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33"/>
  </p:notesMasterIdLst>
  <p:sldIdLst>
    <p:sldId id="386" r:id="rId3"/>
    <p:sldId id="394" r:id="rId4"/>
    <p:sldId id="389" r:id="rId5"/>
    <p:sldId id="403" r:id="rId6"/>
    <p:sldId id="392" r:id="rId7"/>
    <p:sldId id="260" r:id="rId8"/>
    <p:sldId id="395" r:id="rId9"/>
    <p:sldId id="396" r:id="rId10"/>
    <p:sldId id="398" r:id="rId11"/>
    <p:sldId id="397" r:id="rId12"/>
    <p:sldId id="400" r:id="rId13"/>
    <p:sldId id="419" r:id="rId14"/>
    <p:sldId id="324" r:id="rId15"/>
    <p:sldId id="410" r:id="rId16"/>
    <p:sldId id="401" r:id="rId17"/>
    <p:sldId id="351" r:id="rId18"/>
    <p:sldId id="411" r:id="rId19"/>
    <p:sldId id="407" r:id="rId20"/>
    <p:sldId id="323" r:id="rId21"/>
    <p:sldId id="406" r:id="rId22"/>
    <p:sldId id="408" r:id="rId23"/>
    <p:sldId id="412" r:id="rId24"/>
    <p:sldId id="402" r:id="rId25"/>
    <p:sldId id="409" r:id="rId26"/>
    <p:sldId id="413" r:id="rId27"/>
    <p:sldId id="418" r:id="rId28"/>
    <p:sldId id="414" r:id="rId29"/>
    <p:sldId id="417" r:id="rId30"/>
    <p:sldId id="415" r:id="rId31"/>
    <p:sldId id="416"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9CA"/>
    <a:srgbClr val="D0CECE"/>
    <a:srgbClr val="85C2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91" autoAdjust="0"/>
  </p:normalViewPr>
  <p:slideViewPr>
    <p:cSldViewPr snapToGrid="0" showGuides="1">
      <p:cViewPr varScale="1">
        <p:scale>
          <a:sx n="65" d="100"/>
          <a:sy n="65" d="100"/>
        </p:scale>
        <p:origin x="132" y="60"/>
      </p:cViewPr>
      <p:guideLst>
        <p:guide orient="horz" pos="2424"/>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22923338413239E-2"/>
          <c:y val="3.3120863139629364E-2"/>
          <c:w val="0.9252769947052002"/>
          <c:h val="0.87005198001861572"/>
        </c:manualLayout>
      </c:layout>
      <c:barChart>
        <c:barDir val="col"/>
        <c:grouping val="clustered"/>
        <c:varyColors val="0"/>
        <c:ser>
          <c:idx val="0"/>
          <c:order val="0"/>
          <c:tx>
            <c:strRef>
              <c:f>Sheet1!$A$2</c:f>
              <c:strCache>
                <c:ptCount val="1"/>
                <c:pt idx="0">
                  <c:v>Region 1</c:v>
                </c:pt>
              </c:strCache>
            </c:strRef>
          </c:tx>
          <c:spPr>
            <a:solidFill>
              <a:schemeClr val="bg1">
                <a:lumMod val="75000"/>
              </a:schemeClr>
            </a:solidFill>
            <a:ln>
              <a:solidFill>
                <a:schemeClr val="bg2"/>
              </a:solidFill>
            </a:ln>
            <a:effectLst/>
          </c:spPr>
          <c:invertIfNegative val="0"/>
          <c:cat>
            <c:strRef>
              <c:f>Sheet1!$B$1:$F$1</c:f>
              <c:strCache>
                <c:ptCount val="5"/>
                <c:pt idx="0">
                  <c:v>April</c:v>
                </c:pt>
                <c:pt idx="1">
                  <c:v>May</c:v>
                </c:pt>
                <c:pt idx="2">
                  <c:v>June</c:v>
                </c:pt>
                <c:pt idx="3">
                  <c:v>July</c:v>
                </c:pt>
                <c:pt idx="4">
                  <c:v>August</c:v>
                </c:pt>
              </c:strCache>
            </c:strRef>
          </c:cat>
          <c:val>
            <c:numRef>
              <c:f>Sheet1!$B$2:$F$2</c:f>
              <c:numCache>
                <c:formatCode>General</c:formatCode>
                <c:ptCount val="5"/>
                <c:pt idx="0">
                  <c:v>27</c:v>
                </c:pt>
                <c:pt idx="1">
                  <c:v>36</c:v>
                </c:pt>
                <c:pt idx="2">
                  <c:v>73</c:v>
                </c:pt>
                <c:pt idx="3">
                  <c:v>113</c:v>
                </c:pt>
                <c:pt idx="4">
                  <c:v>146</c:v>
                </c:pt>
              </c:numCache>
            </c:numRef>
          </c:val>
          <c:extLst>
            <c:ext xmlns:c16="http://schemas.microsoft.com/office/drawing/2014/chart" uri="{C3380CC4-5D6E-409C-BE32-E72D297353CC}">
              <c16:uniqueId val="{00000000-72CE-4C2D-95EA-993FCA2A6983}"/>
            </c:ext>
          </c:extLst>
        </c:ser>
        <c:ser>
          <c:idx val="1"/>
          <c:order val="1"/>
          <c:tx>
            <c:strRef>
              <c:f>Sheet1!$A$3</c:f>
              <c:strCache>
                <c:ptCount val="1"/>
                <c:pt idx="0">
                  <c:v>Region 2</c:v>
                </c:pt>
              </c:strCache>
            </c:strRef>
          </c:tx>
          <c:spPr>
            <a:solidFill>
              <a:srgbClr val="03C9CA"/>
            </a:solidFill>
            <a:ln>
              <a:solidFill>
                <a:schemeClr val="bg2"/>
              </a:solidFill>
            </a:ln>
            <a:effectLst/>
          </c:spPr>
          <c:invertIfNegative val="0"/>
          <c:cat>
            <c:strRef>
              <c:f>Sheet1!$B$1:$F$1</c:f>
              <c:strCache>
                <c:ptCount val="5"/>
                <c:pt idx="0">
                  <c:v>April</c:v>
                </c:pt>
                <c:pt idx="1">
                  <c:v>May</c:v>
                </c:pt>
                <c:pt idx="2">
                  <c:v>June</c:v>
                </c:pt>
                <c:pt idx="3">
                  <c:v>July</c:v>
                </c:pt>
                <c:pt idx="4">
                  <c:v>August</c:v>
                </c:pt>
              </c:strCache>
            </c:strRef>
          </c:cat>
          <c:val>
            <c:numRef>
              <c:f>Sheet1!$B$3:$F$3</c:f>
              <c:numCache>
                <c:formatCode>General</c:formatCode>
                <c:ptCount val="5"/>
                <c:pt idx="0">
                  <c:v>55</c:v>
                </c:pt>
                <c:pt idx="1">
                  <c:v>43</c:v>
                </c:pt>
                <c:pt idx="2">
                  <c:v>92</c:v>
                </c:pt>
                <c:pt idx="3">
                  <c:v>48</c:v>
                </c:pt>
                <c:pt idx="4">
                  <c:v>56</c:v>
                </c:pt>
              </c:numCache>
            </c:numRef>
          </c:val>
          <c:extLst>
            <c:ext xmlns:c16="http://schemas.microsoft.com/office/drawing/2014/chart" uri="{C3380CC4-5D6E-409C-BE32-E72D297353CC}">
              <c16:uniqueId val="{00000001-72CE-4C2D-95EA-993FCA2A6983}"/>
            </c:ext>
          </c:extLst>
        </c:ser>
        <c:ser>
          <c:idx val="2"/>
          <c:order val="2"/>
          <c:tx>
            <c:strRef>
              <c:f>Sheet1!$A$4</c:f>
              <c:strCache>
                <c:ptCount val="1"/>
                <c:pt idx="0">
                  <c:v>Region 3</c:v>
                </c:pt>
              </c:strCache>
            </c:strRef>
          </c:tx>
          <c:spPr>
            <a:solidFill>
              <a:schemeClr val="bg1">
                <a:lumMod val="75000"/>
              </a:schemeClr>
            </a:solidFill>
            <a:ln>
              <a:solidFill>
                <a:schemeClr val="bg2"/>
              </a:solidFill>
            </a:ln>
            <a:effectLst/>
          </c:spPr>
          <c:invertIfNegative val="0"/>
          <c:cat>
            <c:strRef>
              <c:f>Sheet1!$B$1:$F$1</c:f>
              <c:strCache>
                <c:ptCount val="5"/>
                <c:pt idx="0">
                  <c:v>April</c:v>
                </c:pt>
                <c:pt idx="1">
                  <c:v>May</c:v>
                </c:pt>
                <c:pt idx="2">
                  <c:v>June</c:v>
                </c:pt>
                <c:pt idx="3">
                  <c:v>July</c:v>
                </c:pt>
                <c:pt idx="4">
                  <c:v>August</c:v>
                </c:pt>
              </c:strCache>
            </c:strRef>
          </c:cat>
          <c:val>
            <c:numRef>
              <c:f>Sheet1!$B$4:$F$4</c:f>
              <c:numCache>
                <c:formatCode>General</c:formatCode>
                <c:ptCount val="5"/>
                <c:pt idx="0">
                  <c:v>12</c:v>
                </c:pt>
                <c:pt idx="1">
                  <c:v>15</c:v>
                </c:pt>
                <c:pt idx="2">
                  <c:v>16</c:v>
                </c:pt>
                <c:pt idx="3">
                  <c:v>18</c:v>
                </c:pt>
                <c:pt idx="4">
                  <c:v>25</c:v>
                </c:pt>
              </c:numCache>
            </c:numRef>
          </c:val>
          <c:extLst>
            <c:ext xmlns:c16="http://schemas.microsoft.com/office/drawing/2014/chart" uri="{C3380CC4-5D6E-409C-BE32-E72D297353CC}">
              <c16:uniqueId val="{00000002-72CE-4C2D-95EA-993FCA2A6983}"/>
            </c:ext>
          </c:extLst>
        </c:ser>
        <c:ser>
          <c:idx val="3"/>
          <c:order val="3"/>
          <c:tx>
            <c:strRef>
              <c:f>Sheet1!$A$5</c:f>
              <c:strCache>
                <c:ptCount val="1"/>
                <c:pt idx="0">
                  <c:v>Region 4</c:v>
                </c:pt>
              </c:strCache>
            </c:strRef>
          </c:tx>
          <c:spPr>
            <a:solidFill>
              <a:srgbClr val="03C9CA"/>
            </a:solidFill>
            <a:ln>
              <a:solidFill>
                <a:schemeClr val="bg2"/>
              </a:solidFill>
            </a:ln>
            <a:effectLst/>
          </c:spPr>
          <c:invertIfNegative val="0"/>
          <c:cat>
            <c:strRef>
              <c:f>Sheet1!$B$1:$F$1</c:f>
              <c:strCache>
                <c:ptCount val="5"/>
                <c:pt idx="0">
                  <c:v>April</c:v>
                </c:pt>
                <c:pt idx="1">
                  <c:v>May</c:v>
                </c:pt>
                <c:pt idx="2">
                  <c:v>June</c:v>
                </c:pt>
                <c:pt idx="3">
                  <c:v>July</c:v>
                </c:pt>
                <c:pt idx="4">
                  <c:v>August</c:v>
                </c:pt>
              </c:strCache>
            </c:strRef>
          </c:cat>
          <c:val>
            <c:numRef>
              <c:f>Sheet1!$B$5:$F$5</c:f>
              <c:numCache>
                <c:formatCode>General</c:formatCode>
                <c:ptCount val="5"/>
                <c:pt idx="0">
                  <c:v>25</c:v>
                </c:pt>
                <c:pt idx="1">
                  <c:v>20</c:v>
                </c:pt>
                <c:pt idx="2">
                  <c:v>35</c:v>
                </c:pt>
                <c:pt idx="3">
                  <c:v>25</c:v>
                </c:pt>
                <c:pt idx="4">
                  <c:v>40</c:v>
                </c:pt>
              </c:numCache>
            </c:numRef>
          </c:val>
          <c:extLst>
            <c:ext xmlns:c16="http://schemas.microsoft.com/office/drawing/2014/chart" uri="{C3380CC4-5D6E-409C-BE32-E72D297353CC}">
              <c16:uniqueId val="{00000003-72CE-4C2D-95EA-993FCA2A6983}"/>
            </c:ext>
          </c:extLst>
        </c:ser>
        <c:dLbls>
          <c:showLegendKey val="0"/>
          <c:showVal val="0"/>
          <c:showCatName val="0"/>
          <c:showSerName val="0"/>
          <c:showPercent val="0"/>
          <c:showBubbleSize val="0"/>
        </c:dLbls>
        <c:gapWidth val="100"/>
        <c:overlap val="-24"/>
        <c:axId val="191291552"/>
        <c:axId val="191294272"/>
      </c:barChart>
      <c:catAx>
        <c:axId val="191291552"/>
        <c:scaling>
          <c:orientation val="minMax"/>
        </c:scaling>
        <c:delete val="0"/>
        <c:axPos val="b"/>
        <c:numFmt formatCode="General" sourceLinked="0"/>
        <c:majorTickMark val="none"/>
        <c:minorTickMark val="none"/>
        <c:tickLblPos val="low"/>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200" b="0" i="0" u="none" strike="noStrike" kern="1200" baseline="0" smtId="4294967295">
                <a:solidFill>
                  <a:schemeClr val="tx2"/>
                </a:solidFill>
                <a:latin typeface="+mn-lt"/>
                <a:ea typeface="Lato" panose="020F0502020204030203" pitchFamily="34" charset="0"/>
                <a:cs typeface="Lato" panose="020F0502020204030203" pitchFamily="34" charset="0"/>
              </a:defRPr>
            </a:pPr>
            <a:endParaRPr lang="es-PE"/>
          </a:p>
        </c:txPr>
        <c:crossAx val="191294272"/>
        <c:crosses val="autoZero"/>
        <c:auto val="0"/>
        <c:lblAlgn val="ctr"/>
        <c:lblOffset val="100"/>
        <c:noMultiLvlLbl val="1"/>
      </c:catAx>
      <c:valAx>
        <c:axId val="191294272"/>
        <c:scaling>
          <c:orientation val="minMax"/>
        </c:scaling>
        <c:delete val="0"/>
        <c:axPos val="l"/>
        <c:majorGridlines>
          <c:spPr>
            <a:ln w="9525" cap="flat" cmpd="sng" algn="ctr">
              <a:solidFill>
                <a:schemeClr val="bg1">
                  <a:lumMod val="85000"/>
                </a:schemeClr>
              </a:solidFill>
              <a:round/>
            </a:ln>
            <a:effectLst/>
          </c:spPr>
        </c:majorGridlines>
        <c:numFmt formatCode="General" sourceLinked="0"/>
        <c:majorTickMark val="none"/>
        <c:minorTickMark val="none"/>
        <c:tickLblPos val="nextTo"/>
        <c:spPr>
          <a:noFill/>
          <a:ln>
            <a:noFill/>
          </a:ln>
          <a:effectLst/>
        </c:spPr>
        <c:txPr>
          <a:bodyPr rot="0" spcFirstLastPara="1" vertOverflow="ellipsis" wrap="square" anchor="ctr" anchorCtr="1"/>
          <a:lstStyle/>
          <a:p>
            <a:pPr>
              <a:defRPr sz="1200" b="0" i="0" u="none" strike="noStrike" kern="1200" baseline="0" smtId="4294967295">
                <a:solidFill>
                  <a:schemeClr val="tx2"/>
                </a:solidFill>
                <a:latin typeface="+mn-lt"/>
                <a:ea typeface="Lato" panose="020F0502020204030203" pitchFamily="34" charset="0"/>
                <a:cs typeface="Lato" panose="020F0502020204030203" pitchFamily="34" charset="0"/>
              </a:defRPr>
            </a:pPr>
            <a:endParaRPr lang="es-PE"/>
          </a:p>
        </c:txPr>
        <c:crossAx val="191291552"/>
        <c:crosses val="autoZero"/>
        <c:crossBetween val="between"/>
        <c:majorUnit val="40"/>
        <c:minorUnit val="20"/>
      </c:valAx>
      <c:spPr>
        <a:noFill/>
        <a:ln>
          <a:solidFill>
            <a:schemeClr val="bg2"/>
          </a:solidFill>
        </a:ln>
        <a:effectLst/>
      </c:spPr>
    </c:plotArea>
    <c:plotVisOnly val="1"/>
    <c:dispBlanksAs val="gap"/>
    <c:showDLblsOverMax val="1"/>
  </c:chart>
  <c:spPr>
    <a:noFill/>
    <a:ln>
      <a:noFill/>
    </a:ln>
    <a:effectLst/>
  </c:spPr>
  <c:txPr>
    <a:bodyPr/>
    <a:lstStyle/>
    <a:p>
      <a:pPr>
        <a:defRPr sz="1800" smtId="4294967295">
          <a:solidFill>
            <a:schemeClr val="tx2"/>
          </a:solidFill>
          <a:latin typeface="Garamond" panose="02020404030301010803" pitchFamily="18" charset="0"/>
          <a:ea typeface="Lato" panose="020F0502020204030203" pitchFamily="34" charset="0"/>
          <a:cs typeface="Lato" panose="020F0502020204030203" pitchFamily="34" charset="0"/>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03C9CA"/>
            </a:solidFill>
          </c:spPr>
          <c:invertIfNegative val="0"/>
          <c:cat>
            <c:strRef>
              <c:f>Sheet1!$A$2:$A$5</c:f>
              <c:strCache>
                <c:ptCount val="4"/>
                <c:pt idx="0">
                  <c:v>Text 1</c:v>
                </c:pt>
                <c:pt idx="1">
                  <c:v>Text 2</c:v>
                </c:pt>
                <c:pt idx="2">
                  <c:v>Text 3</c:v>
                </c:pt>
                <c:pt idx="3">
                  <c:v>Text 4</c:v>
                </c:pt>
              </c:strCache>
            </c:strRef>
          </c:cat>
          <c:val>
            <c:numRef>
              <c:f>Sheet1!$B$2:$B$5</c:f>
              <c:numCache>
                <c:formatCode>General</c:formatCode>
                <c:ptCount val="4"/>
                <c:pt idx="0">
                  <c:v>40</c:v>
                </c:pt>
                <c:pt idx="1">
                  <c:v>25</c:v>
                </c:pt>
                <c:pt idx="2">
                  <c:v>20</c:v>
                </c:pt>
                <c:pt idx="3">
                  <c:v>35</c:v>
                </c:pt>
              </c:numCache>
            </c:numRef>
          </c:val>
          <c:extLst>
            <c:ext xmlns:c16="http://schemas.microsoft.com/office/drawing/2014/chart" uri="{C3380CC4-5D6E-409C-BE32-E72D297353CC}">
              <c16:uniqueId val="{00000000-3898-4CC8-B25D-BED9881EE225}"/>
            </c:ext>
          </c:extLst>
        </c:ser>
        <c:ser>
          <c:idx val="1"/>
          <c:order val="1"/>
          <c:tx>
            <c:strRef>
              <c:f>Sheet1!$C$1</c:f>
              <c:strCache>
                <c:ptCount val="1"/>
                <c:pt idx="0">
                  <c:v>Series 2</c:v>
                </c:pt>
              </c:strCache>
            </c:strRef>
          </c:tx>
          <c:spPr>
            <a:solidFill>
              <a:srgbClr val="D0CECE"/>
            </a:solidFill>
          </c:spPr>
          <c:invertIfNegative val="0"/>
          <c:cat>
            <c:strRef>
              <c:f>Sheet1!$A$2:$A$5</c:f>
              <c:strCache>
                <c:ptCount val="4"/>
                <c:pt idx="0">
                  <c:v>Text 1</c:v>
                </c:pt>
                <c:pt idx="1">
                  <c:v>Text 2</c:v>
                </c:pt>
                <c:pt idx="2">
                  <c:v>Text 3</c:v>
                </c:pt>
                <c:pt idx="3">
                  <c:v>Text 4</c:v>
                </c:pt>
              </c:strCache>
            </c:strRef>
          </c:cat>
          <c:val>
            <c:numRef>
              <c:f>Sheet1!$C$2:$C$5</c:f>
              <c:numCache>
                <c:formatCode>General</c:formatCode>
                <c:ptCount val="4"/>
                <c:pt idx="0">
                  <c:v>20</c:v>
                </c:pt>
                <c:pt idx="1">
                  <c:v>44</c:v>
                </c:pt>
                <c:pt idx="2">
                  <c:v>18</c:v>
                </c:pt>
                <c:pt idx="3">
                  <c:v>28</c:v>
                </c:pt>
              </c:numCache>
            </c:numRef>
          </c:val>
          <c:extLst>
            <c:ext xmlns:c16="http://schemas.microsoft.com/office/drawing/2014/chart" uri="{C3380CC4-5D6E-409C-BE32-E72D297353CC}">
              <c16:uniqueId val="{00000001-3898-4CC8-B25D-BED9881EE225}"/>
            </c:ext>
          </c:extLst>
        </c:ser>
        <c:ser>
          <c:idx val="2"/>
          <c:order val="2"/>
          <c:tx>
            <c:strRef>
              <c:f>Sheet1!$D$1</c:f>
              <c:strCache>
                <c:ptCount val="1"/>
                <c:pt idx="0">
                  <c:v>Series 3</c:v>
                </c:pt>
              </c:strCache>
            </c:strRef>
          </c:tx>
          <c:spPr>
            <a:solidFill>
              <a:srgbClr val="03C9CA"/>
            </a:solidFill>
          </c:spPr>
          <c:invertIfNegative val="0"/>
          <c:cat>
            <c:strRef>
              <c:f>Sheet1!$A$2:$A$5</c:f>
              <c:strCache>
                <c:ptCount val="4"/>
                <c:pt idx="0">
                  <c:v>Text 1</c:v>
                </c:pt>
                <c:pt idx="1">
                  <c:v>Text 2</c:v>
                </c:pt>
                <c:pt idx="2">
                  <c:v>Text 3</c:v>
                </c:pt>
                <c:pt idx="3">
                  <c:v>Text 4</c:v>
                </c:pt>
              </c:strCache>
            </c:strRef>
          </c:cat>
          <c:val>
            <c:numRef>
              <c:f>Sheet1!$D$2:$D$5</c:f>
              <c:numCache>
                <c:formatCode>General</c:formatCode>
                <c:ptCount val="4"/>
                <c:pt idx="0">
                  <c:v>15</c:v>
                </c:pt>
                <c:pt idx="1">
                  <c:v>10</c:v>
                </c:pt>
                <c:pt idx="2">
                  <c:v>15</c:v>
                </c:pt>
                <c:pt idx="3">
                  <c:v>15</c:v>
                </c:pt>
              </c:numCache>
            </c:numRef>
          </c:val>
          <c:extLst>
            <c:ext xmlns:c16="http://schemas.microsoft.com/office/drawing/2014/chart" uri="{C3380CC4-5D6E-409C-BE32-E72D297353CC}">
              <c16:uniqueId val="{00000002-3898-4CC8-B25D-BED9881EE225}"/>
            </c:ext>
          </c:extLst>
        </c:ser>
        <c:ser>
          <c:idx val="3"/>
          <c:order val="3"/>
          <c:tx>
            <c:strRef>
              <c:f>Sheet1!$E$1</c:f>
              <c:strCache>
                <c:ptCount val="1"/>
                <c:pt idx="0">
                  <c:v>Series 4</c:v>
                </c:pt>
              </c:strCache>
            </c:strRef>
          </c:tx>
          <c:spPr>
            <a:solidFill>
              <a:schemeClr val="bg1">
                <a:lumMod val="95000"/>
              </a:schemeClr>
            </a:solidFill>
          </c:spPr>
          <c:invertIfNegative val="0"/>
          <c:cat>
            <c:strRef>
              <c:f>Sheet1!$A$2:$A$5</c:f>
              <c:strCache>
                <c:ptCount val="4"/>
                <c:pt idx="0">
                  <c:v>Text 1</c:v>
                </c:pt>
                <c:pt idx="1">
                  <c:v>Text 2</c:v>
                </c:pt>
                <c:pt idx="2">
                  <c:v>Text 3</c:v>
                </c:pt>
                <c:pt idx="3">
                  <c:v>Text 4</c:v>
                </c:pt>
              </c:strCache>
            </c:strRef>
          </c:cat>
          <c:val>
            <c:numRef>
              <c:f>Sheet1!$E$2:$E$5</c:f>
              <c:numCache>
                <c:formatCode>General</c:formatCode>
                <c:ptCount val="4"/>
                <c:pt idx="0">
                  <c:v>20</c:v>
                </c:pt>
                <c:pt idx="1">
                  <c:v>15</c:v>
                </c:pt>
                <c:pt idx="2">
                  <c:v>20</c:v>
                </c:pt>
                <c:pt idx="3">
                  <c:v>10</c:v>
                </c:pt>
              </c:numCache>
            </c:numRef>
          </c:val>
          <c:extLst>
            <c:ext xmlns:c16="http://schemas.microsoft.com/office/drawing/2014/chart" uri="{C3380CC4-5D6E-409C-BE32-E72D297353CC}">
              <c16:uniqueId val="{00000003-3898-4CC8-B25D-BED9881EE225}"/>
            </c:ext>
          </c:extLst>
        </c:ser>
        <c:dLbls>
          <c:showLegendKey val="0"/>
          <c:showVal val="0"/>
          <c:showCatName val="0"/>
          <c:showSerName val="0"/>
          <c:showPercent val="0"/>
          <c:showBubbleSize val="0"/>
        </c:dLbls>
        <c:gapWidth val="150"/>
        <c:overlap val="100"/>
        <c:axId val="222895104"/>
        <c:axId val="222896896"/>
      </c:barChart>
      <c:catAx>
        <c:axId val="222895104"/>
        <c:scaling>
          <c:orientation val="minMax"/>
        </c:scaling>
        <c:delete val="0"/>
        <c:axPos val="l"/>
        <c:numFmt formatCode="General" sourceLinked="0"/>
        <c:majorTickMark val="out"/>
        <c:minorTickMark val="none"/>
        <c:tickLblPos val="nextTo"/>
        <c:txPr>
          <a:bodyPr/>
          <a:lstStyle/>
          <a:p>
            <a:pPr>
              <a:defRPr sz="1200" smtId="4294967295">
                <a:solidFill>
                  <a:schemeClr val="bg1"/>
                </a:solidFill>
                <a:latin typeface="Arial" panose="020B0604020202020204" pitchFamily="34" charset="0"/>
                <a:cs typeface="Arial" panose="020B0604020202020204" pitchFamily="34" charset="0"/>
              </a:defRPr>
            </a:pPr>
            <a:endParaRPr lang="es-PE"/>
          </a:p>
        </c:txPr>
        <c:crossAx val="222896896"/>
        <c:crosses val="autoZero"/>
        <c:auto val="0"/>
        <c:lblAlgn val="ctr"/>
        <c:lblOffset val="100"/>
        <c:noMultiLvlLbl val="0"/>
      </c:catAx>
      <c:valAx>
        <c:axId val="222896896"/>
        <c:scaling>
          <c:orientation val="minMax"/>
        </c:scaling>
        <c:delete val="0"/>
        <c:axPos val="b"/>
        <c:numFmt formatCode="General" sourceLinked="1"/>
        <c:majorTickMark val="out"/>
        <c:minorTickMark val="none"/>
        <c:tickLblPos val="nextTo"/>
        <c:txPr>
          <a:bodyPr/>
          <a:lstStyle/>
          <a:p>
            <a:pPr>
              <a:defRPr sz="1200" smtId="4294967295">
                <a:solidFill>
                  <a:schemeClr val="bg1"/>
                </a:solidFill>
                <a:latin typeface="Arial" panose="020B0604020202020204" pitchFamily="34" charset="0"/>
                <a:cs typeface="Arial" panose="020B0604020202020204" pitchFamily="34" charset="0"/>
              </a:defRPr>
            </a:pPr>
            <a:endParaRPr lang="es-PE"/>
          </a:p>
        </c:txPr>
        <c:crossAx val="222895104"/>
        <c:crosses val="autoZero"/>
        <c:crossBetween val="between"/>
      </c:valAx>
    </c:plotArea>
    <c:plotVisOnly val="1"/>
    <c:dispBlanksAs val="gap"/>
    <c:showDLblsOverMax val="0"/>
  </c:chart>
  <c:txPr>
    <a:bodyPr/>
    <a:lstStyle/>
    <a:p>
      <a:pPr>
        <a:defRPr sz="1800" smtId="4294967295"/>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03C9CA"/>
            </a:solidFill>
            <a:effectLst/>
          </c:spPr>
          <c:invertIfNegative val="0"/>
          <c:dPt>
            <c:idx val="0"/>
            <c:invertIfNegative val="0"/>
            <c:bubble3D val="0"/>
            <c:spPr>
              <a:solidFill>
                <a:schemeClr val="bg2">
                  <a:lumMod val="75000"/>
                </a:schemeClr>
              </a:solidFill>
              <a:effectLst/>
            </c:spPr>
            <c:extLst>
              <c:ext xmlns:c16="http://schemas.microsoft.com/office/drawing/2014/chart" uri="{C3380CC4-5D6E-409C-BE32-E72D297353CC}">
                <c16:uniqueId val="{00000001-42BA-4D1F-B629-5F4CC04BC422}"/>
              </c:ext>
            </c:extLst>
          </c:dPt>
          <c:dPt>
            <c:idx val="1"/>
            <c:invertIfNegative val="0"/>
            <c:bubble3D val="0"/>
            <c:extLst>
              <c:ext xmlns:c16="http://schemas.microsoft.com/office/drawing/2014/chart" uri="{C3380CC4-5D6E-409C-BE32-E72D297353CC}">
                <c16:uniqueId val="{00000002-42BA-4D1F-B629-5F4CC04BC422}"/>
              </c:ext>
            </c:extLst>
          </c:dPt>
          <c:dPt>
            <c:idx val="2"/>
            <c:invertIfNegative val="0"/>
            <c:bubble3D val="0"/>
            <c:spPr>
              <a:solidFill>
                <a:schemeClr val="bg2">
                  <a:lumMod val="75000"/>
                </a:schemeClr>
              </a:solidFill>
              <a:effectLst/>
            </c:spPr>
            <c:extLst>
              <c:ext xmlns:c16="http://schemas.microsoft.com/office/drawing/2014/chart" uri="{C3380CC4-5D6E-409C-BE32-E72D297353CC}">
                <c16:uniqueId val="{00000004-42BA-4D1F-B629-5F4CC04BC422}"/>
              </c:ext>
            </c:extLst>
          </c:dPt>
          <c:dPt>
            <c:idx val="3"/>
            <c:invertIfNegative val="0"/>
            <c:bubble3D val="0"/>
            <c:extLst>
              <c:ext xmlns:c16="http://schemas.microsoft.com/office/drawing/2014/chart" uri="{C3380CC4-5D6E-409C-BE32-E72D297353CC}">
                <c16:uniqueId val="{00000006-42BA-4D1F-B629-5F4CC04BC422}"/>
              </c:ext>
            </c:extLst>
          </c:dPt>
          <c:dPt>
            <c:idx val="4"/>
            <c:invertIfNegative val="0"/>
            <c:bubble3D val="0"/>
            <c:spPr>
              <a:solidFill>
                <a:schemeClr val="bg2">
                  <a:lumMod val="75000"/>
                </a:schemeClr>
              </a:solidFill>
              <a:effectLst/>
            </c:spPr>
            <c:extLst>
              <c:ext xmlns:c16="http://schemas.microsoft.com/office/drawing/2014/chart" uri="{C3380CC4-5D6E-409C-BE32-E72D297353CC}">
                <c16:uniqueId val="{00000008-42BA-4D1F-B629-5F4CC04BC422}"/>
              </c:ext>
            </c:extLst>
          </c:dPt>
          <c:dPt>
            <c:idx val="5"/>
            <c:invertIfNegative val="0"/>
            <c:bubble3D val="0"/>
            <c:extLst>
              <c:ext xmlns:c16="http://schemas.microsoft.com/office/drawing/2014/chart" uri="{C3380CC4-5D6E-409C-BE32-E72D297353CC}">
                <c16:uniqueId val="{0000000A-42BA-4D1F-B629-5F4CC04BC422}"/>
              </c:ext>
            </c:extLst>
          </c:dPt>
          <c:cat>
            <c:strRef>
              <c:f>Sheet1!$A$2:$A$7</c:f>
              <c:strCache>
                <c:ptCount val="4"/>
                <c:pt idx="0">
                  <c:v>Category 1</c:v>
                </c:pt>
                <c:pt idx="1">
                  <c:v>Category 2</c:v>
                </c:pt>
                <c:pt idx="2">
                  <c:v>Category 3</c:v>
                </c:pt>
                <c:pt idx="3">
                  <c:v>Category 4</c:v>
                </c:pt>
              </c:strCache>
            </c:strRef>
          </c:cat>
          <c:val>
            <c:numRef>
              <c:f>Sheet1!$B$2:$B$7</c:f>
              <c:numCache>
                <c:formatCode>General</c:formatCode>
                <c:ptCount val="6"/>
                <c:pt idx="0">
                  <c:v>55</c:v>
                </c:pt>
                <c:pt idx="1">
                  <c:v>90</c:v>
                </c:pt>
                <c:pt idx="2">
                  <c:v>40</c:v>
                </c:pt>
                <c:pt idx="3">
                  <c:v>60</c:v>
                </c:pt>
                <c:pt idx="4">
                  <c:v>80</c:v>
                </c:pt>
                <c:pt idx="5">
                  <c:v>70</c:v>
                </c:pt>
              </c:numCache>
            </c:numRef>
          </c:val>
          <c:extLst>
            <c:ext xmlns:c16="http://schemas.microsoft.com/office/drawing/2014/chart" uri="{C3380CC4-5D6E-409C-BE32-E72D297353CC}">
              <c16:uniqueId val="{0000000B-42BA-4D1F-B629-5F4CC04BC422}"/>
            </c:ext>
          </c:extLst>
        </c:ser>
        <c:dLbls>
          <c:showLegendKey val="0"/>
          <c:showVal val="0"/>
          <c:showCatName val="0"/>
          <c:showSerName val="0"/>
          <c:showPercent val="0"/>
          <c:showBubbleSize val="0"/>
        </c:dLbls>
        <c:gapWidth val="49"/>
        <c:overlap val="100"/>
        <c:axId val="185940224"/>
        <c:axId val="187105664"/>
      </c:barChart>
      <c:catAx>
        <c:axId val="185940224"/>
        <c:scaling>
          <c:orientation val="minMax"/>
        </c:scaling>
        <c:delete val="1"/>
        <c:axPos val="l"/>
        <c:numFmt formatCode="General" sourceLinked="0"/>
        <c:majorTickMark val="out"/>
        <c:minorTickMark val="none"/>
        <c:tickLblPos val="nextTo"/>
        <c:crossAx val="187105664"/>
        <c:crosses val="autoZero"/>
        <c:auto val="0"/>
        <c:lblAlgn val="ctr"/>
        <c:lblOffset val="100"/>
        <c:noMultiLvlLbl val="0"/>
      </c:catAx>
      <c:valAx>
        <c:axId val="187105664"/>
        <c:scaling>
          <c:orientation val="minMax"/>
        </c:scaling>
        <c:delete val="1"/>
        <c:axPos val="b"/>
        <c:numFmt formatCode="General" sourceLinked="1"/>
        <c:majorTickMark val="out"/>
        <c:minorTickMark val="none"/>
        <c:tickLblPos val="nextTo"/>
        <c:crossAx val="185940224"/>
        <c:crosses val="autoZero"/>
        <c:crossBetween val="between"/>
      </c:valAx>
      <c:spPr>
        <a:noFill/>
        <a:ln>
          <a:noFill/>
        </a:ln>
      </c:spPr>
    </c:plotArea>
    <c:plotVisOnly val="1"/>
    <c:dispBlanksAs val="gap"/>
    <c:showDLblsOverMax val="0"/>
  </c:chart>
  <c:txPr>
    <a:bodyPr/>
    <a:lstStyle/>
    <a:p>
      <a:pPr>
        <a:defRPr sz="1800" smtId="4294967295"/>
      </a:pPr>
      <a:endParaRPr lang="es-P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19050">
              <a:solidFill>
                <a:schemeClr val="accent5"/>
              </a:solidFill>
            </a:ln>
          </c:spPr>
          <c:marker>
            <c:symbol val="circle"/>
            <c:size val="5"/>
            <c:spPr>
              <a:solidFill>
                <a:schemeClr val="accent5"/>
              </a:solidFill>
              <a:ln>
                <a:solidFill>
                  <a:schemeClr val="accent5"/>
                </a:solidFill>
              </a:ln>
            </c:spPr>
          </c:marker>
          <c:cat>
            <c:strRef>
              <c:f>Sheet1!$A$2:$A$10</c:f>
              <c:strCache>
                <c:ptCount val="9"/>
                <c:pt idx="0">
                  <c:v>Item 1</c:v>
                </c:pt>
                <c:pt idx="1">
                  <c:v>Item 2</c:v>
                </c:pt>
                <c:pt idx="2">
                  <c:v>Item 3</c:v>
                </c:pt>
                <c:pt idx="3">
                  <c:v>Item 4</c:v>
                </c:pt>
                <c:pt idx="4">
                  <c:v>Item 5</c:v>
                </c:pt>
                <c:pt idx="5">
                  <c:v>Item 6</c:v>
                </c:pt>
                <c:pt idx="6">
                  <c:v>Item 7</c:v>
                </c:pt>
                <c:pt idx="7">
                  <c:v>Item 8</c:v>
                </c:pt>
                <c:pt idx="8">
                  <c:v>Item 9</c:v>
                </c:pt>
              </c:strCache>
            </c:strRef>
          </c:cat>
          <c:val>
            <c:numRef>
              <c:f>Sheet1!$B$2:$B$10</c:f>
              <c:numCache>
                <c:formatCode>General</c:formatCode>
                <c:ptCount val="9"/>
                <c:pt idx="0">
                  <c:v>10</c:v>
                </c:pt>
                <c:pt idx="1">
                  <c:v>85</c:v>
                </c:pt>
                <c:pt idx="2">
                  <c:v>40</c:v>
                </c:pt>
                <c:pt idx="3">
                  <c:v>60</c:v>
                </c:pt>
                <c:pt idx="4">
                  <c:v>25</c:v>
                </c:pt>
                <c:pt idx="5">
                  <c:v>75</c:v>
                </c:pt>
                <c:pt idx="6">
                  <c:v>15</c:v>
                </c:pt>
                <c:pt idx="7">
                  <c:v>45</c:v>
                </c:pt>
                <c:pt idx="8">
                  <c:v>20</c:v>
                </c:pt>
              </c:numCache>
            </c:numRef>
          </c:val>
          <c:smooth val="0"/>
          <c:extLst>
            <c:ext xmlns:c16="http://schemas.microsoft.com/office/drawing/2014/chart" uri="{C3380CC4-5D6E-409C-BE32-E72D297353CC}">
              <c16:uniqueId val="{00000000-6046-4041-BBC3-65077A1B2FA9}"/>
            </c:ext>
          </c:extLst>
        </c:ser>
        <c:dLbls>
          <c:showLegendKey val="0"/>
          <c:showVal val="0"/>
          <c:showCatName val="0"/>
          <c:showSerName val="0"/>
          <c:showPercent val="0"/>
          <c:showBubbleSize val="0"/>
        </c:dLbls>
        <c:marker val="1"/>
        <c:smooth val="0"/>
        <c:axId val="60712064"/>
        <c:axId val="60713984"/>
      </c:lineChart>
      <c:catAx>
        <c:axId val="60712064"/>
        <c:scaling>
          <c:orientation val="minMax"/>
        </c:scaling>
        <c:delete val="0"/>
        <c:axPos val="b"/>
        <c:numFmt formatCode="General" sourceLinked="0"/>
        <c:majorTickMark val="out"/>
        <c:minorTickMark val="none"/>
        <c:tickLblPos val="nextTo"/>
        <c:txPr>
          <a:bodyPr/>
          <a:lstStyle/>
          <a:p>
            <a:pPr>
              <a:defRPr sz="1200" smtId="4294967295">
                <a:solidFill>
                  <a:schemeClr val="tx1">
                    <a:lumMod val="75000"/>
                    <a:lumOff val="25000"/>
                  </a:schemeClr>
                </a:solidFill>
              </a:defRPr>
            </a:pPr>
            <a:endParaRPr lang="es-PE"/>
          </a:p>
        </c:txPr>
        <c:crossAx val="60713984"/>
        <c:crosses val="autoZero"/>
        <c:auto val="0"/>
        <c:lblAlgn val="ctr"/>
        <c:lblOffset val="100"/>
        <c:noMultiLvlLbl val="0"/>
      </c:catAx>
      <c:valAx>
        <c:axId val="60713984"/>
        <c:scaling>
          <c:orientation val="minMax"/>
          <c:max val="10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txPr>
          <a:bodyPr/>
          <a:lstStyle/>
          <a:p>
            <a:pPr>
              <a:defRPr sz="1200" smtId="4294967295">
                <a:solidFill>
                  <a:schemeClr val="tx1">
                    <a:lumMod val="75000"/>
                    <a:lumOff val="25000"/>
                  </a:schemeClr>
                </a:solidFill>
              </a:defRPr>
            </a:pPr>
            <a:endParaRPr lang="es-PE"/>
          </a:p>
        </c:txPr>
        <c:crossAx val="60712064"/>
        <c:crosses val="autoZero"/>
        <c:crossBetween val="between"/>
      </c:valAx>
    </c:plotArea>
    <c:plotVisOnly val="1"/>
    <c:dispBlanksAs val="gap"/>
    <c:showDLblsOverMax val="0"/>
  </c:chart>
  <c:txPr>
    <a:bodyPr/>
    <a:lstStyle/>
    <a:p>
      <a:pPr>
        <a:defRPr sz="1800" smtId="4294967295"/>
      </a:pPr>
      <a:endParaRPr lang="es-P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53303915262222E-2"/>
          <c:y val="2.5279833003878593E-2"/>
          <c:w val="0.92360061407089233"/>
          <c:h val="0.96562498807907104"/>
        </c:manualLayout>
      </c:layout>
      <c:doughnutChart>
        <c:varyColors val="1"/>
        <c:ser>
          <c:idx val="0"/>
          <c:order val="0"/>
          <c:tx>
            <c:strRef>
              <c:f>Sheet1!$B$1</c:f>
              <c:strCache>
                <c:ptCount val="1"/>
                <c:pt idx="0">
                  <c:v>Sales</c:v>
                </c:pt>
              </c:strCache>
            </c:strRef>
          </c:tx>
          <c:dPt>
            <c:idx val="0"/>
            <c:bubble3D val="0"/>
            <c:spPr>
              <a:solidFill>
                <a:srgbClr val="D0CECE"/>
              </a:solidFill>
            </c:spPr>
            <c:extLst>
              <c:ext xmlns:c16="http://schemas.microsoft.com/office/drawing/2014/chart" uri="{C3380CC4-5D6E-409C-BE32-E72D297353CC}">
                <c16:uniqueId val="{00000001-D1B2-44C1-AED6-B6E839542187}"/>
              </c:ext>
            </c:extLst>
          </c:dPt>
          <c:dPt>
            <c:idx val="1"/>
            <c:bubble3D val="0"/>
            <c:spPr>
              <a:solidFill>
                <a:schemeClr val="bg1">
                  <a:lumMod val="95000"/>
                </a:schemeClr>
              </a:solidFill>
            </c:spPr>
            <c:extLst>
              <c:ext xmlns:c16="http://schemas.microsoft.com/office/drawing/2014/chart" uri="{C3380CC4-5D6E-409C-BE32-E72D297353CC}">
                <c16:uniqueId val="{00000003-D1B2-44C1-AED6-B6E839542187}"/>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D1B2-44C1-AED6-B6E839542187}"/>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smtId="4294967295"/>
      </a:pPr>
      <a:endParaRPr lang="es-P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53303915262222E-2"/>
          <c:y val="1.8749967217445374E-2"/>
          <c:w val="0.92360061407089233"/>
          <c:h val="0.96562498807907104"/>
        </c:manualLayout>
      </c:layout>
      <c:doughnutChart>
        <c:varyColors val="1"/>
        <c:ser>
          <c:idx val="0"/>
          <c:order val="0"/>
          <c:tx>
            <c:strRef>
              <c:f>Sheet1!$B$1</c:f>
              <c:strCache>
                <c:ptCount val="1"/>
                <c:pt idx="0">
                  <c:v>Sales</c:v>
                </c:pt>
              </c:strCache>
            </c:strRef>
          </c:tx>
          <c:dPt>
            <c:idx val="0"/>
            <c:bubble3D val="0"/>
            <c:spPr>
              <a:solidFill>
                <a:srgbClr val="03C9CA"/>
              </a:solidFill>
            </c:spPr>
            <c:extLst>
              <c:ext xmlns:c16="http://schemas.microsoft.com/office/drawing/2014/chart" uri="{C3380CC4-5D6E-409C-BE32-E72D297353CC}">
                <c16:uniqueId val="{00000001-16C1-4E88-8EC9-0A4A32BC4F2D}"/>
              </c:ext>
            </c:extLst>
          </c:dPt>
          <c:dPt>
            <c:idx val="1"/>
            <c:bubble3D val="0"/>
            <c:spPr>
              <a:solidFill>
                <a:schemeClr val="bg1">
                  <a:lumMod val="95000"/>
                </a:schemeClr>
              </a:solidFill>
            </c:spPr>
            <c:extLst>
              <c:ext xmlns:c16="http://schemas.microsoft.com/office/drawing/2014/chart" uri="{C3380CC4-5D6E-409C-BE32-E72D297353CC}">
                <c16:uniqueId val="{00000003-16C1-4E88-8EC9-0A4A32BC4F2D}"/>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6C1-4E88-8EC9-0A4A32BC4F2D}"/>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smtId="4294967295"/>
      </a:pPr>
      <a:endParaRPr lang="es-P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9698224067688E-2"/>
          <c:y val="8.0416947603225708E-3"/>
          <c:w val="0.88385224342346191"/>
          <c:h val="0.88556194305419922"/>
        </c:manualLayout>
      </c:layout>
      <c:barChart>
        <c:barDir val="col"/>
        <c:grouping val="stacked"/>
        <c:varyColors val="0"/>
        <c:ser>
          <c:idx val="0"/>
          <c:order val="0"/>
          <c:tx>
            <c:strRef>
              <c:f>Sheet1!$B$1</c:f>
              <c:strCache>
                <c:ptCount val="1"/>
                <c:pt idx="0">
                  <c:v>Series 1</c:v>
                </c:pt>
              </c:strCache>
            </c:strRef>
          </c:tx>
          <c:spPr>
            <a:solidFill>
              <a:srgbClr val="D0CECE"/>
            </a:solidFill>
          </c:spPr>
          <c:invertIfNegative val="0"/>
          <c:dPt>
            <c:idx val="1"/>
            <c:invertIfNegative val="0"/>
            <c:bubble3D val="0"/>
            <c:extLst>
              <c:ext xmlns:c16="http://schemas.microsoft.com/office/drawing/2014/chart" uri="{C3380CC4-5D6E-409C-BE32-E72D297353CC}">
                <c16:uniqueId val="{00000000-B105-4BE9-B56D-A303A89D9DD8}"/>
              </c:ext>
            </c:extLst>
          </c:dPt>
          <c:dPt>
            <c:idx val="2"/>
            <c:invertIfNegative val="0"/>
            <c:bubble3D val="0"/>
            <c:extLst>
              <c:ext xmlns:c16="http://schemas.microsoft.com/office/drawing/2014/chart" uri="{C3380CC4-5D6E-409C-BE32-E72D297353CC}">
                <c16:uniqueId val="{00000001-B105-4BE9-B56D-A303A89D9DD8}"/>
              </c:ext>
            </c:extLst>
          </c:dPt>
          <c:dPt>
            <c:idx val="3"/>
            <c:invertIfNegative val="0"/>
            <c:bubble3D val="0"/>
            <c:extLst>
              <c:ext xmlns:c16="http://schemas.microsoft.com/office/drawing/2014/chart" uri="{C3380CC4-5D6E-409C-BE32-E72D297353CC}">
                <c16:uniqueId val="{00000002-B105-4BE9-B56D-A303A89D9DD8}"/>
              </c:ext>
            </c:extLst>
          </c:dPt>
          <c:cat>
            <c:strRef>
              <c:f>Sheet1!$A$2:$A$5</c:f>
              <c:strCache>
                <c:ptCount val="4"/>
                <c:pt idx="0">
                  <c:v>Option  A</c:v>
                </c:pt>
                <c:pt idx="1">
                  <c:v>Option  B</c:v>
                </c:pt>
                <c:pt idx="2">
                  <c:v>Option  C</c:v>
                </c:pt>
                <c:pt idx="3">
                  <c:v>Option  D</c:v>
                </c:pt>
              </c:strCache>
            </c:strRef>
          </c:cat>
          <c:val>
            <c:numRef>
              <c:f>Sheet1!$B$2:$B$5</c:f>
              <c:numCache>
                <c:formatCode>General</c:formatCode>
                <c:ptCount val="4"/>
                <c:pt idx="0">
                  <c:v>50</c:v>
                </c:pt>
                <c:pt idx="1">
                  <c:v>60</c:v>
                </c:pt>
                <c:pt idx="2">
                  <c:v>80</c:v>
                </c:pt>
                <c:pt idx="3">
                  <c:v>40</c:v>
                </c:pt>
              </c:numCache>
            </c:numRef>
          </c:val>
          <c:extLst>
            <c:ext xmlns:c16="http://schemas.microsoft.com/office/drawing/2014/chart" uri="{C3380CC4-5D6E-409C-BE32-E72D297353CC}">
              <c16:uniqueId val="{00000003-B105-4BE9-B56D-A303A89D9DD8}"/>
            </c:ext>
          </c:extLst>
        </c:ser>
        <c:dLbls>
          <c:showLegendKey val="0"/>
          <c:showVal val="0"/>
          <c:showCatName val="0"/>
          <c:showSerName val="0"/>
          <c:showPercent val="0"/>
          <c:showBubbleSize val="0"/>
        </c:dLbls>
        <c:gapWidth val="150"/>
        <c:overlap val="100"/>
        <c:axId val="375737344"/>
        <c:axId val="375776000"/>
      </c:barChart>
      <c:catAx>
        <c:axId val="375737344"/>
        <c:scaling>
          <c:orientation val="minMax"/>
        </c:scaling>
        <c:delete val="0"/>
        <c:axPos val="b"/>
        <c:numFmt formatCode="General" sourceLinked="0"/>
        <c:majorTickMark val="out"/>
        <c:minorTickMark val="none"/>
        <c:tickLblPos val="nextTo"/>
        <c:txPr>
          <a:bodyPr/>
          <a:lstStyle/>
          <a:p>
            <a:pPr>
              <a:defRPr sz="1200" smtId="4294967295">
                <a:latin typeface="Arial" panose="020B0604020202020204" pitchFamily="34" charset="0"/>
                <a:cs typeface="Arial" panose="020B0604020202020204" pitchFamily="34" charset="0"/>
              </a:defRPr>
            </a:pPr>
            <a:endParaRPr lang="es-PE"/>
          </a:p>
        </c:txPr>
        <c:crossAx val="375776000"/>
        <c:crosses val="autoZero"/>
        <c:auto val="0"/>
        <c:lblAlgn val="ctr"/>
        <c:lblOffset val="100"/>
        <c:noMultiLvlLbl val="0"/>
      </c:catAx>
      <c:valAx>
        <c:axId val="375776000"/>
        <c:scaling>
          <c:orientation val="minMax"/>
        </c:scaling>
        <c:delete val="1"/>
        <c:axPos val="l"/>
        <c:numFmt formatCode="General" sourceLinked="1"/>
        <c:majorTickMark val="out"/>
        <c:minorTickMark val="none"/>
        <c:tickLblPos val="nextTo"/>
        <c:crossAx val="375737344"/>
        <c:crosses val="autoZero"/>
        <c:crossBetween val="between"/>
      </c:valAx>
      <c:spPr>
        <a:noFill/>
        <a:ln>
          <a:noFill/>
        </a:ln>
      </c:spPr>
    </c:plotArea>
    <c:plotVisOnly val="1"/>
    <c:dispBlanksAs val="gap"/>
    <c:showDLblsOverMax val="0"/>
  </c:chart>
  <c:spPr>
    <a:ln>
      <a:noFill/>
    </a:ln>
  </c:spPr>
  <c:txPr>
    <a:bodyPr/>
    <a:lstStyle/>
    <a:p>
      <a:pPr>
        <a:defRPr sz="1800" smtId="4294967295"/>
      </a:pPr>
      <a:endParaRPr lang="es-P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9698224067688E-2"/>
          <c:y val="8.0416947603225708E-3"/>
          <c:w val="0.88385224342346191"/>
          <c:h val="0.88556194305419922"/>
        </c:manualLayout>
      </c:layout>
      <c:barChart>
        <c:barDir val="col"/>
        <c:grouping val="stacked"/>
        <c:varyColors val="0"/>
        <c:ser>
          <c:idx val="0"/>
          <c:order val="0"/>
          <c:tx>
            <c:strRef>
              <c:f>Sheet1!$B$1</c:f>
              <c:strCache>
                <c:ptCount val="1"/>
                <c:pt idx="0">
                  <c:v>Series 1</c:v>
                </c:pt>
              </c:strCache>
            </c:strRef>
          </c:tx>
          <c:spPr>
            <a:solidFill>
              <a:srgbClr val="03C9CA"/>
            </a:solidFill>
          </c:spPr>
          <c:invertIfNegative val="0"/>
          <c:dPt>
            <c:idx val="1"/>
            <c:invertIfNegative val="0"/>
            <c:bubble3D val="0"/>
            <c:extLst>
              <c:ext xmlns:c16="http://schemas.microsoft.com/office/drawing/2014/chart" uri="{C3380CC4-5D6E-409C-BE32-E72D297353CC}">
                <c16:uniqueId val="{00000000-BC0E-458E-9B79-29361C4A57E6}"/>
              </c:ext>
            </c:extLst>
          </c:dPt>
          <c:dPt>
            <c:idx val="2"/>
            <c:invertIfNegative val="0"/>
            <c:bubble3D val="0"/>
            <c:extLst>
              <c:ext xmlns:c16="http://schemas.microsoft.com/office/drawing/2014/chart" uri="{C3380CC4-5D6E-409C-BE32-E72D297353CC}">
                <c16:uniqueId val="{00000001-BC0E-458E-9B79-29361C4A57E6}"/>
              </c:ext>
            </c:extLst>
          </c:dPt>
          <c:dPt>
            <c:idx val="3"/>
            <c:invertIfNegative val="0"/>
            <c:bubble3D val="0"/>
            <c:extLst>
              <c:ext xmlns:c16="http://schemas.microsoft.com/office/drawing/2014/chart" uri="{C3380CC4-5D6E-409C-BE32-E72D297353CC}">
                <c16:uniqueId val="{00000002-BC0E-458E-9B79-29361C4A57E6}"/>
              </c:ext>
            </c:extLst>
          </c:dPt>
          <c:cat>
            <c:strRef>
              <c:f>Sheet1!$A$2:$A$5</c:f>
              <c:strCache>
                <c:ptCount val="4"/>
                <c:pt idx="0">
                  <c:v>Option  A</c:v>
                </c:pt>
                <c:pt idx="1">
                  <c:v>Option  B</c:v>
                </c:pt>
                <c:pt idx="2">
                  <c:v>Option  C</c:v>
                </c:pt>
                <c:pt idx="3">
                  <c:v>Option  D</c:v>
                </c:pt>
              </c:strCache>
            </c:strRef>
          </c:cat>
          <c:val>
            <c:numRef>
              <c:f>Sheet1!$B$2:$B$5</c:f>
              <c:numCache>
                <c:formatCode>General</c:formatCode>
                <c:ptCount val="4"/>
                <c:pt idx="0">
                  <c:v>40</c:v>
                </c:pt>
                <c:pt idx="1">
                  <c:v>70</c:v>
                </c:pt>
                <c:pt idx="2">
                  <c:v>50</c:v>
                </c:pt>
                <c:pt idx="3">
                  <c:v>40</c:v>
                </c:pt>
              </c:numCache>
            </c:numRef>
          </c:val>
          <c:extLst>
            <c:ext xmlns:c16="http://schemas.microsoft.com/office/drawing/2014/chart" uri="{C3380CC4-5D6E-409C-BE32-E72D297353CC}">
              <c16:uniqueId val="{00000003-BC0E-458E-9B79-29361C4A57E6}"/>
            </c:ext>
          </c:extLst>
        </c:ser>
        <c:dLbls>
          <c:showLegendKey val="0"/>
          <c:showVal val="0"/>
          <c:showCatName val="0"/>
          <c:showSerName val="0"/>
          <c:showPercent val="0"/>
          <c:showBubbleSize val="0"/>
        </c:dLbls>
        <c:gapWidth val="150"/>
        <c:overlap val="100"/>
        <c:axId val="375737344"/>
        <c:axId val="375776000"/>
      </c:barChart>
      <c:catAx>
        <c:axId val="375737344"/>
        <c:scaling>
          <c:orientation val="minMax"/>
        </c:scaling>
        <c:delete val="0"/>
        <c:axPos val="b"/>
        <c:numFmt formatCode="General" sourceLinked="0"/>
        <c:majorTickMark val="out"/>
        <c:minorTickMark val="none"/>
        <c:tickLblPos val="nextTo"/>
        <c:txPr>
          <a:bodyPr/>
          <a:lstStyle/>
          <a:p>
            <a:pPr>
              <a:defRPr sz="1200" smtId="4294967295">
                <a:latin typeface="Arial" panose="020B0604020202020204" pitchFamily="34" charset="0"/>
                <a:cs typeface="Arial" panose="020B0604020202020204" pitchFamily="34" charset="0"/>
              </a:defRPr>
            </a:pPr>
            <a:endParaRPr lang="es-PE"/>
          </a:p>
        </c:txPr>
        <c:crossAx val="375776000"/>
        <c:crosses val="autoZero"/>
        <c:auto val="0"/>
        <c:lblAlgn val="ctr"/>
        <c:lblOffset val="100"/>
        <c:noMultiLvlLbl val="0"/>
      </c:catAx>
      <c:valAx>
        <c:axId val="375776000"/>
        <c:scaling>
          <c:orientation val="minMax"/>
        </c:scaling>
        <c:delete val="1"/>
        <c:axPos val="l"/>
        <c:numFmt formatCode="General" sourceLinked="1"/>
        <c:majorTickMark val="out"/>
        <c:minorTickMark val="none"/>
        <c:tickLblPos val="nextTo"/>
        <c:crossAx val="375737344"/>
        <c:crosses val="autoZero"/>
        <c:crossBetween val="between"/>
      </c:valAx>
      <c:spPr>
        <a:noFill/>
        <a:ln>
          <a:noFill/>
        </a:ln>
      </c:spPr>
    </c:plotArea>
    <c:plotVisOnly val="1"/>
    <c:dispBlanksAs val="gap"/>
    <c:showDLblsOverMax val="0"/>
  </c:chart>
  <c:spPr>
    <a:ln>
      <a:noFill/>
    </a:ln>
  </c:spPr>
  <c:txPr>
    <a:bodyPr/>
    <a:lstStyle/>
    <a:p>
      <a:pPr>
        <a:defRPr sz="1800" smtId="4294967295"/>
      </a:pPr>
      <a:endParaRPr lang="es-P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‹Nº›</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slidesppt.net</a:t>
            </a:r>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1</a:t>
            </a:fld>
            <a:endParaRPr lang="en-US"/>
          </a:p>
        </p:txBody>
      </p:sp>
    </p:spTree>
    <p:extLst>
      <p:ext uri="{BB962C8B-B14F-4D97-AF65-F5344CB8AC3E}">
        <p14:creationId xmlns:p14="http://schemas.microsoft.com/office/powerpoint/2010/main" val="10033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19</a:t>
            </a:fld>
            <a:endParaRPr lang="en-US"/>
          </a:p>
        </p:txBody>
      </p:sp>
    </p:spTree>
    <p:extLst>
      <p:ext uri="{BB962C8B-B14F-4D97-AF65-F5344CB8AC3E}">
        <p14:creationId xmlns:p14="http://schemas.microsoft.com/office/powerpoint/2010/main" val="1021397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21</a:t>
            </a:fld>
            <a:endParaRPr lang="en-US"/>
          </a:p>
        </p:txBody>
      </p:sp>
    </p:spTree>
    <p:extLst>
      <p:ext uri="{BB962C8B-B14F-4D97-AF65-F5344CB8AC3E}">
        <p14:creationId xmlns:p14="http://schemas.microsoft.com/office/powerpoint/2010/main" val="389111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23</a:t>
            </a:fld>
            <a:endParaRPr lang="en-US"/>
          </a:p>
        </p:txBody>
      </p:sp>
    </p:spTree>
    <p:extLst>
      <p:ext uri="{BB962C8B-B14F-4D97-AF65-F5344CB8AC3E}">
        <p14:creationId xmlns:p14="http://schemas.microsoft.com/office/powerpoint/2010/main" val="345461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25</a:t>
            </a:fld>
            <a:endParaRPr lang="en-US"/>
          </a:p>
        </p:txBody>
      </p:sp>
    </p:spTree>
    <p:extLst>
      <p:ext uri="{BB962C8B-B14F-4D97-AF65-F5344CB8AC3E}">
        <p14:creationId xmlns:p14="http://schemas.microsoft.com/office/powerpoint/2010/main" val="1534749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27</a:t>
            </a:fld>
            <a:endParaRPr lang="en-US"/>
          </a:p>
        </p:txBody>
      </p:sp>
    </p:spTree>
    <p:extLst>
      <p:ext uri="{BB962C8B-B14F-4D97-AF65-F5344CB8AC3E}">
        <p14:creationId xmlns:p14="http://schemas.microsoft.com/office/powerpoint/2010/main" val="335294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29</a:t>
            </a:fld>
            <a:endParaRPr lang="en-US"/>
          </a:p>
        </p:txBody>
      </p:sp>
    </p:spTree>
    <p:extLst>
      <p:ext uri="{BB962C8B-B14F-4D97-AF65-F5344CB8AC3E}">
        <p14:creationId xmlns:p14="http://schemas.microsoft.com/office/powerpoint/2010/main" val="4057459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30</a:t>
            </a:fld>
            <a:endParaRPr lang="en-US"/>
          </a:p>
        </p:txBody>
      </p:sp>
    </p:spTree>
    <p:extLst>
      <p:ext uri="{BB962C8B-B14F-4D97-AF65-F5344CB8AC3E}">
        <p14:creationId xmlns:p14="http://schemas.microsoft.com/office/powerpoint/2010/main" val="148098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3</a:t>
            </a:fld>
            <a:endParaRPr lang="en-US"/>
          </a:p>
        </p:txBody>
      </p:sp>
    </p:spTree>
    <p:extLst>
      <p:ext uri="{BB962C8B-B14F-4D97-AF65-F5344CB8AC3E}">
        <p14:creationId xmlns:p14="http://schemas.microsoft.com/office/powerpoint/2010/main" val="201141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5</a:t>
            </a:fld>
            <a:endParaRPr lang="en-US"/>
          </a:p>
        </p:txBody>
      </p:sp>
    </p:spTree>
    <p:extLst>
      <p:ext uri="{BB962C8B-B14F-4D97-AF65-F5344CB8AC3E}">
        <p14:creationId xmlns:p14="http://schemas.microsoft.com/office/powerpoint/2010/main" val="382065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7</a:t>
            </a:fld>
            <a:endParaRPr lang="en-US"/>
          </a:p>
        </p:txBody>
      </p:sp>
    </p:spTree>
    <p:extLst>
      <p:ext uri="{BB962C8B-B14F-4D97-AF65-F5344CB8AC3E}">
        <p14:creationId xmlns:p14="http://schemas.microsoft.com/office/powerpoint/2010/main" val="15300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9</a:t>
            </a:fld>
            <a:endParaRPr lang="en-US"/>
          </a:p>
        </p:txBody>
      </p:sp>
    </p:spTree>
    <p:extLst>
      <p:ext uri="{BB962C8B-B14F-4D97-AF65-F5344CB8AC3E}">
        <p14:creationId xmlns:p14="http://schemas.microsoft.com/office/powerpoint/2010/main" val="9713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11</a:t>
            </a:fld>
            <a:endParaRPr lang="en-US"/>
          </a:p>
        </p:txBody>
      </p:sp>
    </p:spTree>
    <p:extLst>
      <p:ext uri="{BB962C8B-B14F-4D97-AF65-F5344CB8AC3E}">
        <p14:creationId xmlns:p14="http://schemas.microsoft.com/office/powerpoint/2010/main" val="1148894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13</a:t>
            </a:fld>
            <a:endParaRPr lang="en-US"/>
          </a:p>
        </p:txBody>
      </p:sp>
    </p:spTree>
    <p:extLst>
      <p:ext uri="{BB962C8B-B14F-4D97-AF65-F5344CB8AC3E}">
        <p14:creationId xmlns:p14="http://schemas.microsoft.com/office/powerpoint/2010/main" val="141280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15</a:t>
            </a:fld>
            <a:endParaRPr lang="en-US"/>
          </a:p>
        </p:txBody>
      </p:sp>
    </p:spTree>
    <p:extLst>
      <p:ext uri="{BB962C8B-B14F-4D97-AF65-F5344CB8AC3E}">
        <p14:creationId xmlns:p14="http://schemas.microsoft.com/office/powerpoint/2010/main" val="325485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52F1279-6CE4-4169-83D3-4483097B6907}" type="slidenum">
              <a:rPr lang="en-US" smtClean="0"/>
              <a:t>17</a:t>
            </a:fld>
            <a:endParaRPr lang="en-US"/>
          </a:p>
        </p:txBody>
      </p:sp>
    </p:spTree>
    <p:extLst>
      <p:ext uri="{BB962C8B-B14F-4D97-AF65-F5344CB8AC3E}">
        <p14:creationId xmlns:p14="http://schemas.microsoft.com/office/powerpoint/2010/main" val="3576973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33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2650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7B139CA3-0151-D07B-B613-4ADFC66ADB7C}"/>
              </a:ext>
            </a:extLst>
          </p:cNvPr>
          <p:cNvSpPr/>
          <p:nvPr userDrawn="1"/>
        </p:nvSpPr>
        <p:spPr>
          <a:xfrm>
            <a:off x="364805" y="289768"/>
            <a:ext cx="9388795" cy="831274"/>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upo 3">
            <a:extLst>
              <a:ext uri="{FF2B5EF4-FFF2-40B4-BE49-F238E27FC236}">
                <a16:creationId xmlns:a16="http://schemas.microsoft.com/office/drawing/2014/main" id="{F22BD6E6-3898-FE34-3A66-DDA29A1491C9}"/>
              </a:ext>
            </a:extLst>
          </p:cNvPr>
          <p:cNvGrpSpPr/>
          <p:nvPr userDrawn="1"/>
        </p:nvGrpSpPr>
        <p:grpSpPr>
          <a:xfrm>
            <a:off x="-1591" y="6386114"/>
            <a:ext cx="12193591" cy="520292"/>
            <a:chOff x="-1591" y="4831406"/>
            <a:chExt cx="9145463" cy="320322"/>
          </a:xfrm>
        </p:grpSpPr>
        <p:cxnSp>
          <p:nvCxnSpPr>
            <p:cNvPr id="5" name="Straight Connector 7">
              <a:extLst>
                <a:ext uri="{FF2B5EF4-FFF2-40B4-BE49-F238E27FC236}">
                  <a16:creationId xmlns:a16="http://schemas.microsoft.com/office/drawing/2014/main" id="{E5AA71D9-472A-775C-621A-16E75DA6A0DD}"/>
                </a:ext>
              </a:extLst>
            </p:cNvPr>
            <p:cNvCxnSpPr/>
            <p:nvPr/>
          </p:nvCxnSpPr>
          <p:spPr>
            <a:xfrm>
              <a:off x="-1591" y="4831406"/>
              <a:ext cx="9145462" cy="0"/>
            </a:xfrm>
            <a:prstGeom prst="straightConnector1">
              <a:avLst/>
            </a:prstGeom>
            <a:noFill/>
            <a:ln w="25402" cap="flat">
              <a:solidFill>
                <a:schemeClr val="bg1">
                  <a:lumMod val="65000"/>
                </a:schemeClr>
              </a:solidFill>
              <a:prstDash val="solid"/>
            </a:ln>
          </p:spPr>
        </p:cxnSp>
        <p:sp>
          <p:nvSpPr>
            <p:cNvPr id="6" name="Rectangle 8">
              <a:extLst>
                <a:ext uri="{FF2B5EF4-FFF2-40B4-BE49-F238E27FC236}">
                  <a16:creationId xmlns:a16="http://schemas.microsoft.com/office/drawing/2014/main" id="{FC7F7D2C-CFBD-8C06-3C4A-EF0B7445B978}"/>
                </a:ext>
              </a:extLst>
            </p:cNvPr>
            <p:cNvSpPr/>
            <p:nvPr/>
          </p:nvSpPr>
          <p:spPr>
            <a:xfrm>
              <a:off x="-1591" y="4871950"/>
              <a:ext cx="9145463" cy="279778"/>
            </a:xfrm>
            <a:prstGeom prst="rect">
              <a:avLst/>
            </a:prstGeom>
            <a:solidFill>
              <a:srgbClr val="03C9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grpSp>
      <p:sp>
        <p:nvSpPr>
          <p:cNvPr id="7" name="Rectangle 5">
            <a:extLst>
              <a:ext uri="{FF2B5EF4-FFF2-40B4-BE49-F238E27FC236}">
                <a16:creationId xmlns:a16="http://schemas.microsoft.com/office/drawing/2014/main" id="{E096E006-93FD-1F90-5BF3-F50EE253CB58}"/>
              </a:ext>
            </a:extLst>
          </p:cNvPr>
          <p:cNvSpPr/>
          <p:nvPr userDrawn="1"/>
        </p:nvSpPr>
        <p:spPr>
          <a:xfrm>
            <a:off x="-1592" y="7936"/>
            <a:ext cx="592141" cy="1427624"/>
          </a:xfrm>
          <a:prstGeom prst="rect">
            <a:avLst/>
          </a:prstGeom>
          <a:solidFill>
            <a:schemeClr val="bg2">
              <a:lumMod val="90000"/>
            </a:scheme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Freeform 5">
            <a:extLst>
              <a:ext uri="{FF2B5EF4-FFF2-40B4-BE49-F238E27FC236}">
                <a16:creationId xmlns:a16="http://schemas.microsoft.com/office/drawing/2014/main" id="{6F3EF20B-FD6A-8547-7FBF-9A46AF9BCCFA}"/>
              </a:ext>
            </a:extLst>
          </p:cNvPr>
          <p:cNvSpPr/>
          <p:nvPr/>
        </p:nvSpPr>
        <p:spPr>
          <a:xfrm>
            <a:off x="10558705" y="68560"/>
            <a:ext cx="1268490" cy="1268490"/>
          </a:xfrm>
          <a:custGeom>
            <a:avLst/>
            <a:gdLst>
              <a:gd name="f0" fmla="val 10800000"/>
              <a:gd name="f1" fmla="val 5400000"/>
              <a:gd name="f2" fmla="val 180"/>
              <a:gd name="f3" fmla="val w"/>
              <a:gd name="f4" fmla="val h"/>
              <a:gd name="f5" fmla="val 0"/>
              <a:gd name="f6" fmla="val 1202"/>
              <a:gd name="f7" fmla="val 1203"/>
              <a:gd name="f8" fmla="val 596"/>
              <a:gd name="f9" fmla="val 3"/>
              <a:gd name="f10" fmla="val 269"/>
              <a:gd name="f11" fmla="val 5"/>
              <a:gd name="f12" fmla="val 273"/>
              <a:gd name="f13" fmla="val 1"/>
              <a:gd name="f14" fmla="val 603"/>
              <a:gd name="f15" fmla="val 934"/>
              <a:gd name="f16" fmla="val 270"/>
              <a:gd name="f17" fmla="val 601"/>
              <a:gd name="f18" fmla="val 933"/>
              <a:gd name="f19" fmla="val 1201"/>
              <a:gd name="f20" fmla="val 602"/>
              <a:gd name="f21" fmla="val 271"/>
              <a:gd name="f22" fmla="val 930"/>
              <a:gd name="f23" fmla="val 1105"/>
              <a:gd name="f24" fmla="val 324"/>
              <a:gd name="f25" fmla="val 1104"/>
              <a:gd name="f26" fmla="val 99"/>
              <a:gd name="f27" fmla="val 879"/>
              <a:gd name="f28" fmla="val 100"/>
              <a:gd name="f29" fmla="val 325"/>
              <a:gd name="f30" fmla="val 101"/>
              <a:gd name="f31" fmla="val 1103"/>
              <a:gd name="f32" fmla="val 326"/>
              <a:gd name="f33" fmla="val 880"/>
              <a:gd name="f34" fmla="val 878"/>
              <a:gd name="f35" fmla="+- 0 0 -90"/>
              <a:gd name="f36" fmla="*/ f3 1 1202"/>
              <a:gd name="f37" fmla="*/ f4 1 1203"/>
              <a:gd name="f38" fmla="val f5"/>
              <a:gd name="f39" fmla="val f6"/>
              <a:gd name="f40" fmla="val f7"/>
              <a:gd name="f41" fmla="*/ f35 f0 1"/>
              <a:gd name="f42" fmla="+- f40 0 f38"/>
              <a:gd name="f43" fmla="+- f39 0 f38"/>
              <a:gd name="f44" fmla="*/ f41 1 f2"/>
              <a:gd name="f45" fmla="*/ f43 1 1202"/>
              <a:gd name="f46" fmla="*/ f42 1 1203"/>
              <a:gd name="f47" fmla="*/ 596 f43 1"/>
              <a:gd name="f48" fmla="*/ 3 f42 1"/>
              <a:gd name="f49" fmla="*/ 1 f43 1"/>
              <a:gd name="f50" fmla="*/ 603 f42 1"/>
              <a:gd name="f51" fmla="*/ 601 f43 1"/>
              <a:gd name="f52" fmla="*/ 1203 f42 1"/>
              <a:gd name="f53" fmla="*/ 1201 f43 1"/>
              <a:gd name="f54" fmla="*/ 602 f42 1"/>
              <a:gd name="f55" fmla="*/ 1105 f42 1"/>
              <a:gd name="f56" fmla="*/ 100 f43 1"/>
              <a:gd name="f57" fmla="*/ 602 f43 1"/>
              <a:gd name="f58" fmla="*/ 101 f42 1"/>
              <a:gd name="f59" fmla="*/ 1103 f43 1"/>
              <a:gd name="f60" fmla="+- f44 0 f1"/>
              <a:gd name="f61" fmla="*/ f47 1 1202"/>
              <a:gd name="f62" fmla="*/ f48 1 1203"/>
              <a:gd name="f63" fmla="*/ f49 1 1202"/>
              <a:gd name="f64" fmla="*/ f50 1 1203"/>
              <a:gd name="f65" fmla="*/ f51 1 1202"/>
              <a:gd name="f66" fmla="*/ f52 1 1203"/>
              <a:gd name="f67" fmla="*/ f53 1 1202"/>
              <a:gd name="f68" fmla="*/ f54 1 1203"/>
              <a:gd name="f69" fmla="*/ f55 1 1203"/>
              <a:gd name="f70" fmla="*/ f56 1 1202"/>
              <a:gd name="f71" fmla="*/ f57 1 1202"/>
              <a:gd name="f72" fmla="*/ f58 1 1203"/>
              <a:gd name="f73" fmla="*/ f59 1 1202"/>
              <a:gd name="f74" fmla="*/ 0 1 f45"/>
              <a:gd name="f75" fmla="*/ f39 1 f45"/>
              <a:gd name="f76" fmla="*/ 0 1 f46"/>
              <a:gd name="f77" fmla="*/ f40 1 f46"/>
              <a:gd name="f78" fmla="*/ f61 1 f45"/>
              <a:gd name="f79" fmla="*/ f62 1 f46"/>
              <a:gd name="f80" fmla="*/ f63 1 f45"/>
              <a:gd name="f81" fmla="*/ f64 1 f46"/>
              <a:gd name="f82" fmla="*/ f65 1 f45"/>
              <a:gd name="f83" fmla="*/ f66 1 f46"/>
              <a:gd name="f84" fmla="*/ f67 1 f45"/>
              <a:gd name="f85" fmla="*/ f68 1 f46"/>
              <a:gd name="f86" fmla="*/ f69 1 f46"/>
              <a:gd name="f87" fmla="*/ f70 1 f45"/>
              <a:gd name="f88" fmla="*/ f71 1 f45"/>
              <a:gd name="f89" fmla="*/ f72 1 f46"/>
              <a:gd name="f90" fmla="*/ f73 1 f45"/>
              <a:gd name="f91" fmla="*/ f74 f36 1"/>
              <a:gd name="f92" fmla="*/ f75 f36 1"/>
              <a:gd name="f93" fmla="*/ f77 f37 1"/>
              <a:gd name="f94" fmla="*/ f76 f37 1"/>
              <a:gd name="f95" fmla="*/ f78 f36 1"/>
              <a:gd name="f96" fmla="*/ f79 f37 1"/>
              <a:gd name="f97" fmla="*/ f80 f36 1"/>
              <a:gd name="f98" fmla="*/ f81 f37 1"/>
              <a:gd name="f99" fmla="*/ f82 f36 1"/>
              <a:gd name="f100" fmla="*/ f83 f37 1"/>
              <a:gd name="f101" fmla="*/ f84 f36 1"/>
              <a:gd name="f102" fmla="*/ f85 f37 1"/>
              <a:gd name="f103" fmla="*/ f86 f37 1"/>
              <a:gd name="f104" fmla="*/ f87 f36 1"/>
              <a:gd name="f105" fmla="*/ f88 f36 1"/>
              <a:gd name="f106" fmla="*/ f89 f37 1"/>
              <a:gd name="f107" fmla="*/ f90 f36 1"/>
            </a:gdLst>
            <a:ahLst/>
            <a:cxnLst>
              <a:cxn ang="3cd4">
                <a:pos x="hc" y="t"/>
              </a:cxn>
              <a:cxn ang="0">
                <a:pos x="r" y="vc"/>
              </a:cxn>
              <a:cxn ang="cd4">
                <a:pos x="hc" y="b"/>
              </a:cxn>
              <a:cxn ang="cd2">
                <a:pos x="l" y="vc"/>
              </a:cxn>
              <a:cxn ang="f60">
                <a:pos x="f95" y="f96"/>
              </a:cxn>
              <a:cxn ang="f60">
                <a:pos x="f97" y="f98"/>
              </a:cxn>
              <a:cxn ang="f60">
                <a:pos x="f99" y="f100"/>
              </a:cxn>
              <a:cxn ang="f60">
                <a:pos x="f101" y="f102"/>
              </a:cxn>
              <a:cxn ang="f60">
                <a:pos x="f95" y="f96"/>
              </a:cxn>
              <a:cxn ang="f60">
                <a:pos x="f99" y="f103"/>
              </a:cxn>
              <a:cxn ang="f60">
                <a:pos x="f104" y="f102"/>
              </a:cxn>
              <a:cxn ang="f60">
                <a:pos x="f105" y="f106"/>
              </a:cxn>
              <a:cxn ang="f60">
                <a:pos x="f107" y="f98"/>
              </a:cxn>
              <a:cxn ang="f60">
                <a:pos x="f99" y="f103"/>
              </a:cxn>
            </a:cxnLst>
            <a:rect l="f91" t="f94" r="f92" b="f93"/>
            <a:pathLst>
              <a:path w="1202" h="1203">
                <a:moveTo>
                  <a:pt x="f8" y="f9"/>
                </a:moveTo>
                <a:cubicBezTo>
                  <a:pt x="f10" y="f11"/>
                  <a:pt x="f5" y="f12"/>
                  <a:pt x="f13" y="f14"/>
                </a:cubicBezTo>
                <a:cubicBezTo>
                  <a:pt x="f13" y="f15"/>
                  <a:pt x="f16" y="f7"/>
                  <a:pt x="f17" y="f7"/>
                </a:cubicBezTo>
                <a:cubicBezTo>
                  <a:pt x="f18" y="f7"/>
                  <a:pt x="f19" y="f15"/>
                  <a:pt x="f19" y="f20"/>
                </a:cubicBezTo>
                <a:cubicBezTo>
                  <a:pt x="f6" y="f21"/>
                  <a:pt x="f22" y="f5"/>
                  <a:pt x="f8" y="f9"/>
                </a:cubicBezTo>
                <a:close/>
                <a:moveTo>
                  <a:pt x="f17" y="f23"/>
                </a:moveTo>
                <a:cubicBezTo>
                  <a:pt x="f24" y="f25"/>
                  <a:pt x="f26" y="f27"/>
                  <a:pt x="f28" y="f20"/>
                </a:cubicBezTo>
                <a:cubicBezTo>
                  <a:pt x="f28" y="f29"/>
                  <a:pt x="f29" y="f30"/>
                  <a:pt x="f20" y="f30"/>
                </a:cubicBezTo>
                <a:cubicBezTo>
                  <a:pt x="f27" y="f30"/>
                  <a:pt x="f31" y="f32"/>
                  <a:pt x="f31" y="f14"/>
                </a:cubicBezTo>
                <a:cubicBezTo>
                  <a:pt x="f31" y="f33"/>
                  <a:pt x="f34" y="f23"/>
                  <a:pt x="f17" y="f23"/>
                </a:cubicBezTo>
                <a:close/>
              </a:path>
            </a:pathLst>
          </a:custGeom>
          <a:solidFill>
            <a:srgbClr val="03C9C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 name="Freeform: Shape 16">
            <a:extLst>
              <a:ext uri="{FF2B5EF4-FFF2-40B4-BE49-F238E27FC236}">
                <a16:creationId xmlns:a16="http://schemas.microsoft.com/office/drawing/2014/main" id="{30DB7860-3F22-A9A1-DEAC-CD68AE7B831D}"/>
              </a:ext>
            </a:extLst>
          </p:cNvPr>
          <p:cNvSpPr/>
          <p:nvPr userDrawn="1"/>
        </p:nvSpPr>
        <p:spPr>
          <a:xfrm>
            <a:off x="10725760" y="225296"/>
            <a:ext cx="963407" cy="963875"/>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p>
        </p:txBody>
      </p:sp>
    </p:spTree>
    <p:extLst>
      <p:ext uri="{BB962C8B-B14F-4D97-AF65-F5344CB8AC3E}">
        <p14:creationId xmlns:p14="http://schemas.microsoft.com/office/powerpoint/2010/main" val="20514678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7B139CA3-0151-D07B-B613-4ADFC66ADB7C}"/>
              </a:ext>
            </a:extLst>
          </p:cNvPr>
          <p:cNvSpPr/>
          <p:nvPr userDrawn="1"/>
        </p:nvSpPr>
        <p:spPr>
          <a:xfrm>
            <a:off x="364805" y="289768"/>
            <a:ext cx="9388795" cy="831274"/>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angle 5">
            <a:extLst>
              <a:ext uri="{FF2B5EF4-FFF2-40B4-BE49-F238E27FC236}">
                <a16:creationId xmlns:a16="http://schemas.microsoft.com/office/drawing/2014/main" id="{E096E006-93FD-1F90-5BF3-F50EE253CB58}"/>
              </a:ext>
            </a:extLst>
          </p:cNvPr>
          <p:cNvSpPr/>
          <p:nvPr userDrawn="1"/>
        </p:nvSpPr>
        <p:spPr>
          <a:xfrm>
            <a:off x="-1592" y="7936"/>
            <a:ext cx="592141" cy="1427624"/>
          </a:xfrm>
          <a:prstGeom prst="rect">
            <a:avLst/>
          </a:prstGeom>
          <a:solidFill>
            <a:schemeClr val="bg2">
              <a:lumMod val="90000"/>
            </a:scheme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Right Triangle 1">
            <a:extLst>
              <a:ext uri="{FF2B5EF4-FFF2-40B4-BE49-F238E27FC236}">
                <a16:creationId xmlns:a16="http://schemas.microsoft.com/office/drawing/2014/main" id="{618C71F7-0968-5903-88C7-1870B052BDF8}"/>
              </a:ext>
            </a:extLst>
          </p:cNvPr>
          <p:cNvSpPr/>
          <p:nvPr userDrawn="1"/>
        </p:nvSpPr>
        <p:spPr>
          <a:xfrm rot="16200004">
            <a:off x="3826703" y="4646850"/>
            <a:ext cx="1140009" cy="1140009"/>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58B6C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chemeClr val="bg2">
                  <a:lumMod val="50000"/>
                </a:schemeClr>
              </a:solidFill>
              <a:uFillTx/>
              <a:latin typeface="Arial"/>
            </a:endParaRPr>
          </a:p>
        </p:txBody>
      </p:sp>
      <p:sp>
        <p:nvSpPr>
          <p:cNvPr id="15" name="Right Triangle 6">
            <a:extLst>
              <a:ext uri="{FF2B5EF4-FFF2-40B4-BE49-F238E27FC236}">
                <a16:creationId xmlns:a16="http://schemas.microsoft.com/office/drawing/2014/main" id="{EB589EAC-6E5A-0D90-14BB-62A3EA7CC932}"/>
              </a:ext>
            </a:extLst>
          </p:cNvPr>
          <p:cNvSpPr/>
          <p:nvPr userDrawn="1"/>
        </p:nvSpPr>
        <p:spPr>
          <a:xfrm rot="5400013">
            <a:off x="869861" y="1522646"/>
            <a:ext cx="1140009" cy="1140009"/>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58B6C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chemeClr val="bg2">
                  <a:lumMod val="50000"/>
                </a:schemeClr>
              </a:solidFill>
              <a:uFillTx/>
              <a:latin typeface="Arial"/>
            </a:endParaRPr>
          </a:p>
        </p:txBody>
      </p:sp>
      <p:sp>
        <p:nvSpPr>
          <p:cNvPr id="16" name="그림 개체 틀 2">
            <a:extLst>
              <a:ext uri="{FF2B5EF4-FFF2-40B4-BE49-F238E27FC236}">
                <a16:creationId xmlns:a16="http://schemas.microsoft.com/office/drawing/2014/main" id="{FBDA5648-D0CD-E88C-9BF9-B697F0B5B496}"/>
              </a:ext>
            </a:extLst>
          </p:cNvPr>
          <p:cNvSpPr txBox="1">
            <a:spLocks noGrp="1"/>
          </p:cNvSpPr>
          <p:nvPr>
            <p:ph type="pic" idx="4294967295"/>
          </p:nvPr>
        </p:nvSpPr>
        <p:spPr>
          <a:xfrm>
            <a:off x="1013487" y="1681529"/>
            <a:ext cx="3824112" cy="3929091"/>
          </a:xfrm>
          <a:prstGeom prst="rect">
            <a:avLst/>
          </a:prstGeom>
          <a:solidFill>
            <a:srgbClr val="F2F2F2"/>
          </a:solidFill>
        </p:spPr>
        <p:txBody>
          <a:bodyPr anchor="ctr" anchorCtr="1"/>
          <a:lstStyle>
            <a:lvl1pPr marL="0" indent="0" algn="ctr">
              <a:buNone/>
              <a:defRPr lang="en-US" sz="900">
                <a:solidFill>
                  <a:schemeClr val="bg2">
                    <a:lumMod val="50000"/>
                  </a:schemeClr>
                </a:solidFill>
              </a:defRPr>
            </a:lvl1pPr>
          </a:lstStyle>
          <a:p>
            <a:pPr lvl="0"/>
            <a:r>
              <a:rPr lang="en-US"/>
              <a:t>Place Your Picture Here</a:t>
            </a:r>
          </a:p>
        </p:txBody>
      </p:sp>
      <p:sp>
        <p:nvSpPr>
          <p:cNvPr id="19" name="Freeform 5">
            <a:extLst>
              <a:ext uri="{FF2B5EF4-FFF2-40B4-BE49-F238E27FC236}">
                <a16:creationId xmlns:a16="http://schemas.microsoft.com/office/drawing/2014/main" id="{790A3E62-4ADB-5084-22F4-01FFE4968C67}"/>
              </a:ext>
            </a:extLst>
          </p:cNvPr>
          <p:cNvSpPr/>
          <p:nvPr userDrawn="1"/>
        </p:nvSpPr>
        <p:spPr>
          <a:xfrm>
            <a:off x="10558705" y="68560"/>
            <a:ext cx="1268490" cy="1268490"/>
          </a:xfrm>
          <a:custGeom>
            <a:avLst/>
            <a:gdLst>
              <a:gd name="f0" fmla="val 10800000"/>
              <a:gd name="f1" fmla="val 5400000"/>
              <a:gd name="f2" fmla="val 180"/>
              <a:gd name="f3" fmla="val w"/>
              <a:gd name="f4" fmla="val h"/>
              <a:gd name="f5" fmla="val 0"/>
              <a:gd name="f6" fmla="val 1202"/>
              <a:gd name="f7" fmla="val 1203"/>
              <a:gd name="f8" fmla="val 596"/>
              <a:gd name="f9" fmla="val 3"/>
              <a:gd name="f10" fmla="val 269"/>
              <a:gd name="f11" fmla="val 5"/>
              <a:gd name="f12" fmla="val 273"/>
              <a:gd name="f13" fmla="val 1"/>
              <a:gd name="f14" fmla="val 603"/>
              <a:gd name="f15" fmla="val 934"/>
              <a:gd name="f16" fmla="val 270"/>
              <a:gd name="f17" fmla="val 601"/>
              <a:gd name="f18" fmla="val 933"/>
              <a:gd name="f19" fmla="val 1201"/>
              <a:gd name="f20" fmla="val 602"/>
              <a:gd name="f21" fmla="val 271"/>
              <a:gd name="f22" fmla="val 930"/>
              <a:gd name="f23" fmla="val 1105"/>
              <a:gd name="f24" fmla="val 324"/>
              <a:gd name="f25" fmla="val 1104"/>
              <a:gd name="f26" fmla="val 99"/>
              <a:gd name="f27" fmla="val 879"/>
              <a:gd name="f28" fmla="val 100"/>
              <a:gd name="f29" fmla="val 325"/>
              <a:gd name="f30" fmla="val 101"/>
              <a:gd name="f31" fmla="val 1103"/>
              <a:gd name="f32" fmla="val 326"/>
              <a:gd name="f33" fmla="val 880"/>
              <a:gd name="f34" fmla="val 878"/>
              <a:gd name="f35" fmla="+- 0 0 -90"/>
              <a:gd name="f36" fmla="*/ f3 1 1202"/>
              <a:gd name="f37" fmla="*/ f4 1 1203"/>
              <a:gd name="f38" fmla="val f5"/>
              <a:gd name="f39" fmla="val f6"/>
              <a:gd name="f40" fmla="val f7"/>
              <a:gd name="f41" fmla="*/ f35 f0 1"/>
              <a:gd name="f42" fmla="+- f40 0 f38"/>
              <a:gd name="f43" fmla="+- f39 0 f38"/>
              <a:gd name="f44" fmla="*/ f41 1 f2"/>
              <a:gd name="f45" fmla="*/ f43 1 1202"/>
              <a:gd name="f46" fmla="*/ f42 1 1203"/>
              <a:gd name="f47" fmla="*/ 596 f43 1"/>
              <a:gd name="f48" fmla="*/ 3 f42 1"/>
              <a:gd name="f49" fmla="*/ 1 f43 1"/>
              <a:gd name="f50" fmla="*/ 603 f42 1"/>
              <a:gd name="f51" fmla="*/ 601 f43 1"/>
              <a:gd name="f52" fmla="*/ 1203 f42 1"/>
              <a:gd name="f53" fmla="*/ 1201 f43 1"/>
              <a:gd name="f54" fmla="*/ 602 f42 1"/>
              <a:gd name="f55" fmla="*/ 1105 f42 1"/>
              <a:gd name="f56" fmla="*/ 100 f43 1"/>
              <a:gd name="f57" fmla="*/ 602 f43 1"/>
              <a:gd name="f58" fmla="*/ 101 f42 1"/>
              <a:gd name="f59" fmla="*/ 1103 f43 1"/>
              <a:gd name="f60" fmla="+- f44 0 f1"/>
              <a:gd name="f61" fmla="*/ f47 1 1202"/>
              <a:gd name="f62" fmla="*/ f48 1 1203"/>
              <a:gd name="f63" fmla="*/ f49 1 1202"/>
              <a:gd name="f64" fmla="*/ f50 1 1203"/>
              <a:gd name="f65" fmla="*/ f51 1 1202"/>
              <a:gd name="f66" fmla="*/ f52 1 1203"/>
              <a:gd name="f67" fmla="*/ f53 1 1202"/>
              <a:gd name="f68" fmla="*/ f54 1 1203"/>
              <a:gd name="f69" fmla="*/ f55 1 1203"/>
              <a:gd name="f70" fmla="*/ f56 1 1202"/>
              <a:gd name="f71" fmla="*/ f57 1 1202"/>
              <a:gd name="f72" fmla="*/ f58 1 1203"/>
              <a:gd name="f73" fmla="*/ f59 1 1202"/>
              <a:gd name="f74" fmla="*/ 0 1 f45"/>
              <a:gd name="f75" fmla="*/ f39 1 f45"/>
              <a:gd name="f76" fmla="*/ 0 1 f46"/>
              <a:gd name="f77" fmla="*/ f40 1 f46"/>
              <a:gd name="f78" fmla="*/ f61 1 f45"/>
              <a:gd name="f79" fmla="*/ f62 1 f46"/>
              <a:gd name="f80" fmla="*/ f63 1 f45"/>
              <a:gd name="f81" fmla="*/ f64 1 f46"/>
              <a:gd name="f82" fmla="*/ f65 1 f45"/>
              <a:gd name="f83" fmla="*/ f66 1 f46"/>
              <a:gd name="f84" fmla="*/ f67 1 f45"/>
              <a:gd name="f85" fmla="*/ f68 1 f46"/>
              <a:gd name="f86" fmla="*/ f69 1 f46"/>
              <a:gd name="f87" fmla="*/ f70 1 f45"/>
              <a:gd name="f88" fmla="*/ f71 1 f45"/>
              <a:gd name="f89" fmla="*/ f72 1 f46"/>
              <a:gd name="f90" fmla="*/ f73 1 f45"/>
              <a:gd name="f91" fmla="*/ f74 f36 1"/>
              <a:gd name="f92" fmla="*/ f75 f36 1"/>
              <a:gd name="f93" fmla="*/ f77 f37 1"/>
              <a:gd name="f94" fmla="*/ f76 f37 1"/>
              <a:gd name="f95" fmla="*/ f78 f36 1"/>
              <a:gd name="f96" fmla="*/ f79 f37 1"/>
              <a:gd name="f97" fmla="*/ f80 f36 1"/>
              <a:gd name="f98" fmla="*/ f81 f37 1"/>
              <a:gd name="f99" fmla="*/ f82 f36 1"/>
              <a:gd name="f100" fmla="*/ f83 f37 1"/>
              <a:gd name="f101" fmla="*/ f84 f36 1"/>
              <a:gd name="f102" fmla="*/ f85 f37 1"/>
              <a:gd name="f103" fmla="*/ f86 f37 1"/>
              <a:gd name="f104" fmla="*/ f87 f36 1"/>
              <a:gd name="f105" fmla="*/ f88 f36 1"/>
              <a:gd name="f106" fmla="*/ f89 f37 1"/>
              <a:gd name="f107" fmla="*/ f90 f36 1"/>
            </a:gdLst>
            <a:ahLst/>
            <a:cxnLst>
              <a:cxn ang="3cd4">
                <a:pos x="hc" y="t"/>
              </a:cxn>
              <a:cxn ang="0">
                <a:pos x="r" y="vc"/>
              </a:cxn>
              <a:cxn ang="cd4">
                <a:pos x="hc" y="b"/>
              </a:cxn>
              <a:cxn ang="cd2">
                <a:pos x="l" y="vc"/>
              </a:cxn>
              <a:cxn ang="f60">
                <a:pos x="f95" y="f96"/>
              </a:cxn>
              <a:cxn ang="f60">
                <a:pos x="f97" y="f98"/>
              </a:cxn>
              <a:cxn ang="f60">
                <a:pos x="f99" y="f100"/>
              </a:cxn>
              <a:cxn ang="f60">
                <a:pos x="f101" y="f102"/>
              </a:cxn>
              <a:cxn ang="f60">
                <a:pos x="f95" y="f96"/>
              </a:cxn>
              <a:cxn ang="f60">
                <a:pos x="f99" y="f103"/>
              </a:cxn>
              <a:cxn ang="f60">
                <a:pos x="f104" y="f102"/>
              </a:cxn>
              <a:cxn ang="f60">
                <a:pos x="f105" y="f106"/>
              </a:cxn>
              <a:cxn ang="f60">
                <a:pos x="f107" y="f98"/>
              </a:cxn>
              <a:cxn ang="f60">
                <a:pos x="f99" y="f103"/>
              </a:cxn>
            </a:cxnLst>
            <a:rect l="f91" t="f94" r="f92" b="f93"/>
            <a:pathLst>
              <a:path w="1202" h="1203">
                <a:moveTo>
                  <a:pt x="f8" y="f9"/>
                </a:moveTo>
                <a:cubicBezTo>
                  <a:pt x="f10" y="f11"/>
                  <a:pt x="f5" y="f12"/>
                  <a:pt x="f13" y="f14"/>
                </a:cubicBezTo>
                <a:cubicBezTo>
                  <a:pt x="f13" y="f15"/>
                  <a:pt x="f16" y="f7"/>
                  <a:pt x="f17" y="f7"/>
                </a:cubicBezTo>
                <a:cubicBezTo>
                  <a:pt x="f18" y="f7"/>
                  <a:pt x="f19" y="f15"/>
                  <a:pt x="f19" y="f20"/>
                </a:cubicBezTo>
                <a:cubicBezTo>
                  <a:pt x="f6" y="f21"/>
                  <a:pt x="f22" y="f5"/>
                  <a:pt x="f8" y="f9"/>
                </a:cubicBezTo>
                <a:close/>
                <a:moveTo>
                  <a:pt x="f17" y="f23"/>
                </a:moveTo>
                <a:cubicBezTo>
                  <a:pt x="f24" y="f25"/>
                  <a:pt x="f26" y="f27"/>
                  <a:pt x="f28" y="f20"/>
                </a:cubicBezTo>
                <a:cubicBezTo>
                  <a:pt x="f28" y="f29"/>
                  <a:pt x="f29" y="f30"/>
                  <a:pt x="f20" y="f30"/>
                </a:cubicBezTo>
                <a:cubicBezTo>
                  <a:pt x="f27" y="f30"/>
                  <a:pt x="f31" y="f32"/>
                  <a:pt x="f31" y="f14"/>
                </a:cubicBezTo>
                <a:cubicBezTo>
                  <a:pt x="f31" y="f33"/>
                  <a:pt x="f34" y="f23"/>
                  <a:pt x="f17" y="f23"/>
                </a:cubicBezTo>
                <a:close/>
              </a:path>
            </a:pathLst>
          </a:custGeom>
          <a:solidFill>
            <a:srgbClr val="03C9C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Shape 16">
            <a:extLst>
              <a:ext uri="{FF2B5EF4-FFF2-40B4-BE49-F238E27FC236}">
                <a16:creationId xmlns:a16="http://schemas.microsoft.com/office/drawing/2014/main" id="{F2055563-112F-15AE-D7CD-31613D2FEF37}"/>
              </a:ext>
            </a:extLst>
          </p:cNvPr>
          <p:cNvSpPr/>
          <p:nvPr userDrawn="1"/>
        </p:nvSpPr>
        <p:spPr>
          <a:xfrm>
            <a:off x="10725760" y="225296"/>
            <a:ext cx="963407" cy="963875"/>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p>
        </p:txBody>
      </p:sp>
    </p:spTree>
    <p:extLst>
      <p:ext uri="{BB962C8B-B14F-4D97-AF65-F5344CB8AC3E}">
        <p14:creationId xmlns:p14="http://schemas.microsoft.com/office/powerpoint/2010/main" val="8442782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99F0B6B-8E11-DC37-5328-483826994E09}"/>
              </a:ext>
            </a:extLst>
          </p:cNvPr>
          <p:cNvSpPr/>
          <p:nvPr userDrawn="1"/>
        </p:nvSpPr>
        <p:spPr>
          <a:xfrm>
            <a:off x="354014" y="1131596"/>
            <a:ext cx="3560767" cy="5402561"/>
          </a:xfrm>
          <a:prstGeom prst="roundRect">
            <a:avLst>
              <a:gd name="adj" fmla="val 3968"/>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4" name="Rounded Rectangle 3">
            <a:extLst>
              <a:ext uri="{FF2B5EF4-FFF2-40B4-BE49-F238E27FC236}">
                <a16:creationId xmlns:a16="http://schemas.microsoft.com/office/drawing/2014/main" id="{08B11C0D-F051-59D3-5262-017D5DB2CB21}"/>
              </a:ext>
            </a:extLst>
          </p:cNvPr>
          <p:cNvSpPr/>
          <p:nvPr userDrawn="1"/>
        </p:nvSpPr>
        <p:spPr>
          <a:xfrm>
            <a:off x="456477" y="1296675"/>
            <a:ext cx="130875" cy="4265764"/>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5" name="Grupo 4">
            <a:extLst>
              <a:ext uri="{FF2B5EF4-FFF2-40B4-BE49-F238E27FC236}">
                <a16:creationId xmlns:a16="http://schemas.microsoft.com/office/drawing/2014/main" id="{E0CD4683-9A14-D1CF-A991-926A4BD7FF74}"/>
              </a:ext>
            </a:extLst>
          </p:cNvPr>
          <p:cNvGrpSpPr/>
          <p:nvPr userDrawn="1"/>
        </p:nvGrpSpPr>
        <p:grpSpPr>
          <a:xfrm>
            <a:off x="1396049" y="1837564"/>
            <a:ext cx="2232248" cy="1861364"/>
            <a:chOff x="1476865" y="1876875"/>
            <a:chExt cx="2232248" cy="1316119"/>
          </a:xfrm>
        </p:grpSpPr>
        <p:sp>
          <p:nvSpPr>
            <p:cNvPr id="6" name="TextBox 57">
              <a:extLst>
                <a:ext uri="{FF2B5EF4-FFF2-40B4-BE49-F238E27FC236}">
                  <a16:creationId xmlns:a16="http://schemas.microsoft.com/office/drawing/2014/main" id="{78679AF4-24DA-1BD8-CA65-32FF74C3833B}"/>
                </a:ext>
              </a:extLst>
            </p:cNvPr>
            <p:cNvSpPr txBox="1"/>
            <p:nvPr userDrawn="1"/>
          </p:nvSpPr>
          <p:spPr>
            <a:xfrm>
              <a:off x="1476865" y="1876875"/>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itchFamily="34" charset="0"/>
                <a:cs typeface="Arial" pitchFamily="34" charset="0"/>
              </a:endParaRPr>
            </a:p>
          </p:txBody>
        </p:sp>
        <p:sp>
          <p:nvSpPr>
            <p:cNvPr id="7" name="TextBox 58">
              <a:extLst>
                <a:ext uri="{FF2B5EF4-FFF2-40B4-BE49-F238E27FC236}">
                  <a16:creationId xmlns:a16="http://schemas.microsoft.com/office/drawing/2014/main" id="{53DFC149-E639-77EE-D52F-9C7441E6646E}"/>
                </a:ext>
              </a:extLst>
            </p:cNvPr>
            <p:cNvSpPr txBox="1"/>
            <p:nvPr userDrawn="1"/>
          </p:nvSpPr>
          <p:spPr>
            <a:xfrm>
              <a:off x="1476865" y="2474847"/>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8" name="TextBox 59">
            <a:extLst>
              <a:ext uri="{FF2B5EF4-FFF2-40B4-BE49-F238E27FC236}">
                <a16:creationId xmlns:a16="http://schemas.microsoft.com/office/drawing/2014/main" id="{EAB645B1-136C-0665-5D8D-A7BE383AA72B}"/>
              </a:ext>
            </a:extLst>
          </p:cNvPr>
          <p:cNvSpPr txBox="1"/>
          <p:nvPr userDrawn="1"/>
        </p:nvSpPr>
        <p:spPr>
          <a:xfrm>
            <a:off x="1613193" y="5849290"/>
            <a:ext cx="2232000" cy="369332"/>
          </a:xfrm>
          <a:prstGeom prst="rect">
            <a:avLst/>
          </a:prstGeom>
          <a:noFill/>
        </p:spPr>
        <p:txBody>
          <a:bodyPr wrap="square" rtlCol="0" anchor="ctr">
            <a:spAutoFit/>
          </a:bodyPr>
          <a:lstStyle/>
          <a:p>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itchFamily="34" charset="0"/>
              <a:cs typeface="Arial" pitchFamily="34" charset="0"/>
            </a:endParaRPr>
          </a:p>
        </p:txBody>
      </p:sp>
      <p:sp>
        <p:nvSpPr>
          <p:cNvPr id="9" name="TextBox 60">
            <a:extLst>
              <a:ext uri="{FF2B5EF4-FFF2-40B4-BE49-F238E27FC236}">
                <a16:creationId xmlns:a16="http://schemas.microsoft.com/office/drawing/2014/main" id="{BFD8D047-DBCC-FCA0-FFEE-163F18989510}"/>
              </a:ext>
            </a:extLst>
          </p:cNvPr>
          <p:cNvSpPr txBox="1"/>
          <p:nvPr userDrawn="1"/>
        </p:nvSpPr>
        <p:spPr>
          <a:xfrm>
            <a:off x="911001" y="4221970"/>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10" name="Grupo 9">
            <a:extLst>
              <a:ext uri="{FF2B5EF4-FFF2-40B4-BE49-F238E27FC236}">
                <a16:creationId xmlns:a16="http://schemas.microsoft.com/office/drawing/2014/main" id="{70E7DCCC-607F-255B-8009-788815D8B732}"/>
              </a:ext>
            </a:extLst>
          </p:cNvPr>
          <p:cNvGrpSpPr/>
          <p:nvPr userDrawn="1"/>
        </p:nvGrpSpPr>
        <p:grpSpPr>
          <a:xfrm>
            <a:off x="567162" y="5403429"/>
            <a:ext cx="976455" cy="976455"/>
            <a:chOff x="732029" y="4897834"/>
            <a:chExt cx="1307592" cy="1307592"/>
          </a:xfrm>
        </p:grpSpPr>
        <p:sp>
          <p:nvSpPr>
            <p:cNvPr id="11" name="Lágrima 10">
              <a:extLst>
                <a:ext uri="{FF2B5EF4-FFF2-40B4-BE49-F238E27FC236}">
                  <a16:creationId xmlns:a16="http://schemas.microsoft.com/office/drawing/2014/main" id="{770923C3-FD08-0DD2-229E-90E208E8600A}"/>
                </a:ext>
              </a:extLst>
            </p:cNvPr>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2" name="Grupo 11">
              <a:extLst>
                <a:ext uri="{FF2B5EF4-FFF2-40B4-BE49-F238E27FC236}">
                  <a16:creationId xmlns:a16="http://schemas.microsoft.com/office/drawing/2014/main" id="{3C4E4DC1-CC00-56D4-9B29-11469FBD1112}"/>
                </a:ext>
              </a:extLst>
            </p:cNvPr>
            <p:cNvGrpSpPr/>
            <p:nvPr userDrawn="1"/>
          </p:nvGrpSpPr>
          <p:grpSpPr>
            <a:xfrm>
              <a:off x="958579" y="5110772"/>
              <a:ext cx="887548" cy="859140"/>
              <a:chOff x="5915025" y="2417763"/>
              <a:chExt cx="3471863" cy="3360738"/>
            </a:xfrm>
          </p:grpSpPr>
          <p:sp>
            <p:nvSpPr>
              <p:cNvPr id="13" name="Freeform 14">
                <a:extLst>
                  <a:ext uri="{FF2B5EF4-FFF2-40B4-BE49-F238E27FC236}">
                    <a16:creationId xmlns:a16="http://schemas.microsoft.com/office/drawing/2014/main" id="{6A3E7A4C-0C33-9E1F-D7B8-327282487B67}"/>
                  </a:ext>
                </a:extLst>
              </p:cNvPr>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4" name="Freeform 15">
                <a:extLst>
                  <a:ext uri="{FF2B5EF4-FFF2-40B4-BE49-F238E27FC236}">
                    <a16:creationId xmlns:a16="http://schemas.microsoft.com/office/drawing/2014/main" id="{7D8F11C4-B817-7414-ED89-271F9BA914AB}"/>
                  </a:ext>
                </a:extLst>
              </p:cNvPr>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5" name="Freeform 16">
                <a:extLst>
                  <a:ext uri="{FF2B5EF4-FFF2-40B4-BE49-F238E27FC236}">
                    <a16:creationId xmlns:a16="http://schemas.microsoft.com/office/drawing/2014/main" id="{F44A488B-2AC7-662B-5AD1-1D268E4EA814}"/>
                  </a:ext>
                </a:extLst>
              </p:cNvPr>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16" name="Rounded Rectangle 3">
            <a:extLst>
              <a:ext uri="{FF2B5EF4-FFF2-40B4-BE49-F238E27FC236}">
                <a16:creationId xmlns:a16="http://schemas.microsoft.com/office/drawing/2014/main" id="{4144ECC2-0B52-2831-5365-B24EFB5DDC73}"/>
              </a:ext>
            </a:extLst>
          </p:cNvPr>
          <p:cNvSpPr/>
          <p:nvPr userDrawn="1"/>
        </p:nvSpPr>
        <p:spPr>
          <a:xfrm rot="5400000">
            <a:off x="2598577" y="5216748"/>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7" name="Grupo 16">
            <a:extLst>
              <a:ext uri="{FF2B5EF4-FFF2-40B4-BE49-F238E27FC236}">
                <a16:creationId xmlns:a16="http://schemas.microsoft.com/office/drawing/2014/main" id="{BE83710D-223D-AF3A-FB64-619F45900ACE}"/>
              </a:ext>
            </a:extLst>
          </p:cNvPr>
          <p:cNvGrpSpPr/>
          <p:nvPr userDrawn="1"/>
        </p:nvGrpSpPr>
        <p:grpSpPr>
          <a:xfrm>
            <a:off x="2855937" y="1296677"/>
            <a:ext cx="905777" cy="910369"/>
            <a:chOff x="2844390" y="1337313"/>
            <a:chExt cx="905777" cy="910369"/>
          </a:xfrm>
          <a:solidFill>
            <a:srgbClr val="FFFFFF">
              <a:alpha val="78000"/>
            </a:srgbClr>
          </a:solidFill>
        </p:grpSpPr>
        <p:sp>
          <p:nvSpPr>
            <p:cNvPr id="18" name="Rounded Rectangle 3">
              <a:extLst>
                <a:ext uri="{FF2B5EF4-FFF2-40B4-BE49-F238E27FC236}">
                  <a16:creationId xmlns:a16="http://schemas.microsoft.com/office/drawing/2014/main" id="{6B313AE0-083A-5FC5-57B9-82219412C943}"/>
                </a:ext>
              </a:extLst>
            </p:cNvPr>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19" name="Rounded Rectangle 3">
              <a:extLst>
                <a:ext uri="{FF2B5EF4-FFF2-40B4-BE49-F238E27FC236}">
                  <a16:creationId xmlns:a16="http://schemas.microsoft.com/office/drawing/2014/main" id="{80242AF5-8156-929F-793E-0A5BCA27E56D}"/>
                </a:ext>
              </a:extLst>
            </p:cNvPr>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20" name="Gráfico 10">
            <a:extLst>
              <a:ext uri="{FF2B5EF4-FFF2-40B4-BE49-F238E27FC236}">
                <a16:creationId xmlns:a16="http://schemas.microsoft.com/office/drawing/2014/main" id="{1F2CCB5D-DA16-6E34-2759-34FB6DC6C79E}"/>
              </a:ext>
            </a:extLst>
          </p:cNvPr>
          <p:cNvGrpSpPr/>
          <p:nvPr userDrawn="1"/>
        </p:nvGrpSpPr>
        <p:grpSpPr>
          <a:xfrm>
            <a:off x="627241" y="5458038"/>
            <a:ext cx="849367" cy="849367"/>
            <a:chOff x="627235" y="5458033"/>
            <a:chExt cx="849367" cy="849367"/>
          </a:xfrm>
          <a:solidFill>
            <a:srgbClr val="00BFF3"/>
          </a:solidFill>
        </p:grpSpPr>
        <p:sp>
          <p:nvSpPr>
            <p:cNvPr id="21" name="Forma libre: forma 20">
              <a:extLst>
                <a:ext uri="{FF2B5EF4-FFF2-40B4-BE49-F238E27FC236}">
                  <a16:creationId xmlns:a16="http://schemas.microsoft.com/office/drawing/2014/main" id="{91A317E6-DA17-D96F-66F8-730FF67A3F06}"/>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3C9CA"/>
            </a:solidFill>
            <a:ln w="2285" cap="flat">
              <a:noFill/>
              <a:prstDash val="solid"/>
              <a:miter/>
            </a:ln>
          </p:spPr>
          <p:txBody>
            <a:bodyPr rtlCol="0" anchor="ctr"/>
            <a:lstStyle/>
            <a:p>
              <a:endParaRPr lang="es-PE" sz="1400"/>
            </a:p>
          </p:txBody>
        </p:sp>
        <p:sp>
          <p:nvSpPr>
            <p:cNvPr id="22" name="Forma libre: forma 21">
              <a:extLst>
                <a:ext uri="{FF2B5EF4-FFF2-40B4-BE49-F238E27FC236}">
                  <a16:creationId xmlns:a16="http://schemas.microsoft.com/office/drawing/2014/main" id="{43634951-43AB-8018-F128-A077B501CEE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42877914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18993242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Our Team LAYOUT</a:t>
            </a:r>
          </a:p>
        </p:txBody>
      </p:sp>
      <p:sp>
        <p:nvSpPr>
          <p:cNvPr id="4" name="Picture Placeholder 13">
            <a:extLst>
              <a:ext uri="{FF2B5EF4-FFF2-40B4-BE49-F238E27FC236}">
                <a16:creationId xmlns:a16="http://schemas.microsoft.com/office/drawing/2014/main" id="{E935CE68-3D54-4452-B26E-2FE370F30D6E}"/>
              </a:ext>
            </a:extLst>
          </p:cNvPr>
          <p:cNvSpPr>
            <a:spLocks noGrp="1"/>
          </p:cNvSpPr>
          <p:nvPr>
            <p:ph type="pic" sz="quarter" idx="11" hasCustomPrompt="1"/>
          </p:nvPr>
        </p:nvSpPr>
        <p:spPr>
          <a:xfrm>
            <a:off x="919053" y="1868410"/>
            <a:ext cx="1872000" cy="187200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anose="020B0604020202020204" pitchFamily="34" charset="0"/>
              </a:defRPr>
            </a:lvl1pPr>
          </a:lstStyle>
          <a:p>
            <a:r>
              <a:rPr lang="en-US" altLang="ko-KR"/>
              <a:t>Place Your Picture Here</a:t>
            </a:r>
            <a:endParaRPr lang="ko-KR" altLang="en-US"/>
          </a:p>
        </p:txBody>
      </p:sp>
      <p:sp>
        <p:nvSpPr>
          <p:cNvPr id="5" name="Picture Placeholder 13">
            <a:extLst>
              <a:ext uri="{FF2B5EF4-FFF2-40B4-BE49-F238E27FC236}">
                <a16:creationId xmlns:a16="http://schemas.microsoft.com/office/drawing/2014/main" id="{2187981D-D41E-4EBD-ABD9-6292E030A6CD}"/>
              </a:ext>
            </a:extLst>
          </p:cNvPr>
          <p:cNvSpPr>
            <a:spLocks noGrp="1"/>
          </p:cNvSpPr>
          <p:nvPr>
            <p:ph type="pic" sz="quarter" idx="12" hasCustomPrompt="1"/>
          </p:nvPr>
        </p:nvSpPr>
        <p:spPr>
          <a:xfrm>
            <a:off x="3645343" y="1868410"/>
            <a:ext cx="1872000" cy="187200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anose="020B0604020202020204" pitchFamily="34" charset="0"/>
              </a:defRPr>
            </a:lvl1pPr>
          </a:lstStyle>
          <a:p>
            <a:r>
              <a:rPr lang="en-US" altLang="ko-KR"/>
              <a:t>Place Your Picture Here</a:t>
            </a:r>
            <a:endParaRPr lang="ko-KR" altLang="en-US"/>
          </a:p>
        </p:txBody>
      </p:sp>
      <p:sp>
        <p:nvSpPr>
          <p:cNvPr id="6" name="Picture Placeholder 13">
            <a:extLst>
              <a:ext uri="{FF2B5EF4-FFF2-40B4-BE49-F238E27FC236}">
                <a16:creationId xmlns:a16="http://schemas.microsoft.com/office/drawing/2014/main" id="{C32D4CEB-44E3-4023-9D14-C480D46C7F84}"/>
              </a:ext>
            </a:extLst>
          </p:cNvPr>
          <p:cNvSpPr>
            <a:spLocks noGrp="1"/>
          </p:cNvSpPr>
          <p:nvPr>
            <p:ph type="pic" sz="quarter" idx="13" hasCustomPrompt="1"/>
          </p:nvPr>
        </p:nvSpPr>
        <p:spPr>
          <a:xfrm>
            <a:off x="6371633" y="1868410"/>
            <a:ext cx="1872000" cy="187200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anose="020B0604020202020204" pitchFamily="34" charset="0"/>
              </a:defRPr>
            </a:lvl1pPr>
          </a:lstStyle>
          <a:p>
            <a:r>
              <a:rPr lang="en-US" altLang="ko-KR"/>
              <a:t>Place Your Picture Here</a:t>
            </a:r>
            <a:endParaRPr lang="ko-KR" altLang="en-US"/>
          </a:p>
        </p:txBody>
      </p:sp>
      <p:sp>
        <p:nvSpPr>
          <p:cNvPr id="7" name="Picture Placeholder 13">
            <a:extLst>
              <a:ext uri="{FF2B5EF4-FFF2-40B4-BE49-F238E27FC236}">
                <a16:creationId xmlns:a16="http://schemas.microsoft.com/office/drawing/2014/main" id="{29CC7372-8728-4F82-BF14-4D072461BC4F}"/>
              </a:ext>
            </a:extLst>
          </p:cNvPr>
          <p:cNvSpPr>
            <a:spLocks noGrp="1"/>
          </p:cNvSpPr>
          <p:nvPr>
            <p:ph type="pic" sz="quarter" idx="14" hasCustomPrompt="1"/>
          </p:nvPr>
        </p:nvSpPr>
        <p:spPr>
          <a:xfrm>
            <a:off x="9097922" y="1868410"/>
            <a:ext cx="1872000" cy="187200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anose="020B0604020202020204"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7686641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sz="1200">
                <a:latin typeface="+mn-lt"/>
                <a:cs typeface="Arial" panose="020B0604020202020204" pitchFamily="34" charset="0"/>
              </a:defRPr>
            </a:lvl1pPr>
          </a:lstStyle>
          <a:p>
            <a:r>
              <a:rPr lang="en-US" altLang="ko-KR"/>
              <a:t>Insert Your Image</a:t>
            </a:r>
            <a:endParaRPr lang="ko-KR" altLang="en-US"/>
          </a:p>
          <a:p>
            <a:endParaRPr lang="ko-KR" altLang="en-US"/>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sz="1200">
                <a:latin typeface="+mn-lt"/>
                <a:cs typeface="Arial" panose="020B0604020202020204" pitchFamily="34" charset="0"/>
              </a:defRPr>
            </a:lvl1pPr>
          </a:lstStyle>
          <a:p>
            <a:r>
              <a:rPr lang="en-US" altLang="ko-KR"/>
              <a:t>Insert Your Image</a:t>
            </a:r>
            <a:endParaRPr lang="ko-KR" altLang="en-US"/>
          </a:p>
          <a:p>
            <a:endParaRPr lang="ko-KR" altLang="en-US"/>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sz="1200" b="0">
                <a:latin typeface="+mn-lt"/>
                <a:cs typeface="Arial" panose="020B0604020202020204" pitchFamily="34" charset="0"/>
              </a:defRPr>
            </a:lvl1pPr>
          </a:lstStyle>
          <a:p>
            <a:r>
              <a:rPr lang="en-US" altLang="ko-KR"/>
              <a:t>Insert Your Image</a:t>
            </a:r>
            <a:endParaRPr lang="ko-KR" altLang="en-US"/>
          </a:p>
          <a:p>
            <a:endParaRPr lang="ko-KR" altLang="en-US"/>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sz="1200">
                <a:latin typeface="+mn-lt"/>
                <a:cs typeface="Arial" panose="020B0604020202020204" pitchFamily="34" charset="0"/>
              </a:defRPr>
            </a:lvl1pPr>
          </a:lstStyle>
          <a:p>
            <a:r>
              <a:rPr lang="en-US" altLang="ko-KR"/>
              <a:t>Insert Your Image</a:t>
            </a:r>
            <a:endParaRPr lang="ko-KR" altLang="en-US"/>
          </a:p>
          <a:p>
            <a:endParaRPr lang="ko-KR" altLang="en-US"/>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sz="1200" b="0">
                <a:latin typeface="+mn-lt"/>
                <a:cs typeface="Arial" panose="020B0604020202020204" pitchFamily="34" charset="0"/>
              </a:defRPr>
            </a:lvl1pPr>
          </a:lstStyle>
          <a:p>
            <a:r>
              <a:rPr lang="en-US" altLang="ko-KR"/>
              <a:t>Insert Your Image</a:t>
            </a:r>
            <a:endParaRPr lang="ko-KR" altLang="en-US"/>
          </a:p>
          <a:p>
            <a:endParaRPr lang="ko-KR" altLang="en-US"/>
          </a:p>
        </p:txBody>
      </p:sp>
      <p:sp>
        <p:nvSpPr>
          <p:cNvPr id="2" name="Rectangle 1"/>
          <p:cNvSpPr/>
          <p:nvPr userDrawn="1"/>
        </p:nvSpPr>
        <p:spPr>
          <a:xfrm>
            <a:off x="0" y="4302000"/>
            <a:ext cx="12192000" cy="2556000"/>
          </a:xfrm>
          <a:prstGeom prst="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1695733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6" r:id="rId3"/>
    <p:sldLayoutId id="2147483691" r:id="rId4"/>
    <p:sldLayoutId id="2147483682" r:id="rId5"/>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C9CA"/>
        </a:solidFill>
        <a:effectLst/>
      </p:bgPr>
    </p:bg>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B7A06BA5-4E89-BDF8-AAD1-F42C6DA66ADB}"/>
              </a:ext>
            </a:extLst>
          </p:cNvPr>
          <p:cNvGrpSpPr/>
          <p:nvPr/>
        </p:nvGrpSpPr>
        <p:grpSpPr>
          <a:xfrm>
            <a:off x="2" y="0"/>
            <a:ext cx="12191996" cy="6858000"/>
            <a:chOff x="2" y="0"/>
            <a:chExt cx="12191996" cy="6858000"/>
          </a:xfrm>
        </p:grpSpPr>
        <p:pic>
          <p:nvPicPr>
            <p:cNvPr id="14" name="Imagen 13">
              <a:extLst>
                <a:ext uri="{FF2B5EF4-FFF2-40B4-BE49-F238E27FC236}">
                  <a16:creationId xmlns:a16="http://schemas.microsoft.com/office/drawing/2014/main" id="{A31B9CBA-F31C-5765-F71C-2F458262ED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25105" y="0"/>
              <a:ext cx="195943" cy="6858000"/>
            </a:xfrm>
            <a:prstGeom prst="rect">
              <a:avLst/>
            </a:prstGeom>
          </p:spPr>
        </p:pic>
        <p:pic>
          <p:nvPicPr>
            <p:cNvPr id="15" name="Imagen 14">
              <a:extLst>
                <a:ext uri="{FF2B5EF4-FFF2-40B4-BE49-F238E27FC236}">
                  <a16:creationId xmlns:a16="http://schemas.microsoft.com/office/drawing/2014/main" id="{674682A5-3ED0-8AE6-7206-5FF18FAB64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0"/>
              <a:ext cx="1725104" cy="6858000"/>
            </a:xfrm>
            <a:prstGeom prst="rect">
              <a:avLst/>
            </a:prstGeom>
          </p:spPr>
        </p:pic>
        <p:pic>
          <p:nvPicPr>
            <p:cNvPr id="18" name="Imagen 17">
              <a:extLst>
                <a:ext uri="{FF2B5EF4-FFF2-40B4-BE49-F238E27FC236}">
                  <a16:creationId xmlns:a16="http://schemas.microsoft.com/office/drawing/2014/main" id="{C16C9E65-A344-C2F9-E231-E7D0229259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21046" y="0"/>
              <a:ext cx="10270952" cy="6858000"/>
            </a:xfrm>
            <a:prstGeom prst="rect">
              <a:avLst/>
            </a:prstGeom>
          </p:spPr>
        </p:pic>
      </p:grpSp>
      <p:sp>
        <p:nvSpPr>
          <p:cNvPr id="19" name="Rectángulo 18">
            <a:extLst>
              <a:ext uri="{FF2B5EF4-FFF2-40B4-BE49-F238E27FC236}">
                <a16:creationId xmlns:a16="http://schemas.microsoft.com/office/drawing/2014/main" id="{ACCF145C-1E22-5218-AE54-2A912BA1E842}"/>
              </a:ext>
            </a:extLst>
          </p:cNvPr>
          <p:cNvSpPr/>
          <p:nvPr/>
        </p:nvSpPr>
        <p:spPr>
          <a:xfrm>
            <a:off x="0" y="793915"/>
            <a:ext cx="6591300" cy="2844635"/>
          </a:xfrm>
          <a:prstGeom prst="rect">
            <a:avLst/>
          </a:prstGeom>
          <a:solidFill>
            <a:srgbClr val="03C9CA">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Google Shape;90;p14">
            <a:extLst>
              <a:ext uri="{FF2B5EF4-FFF2-40B4-BE49-F238E27FC236}">
                <a16:creationId xmlns:a16="http://schemas.microsoft.com/office/drawing/2014/main" id="{A9E03402-3FAC-83DF-349B-3B5F8CFEB672}"/>
              </a:ext>
            </a:extLst>
          </p:cNvPr>
          <p:cNvSpPr txBox="1"/>
          <p:nvPr/>
        </p:nvSpPr>
        <p:spPr>
          <a:xfrm>
            <a:off x="214990" y="806780"/>
            <a:ext cx="6572250" cy="3130386"/>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chemeClr val="bg1"/>
                </a:solidFill>
              </a:rPr>
              <a:t>VETERINARY MEDICINE </a:t>
            </a:r>
          </a:p>
          <a:p>
            <a:r>
              <a:rPr lang="en-US" sz="6600" b="1">
                <a:solidFill>
                  <a:schemeClr val="bg1"/>
                </a:solidFill>
              </a:rPr>
              <a:t>THESIS</a:t>
            </a:r>
          </a:p>
        </p:txBody>
      </p:sp>
      <p:sp>
        <p:nvSpPr>
          <p:cNvPr id="21" name="Rectángulo 20">
            <a:extLst>
              <a:ext uri="{FF2B5EF4-FFF2-40B4-BE49-F238E27FC236}">
                <a16:creationId xmlns:a16="http://schemas.microsoft.com/office/drawing/2014/main" id="{E1271E3D-6004-15CB-6E0A-E9152BC4CC8C}"/>
              </a:ext>
            </a:extLst>
          </p:cNvPr>
          <p:cNvSpPr/>
          <p:nvPr/>
        </p:nvSpPr>
        <p:spPr>
          <a:xfrm>
            <a:off x="0" y="793915"/>
            <a:ext cx="214990" cy="28446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Google Shape;90;p14">
            <a:extLst>
              <a:ext uri="{FF2B5EF4-FFF2-40B4-BE49-F238E27FC236}">
                <a16:creationId xmlns:a16="http://schemas.microsoft.com/office/drawing/2014/main" id="{46C1D156-44B2-D09E-17D7-FB1DFF534AF0}"/>
              </a:ext>
            </a:extLst>
          </p:cNvPr>
          <p:cNvSpPr txBox="1"/>
          <p:nvPr/>
        </p:nvSpPr>
        <p:spPr>
          <a:xfrm>
            <a:off x="214990" y="3622838"/>
            <a:ext cx="6572250" cy="822492"/>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pc="-300">
                <a:solidFill>
                  <a:schemeClr val="bg1">
                    <a:lumMod val="65000"/>
                  </a:schemeClr>
                </a:solidFill>
              </a:rPr>
              <a:t>FREE</a:t>
            </a:r>
            <a:r>
              <a:rPr lang="en-US" sz="4000" b="1" spc="-300">
                <a:solidFill>
                  <a:srgbClr val="03C9CA"/>
                </a:solidFill>
              </a:rPr>
              <a:t> TEMPLATE</a:t>
            </a:r>
          </a:p>
        </p:txBody>
      </p:sp>
      <p:grpSp>
        <p:nvGrpSpPr>
          <p:cNvPr id="27" name="Grupo 26">
            <a:extLst>
              <a:ext uri="{FF2B5EF4-FFF2-40B4-BE49-F238E27FC236}">
                <a16:creationId xmlns:a16="http://schemas.microsoft.com/office/drawing/2014/main" id="{92B31B2D-9F9A-0CE1-C326-5BD174886457}"/>
              </a:ext>
            </a:extLst>
          </p:cNvPr>
          <p:cNvGrpSpPr/>
          <p:nvPr/>
        </p:nvGrpSpPr>
        <p:grpSpPr>
          <a:xfrm>
            <a:off x="9779169" y="6238700"/>
            <a:ext cx="1851230" cy="467395"/>
            <a:chOff x="9968590" y="6225835"/>
            <a:chExt cx="1851230" cy="467395"/>
          </a:xfrm>
          <a:solidFill>
            <a:srgbClr val="03C9CA"/>
          </a:solidFill>
        </p:grpSpPr>
        <p:sp>
          <p:nvSpPr>
            <p:cNvPr id="23" name="Rounded Rectangle 2">
              <a:extLst>
                <a:ext uri="{FF2B5EF4-FFF2-40B4-BE49-F238E27FC236}">
                  <a16:creationId xmlns:a16="http://schemas.microsoft.com/office/drawing/2014/main" id="{258E0C0E-4190-386C-5DAF-8915E3451225}"/>
                </a:ext>
              </a:extLst>
            </p:cNvPr>
            <p:cNvSpPr/>
            <p:nvPr/>
          </p:nvSpPr>
          <p:spPr>
            <a:xfrm>
              <a:off x="10672157" y="6235144"/>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grp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charset="-127"/>
              </a:endParaRPr>
            </a:p>
          </p:txBody>
        </p:sp>
        <p:sp>
          <p:nvSpPr>
            <p:cNvPr id="24" name="Rounded Rectangle 3">
              <a:extLst>
                <a:ext uri="{FF2B5EF4-FFF2-40B4-BE49-F238E27FC236}">
                  <a16:creationId xmlns:a16="http://schemas.microsoft.com/office/drawing/2014/main" id="{3BA5A739-99A7-6806-7811-C2FBDC0C43A4}"/>
                </a:ext>
              </a:extLst>
            </p:cNvPr>
            <p:cNvSpPr/>
            <p:nvPr/>
          </p:nvSpPr>
          <p:spPr>
            <a:xfrm>
              <a:off x="9968590" y="6235144"/>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grp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charset="-127"/>
              </a:endParaRPr>
            </a:p>
          </p:txBody>
        </p:sp>
        <p:sp>
          <p:nvSpPr>
            <p:cNvPr id="25" name="Rounded Rectangle 10">
              <a:extLst>
                <a:ext uri="{FF2B5EF4-FFF2-40B4-BE49-F238E27FC236}">
                  <a16:creationId xmlns:a16="http://schemas.microsoft.com/office/drawing/2014/main" id="{931F7994-C359-7631-BD21-7F1D7F0F57BD}"/>
                </a:ext>
              </a:extLst>
            </p:cNvPr>
            <p:cNvSpPr/>
            <p:nvPr/>
          </p:nvSpPr>
          <p:spPr>
            <a:xfrm>
              <a:off x="11388471" y="6225835"/>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gr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charset="-127"/>
              </a:endParaRPr>
            </a:p>
          </p:txBody>
        </p:sp>
      </p:grpSp>
      <p:sp>
        <p:nvSpPr>
          <p:cNvPr id="26" name="Freeform: Shape 16">
            <a:extLst>
              <a:ext uri="{FF2B5EF4-FFF2-40B4-BE49-F238E27FC236}">
                <a16:creationId xmlns:a16="http://schemas.microsoft.com/office/drawing/2014/main" id="{63AE3525-E17E-F1C0-37DA-A75F1892D620}"/>
              </a:ext>
            </a:extLst>
          </p:cNvPr>
          <p:cNvSpPr/>
          <p:nvPr/>
        </p:nvSpPr>
        <p:spPr>
          <a:xfrm>
            <a:off x="214990" y="4445330"/>
            <a:ext cx="2259667" cy="2260765"/>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p>
        </p:txBody>
      </p:sp>
      <p:sp>
        <p:nvSpPr>
          <p:cNvPr id="28" name="TextBox 59">
            <a:extLst>
              <a:ext uri="{FF2B5EF4-FFF2-40B4-BE49-F238E27FC236}">
                <a16:creationId xmlns:a16="http://schemas.microsoft.com/office/drawing/2014/main" id="{CED79B23-64F4-8437-04ED-4A19144CDB7C}"/>
              </a:ext>
            </a:extLst>
          </p:cNvPr>
          <p:cNvSpPr txBox="1"/>
          <p:nvPr/>
        </p:nvSpPr>
        <p:spPr>
          <a:xfrm>
            <a:off x="7351229" y="6398318"/>
            <a:ext cx="2232000" cy="307777"/>
          </a:xfrm>
          <a:prstGeom prst="rect">
            <a:avLst/>
          </a:prstGeom>
          <a:solidFill>
            <a:schemeClr val="tx1">
              <a:lumMod val="95000"/>
              <a:lumOff val="5000"/>
              <a:alpha val="33000"/>
            </a:schemeClr>
          </a:solidFill>
        </p:spPr>
        <p:txBody>
          <a:bodyPr wrap="square" rtlCol="0" anchor="ctr">
            <a:spAutoFit/>
          </a:bodyPr>
          <a:lstStyle/>
          <a:p>
            <a:pPr algn="r"/>
            <a:r>
              <a:rPr lang="en-US" altLang="ko-KR" sz="1400" spc="600">
                <a:solidFill>
                  <a:schemeClr val="bg1"/>
                </a:solidFill>
                <a:latin typeface="Arial" panose="020B0604020202020204" pitchFamily="34" charset="0"/>
                <a:cs typeface="Arial" panose="020B0604020202020204" pitchFamily="34" charset="0"/>
              </a:rPr>
              <a:t>slidesppt.net</a:t>
            </a:r>
            <a:endParaRPr lang="ko-KR" altLang="en-US" sz="1400" spc="6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563982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6D04BD24-78F4-8350-0354-CB44EB683142}"/>
              </a:ext>
            </a:extLst>
          </p:cNvPr>
          <p:cNvSpPr/>
          <p:nvPr/>
        </p:nvSpPr>
        <p:spPr>
          <a:xfrm>
            <a:off x="-1593" y="7935"/>
            <a:ext cx="1467535" cy="6898469"/>
          </a:xfrm>
          <a:prstGeom prst="rect">
            <a:avLst/>
          </a:prstGeom>
          <a:solidFill>
            <a:srgbClr val="03C9C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Rectángulo 5">
            <a:extLst>
              <a:ext uri="{FF2B5EF4-FFF2-40B4-BE49-F238E27FC236}">
                <a16:creationId xmlns:a16="http://schemas.microsoft.com/office/drawing/2014/main" id="{FDD9982C-7BF8-110A-B59D-0B214312DF2C}"/>
              </a:ext>
            </a:extLst>
          </p:cNvPr>
          <p:cNvSpPr/>
          <p:nvPr/>
        </p:nvSpPr>
        <p:spPr>
          <a:xfrm>
            <a:off x="566056" y="713969"/>
            <a:ext cx="5529944" cy="5486399"/>
          </a:xfrm>
          <a:prstGeom prst="rect">
            <a:avLst/>
          </a:prstGeom>
          <a:blipFill dpi="0"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reeform: Shape 32">
            <a:extLst>
              <a:ext uri="{FF2B5EF4-FFF2-40B4-BE49-F238E27FC236}">
                <a16:creationId xmlns:a16="http://schemas.microsoft.com/office/drawing/2014/main" id="{272F97B7-EFA1-23E8-023D-65B9E77F05E5}"/>
              </a:ext>
            </a:extLst>
          </p:cNvPr>
          <p:cNvSpPr/>
          <p:nvPr/>
        </p:nvSpPr>
        <p:spPr>
          <a:xfrm>
            <a:off x="-30744" y="0"/>
            <a:ext cx="6126744" cy="6105832"/>
          </a:xfrm>
          <a:custGeom>
            <a:avLst/>
            <a:gdLst>
              <a:gd name="connsiteX0" fmla="*/ 3990234 w 6202945"/>
              <a:gd name="connsiteY0" fmla="*/ 0 h 6105832"/>
              <a:gd name="connsiteX1" fmla="*/ 5860129 w 6202945"/>
              <a:gd name="connsiteY1" fmla="*/ 0 h 6105832"/>
              <a:gd name="connsiteX2" fmla="*/ 5935921 w 6202945"/>
              <a:gd name="connsiteY2" fmla="*/ 192225 h 6105832"/>
              <a:gd name="connsiteX3" fmla="*/ 6202945 w 6202945"/>
              <a:gd name="connsiteY3" fmla="*/ 1705282 h 6105832"/>
              <a:gd name="connsiteX4" fmla="*/ 1802395 w 6202945"/>
              <a:gd name="connsiteY4" fmla="*/ 6105832 h 6105832"/>
              <a:gd name="connsiteX5" fmla="*/ 89502 w 6202945"/>
              <a:gd name="connsiteY5" fmla="*/ 5760015 h 6105832"/>
              <a:gd name="connsiteX6" fmla="*/ 0 w 6202945"/>
              <a:gd name="connsiteY6" fmla="*/ 5719552 h 6105832"/>
              <a:gd name="connsiteX7" fmla="*/ 0 w 6202945"/>
              <a:gd name="connsiteY7" fmla="*/ 3814646 h 6105832"/>
              <a:gd name="connsiteX8" fmla="*/ 36350 w 6202945"/>
              <a:gd name="connsiteY8" fmla="*/ 3847683 h 6105832"/>
              <a:gd name="connsiteX9" fmla="*/ 1802395 w 6202945"/>
              <a:gd name="connsiteY9" fmla="*/ 4481677 h 6105832"/>
              <a:gd name="connsiteX10" fmla="*/ 4578790 w 6202945"/>
              <a:gd name="connsiteY10" fmla="*/ 1705282 h 6105832"/>
              <a:gd name="connsiteX11" fmla="*/ 4104625 w 6202945"/>
              <a:gd name="connsiteY11" fmla="*/ 152973 h 6105832"/>
              <a:gd name="connsiteX12" fmla="*/ 3990234 w 6202945"/>
              <a:gd name="connsiteY12" fmla="*/ 0 h 610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02945" h="6105832">
                <a:moveTo>
                  <a:pt x="3990234" y="0"/>
                </a:moveTo>
                <a:lnTo>
                  <a:pt x="5860129" y="0"/>
                </a:lnTo>
                <a:lnTo>
                  <a:pt x="5935921" y="192225"/>
                </a:lnTo>
                <a:cubicBezTo>
                  <a:pt x="6108668" y="664020"/>
                  <a:pt x="6202945" y="1173641"/>
                  <a:pt x="6202945" y="1705282"/>
                </a:cubicBezTo>
                <a:cubicBezTo>
                  <a:pt x="6202945" y="4295296"/>
                  <a:pt x="4232752" y="6105832"/>
                  <a:pt x="1802395" y="6105832"/>
                </a:cubicBezTo>
                <a:cubicBezTo>
                  <a:pt x="1194806" y="6105832"/>
                  <a:pt x="615977" y="5982695"/>
                  <a:pt x="89502" y="5760015"/>
                </a:cubicBezTo>
                <a:lnTo>
                  <a:pt x="0" y="5719552"/>
                </a:lnTo>
                <a:lnTo>
                  <a:pt x="0" y="3814646"/>
                </a:lnTo>
                <a:lnTo>
                  <a:pt x="36350" y="3847683"/>
                </a:lnTo>
                <a:cubicBezTo>
                  <a:pt x="516275" y="4243753"/>
                  <a:pt x="1131550" y="4481677"/>
                  <a:pt x="1802395" y="4481677"/>
                </a:cubicBezTo>
                <a:cubicBezTo>
                  <a:pt x="3335756" y="4481677"/>
                  <a:pt x="4578790" y="3238643"/>
                  <a:pt x="4578790" y="1705282"/>
                </a:cubicBezTo>
                <a:cubicBezTo>
                  <a:pt x="4578790" y="1130272"/>
                  <a:pt x="4403989" y="596089"/>
                  <a:pt x="4104625" y="152973"/>
                </a:cubicBezTo>
                <a:lnTo>
                  <a:pt x="3990234" y="0"/>
                </a:lnTo>
                <a:close/>
              </a:path>
            </a:pathLst>
          </a:cu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43">
            <a:extLst>
              <a:ext uri="{FF2B5EF4-FFF2-40B4-BE49-F238E27FC236}">
                <a16:creationId xmlns:a16="http://schemas.microsoft.com/office/drawing/2014/main" id="{37EBBA69-2E3D-0C8E-5087-EFA2B7E6D3EF}"/>
              </a:ext>
            </a:extLst>
          </p:cNvPr>
          <p:cNvSpPr txBox="1"/>
          <p:nvPr/>
        </p:nvSpPr>
        <p:spPr>
          <a:xfrm>
            <a:off x="6608941" y="988630"/>
            <a:ext cx="3936455" cy="923330"/>
          </a:xfrm>
          <a:prstGeom prst="rect">
            <a:avLst/>
          </a:prstGeom>
          <a:noFill/>
        </p:spPr>
        <p:txBody>
          <a:bodyPr wrap="square" rtlCol="0">
            <a:spAutoFit/>
          </a:bodyPr>
          <a:lstStyle/>
          <a:p>
            <a:r>
              <a:rPr lang="en-ID" sz="5400">
                <a:solidFill>
                  <a:srgbClr val="03C9CA"/>
                </a:solidFill>
                <a:ea typeface="Lato" panose="020F0502020204030203" pitchFamily="34" charset="0"/>
                <a:cs typeface="Lato" panose="020F0502020204030203" pitchFamily="34" charset="0"/>
              </a:rPr>
              <a:t>Our Service</a:t>
            </a:r>
          </a:p>
        </p:txBody>
      </p:sp>
      <p:sp>
        <p:nvSpPr>
          <p:cNvPr id="9" name="Rectangle 44">
            <a:extLst>
              <a:ext uri="{FF2B5EF4-FFF2-40B4-BE49-F238E27FC236}">
                <a16:creationId xmlns:a16="http://schemas.microsoft.com/office/drawing/2014/main" id="{A3B3DD63-5E4D-8433-5AE6-D904ABD30EB0}"/>
              </a:ext>
            </a:extLst>
          </p:cNvPr>
          <p:cNvSpPr/>
          <p:nvPr/>
        </p:nvSpPr>
        <p:spPr>
          <a:xfrm>
            <a:off x="6663649" y="1827041"/>
            <a:ext cx="3279841" cy="369332"/>
          </a:xfrm>
          <a:prstGeom prst="rect">
            <a:avLst/>
          </a:prstGeom>
        </p:spPr>
        <p:txBody>
          <a:bodyPr wrap="square">
            <a:spAutoFit/>
          </a:bodyPr>
          <a:lstStyle/>
          <a:p>
            <a:r>
              <a:rPr lang="en-ID">
                <a:solidFill>
                  <a:schemeClr val="bg1">
                    <a:lumMod val="50000"/>
                  </a:schemeClr>
                </a:solidFill>
                <a:ea typeface="Lato Black" panose="020F0502020204030203" pitchFamily="34" charset="0"/>
                <a:cs typeface="Lato Black" panose="020F0502020204030203" pitchFamily="34" charset="0"/>
              </a:rPr>
              <a:t>Your Title Write Here</a:t>
            </a:r>
          </a:p>
        </p:txBody>
      </p:sp>
      <p:sp>
        <p:nvSpPr>
          <p:cNvPr id="10" name="Rectangle 45">
            <a:extLst>
              <a:ext uri="{FF2B5EF4-FFF2-40B4-BE49-F238E27FC236}">
                <a16:creationId xmlns:a16="http://schemas.microsoft.com/office/drawing/2014/main" id="{06E93C52-670F-BF4A-D191-56C1372CC253}"/>
              </a:ext>
            </a:extLst>
          </p:cNvPr>
          <p:cNvSpPr/>
          <p:nvPr/>
        </p:nvSpPr>
        <p:spPr>
          <a:xfrm>
            <a:off x="6636295" y="2413337"/>
            <a:ext cx="5178334" cy="919401"/>
          </a:xfrm>
          <a:prstGeom prst="flowChartAlternateProcess">
            <a:avLst/>
          </a:prstGeom>
          <a:solidFill>
            <a:srgbClr val="03C9CA"/>
          </a:solidFill>
        </p:spPr>
        <p:txBody>
          <a:bodyPr wrap="square">
            <a:spAutoFit/>
          </a:bodyPr>
          <a:lstStyle/>
          <a:p>
            <a:pPr algn="just"/>
            <a:r>
              <a:rPr lang="en-ID" sz="1200">
                <a:solidFill>
                  <a:schemeClr val="bg1"/>
                </a:solidFill>
                <a:ea typeface="Lato Black" panose="020F0502020204030203" pitchFamily="34" charset="0"/>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graphicFrame>
        <p:nvGraphicFramePr>
          <p:cNvPr id="11" name="Chart 386">
            <a:extLst>
              <a:ext uri="{FF2B5EF4-FFF2-40B4-BE49-F238E27FC236}">
                <a16:creationId xmlns:a16="http://schemas.microsoft.com/office/drawing/2014/main" id="{F7FC2476-1617-C9D2-E1A0-9E95148B0AD5}"/>
              </a:ext>
            </a:extLst>
          </p:cNvPr>
          <p:cNvGraphicFramePr/>
          <p:nvPr>
            <p:extLst>
              <p:ext uri="{D42A27DB-BD31-4B8C-83A1-F6EECF244321}">
                <p14:modId xmlns:p14="http://schemas.microsoft.com/office/powerpoint/2010/main" val="1496803293"/>
              </p:ext>
            </p:extLst>
          </p:nvPr>
        </p:nvGraphicFramePr>
        <p:xfrm>
          <a:off x="6351103" y="3518429"/>
          <a:ext cx="5492555" cy="27730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74850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a:extLst>
              <a:ext uri="{FF2B5EF4-FFF2-40B4-BE49-F238E27FC236}">
                <a16:creationId xmlns:a16="http://schemas.microsoft.com/office/drawing/2014/main" id="{4B9457F0-BBCA-F49B-7890-472D77A1050E}"/>
              </a:ext>
            </a:extLst>
          </p:cNvPr>
          <p:cNvGrpSpPr/>
          <p:nvPr/>
        </p:nvGrpSpPr>
        <p:grpSpPr>
          <a:xfrm>
            <a:off x="237547" y="1179286"/>
            <a:ext cx="3342376" cy="5272526"/>
            <a:chOff x="63374" y="1632642"/>
            <a:chExt cx="3312217" cy="5224951"/>
          </a:xfrm>
        </p:grpSpPr>
        <p:sp>
          <p:nvSpPr>
            <p:cNvPr id="3" name="Freeform: Shape 3">
              <a:extLst>
                <a:ext uri="{FF2B5EF4-FFF2-40B4-BE49-F238E27FC236}">
                  <a16:creationId xmlns:a16="http://schemas.microsoft.com/office/drawing/2014/main" id="{4663CD09-DB62-4655-838F-B5EFEF5C640D}"/>
                </a:ext>
              </a:extLst>
            </p:cNvPr>
            <p:cNvSpPr/>
            <p:nvPr/>
          </p:nvSpPr>
          <p:spPr>
            <a:xfrm>
              <a:off x="2965694" y="6127103"/>
              <a:ext cx="394625" cy="704688"/>
            </a:xfrm>
            <a:custGeom>
              <a:avLst/>
              <a:gdLst>
                <a:gd name="connsiteX0" fmla="*/ 288211 w 288036"/>
                <a:gd name="connsiteY0" fmla="*/ 224436 h 514350"/>
                <a:gd name="connsiteX1" fmla="*/ 288896 w 288036"/>
                <a:gd name="connsiteY1" fmla="*/ 286843 h 514350"/>
                <a:gd name="connsiteX2" fmla="*/ 113332 w 288036"/>
                <a:gd name="connsiteY2" fmla="*/ 504928 h 514350"/>
                <a:gd name="connsiteX3" fmla="*/ 52981 w 288036"/>
                <a:gd name="connsiteY3" fmla="*/ 481611 h 514350"/>
                <a:gd name="connsiteX4" fmla="*/ 61897 w 288036"/>
                <a:gd name="connsiteY4" fmla="*/ 441148 h 514350"/>
                <a:gd name="connsiteX5" fmla="*/ 82471 w 288036"/>
                <a:gd name="connsiteY5" fmla="*/ 380798 h 514350"/>
                <a:gd name="connsiteX6" fmla="*/ 133906 w 288036"/>
                <a:gd name="connsiteY6" fmla="*/ 195632 h 514350"/>
                <a:gd name="connsiteX7" fmla="*/ 87271 w 288036"/>
                <a:gd name="connsiteY7" fmla="*/ 246381 h 514350"/>
                <a:gd name="connsiteX8" fmla="*/ 82471 w 288036"/>
                <a:gd name="connsiteY8" fmla="*/ 303988 h 514350"/>
                <a:gd name="connsiteX9" fmla="*/ 40637 w 288036"/>
                <a:gd name="connsiteY9" fmla="*/ 382170 h 514350"/>
                <a:gd name="connsiteX10" fmla="*/ 1546 w 288036"/>
                <a:gd name="connsiteY10" fmla="*/ 373254 h 514350"/>
                <a:gd name="connsiteX11" fmla="*/ 7718 w 288036"/>
                <a:gd name="connsiteY11" fmla="*/ 80418 h 514350"/>
                <a:gd name="connsiteX12" fmla="*/ 42008 w 288036"/>
                <a:gd name="connsiteY12" fmla="*/ 6351 h 514350"/>
                <a:gd name="connsiteX13" fmla="*/ 66011 w 288036"/>
                <a:gd name="connsiteY13" fmla="*/ 865 h 514350"/>
                <a:gd name="connsiteX14" fmla="*/ 252549 w 288036"/>
                <a:gd name="connsiteY14" fmla="*/ 27611 h 514350"/>
                <a:gd name="connsiteX15" fmla="*/ 272437 w 288036"/>
                <a:gd name="connsiteY15" fmla="*/ 37898 h 514350"/>
                <a:gd name="connsiteX16" fmla="*/ 288211 w 288036"/>
                <a:gd name="connsiteY16" fmla="*/ 224436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036" h="514350">
                  <a:moveTo>
                    <a:pt x="288211" y="224436"/>
                  </a:moveTo>
                  <a:cubicBezTo>
                    <a:pt x="288211" y="234037"/>
                    <a:pt x="293011" y="275871"/>
                    <a:pt x="288896" y="286843"/>
                  </a:cubicBezTo>
                  <a:cubicBezTo>
                    <a:pt x="253921" y="378741"/>
                    <a:pt x="192199" y="449378"/>
                    <a:pt x="113332" y="504928"/>
                  </a:cubicBezTo>
                  <a:cubicBezTo>
                    <a:pt x="81099" y="527559"/>
                    <a:pt x="61211" y="517272"/>
                    <a:pt x="52981" y="481611"/>
                  </a:cubicBezTo>
                  <a:cubicBezTo>
                    <a:pt x="53667" y="463780"/>
                    <a:pt x="57782" y="452121"/>
                    <a:pt x="61897" y="441148"/>
                  </a:cubicBezTo>
                  <a:cubicBezTo>
                    <a:pt x="63268" y="416460"/>
                    <a:pt x="64640" y="393142"/>
                    <a:pt x="82471" y="380798"/>
                  </a:cubicBezTo>
                  <a:cubicBezTo>
                    <a:pt x="133220" y="345136"/>
                    <a:pt x="172996" y="202490"/>
                    <a:pt x="133906" y="195632"/>
                  </a:cubicBezTo>
                  <a:cubicBezTo>
                    <a:pt x="93443" y="194946"/>
                    <a:pt x="89329" y="213463"/>
                    <a:pt x="87271" y="246381"/>
                  </a:cubicBezTo>
                  <a:cubicBezTo>
                    <a:pt x="84528" y="273813"/>
                    <a:pt x="88643" y="285472"/>
                    <a:pt x="82471" y="303988"/>
                  </a:cubicBezTo>
                  <a:cubicBezTo>
                    <a:pt x="75613" y="333478"/>
                    <a:pt x="68069" y="363653"/>
                    <a:pt x="40637" y="382170"/>
                  </a:cubicBezTo>
                  <a:cubicBezTo>
                    <a:pt x="24178" y="393142"/>
                    <a:pt x="9090" y="398629"/>
                    <a:pt x="1546" y="373254"/>
                  </a:cubicBezTo>
                  <a:cubicBezTo>
                    <a:pt x="-2569" y="341022"/>
                    <a:pt x="2232" y="96191"/>
                    <a:pt x="7718" y="80418"/>
                  </a:cubicBezTo>
                  <a:cubicBezTo>
                    <a:pt x="11833" y="52300"/>
                    <a:pt x="22120" y="26925"/>
                    <a:pt x="42008" y="6351"/>
                  </a:cubicBezTo>
                  <a:cubicBezTo>
                    <a:pt x="48866" y="-1192"/>
                    <a:pt x="57096" y="-507"/>
                    <a:pt x="66011" y="865"/>
                  </a:cubicBezTo>
                  <a:cubicBezTo>
                    <a:pt x="128419" y="9095"/>
                    <a:pt x="190141" y="18010"/>
                    <a:pt x="252549" y="27611"/>
                  </a:cubicBezTo>
                  <a:cubicBezTo>
                    <a:pt x="260093" y="28983"/>
                    <a:pt x="267637" y="31040"/>
                    <a:pt x="272437" y="37898"/>
                  </a:cubicBezTo>
                  <a:cubicBezTo>
                    <a:pt x="277238" y="49557"/>
                    <a:pt x="279981" y="203862"/>
                    <a:pt x="288211" y="224436"/>
                  </a:cubicBezTo>
                  <a:close/>
                </a:path>
              </a:pathLst>
            </a:custGeom>
            <a:solidFill>
              <a:srgbClr val="FECBA3"/>
            </a:solidFill>
            <a:ln w="6350" cap="flat">
              <a:noFill/>
              <a:prstDash val="solid"/>
              <a:miter/>
            </a:ln>
          </p:spPr>
          <p:txBody>
            <a:bodyPr rtlCol="0" anchor="ctr"/>
            <a:lstStyle/>
            <a:p>
              <a:endParaRPr lang="en-US"/>
            </a:p>
          </p:txBody>
        </p:sp>
        <p:sp>
          <p:nvSpPr>
            <p:cNvPr id="4" name="Freeform: Shape 4">
              <a:extLst>
                <a:ext uri="{FF2B5EF4-FFF2-40B4-BE49-F238E27FC236}">
                  <a16:creationId xmlns:a16="http://schemas.microsoft.com/office/drawing/2014/main" id="{CC97EB90-B3A6-5FFA-2A86-9204E07C2F6D}"/>
                </a:ext>
              </a:extLst>
            </p:cNvPr>
            <p:cNvSpPr/>
            <p:nvPr/>
          </p:nvSpPr>
          <p:spPr>
            <a:xfrm>
              <a:off x="2995889" y="5852894"/>
              <a:ext cx="347647" cy="328854"/>
            </a:xfrm>
            <a:custGeom>
              <a:avLst/>
              <a:gdLst>
                <a:gd name="connsiteX0" fmla="*/ 249025 w 253746"/>
                <a:gd name="connsiteY0" fmla="*/ 240785 h 240030"/>
                <a:gd name="connsiteX1" fmla="*/ 61116 w 253746"/>
                <a:gd name="connsiteY1" fmla="*/ 211981 h 240030"/>
                <a:gd name="connsiteX2" fmla="*/ 18596 w 253746"/>
                <a:gd name="connsiteY2" fmla="*/ 206495 h 240030"/>
                <a:gd name="connsiteX3" fmla="*/ 13110 w 253746"/>
                <a:gd name="connsiteY3" fmla="*/ 205809 h 240030"/>
                <a:gd name="connsiteX4" fmla="*/ 6938 w 253746"/>
                <a:gd name="connsiteY4" fmla="*/ 159860 h 240030"/>
                <a:gd name="connsiteX5" fmla="*/ 6252 w 253746"/>
                <a:gd name="connsiteY5" fmla="*/ 131742 h 240030"/>
                <a:gd name="connsiteX6" fmla="*/ 765 w 253746"/>
                <a:gd name="connsiteY6" fmla="*/ 74135 h 240030"/>
                <a:gd name="connsiteX7" fmla="*/ 22711 w 253746"/>
                <a:gd name="connsiteY7" fmla="*/ 32987 h 240030"/>
                <a:gd name="connsiteX8" fmla="*/ 244224 w 253746"/>
                <a:gd name="connsiteY8" fmla="*/ 50132 h 240030"/>
                <a:gd name="connsiteX9" fmla="*/ 253140 w 253746"/>
                <a:gd name="connsiteY9" fmla="*/ 75507 h 240030"/>
                <a:gd name="connsiteX10" fmla="*/ 253826 w 253746"/>
                <a:gd name="connsiteY10" fmla="*/ 155745 h 240030"/>
                <a:gd name="connsiteX11" fmla="*/ 253140 w 253746"/>
                <a:gd name="connsiteY11" fmla="*/ 241470 h 240030"/>
                <a:gd name="connsiteX12" fmla="*/ 253140 w 253746"/>
                <a:gd name="connsiteY12" fmla="*/ 241470 h 240030"/>
                <a:gd name="connsiteX13" fmla="*/ 249025 w 253746"/>
                <a:gd name="connsiteY13" fmla="*/ 240785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46" h="240028">
                  <a:moveTo>
                    <a:pt x="249025" y="240785"/>
                  </a:moveTo>
                  <a:cubicBezTo>
                    <a:pt x="186617" y="231183"/>
                    <a:pt x="123524" y="221582"/>
                    <a:pt x="61116" y="211981"/>
                  </a:cubicBezTo>
                  <a:cubicBezTo>
                    <a:pt x="47400" y="209924"/>
                    <a:pt x="32998" y="208552"/>
                    <a:pt x="18596" y="206495"/>
                  </a:cubicBezTo>
                  <a:cubicBezTo>
                    <a:pt x="16539" y="205809"/>
                    <a:pt x="15167" y="205809"/>
                    <a:pt x="13110" y="205809"/>
                  </a:cubicBezTo>
                  <a:cubicBezTo>
                    <a:pt x="4194" y="191407"/>
                    <a:pt x="14481" y="174262"/>
                    <a:pt x="6938" y="159860"/>
                  </a:cubicBezTo>
                  <a:cubicBezTo>
                    <a:pt x="6938" y="150259"/>
                    <a:pt x="6252" y="140658"/>
                    <a:pt x="6252" y="131742"/>
                  </a:cubicBezTo>
                  <a:cubicBezTo>
                    <a:pt x="-606" y="113226"/>
                    <a:pt x="8309" y="92652"/>
                    <a:pt x="765" y="74135"/>
                  </a:cubicBezTo>
                  <a:cubicBezTo>
                    <a:pt x="-2664" y="54933"/>
                    <a:pt x="5566" y="42588"/>
                    <a:pt x="22711" y="32987"/>
                  </a:cubicBezTo>
                  <a:cubicBezTo>
                    <a:pt x="108436" y="-15705"/>
                    <a:pt x="159185" y="-10904"/>
                    <a:pt x="244224" y="50132"/>
                  </a:cubicBezTo>
                  <a:cubicBezTo>
                    <a:pt x="253826" y="56990"/>
                    <a:pt x="253140" y="65906"/>
                    <a:pt x="253140" y="75507"/>
                  </a:cubicBezTo>
                  <a:cubicBezTo>
                    <a:pt x="253826" y="102253"/>
                    <a:pt x="253826" y="128999"/>
                    <a:pt x="253826" y="155745"/>
                  </a:cubicBezTo>
                  <a:cubicBezTo>
                    <a:pt x="257255" y="184549"/>
                    <a:pt x="258626" y="212667"/>
                    <a:pt x="253140" y="241470"/>
                  </a:cubicBezTo>
                  <a:lnTo>
                    <a:pt x="253140" y="241470"/>
                  </a:lnTo>
                  <a:cubicBezTo>
                    <a:pt x="252454" y="243528"/>
                    <a:pt x="251082" y="243528"/>
                    <a:pt x="249025" y="240785"/>
                  </a:cubicBezTo>
                  <a:close/>
                </a:path>
              </a:pathLst>
            </a:custGeom>
            <a:solidFill>
              <a:srgbClr val="03C9CA"/>
            </a:solidFill>
            <a:ln w="6854" cap="flat">
              <a:noFill/>
              <a:prstDash val="solid"/>
              <a:miter/>
            </a:ln>
          </p:spPr>
          <p:txBody>
            <a:bodyPr rtlCol="0" anchor="ctr"/>
            <a:lstStyle/>
            <a:p>
              <a:endParaRPr lang="en-US"/>
            </a:p>
          </p:txBody>
        </p:sp>
        <p:sp>
          <p:nvSpPr>
            <p:cNvPr id="5" name="Freeform: Shape 62">
              <a:extLst>
                <a:ext uri="{FF2B5EF4-FFF2-40B4-BE49-F238E27FC236}">
                  <a16:creationId xmlns:a16="http://schemas.microsoft.com/office/drawing/2014/main" id="{AB8ED178-5AB4-8034-585C-E0A7220198EB}"/>
                </a:ext>
              </a:extLst>
            </p:cNvPr>
            <p:cNvSpPr/>
            <p:nvPr/>
          </p:nvSpPr>
          <p:spPr>
            <a:xfrm>
              <a:off x="1003226" y="5529558"/>
              <a:ext cx="1590763" cy="1328035"/>
            </a:xfrm>
            <a:custGeom>
              <a:avLst/>
              <a:gdLst>
                <a:gd name="connsiteX0" fmla="*/ 1359321 w 1590763"/>
                <a:gd name="connsiteY0" fmla="*/ 93 h 1328035"/>
                <a:gd name="connsiteX1" fmla="*/ 1586872 w 1590763"/>
                <a:gd name="connsiteY1" fmla="*/ 36859 h 1328035"/>
                <a:gd name="connsiteX2" fmla="*/ 1589808 w 1590763"/>
                <a:gd name="connsiteY2" fmla="*/ 1082380 h 1328035"/>
                <a:gd name="connsiteX3" fmla="*/ 1590763 w 1590763"/>
                <a:gd name="connsiteY3" fmla="*/ 1328035 h 1328035"/>
                <a:gd name="connsiteX4" fmla="*/ 0 w 1590763"/>
                <a:gd name="connsiteY4" fmla="*/ 1328035 h 1328035"/>
                <a:gd name="connsiteX5" fmla="*/ 42198 w 1590763"/>
                <a:gd name="connsiteY5" fmla="*/ 832685 h 1328035"/>
                <a:gd name="connsiteX6" fmla="*/ 98573 w 1590763"/>
                <a:gd name="connsiteY6" fmla="*/ 296183 h 1328035"/>
                <a:gd name="connsiteX7" fmla="*/ 144612 w 1590763"/>
                <a:gd name="connsiteY7" fmla="*/ 24643 h 1328035"/>
                <a:gd name="connsiteX8" fmla="*/ 1107685 w 1590763"/>
                <a:gd name="connsiteY8" fmla="*/ 25583 h 1328035"/>
                <a:gd name="connsiteX9" fmla="*/ 1151846 w 1590763"/>
                <a:gd name="connsiteY9" fmla="*/ 13369 h 1328035"/>
                <a:gd name="connsiteX10" fmla="*/ 1342581 w 1590763"/>
                <a:gd name="connsiteY10" fmla="*/ 214 h 1328035"/>
                <a:gd name="connsiteX11" fmla="*/ 1359321 w 1590763"/>
                <a:gd name="connsiteY11" fmla="*/ 93 h 132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763" h="1328035">
                  <a:moveTo>
                    <a:pt x="1359321" y="93"/>
                  </a:moveTo>
                  <a:cubicBezTo>
                    <a:pt x="1414430" y="1199"/>
                    <a:pt x="1570430" y="12195"/>
                    <a:pt x="1586872" y="36859"/>
                  </a:cubicBezTo>
                  <a:cubicBezTo>
                    <a:pt x="1585933" y="47664"/>
                    <a:pt x="1587812" y="564904"/>
                    <a:pt x="1589808" y="1082380"/>
                  </a:cubicBezTo>
                  <a:lnTo>
                    <a:pt x="1590763" y="1328035"/>
                  </a:lnTo>
                  <a:lnTo>
                    <a:pt x="0" y="1328035"/>
                  </a:lnTo>
                  <a:lnTo>
                    <a:pt x="42198" y="832685"/>
                  </a:lnTo>
                  <a:cubicBezTo>
                    <a:pt x="59110" y="654164"/>
                    <a:pt x="76963" y="474704"/>
                    <a:pt x="98573" y="296183"/>
                  </a:cubicBezTo>
                  <a:cubicBezTo>
                    <a:pt x="108909" y="211620"/>
                    <a:pt x="107969" y="103568"/>
                    <a:pt x="144612" y="24643"/>
                  </a:cubicBezTo>
                  <a:cubicBezTo>
                    <a:pt x="146492" y="19946"/>
                    <a:pt x="1106745" y="30281"/>
                    <a:pt x="1107685" y="25583"/>
                  </a:cubicBezTo>
                  <a:cubicBezTo>
                    <a:pt x="1119900" y="13369"/>
                    <a:pt x="1135873" y="14308"/>
                    <a:pt x="1151846" y="13369"/>
                  </a:cubicBezTo>
                  <a:cubicBezTo>
                    <a:pt x="1215737" y="9610"/>
                    <a:pt x="1279630" y="4912"/>
                    <a:pt x="1342581" y="214"/>
                  </a:cubicBezTo>
                  <a:cubicBezTo>
                    <a:pt x="1345634" y="-21"/>
                    <a:pt x="1351448" y="-65"/>
                    <a:pt x="1359321" y="93"/>
                  </a:cubicBezTo>
                  <a:close/>
                </a:path>
              </a:pathLst>
            </a:custGeom>
            <a:solidFill>
              <a:schemeClr val="tx1"/>
            </a:solidFill>
            <a:ln w="6854" cap="flat">
              <a:noFill/>
              <a:prstDash val="solid"/>
              <a:miter/>
            </a:ln>
          </p:spPr>
          <p:txBody>
            <a:bodyPr wrap="square" rtlCol="0" anchor="ctr">
              <a:noAutofit/>
            </a:bodyPr>
            <a:lstStyle/>
            <a:p>
              <a:endParaRPr lang="en-US"/>
            </a:p>
          </p:txBody>
        </p:sp>
        <p:sp>
          <p:nvSpPr>
            <p:cNvPr id="6" name="Freeform: Shape 6">
              <a:extLst>
                <a:ext uri="{FF2B5EF4-FFF2-40B4-BE49-F238E27FC236}">
                  <a16:creationId xmlns:a16="http://schemas.microsoft.com/office/drawing/2014/main" id="{676FADB3-7640-82F0-9A94-D863EE928476}"/>
                </a:ext>
              </a:extLst>
            </p:cNvPr>
            <p:cNvSpPr/>
            <p:nvPr/>
          </p:nvSpPr>
          <p:spPr>
            <a:xfrm>
              <a:off x="1399730" y="2836925"/>
              <a:ext cx="1024145" cy="2706002"/>
            </a:xfrm>
            <a:custGeom>
              <a:avLst/>
              <a:gdLst>
                <a:gd name="connsiteX0" fmla="*/ 750892 w 747522"/>
                <a:gd name="connsiteY0" fmla="*/ 1914068 h 1975104"/>
                <a:gd name="connsiteX1" fmla="*/ 743348 w 747522"/>
                <a:gd name="connsiteY1" fmla="*/ 1778279 h 1975104"/>
                <a:gd name="connsiteX2" fmla="*/ 669967 w 747522"/>
                <a:gd name="connsiteY2" fmla="*/ 969721 h 1975104"/>
                <a:gd name="connsiteX3" fmla="*/ 565726 w 747522"/>
                <a:gd name="connsiteY3" fmla="*/ 469087 h 1975104"/>
                <a:gd name="connsiteX4" fmla="*/ 518406 w 747522"/>
                <a:gd name="connsiteY4" fmla="*/ 98069 h 1975104"/>
                <a:gd name="connsiteX5" fmla="*/ 508804 w 747522"/>
                <a:gd name="connsiteY5" fmla="*/ 85725 h 1975104"/>
                <a:gd name="connsiteX6" fmla="*/ 491659 w 747522"/>
                <a:gd name="connsiteY6" fmla="*/ 107671 h 1975104"/>
                <a:gd name="connsiteX7" fmla="*/ 409363 w 747522"/>
                <a:gd name="connsiteY7" fmla="*/ 263347 h 1975104"/>
                <a:gd name="connsiteX8" fmla="*/ 357243 w 747522"/>
                <a:gd name="connsiteY8" fmla="*/ 269519 h 1975104"/>
                <a:gd name="connsiteX9" fmla="*/ 102125 w 747522"/>
                <a:gd name="connsiteY9" fmla="*/ 59665 h 1975104"/>
                <a:gd name="connsiteX10" fmla="*/ 67835 w 747522"/>
                <a:gd name="connsiteY10" fmla="*/ 0 h 1975104"/>
                <a:gd name="connsiteX11" fmla="*/ 17772 w 747522"/>
                <a:gd name="connsiteY11" fmla="*/ 43205 h 1975104"/>
                <a:gd name="connsiteX12" fmla="*/ 1312 w 747522"/>
                <a:gd name="connsiteY12" fmla="*/ 95326 h 1975104"/>
                <a:gd name="connsiteX13" fmla="*/ 36288 w 747522"/>
                <a:gd name="connsiteY13" fmla="*/ 135788 h 1975104"/>
                <a:gd name="connsiteX14" fmla="*/ 93895 w 747522"/>
                <a:gd name="connsiteY14" fmla="*/ 211912 h 1975104"/>
                <a:gd name="connsiteX15" fmla="*/ 323638 w 747522"/>
                <a:gd name="connsiteY15" fmla="*/ 756437 h 1975104"/>
                <a:gd name="connsiteX16" fmla="*/ 368901 w 747522"/>
                <a:gd name="connsiteY16" fmla="*/ 984809 h 1975104"/>
                <a:gd name="connsiteX17" fmla="*/ 415536 w 747522"/>
                <a:gd name="connsiteY17" fmla="*/ 1261186 h 1975104"/>
                <a:gd name="connsiteX18" fmla="*/ 458055 w 747522"/>
                <a:gd name="connsiteY18" fmla="*/ 1675409 h 1975104"/>
                <a:gd name="connsiteX19" fmla="*/ 472457 w 747522"/>
                <a:gd name="connsiteY19" fmla="*/ 1942186 h 1975104"/>
                <a:gd name="connsiteX20" fmla="*/ 474514 w 747522"/>
                <a:gd name="connsiteY20" fmla="*/ 1981276 h 1975104"/>
                <a:gd name="connsiteX21" fmla="*/ 713173 w 747522"/>
                <a:gd name="connsiteY21" fmla="*/ 1971675 h 1975104"/>
                <a:gd name="connsiteX22" fmla="*/ 746091 w 747522"/>
                <a:gd name="connsiteY22" fmla="*/ 1970303 h 1975104"/>
                <a:gd name="connsiteX23" fmla="*/ 750892 w 747522"/>
                <a:gd name="connsiteY23" fmla="*/ 1914068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7522" h="1975104">
                  <a:moveTo>
                    <a:pt x="750892" y="1914068"/>
                  </a:moveTo>
                  <a:cubicBezTo>
                    <a:pt x="750206" y="1900352"/>
                    <a:pt x="745405" y="1810512"/>
                    <a:pt x="743348" y="1778279"/>
                  </a:cubicBezTo>
                  <a:cubicBezTo>
                    <a:pt x="739919" y="1715186"/>
                    <a:pt x="675454" y="1010183"/>
                    <a:pt x="669967" y="969721"/>
                  </a:cubicBezTo>
                  <a:cubicBezTo>
                    <a:pt x="648022" y="801700"/>
                    <a:pt x="597273" y="635737"/>
                    <a:pt x="565726" y="469087"/>
                  </a:cubicBezTo>
                  <a:cubicBezTo>
                    <a:pt x="547895" y="375133"/>
                    <a:pt x="518406" y="100127"/>
                    <a:pt x="518406" y="98069"/>
                  </a:cubicBezTo>
                  <a:cubicBezTo>
                    <a:pt x="514977" y="93955"/>
                    <a:pt x="517034" y="86411"/>
                    <a:pt x="508804" y="85725"/>
                  </a:cubicBezTo>
                  <a:cubicBezTo>
                    <a:pt x="499203" y="90526"/>
                    <a:pt x="496460" y="100127"/>
                    <a:pt x="491659" y="107671"/>
                  </a:cubicBezTo>
                  <a:cubicBezTo>
                    <a:pt x="471085" y="145390"/>
                    <a:pt x="427880" y="224257"/>
                    <a:pt x="409363" y="263347"/>
                  </a:cubicBezTo>
                  <a:cubicBezTo>
                    <a:pt x="402505" y="277063"/>
                    <a:pt x="381246" y="272948"/>
                    <a:pt x="357243" y="269519"/>
                  </a:cubicBezTo>
                  <a:cubicBezTo>
                    <a:pt x="351070" y="269519"/>
                    <a:pt x="178249" y="119329"/>
                    <a:pt x="102125" y="59665"/>
                  </a:cubicBezTo>
                  <a:cubicBezTo>
                    <a:pt x="81551" y="43891"/>
                    <a:pt x="64406" y="28804"/>
                    <a:pt x="67835" y="0"/>
                  </a:cubicBezTo>
                  <a:cubicBezTo>
                    <a:pt x="42460" y="3429"/>
                    <a:pt x="21886" y="9601"/>
                    <a:pt x="17772" y="43205"/>
                  </a:cubicBezTo>
                  <a:cubicBezTo>
                    <a:pt x="17086" y="71323"/>
                    <a:pt x="6799" y="76124"/>
                    <a:pt x="1312" y="95326"/>
                  </a:cubicBezTo>
                  <a:cubicBezTo>
                    <a:pt x="-5546" y="117958"/>
                    <a:pt x="15714" y="122758"/>
                    <a:pt x="36288" y="135788"/>
                  </a:cubicBezTo>
                  <a:cubicBezTo>
                    <a:pt x="59605" y="150876"/>
                    <a:pt x="76750" y="190652"/>
                    <a:pt x="93895" y="211912"/>
                  </a:cubicBezTo>
                  <a:cubicBezTo>
                    <a:pt x="199509" y="341528"/>
                    <a:pt x="315409" y="719404"/>
                    <a:pt x="323638" y="756437"/>
                  </a:cubicBezTo>
                  <a:cubicBezTo>
                    <a:pt x="340098" y="831875"/>
                    <a:pt x="355185" y="907999"/>
                    <a:pt x="368901" y="984809"/>
                  </a:cubicBezTo>
                  <a:cubicBezTo>
                    <a:pt x="386046" y="1076706"/>
                    <a:pt x="401820" y="1168603"/>
                    <a:pt x="415536" y="1261186"/>
                  </a:cubicBezTo>
                  <a:cubicBezTo>
                    <a:pt x="436110" y="1398346"/>
                    <a:pt x="448454" y="1536878"/>
                    <a:pt x="458055" y="1675409"/>
                  </a:cubicBezTo>
                  <a:cubicBezTo>
                    <a:pt x="464227" y="1763878"/>
                    <a:pt x="468342" y="1853032"/>
                    <a:pt x="472457" y="1942186"/>
                  </a:cubicBezTo>
                  <a:cubicBezTo>
                    <a:pt x="473143" y="1954530"/>
                    <a:pt x="460113" y="1974418"/>
                    <a:pt x="474514" y="1981276"/>
                  </a:cubicBezTo>
                  <a:cubicBezTo>
                    <a:pt x="480687" y="1984019"/>
                    <a:pt x="656251" y="1973732"/>
                    <a:pt x="713173" y="1971675"/>
                  </a:cubicBezTo>
                  <a:cubicBezTo>
                    <a:pt x="718659" y="1971675"/>
                    <a:pt x="740605" y="1973047"/>
                    <a:pt x="746091" y="1970303"/>
                  </a:cubicBezTo>
                  <a:cubicBezTo>
                    <a:pt x="757750" y="1964817"/>
                    <a:pt x="752263" y="1925726"/>
                    <a:pt x="750892" y="1914068"/>
                  </a:cubicBezTo>
                  <a:close/>
                </a:path>
              </a:pathLst>
            </a:custGeom>
            <a:solidFill>
              <a:srgbClr val="03C9CA"/>
            </a:solidFill>
            <a:ln w="6854" cap="flat">
              <a:noFill/>
              <a:prstDash val="solid"/>
              <a:miter/>
            </a:ln>
          </p:spPr>
          <p:txBody>
            <a:bodyPr rtlCol="0" anchor="ctr"/>
            <a:lstStyle/>
            <a:p>
              <a:endParaRPr lang="en-US"/>
            </a:p>
          </p:txBody>
        </p:sp>
        <p:sp>
          <p:nvSpPr>
            <p:cNvPr id="7" name="Freeform: Shape 61">
              <a:extLst>
                <a:ext uri="{FF2B5EF4-FFF2-40B4-BE49-F238E27FC236}">
                  <a16:creationId xmlns:a16="http://schemas.microsoft.com/office/drawing/2014/main" id="{BEF402CD-D53C-1DEB-152A-0220DDEEB0DA}"/>
                </a:ext>
              </a:extLst>
            </p:cNvPr>
            <p:cNvSpPr/>
            <p:nvPr/>
          </p:nvSpPr>
          <p:spPr>
            <a:xfrm>
              <a:off x="2117488" y="3034238"/>
              <a:ext cx="1258103" cy="3823354"/>
            </a:xfrm>
            <a:custGeom>
              <a:avLst/>
              <a:gdLst>
                <a:gd name="connsiteX0" fmla="*/ 0 w 1258103"/>
                <a:gd name="connsiteY0" fmla="*/ 0 h 3823354"/>
                <a:gd name="connsiteX1" fmla="*/ 15974 w 1258103"/>
                <a:gd name="connsiteY1" fmla="*/ 14094 h 3823354"/>
                <a:gd name="connsiteX2" fmla="*/ 44161 w 1258103"/>
                <a:gd name="connsiteY2" fmla="*/ 136240 h 3823354"/>
                <a:gd name="connsiteX3" fmla="*/ 486704 w 1258103"/>
                <a:gd name="connsiteY3" fmla="*/ 303485 h 3823354"/>
                <a:gd name="connsiteX4" fmla="*/ 876632 w 1258103"/>
                <a:gd name="connsiteY4" fmla="*/ 948040 h 3823354"/>
                <a:gd name="connsiteX5" fmla="*/ 1156629 w 1258103"/>
                <a:gd name="connsiteY5" fmla="*/ 2192049 h 3823354"/>
                <a:gd name="connsiteX6" fmla="*/ 1258103 w 1258103"/>
                <a:gd name="connsiteY6" fmla="*/ 2911770 h 3823354"/>
                <a:gd name="connsiteX7" fmla="*/ 813680 w 1258103"/>
                <a:gd name="connsiteY7" fmla="*/ 2892979 h 3823354"/>
                <a:gd name="connsiteX8" fmla="*/ 653951 w 1258103"/>
                <a:gd name="connsiteY8" fmla="*/ 2356476 h 3823354"/>
                <a:gd name="connsiteX9" fmla="*/ 739032 w 1258103"/>
                <a:gd name="connsiteY9" fmla="*/ 3823354 h 3823354"/>
                <a:gd name="connsiteX10" fmla="*/ 347235 w 1258103"/>
                <a:gd name="connsiteY10" fmla="*/ 3823354 h 3823354"/>
                <a:gd name="connsiteX11" fmla="*/ 335452 w 1258103"/>
                <a:gd name="connsiteY11" fmla="*/ 3587109 h 3823354"/>
                <a:gd name="connsiteX12" fmla="*/ 291271 w 1258103"/>
                <a:gd name="connsiteY12" fmla="*/ 2779289 h 3823354"/>
                <a:gd name="connsiteX13" fmla="*/ 175703 w 1258103"/>
                <a:gd name="connsiteY13" fmla="*/ 1187634 h 3823354"/>
                <a:gd name="connsiteX14" fmla="*/ 0 w 1258103"/>
                <a:gd name="connsiteY14" fmla="*/ 0 h 382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8103" h="3823353">
                  <a:moveTo>
                    <a:pt x="0" y="0"/>
                  </a:moveTo>
                  <a:cubicBezTo>
                    <a:pt x="16912" y="10336"/>
                    <a:pt x="15974" y="14094"/>
                    <a:pt x="15974" y="14094"/>
                  </a:cubicBezTo>
                  <a:lnTo>
                    <a:pt x="44161" y="136240"/>
                  </a:lnTo>
                  <a:cubicBezTo>
                    <a:pt x="44161" y="136240"/>
                    <a:pt x="326036" y="207649"/>
                    <a:pt x="486704" y="303485"/>
                  </a:cubicBezTo>
                  <a:cubicBezTo>
                    <a:pt x="647373" y="399323"/>
                    <a:pt x="848444" y="808982"/>
                    <a:pt x="876632" y="948040"/>
                  </a:cubicBezTo>
                  <a:cubicBezTo>
                    <a:pt x="904819" y="1087099"/>
                    <a:pt x="1095556" y="1757022"/>
                    <a:pt x="1156629" y="2192049"/>
                  </a:cubicBezTo>
                  <a:cubicBezTo>
                    <a:pt x="1217702" y="2627077"/>
                    <a:pt x="1258103" y="2911770"/>
                    <a:pt x="1258103" y="2911770"/>
                  </a:cubicBezTo>
                  <a:lnTo>
                    <a:pt x="813680" y="2892979"/>
                  </a:lnTo>
                  <a:lnTo>
                    <a:pt x="653951" y="2356476"/>
                  </a:lnTo>
                  <a:lnTo>
                    <a:pt x="739032" y="3823354"/>
                  </a:lnTo>
                  <a:lnTo>
                    <a:pt x="347235" y="3823354"/>
                  </a:lnTo>
                  <a:lnTo>
                    <a:pt x="335452" y="3587109"/>
                  </a:lnTo>
                  <a:cubicBezTo>
                    <a:pt x="319899" y="3279882"/>
                    <a:pt x="303603" y="2973431"/>
                    <a:pt x="291271" y="2779289"/>
                  </a:cubicBezTo>
                  <a:cubicBezTo>
                    <a:pt x="258386" y="2266277"/>
                    <a:pt x="264963" y="1800243"/>
                    <a:pt x="175703" y="1187634"/>
                  </a:cubicBezTo>
                  <a:cubicBezTo>
                    <a:pt x="111810" y="746969"/>
                    <a:pt x="7516" y="301607"/>
                    <a:pt x="0" y="0"/>
                  </a:cubicBezTo>
                  <a:close/>
                </a:path>
              </a:pathLst>
            </a:custGeom>
            <a:solidFill>
              <a:schemeClr val="bg1"/>
            </a:solidFill>
            <a:ln w="6854" cap="flat">
              <a:noFill/>
              <a:prstDash val="solid"/>
              <a:miter/>
            </a:ln>
          </p:spPr>
          <p:txBody>
            <a:bodyPr wrap="square" rtlCol="0" anchor="ctr">
              <a:noAutofit/>
            </a:bodyPr>
            <a:lstStyle/>
            <a:p>
              <a:endParaRPr lang="en-US"/>
            </a:p>
          </p:txBody>
        </p:sp>
        <p:sp>
          <p:nvSpPr>
            <p:cNvPr id="8" name="Freeform: Shape 8">
              <a:extLst>
                <a:ext uri="{FF2B5EF4-FFF2-40B4-BE49-F238E27FC236}">
                  <a16:creationId xmlns:a16="http://schemas.microsoft.com/office/drawing/2014/main" id="{84CD3611-4CFC-F6A1-A30F-C485BACB5CAA}"/>
                </a:ext>
              </a:extLst>
            </p:cNvPr>
            <p:cNvSpPr/>
            <p:nvPr/>
          </p:nvSpPr>
          <p:spPr>
            <a:xfrm>
              <a:off x="1385550" y="1656406"/>
              <a:ext cx="892605" cy="1550313"/>
            </a:xfrm>
            <a:custGeom>
              <a:avLst/>
              <a:gdLst>
                <a:gd name="connsiteX0" fmla="*/ 622706 w 651510"/>
                <a:gd name="connsiteY0" fmla="*/ 160770 h 1131570"/>
                <a:gd name="connsiteX1" fmla="*/ 226314 w 651510"/>
                <a:gd name="connsiteY1" fmla="*/ 21553 h 1131570"/>
                <a:gd name="connsiteX2" fmla="*/ 23317 w 651510"/>
                <a:gd name="connsiteY2" fmla="*/ 235522 h 1131570"/>
                <a:gd name="connsiteX3" fmla="*/ 26746 w 651510"/>
                <a:gd name="connsiteY3" fmla="*/ 410401 h 1131570"/>
                <a:gd name="connsiteX4" fmla="*/ 0 w 651510"/>
                <a:gd name="connsiteY4" fmla="*/ 465951 h 1131570"/>
                <a:gd name="connsiteX5" fmla="*/ 74066 w 651510"/>
                <a:gd name="connsiteY5" fmla="*/ 652489 h 1131570"/>
                <a:gd name="connsiteX6" fmla="*/ 92583 w 651510"/>
                <a:gd name="connsiteY6" fmla="*/ 697751 h 1131570"/>
                <a:gd name="connsiteX7" fmla="*/ 73381 w 651510"/>
                <a:gd name="connsiteY7" fmla="*/ 863029 h 1131570"/>
                <a:gd name="connsiteX8" fmla="*/ 104242 w 651510"/>
                <a:gd name="connsiteY8" fmla="*/ 925437 h 1131570"/>
                <a:gd name="connsiteX9" fmla="*/ 306553 w 651510"/>
                <a:gd name="connsiteY9" fmla="*/ 1084543 h 1131570"/>
                <a:gd name="connsiteX10" fmla="*/ 367589 w 651510"/>
                <a:gd name="connsiteY10" fmla="*/ 1132549 h 1131570"/>
                <a:gd name="connsiteX11" fmla="*/ 434111 w 651510"/>
                <a:gd name="connsiteY11" fmla="*/ 1107860 h 1131570"/>
                <a:gd name="connsiteX12" fmla="*/ 517093 w 651510"/>
                <a:gd name="connsiteY12" fmla="*/ 959041 h 1131570"/>
                <a:gd name="connsiteX13" fmla="*/ 509549 w 651510"/>
                <a:gd name="connsiteY13" fmla="*/ 887032 h 1131570"/>
                <a:gd name="connsiteX14" fmla="*/ 643966 w 651510"/>
                <a:gd name="connsiteY14" fmla="*/ 576365 h 1131570"/>
                <a:gd name="connsiteX15" fmla="*/ 649453 w 651510"/>
                <a:gd name="connsiteY15" fmla="*/ 461150 h 1131570"/>
                <a:gd name="connsiteX16" fmla="*/ 622706 w 651510"/>
                <a:gd name="connsiteY16" fmla="*/ 160770 h 113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510" h="1131570">
                  <a:moveTo>
                    <a:pt x="622706" y="160770"/>
                  </a:moveTo>
                  <a:cubicBezTo>
                    <a:pt x="554812" y="8522"/>
                    <a:pt x="386105" y="-29882"/>
                    <a:pt x="226314" y="21553"/>
                  </a:cubicBezTo>
                  <a:cubicBezTo>
                    <a:pt x="124130" y="54471"/>
                    <a:pt x="45949" y="123051"/>
                    <a:pt x="23317" y="235522"/>
                  </a:cubicBezTo>
                  <a:cubicBezTo>
                    <a:pt x="12344" y="289700"/>
                    <a:pt x="28118" y="410401"/>
                    <a:pt x="26746" y="410401"/>
                  </a:cubicBezTo>
                  <a:cubicBezTo>
                    <a:pt x="4115" y="413830"/>
                    <a:pt x="0" y="440576"/>
                    <a:pt x="0" y="465951"/>
                  </a:cubicBezTo>
                  <a:cubicBezTo>
                    <a:pt x="0" y="540017"/>
                    <a:pt x="20574" y="613398"/>
                    <a:pt x="74066" y="652489"/>
                  </a:cubicBezTo>
                  <a:cubicBezTo>
                    <a:pt x="89154" y="663461"/>
                    <a:pt x="93269" y="678549"/>
                    <a:pt x="92583" y="697751"/>
                  </a:cubicBezTo>
                  <a:cubicBezTo>
                    <a:pt x="89840" y="789649"/>
                    <a:pt x="72009" y="851371"/>
                    <a:pt x="73381" y="863029"/>
                  </a:cubicBezTo>
                  <a:cubicBezTo>
                    <a:pt x="70637" y="890461"/>
                    <a:pt x="82982" y="908978"/>
                    <a:pt x="104242" y="925437"/>
                  </a:cubicBezTo>
                  <a:cubicBezTo>
                    <a:pt x="171450" y="978244"/>
                    <a:pt x="240716" y="1030364"/>
                    <a:pt x="306553" y="1084543"/>
                  </a:cubicBezTo>
                  <a:cubicBezTo>
                    <a:pt x="316840" y="1092772"/>
                    <a:pt x="357988" y="1124319"/>
                    <a:pt x="367589" y="1132549"/>
                  </a:cubicBezTo>
                  <a:cubicBezTo>
                    <a:pt x="373075" y="1135978"/>
                    <a:pt x="416966" y="1144207"/>
                    <a:pt x="434111" y="1107860"/>
                  </a:cubicBezTo>
                  <a:cubicBezTo>
                    <a:pt x="460172" y="1052996"/>
                    <a:pt x="486232" y="1011848"/>
                    <a:pt x="517093" y="959041"/>
                  </a:cubicBezTo>
                  <a:cubicBezTo>
                    <a:pt x="517093" y="954926"/>
                    <a:pt x="481432" y="924751"/>
                    <a:pt x="509549" y="887032"/>
                  </a:cubicBezTo>
                  <a:cubicBezTo>
                    <a:pt x="565099" y="812966"/>
                    <a:pt x="637794" y="593510"/>
                    <a:pt x="643966" y="576365"/>
                  </a:cubicBezTo>
                  <a:cubicBezTo>
                    <a:pt x="655625" y="527673"/>
                    <a:pt x="643280" y="489954"/>
                    <a:pt x="649453" y="461150"/>
                  </a:cubicBezTo>
                  <a:cubicBezTo>
                    <a:pt x="665912" y="398743"/>
                    <a:pt x="659054" y="226607"/>
                    <a:pt x="622706" y="160770"/>
                  </a:cubicBezTo>
                  <a:close/>
                </a:path>
              </a:pathLst>
            </a:custGeom>
            <a:solidFill>
              <a:srgbClr val="FECBA3"/>
            </a:solidFill>
            <a:ln w="6350" cap="flat">
              <a:noFill/>
              <a:prstDash val="solid"/>
              <a:miter/>
            </a:ln>
          </p:spPr>
          <p:txBody>
            <a:bodyPr rtlCol="0" anchor="ctr"/>
            <a:lstStyle/>
            <a:p>
              <a:endParaRPr lang="en-US"/>
            </a:p>
          </p:txBody>
        </p:sp>
        <p:sp>
          <p:nvSpPr>
            <p:cNvPr id="9" name="Freeform: Shape 9">
              <a:extLst>
                <a:ext uri="{FF2B5EF4-FFF2-40B4-BE49-F238E27FC236}">
                  <a16:creationId xmlns:a16="http://schemas.microsoft.com/office/drawing/2014/main" id="{2870F021-5426-8BB3-4CD6-7CEEB7F21ABB}"/>
                </a:ext>
              </a:extLst>
            </p:cNvPr>
            <p:cNvSpPr/>
            <p:nvPr/>
          </p:nvSpPr>
          <p:spPr>
            <a:xfrm>
              <a:off x="1611993" y="2742967"/>
              <a:ext cx="479188" cy="469793"/>
            </a:xfrm>
            <a:custGeom>
              <a:avLst/>
              <a:gdLst>
                <a:gd name="connsiteX0" fmla="*/ 351815 w 349758"/>
                <a:gd name="connsiteY0" fmla="*/ 165278 h 342900"/>
                <a:gd name="connsiteX1" fmla="*/ 266776 w 349758"/>
                <a:gd name="connsiteY1" fmla="*/ 317525 h 342900"/>
                <a:gd name="connsiteX2" fmla="*/ 183794 w 349758"/>
                <a:gd name="connsiteY2" fmla="*/ 309982 h 342900"/>
                <a:gd name="connsiteX3" fmla="*/ 121387 w 349758"/>
                <a:gd name="connsiteY3" fmla="*/ 210541 h 342900"/>
                <a:gd name="connsiteX4" fmla="*/ 0 w 349758"/>
                <a:gd name="connsiteY4" fmla="*/ 0 h 342900"/>
                <a:gd name="connsiteX5" fmla="*/ 111785 w 349758"/>
                <a:gd name="connsiteY5" fmla="*/ 93955 h 342900"/>
                <a:gd name="connsiteX6" fmla="*/ 336728 w 349758"/>
                <a:gd name="connsiteY6" fmla="*/ 106985 h 342900"/>
                <a:gd name="connsiteX7" fmla="*/ 351815 w 349758"/>
                <a:gd name="connsiteY7" fmla="*/ 165278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758" h="342900">
                  <a:moveTo>
                    <a:pt x="351815" y="165278"/>
                  </a:moveTo>
                  <a:cubicBezTo>
                    <a:pt x="320954" y="218084"/>
                    <a:pt x="295580" y="264033"/>
                    <a:pt x="266776" y="317525"/>
                  </a:cubicBezTo>
                  <a:cubicBezTo>
                    <a:pt x="245516" y="353873"/>
                    <a:pt x="215341" y="361417"/>
                    <a:pt x="183794" y="309982"/>
                  </a:cubicBezTo>
                  <a:cubicBezTo>
                    <a:pt x="159791" y="275006"/>
                    <a:pt x="139903" y="242773"/>
                    <a:pt x="121387" y="210541"/>
                  </a:cubicBezTo>
                  <a:cubicBezTo>
                    <a:pt x="84353" y="145390"/>
                    <a:pt x="4115" y="10287"/>
                    <a:pt x="0" y="0"/>
                  </a:cubicBezTo>
                  <a:cubicBezTo>
                    <a:pt x="37719" y="39776"/>
                    <a:pt x="76810" y="66523"/>
                    <a:pt x="111785" y="93955"/>
                  </a:cubicBezTo>
                  <a:cubicBezTo>
                    <a:pt x="183109" y="150876"/>
                    <a:pt x="262661" y="165964"/>
                    <a:pt x="336728" y="106985"/>
                  </a:cubicBezTo>
                  <a:cubicBezTo>
                    <a:pt x="338099" y="160477"/>
                    <a:pt x="351130" y="161849"/>
                    <a:pt x="351815" y="165278"/>
                  </a:cubicBezTo>
                  <a:close/>
                </a:path>
              </a:pathLst>
            </a:custGeom>
            <a:solidFill>
              <a:srgbClr val="9A6217"/>
            </a:solidFill>
            <a:ln w="9293" cap="flat">
              <a:noFill/>
              <a:prstDash val="solid"/>
              <a:miter/>
            </a:ln>
          </p:spPr>
          <p:txBody>
            <a:bodyPr rtlCol="0" anchor="ctr"/>
            <a:lstStyle/>
            <a:p>
              <a:endParaRPr lang="en-US"/>
            </a:p>
          </p:txBody>
        </p:sp>
        <p:sp>
          <p:nvSpPr>
            <p:cNvPr id="10" name="Freeform: Shape 10">
              <a:extLst>
                <a:ext uri="{FF2B5EF4-FFF2-40B4-BE49-F238E27FC236}">
                  <a16:creationId xmlns:a16="http://schemas.microsoft.com/office/drawing/2014/main" id="{0B437EF6-5600-7ECE-FE76-A14923D937EC}"/>
                </a:ext>
              </a:extLst>
            </p:cNvPr>
            <p:cNvSpPr/>
            <p:nvPr/>
          </p:nvSpPr>
          <p:spPr>
            <a:xfrm>
              <a:off x="2235875" y="3580457"/>
              <a:ext cx="197312" cy="422812"/>
            </a:xfrm>
            <a:custGeom>
              <a:avLst/>
              <a:gdLst>
                <a:gd name="connsiteX0" fmla="*/ 0 w 144018"/>
                <a:gd name="connsiteY0" fmla="*/ 4566 h 308610"/>
                <a:gd name="connsiteX1" fmla="*/ 19888 w 144018"/>
                <a:gd name="connsiteY1" fmla="*/ 7309 h 308610"/>
                <a:gd name="connsiteX2" fmla="*/ 28804 w 144018"/>
                <a:gd name="connsiteY2" fmla="*/ 73146 h 308610"/>
                <a:gd name="connsiteX3" fmla="*/ 75438 w 144018"/>
                <a:gd name="connsiteY3" fmla="*/ 239109 h 308610"/>
                <a:gd name="connsiteX4" fmla="*/ 104242 w 144018"/>
                <a:gd name="connsiteY4" fmla="*/ 280943 h 308610"/>
                <a:gd name="connsiteX5" fmla="*/ 143332 w 144018"/>
                <a:gd name="connsiteY5" fmla="*/ 297402 h 308610"/>
                <a:gd name="connsiteX6" fmla="*/ 143332 w 144018"/>
                <a:gd name="connsiteY6" fmla="*/ 314547 h 308610"/>
                <a:gd name="connsiteX7" fmla="*/ 60350 w 144018"/>
                <a:gd name="connsiteY7" fmla="*/ 243910 h 308610"/>
                <a:gd name="connsiteX8" fmla="*/ 4115 w 144018"/>
                <a:gd name="connsiteY8" fmla="*/ 29940 h 308610"/>
                <a:gd name="connsiteX9" fmla="*/ 0 w 144018"/>
                <a:gd name="connsiteY9" fmla="*/ 4566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18" h="308610">
                  <a:moveTo>
                    <a:pt x="0" y="4566"/>
                  </a:moveTo>
                  <a:cubicBezTo>
                    <a:pt x="9601" y="-3664"/>
                    <a:pt x="13716" y="451"/>
                    <a:pt x="19888" y="7309"/>
                  </a:cubicBezTo>
                  <a:cubicBezTo>
                    <a:pt x="21260" y="32684"/>
                    <a:pt x="24689" y="52572"/>
                    <a:pt x="28804" y="73146"/>
                  </a:cubicBezTo>
                  <a:cubicBezTo>
                    <a:pt x="40462" y="129381"/>
                    <a:pt x="58979" y="202762"/>
                    <a:pt x="75438" y="239109"/>
                  </a:cubicBezTo>
                  <a:cubicBezTo>
                    <a:pt x="80924" y="250082"/>
                    <a:pt x="97384" y="274085"/>
                    <a:pt x="104242" y="280943"/>
                  </a:cubicBezTo>
                  <a:cubicBezTo>
                    <a:pt x="114529" y="289173"/>
                    <a:pt x="128930" y="297402"/>
                    <a:pt x="143332" y="297402"/>
                  </a:cubicBezTo>
                  <a:cubicBezTo>
                    <a:pt x="148133" y="302889"/>
                    <a:pt x="148133" y="309061"/>
                    <a:pt x="143332" y="314547"/>
                  </a:cubicBezTo>
                  <a:cubicBezTo>
                    <a:pt x="102184" y="307004"/>
                    <a:pt x="76810" y="280257"/>
                    <a:pt x="60350" y="243910"/>
                  </a:cubicBezTo>
                  <a:cubicBezTo>
                    <a:pt x="31547" y="174644"/>
                    <a:pt x="14402" y="104007"/>
                    <a:pt x="4115" y="29940"/>
                  </a:cubicBezTo>
                  <a:cubicBezTo>
                    <a:pt x="3429" y="21711"/>
                    <a:pt x="2057" y="12110"/>
                    <a:pt x="0" y="4566"/>
                  </a:cubicBezTo>
                  <a:close/>
                </a:path>
              </a:pathLst>
            </a:custGeom>
            <a:solidFill>
              <a:schemeClr val="tx1">
                <a:lumMod val="65000"/>
                <a:lumOff val="35000"/>
              </a:schemeClr>
            </a:solidFill>
            <a:ln w="6854" cap="flat">
              <a:noFill/>
              <a:prstDash val="solid"/>
              <a:miter/>
            </a:ln>
          </p:spPr>
          <p:txBody>
            <a:bodyPr rtlCol="0" anchor="ctr"/>
            <a:lstStyle/>
            <a:p>
              <a:endParaRPr lang="en-US"/>
            </a:p>
          </p:txBody>
        </p:sp>
        <p:sp>
          <p:nvSpPr>
            <p:cNvPr id="11" name="Freeform: Shape 11">
              <a:extLst>
                <a:ext uri="{FF2B5EF4-FFF2-40B4-BE49-F238E27FC236}">
                  <a16:creationId xmlns:a16="http://schemas.microsoft.com/office/drawing/2014/main" id="{4967FC31-D53C-BB62-BDF1-B1D52CDC8F0A}"/>
                </a:ext>
              </a:extLst>
            </p:cNvPr>
            <p:cNvSpPr/>
            <p:nvPr/>
          </p:nvSpPr>
          <p:spPr>
            <a:xfrm>
              <a:off x="2565672" y="3541614"/>
              <a:ext cx="103354" cy="422812"/>
            </a:xfrm>
            <a:custGeom>
              <a:avLst/>
              <a:gdLst>
                <a:gd name="connsiteX0" fmla="*/ 0 w 75438"/>
                <a:gd name="connsiteY0" fmla="*/ 9601 h 308610"/>
                <a:gd name="connsiteX1" fmla="*/ 17145 w 75438"/>
                <a:gd name="connsiteY1" fmla="*/ 0 h 308610"/>
                <a:gd name="connsiteX2" fmla="*/ 75438 w 75438"/>
                <a:gd name="connsiteY2" fmla="*/ 233858 h 308610"/>
                <a:gd name="connsiteX3" fmla="*/ 75438 w 75438"/>
                <a:gd name="connsiteY3" fmla="*/ 279121 h 308610"/>
                <a:gd name="connsiteX4" fmla="*/ 65151 w 75438"/>
                <a:gd name="connsiteY4" fmla="*/ 311353 h 308610"/>
                <a:gd name="connsiteX5" fmla="*/ 47320 w 75438"/>
                <a:gd name="connsiteY5" fmla="*/ 296951 h 308610"/>
                <a:gd name="connsiteX6" fmla="*/ 61722 w 75438"/>
                <a:gd name="connsiteY6" fmla="*/ 256489 h 308610"/>
                <a:gd name="connsiteX7" fmla="*/ 57607 w 75438"/>
                <a:gd name="connsiteY7" fmla="*/ 225628 h 308610"/>
                <a:gd name="connsiteX8" fmla="*/ 5487 w 75438"/>
                <a:gd name="connsiteY8" fmla="*/ 25375 h 308610"/>
                <a:gd name="connsiteX9" fmla="*/ 0 w 75438"/>
                <a:gd name="connsiteY9" fmla="*/ 9601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38" h="308610">
                  <a:moveTo>
                    <a:pt x="0" y="9601"/>
                  </a:moveTo>
                  <a:cubicBezTo>
                    <a:pt x="6172" y="3429"/>
                    <a:pt x="11659" y="6172"/>
                    <a:pt x="17145" y="0"/>
                  </a:cubicBezTo>
                  <a:cubicBezTo>
                    <a:pt x="45263" y="100127"/>
                    <a:pt x="62408" y="153619"/>
                    <a:pt x="75438" y="233858"/>
                  </a:cubicBezTo>
                  <a:cubicBezTo>
                    <a:pt x="78181" y="248945"/>
                    <a:pt x="78181" y="264033"/>
                    <a:pt x="75438" y="279121"/>
                  </a:cubicBezTo>
                  <a:cubicBezTo>
                    <a:pt x="71323" y="292837"/>
                    <a:pt x="69266" y="297637"/>
                    <a:pt x="65151" y="311353"/>
                  </a:cubicBezTo>
                  <a:cubicBezTo>
                    <a:pt x="56236" y="314782"/>
                    <a:pt x="53493" y="304495"/>
                    <a:pt x="47320" y="296951"/>
                  </a:cubicBezTo>
                  <a:cubicBezTo>
                    <a:pt x="58293" y="285979"/>
                    <a:pt x="61036" y="277749"/>
                    <a:pt x="61722" y="256489"/>
                  </a:cubicBezTo>
                  <a:cubicBezTo>
                    <a:pt x="59665" y="243459"/>
                    <a:pt x="60351" y="233172"/>
                    <a:pt x="57607" y="225628"/>
                  </a:cubicBezTo>
                  <a:cubicBezTo>
                    <a:pt x="44577" y="157734"/>
                    <a:pt x="28804" y="100127"/>
                    <a:pt x="5487" y="25375"/>
                  </a:cubicBezTo>
                  <a:cubicBezTo>
                    <a:pt x="4801" y="21946"/>
                    <a:pt x="2058" y="13030"/>
                    <a:pt x="0" y="9601"/>
                  </a:cubicBezTo>
                  <a:close/>
                </a:path>
              </a:pathLst>
            </a:custGeom>
            <a:solidFill>
              <a:schemeClr val="tx1">
                <a:lumMod val="65000"/>
                <a:lumOff val="35000"/>
              </a:schemeClr>
            </a:solidFill>
            <a:ln w="6854" cap="flat">
              <a:noFill/>
              <a:prstDash val="solid"/>
              <a:miter/>
            </a:ln>
          </p:spPr>
          <p:txBody>
            <a:bodyPr rtlCol="0" anchor="ctr"/>
            <a:lstStyle/>
            <a:p>
              <a:endParaRPr lang="en-US"/>
            </a:p>
          </p:txBody>
        </p:sp>
        <p:sp>
          <p:nvSpPr>
            <p:cNvPr id="12" name="Freeform: Shape 12">
              <a:extLst>
                <a:ext uri="{FF2B5EF4-FFF2-40B4-BE49-F238E27FC236}">
                  <a16:creationId xmlns:a16="http://schemas.microsoft.com/office/drawing/2014/main" id="{F5BCF145-55E8-CB81-E83C-CDDDE8583479}"/>
                </a:ext>
              </a:extLst>
            </p:cNvPr>
            <p:cNvSpPr/>
            <p:nvPr/>
          </p:nvSpPr>
          <p:spPr>
            <a:xfrm>
              <a:off x="2432251" y="3977804"/>
              <a:ext cx="37583" cy="37583"/>
            </a:xfrm>
            <a:custGeom>
              <a:avLst/>
              <a:gdLst>
                <a:gd name="connsiteX0" fmla="*/ 0 w 27432"/>
                <a:gd name="connsiteY0" fmla="*/ 24526 h 27432"/>
                <a:gd name="connsiteX1" fmla="*/ 0 w 27432"/>
                <a:gd name="connsiteY1" fmla="*/ 7381 h 27432"/>
                <a:gd name="connsiteX2" fmla="*/ 30861 w 27432"/>
                <a:gd name="connsiteY2" fmla="*/ 8067 h 27432"/>
                <a:gd name="connsiteX3" fmla="*/ 30861 w 27432"/>
                <a:gd name="connsiteY3" fmla="*/ 23154 h 27432"/>
                <a:gd name="connsiteX4" fmla="*/ 0 w 27432"/>
                <a:gd name="connsiteY4" fmla="*/ 2452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a:moveTo>
                    <a:pt x="0" y="24526"/>
                  </a:moveTo>
                  <a:cubicBezTo>
                    <a:pt x="0" y="19040"/>
                    <a:pt x="0" y="12867"/>
                    <a:pt x="0" y="7381"/>
                  </a:cubicBezTo>
                  <a:cubicBezTo>
                    <a:pt x="10287" y="-2906"/>
                    <a:pt x="21260" y="-2220"/>
                    <a:pt x="30861" y="8067"/>
                  </a:cubicBezTo>
                  <a:cubicBezTo>
                    <a:pt x="35662" y="12867"/>
                    <a:pt x="34976" y="18354"/>
                    <a:pt x="30861" y="23154"/>
                  </a:cubicBezTo>
                  <a:cubicBezTo>
                    <a:pt x="21260" y="34127"/>
                    <a:pt x="10287" y="34127"/>
                    <a:pt x="0" y="24526"/>
                  </a:cubicBezTo>
                  <a:close/>
                </a:path>
              </a:pathLst>
            </a:custGeom>
            <a:solidFill>
              <a:schemeClr val="tx1"/>
            </a:solidFill>
            <a:ln w="6854" cap="flat">
              <a:noFill/>
              <a:prstDash val="solid"/>
              <a:miter/>
            </a:ln>
          </p:spPr>
          <p:txBody>
            <a:bodyPr rtlCol="0" anchor="ctr"/>
            <a:lstStyle/>
            <a:p>
              <a:endParaRPr lang="en-US"/>
            </a:p>
          </p:txBody>
        </p:sp>
        <p:sp>
          <p:nvSpPr>
            <p:cNvPr id="13" name="Freeform: Shape 13">
              <a:extLst>
                <a:ext uri="{FF2B5EF4-FFF2-40B4-BE49-F238E27FC236}">
                  <a16:creationId xmlns:a16="http://schemas.microsoft.com/office/drawing/2014/main" id="{E25E2271-78EE-F30D-1AB8-65892D93323B}"/>
                </a:ext>
              </a:extLst>
            </p:cNvPr>
            <p:cNvSpPr/>
            <p:nvPr/>
          </p:nvSpPr>
          <p:spPr>
            <a:xfrm>
              <a:off x="2604702" y="3942814"/>
              <a:ext cx="46978" cy="46978"/>
            </a:xfrm>
            <a:custGeom>
              <a:avLst/>
              <a:gdLst>
                <a:gd name="connsiteX0" fmla="*/ 16088 w 34290"/>
                <a:gd name="connsiteY0" fmla="*/ 0 h 34290"/>
                <a:gd name="connsiteX1" fmla="*/ 38719 w 34290"/>
                <a:gd name="connsiteY1" fmla="*/ 6172 h 34290"/>
                <a:gd name="connsiteX2" fmla="*/ 18831 w 34290"/>
                <a:gd name="connsiteY2" fmla="*/ 35662 h 34290"/>
                <a:gd name="connsiteX3" fmla="*/ 314 w 34290"/>
                <a:gd name="connsiteY3" fmla="*/ 28804 h 34290"/>
                <a:gd name="connsiteX4" fmla="*/ 16088 w 34290"/>
                <a:gd name="connsiteY4" fmla="*/ 0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16088" y="0"/>
                  </a:moveTo>
                  <a:cubicBezTo>
                    <a:pt x="23631" y="1372"/>
                    <a:pt x="32547" y="-686"/>
                    <a:pt x="38719" y="6172"/>
                  </a:cubicBezTo>
                  <a:cubicBezTo>
                    <a:pt x="40776" y="17145"/>
                    <a:pt x="32547" y="34290"/>
                    <a:pt x="18831" y="35662"/>
                  </a:cubicBezTo>
                  <a:cubicBezTo>
                    <a:pt x="11973" y="36347"/>
                    <a:pt x="2372" y="39091"/>
                    <a:pt x="314" y="28804"/>
                  </a:cubicBezTo>
                  <a:cubicBezTo>
                    <a:pt x="-1057" y="19202"/>
                    <a:pt x="1686" y="2057"/>
                    <a:pt x="16088" y="0"/>
                  </a:cubicBezTo>
                  <a:close/>
                </a:path>
              </a:pathLst>
            </a:custGeom>
            <a:solidFill>
              <a:schemeClr val="tx1"/>
            </a:solidFill>
            <a:ln w="6854" cap="flat">
              <a:noFill/>
              <a:prstDash val="solid"/>
              <a:miter/>
            </a:ln>
          </p:spPr>
          <p:txBody>
            <a:bodyPr rtlCol="0" anchor="ctr"/>
            <a:lstStyle/>
            <a:p>
              <a:endParaRPr lang="en-US"/>
            </a:p>
          </p:txBody>
        </p:sp>
        <p:sp>
          <p:nvSpPr>
            <p:cNvPr id="14" name="Freeform: Shape 14">
              <a:extLst>
                <a:ext uri="{FF2B5EF4-FFF2-40B4-BE49-F238E27FC236}">
                  <a16:creationId xmlns:a16="http://schemas.microsoft.com/office/drawing/2014/main" id="{0E046A67-60AF-AD52-E27D-40620AF6DF19}"/>
                </a:ext>
              </a:extLst>
            </p:cNvPr>
            <p:cNvSpPr/>
            <p:nvPr/>
          </p:nvSpPr>
          <p:spPr>
            <a:xfrm>
              <a:off x="2408732" y="5459304"/>
              <a:ext cx="9395" cy="65771"/>
            </a:xfrm>
            <a:custGeom>
              <a:avLst/>
              <a:gdLst>
                <a:gd name="connsiteX0" fmla="*/ 5506 w 0"/>
                <a:gd name="connsiteY0" fmla="*/ 52121 h 48006"/>
                <a:gd name="connsiteX1" fmla="*/ 706 w 0"/>
                <a:gd name="connsiteY1" fmla="*/ 0 h 48006"/>
                <a:gd name="connsiteX2" fmla="*/ 5506 w 0"/>
                <a:gd name="connsiteY2" fmla="*/ 52121 h 48006"/>
              </a:gdLst>
              <a:ahLst/>
              <a:cxnLst>
                <a:cxn ang="0">
                  <a:pos x="connsiteX0" y="connsiteY0"/>
                </a:cxn>
                <a:cxn ang="0">
                  <a:pos x="connsiteX1" y="connsiteY1"/>
                </a:cxn>
                <a:cxn ang="0">
                  <a:pos x="connsiteX2" y="connsiteY2"/>
                </a:cxn>
              </a:cxnLst>
              <a:rect l="l" t="t" r="r" b="b"/>
              <a:pathLst>
                <a:path h="48006">
                  <a:moveTo>
                    <a:pt x="5506" y="52121"/>
                  </a:moveTo>
                  <a:cubicBezTo>
                    <a:pt x="-4095" y="35661"/>
                    <a:pt x="2077" y="17145"/>
                    <a:pt x="706" y="0"/>
                  </a:cubicBezTo>
                  <a:cubicBezTo>
                    <a:pt x="10993" y="16459"/>
                    <a:pt x="3449" y="34976"/>
                    <a:pt x="5506" y="52121"/>
                  </a:cubicBezTo>
                  <a:close/>
                </a:path>
              </a:pathLst>
            </a:custGeom>
            <a:solidFill>
              <a:srgbClr val="FDFDFD"/>
            </a:solidFill>
            <a:ln w="6854" cap="flat">
              <a:noFill/>
              <a:prstDash val="solid"/>
              <a:miter/>
            </a:ln>
          </p:spPr>
          <p:txBody>
            <a:bodyPr rtlCol="0" anchor="ctr"/>
            <a:lstStyle/>
            <a:p>
              <a:endParaRPr lang="en-US"/>
            </a:p>
          </p:txBody>
        </p:sp>
        <p:sp>
          <p:nvSpPr>
            <p:cNvPr id="15" name="Freeform: Shape 17">
              <a:extLst>
                <a:ext uri="{FF2B5EF4-FFF2-40B4-BE49-F238E27FC236}">
                  <a16:creationId xmlns:a16="http://schemas.microsoft.com/office/drawing/2014/main" id="{1C797159-C613-4C12-3D2C-7D760E3BCCA4}"/>
                </a:ext>
              </a:extLst>
            </p:cNvPr>
            <p:cNvSpPr/>
            <p:nvPr/>
          </p:nvSpPr>
          <p:spPr>
            <a:xfrm>
              <a:off x="2259006" y="2468608"/>
              <a:ext cx="9395" cy="46978"/>
            </a:xfrm>
            <a:custGeom>
              <a:avLst/>
              <a:gdLst>
                <a:gd name="connsiteX0" fmla="*/ 948 w 0"/>
                <a:gd name="connsiteY0" fmla="*/ 40462 h 34290"/>
                <a:gd name="connsiteX1" fmla="*/ 5748 w 0"/>
                <a:gd name="connsiteY1" fmla="*/ 0 h 34290"/>
                <a:gd name="connsiteX2" fmla="*/ 948 w 0"/>
                <a:gd name="connsiteY2" fmla="*/ 40462 h 34290"/>
              </a:gdLst>
              <a:ahLst/>
              <a:cxnLst>
                <a:cxn ang="0">
                  <a:pos x="connsiteX0" y="connsiteY0"/>
                </a:cxn>
                <a:cxn ang="0">
                  <a:pos x="connsiteX1" y="connsiteY1"/>
                </a:cxn>
                <a:cxn ang="0">
                  <a:pos x="connsiteX2" y="connsiteY2"/>
                </a:cxn>
              </a:cxnLst>
              <a:rect l="l" t="t" r="r" b="b"/>
              <a:pathLst>
                <a:path h="34290">
                  <a:moveTo>
                    <a:pt x="948" y="40462"/>
                  </a:moveTo>
                  <a:cubicBezTo>
                    <a:pt x="1634" y="26746"/>
                    <a:pt x="-3853" y="12344"/>
                    <a:pt x="5748" y="0"/>
                  </a:cubicBezTo>
                  <a:cubicBezTo>
                    <a:pt x="3691" y="13716"/>
                    <a:pt x="10549" y="28118"/>
                    <a:pt x="948" y="40462"/>
                  </a:cubicBezTo>
                  <a:close/>
                </a:path>
              </a:pathLst>
            </a:custGeom>
            <a:solidFill>
              <a:srgbClr val="FDFDFD"/>
            </a:solidFill>
            <a:ln w="6854" cap="flat">
              <a:noFill/>
              <a:prstDash val="solid"/>
              <a:miter/>
            </a:ln>
          </p:spPr>
          <p:txBody>
            <a:bodyPr rtlCol="0" anchor="ctr"/>
            <a:lstStyle/>
            <a:p>
              <a:endParaRPr lang="en-US"/>
            </a:p>
          </p:txBody>
        </p:sp>
        <p:sp>
          <p:nvSpPr>
            <p:cNvPr id="16" name="Freeform: Shape 18">
              <a:extLst>
                <a:ext uri="{FF2B5EF4-FFF2-40B4-BE49-F238E27FC236}">
                  <a16:creationId xmlns:a16="http://schemas.microsoft.com/office/drawing/2014/main" id="{E6236A81-0733-316F-D113-8395DA8705F7}"/>
                </a:ext>
              </a:extLst>
            </p:cNvPr>
            <p:cNvSpPr/>
            <p:nvPr/>
          </p:nvSpPr>
          <p:spPr>
            <a:xfrm>
              <a:off x="2291274" y="2190491"/>
              <a:ext cx="9395" cy="37583"/>
            </a:xfrm>
            <a:custGeom>
              <a:avLst/>
              <a:gdLst>
                <a:gd name="connsiteX0" fmla="*/ 27 w 0"/>
                <a:gd name="connsiteY0" fmla="*/ 31547 h 27432"/>
                <a:gd name="connsiteX1" fmla="*/ 4828 w 0"/>
                <a:gd name="connsiteY1" fmla="*/ 0 h 27432"/>
                <a:gd name="connsiteX2" fmla="*/ 27 w 0"/>
                <a:gd name="connsiteY2" fmla="*/ 31547 h 27432"/>
              </a:gdLst>
              <a:ahLst/>
              <a:cxnLst>
                <a:cxn ang="0">
                  <a:pos x="connsiteX0" y="connsiteY0"/>
                </a:cxn>
                <a:cxn ang="0">
                  <a:pos x="connsiteX1" y="connsiteY1"/>
                </a:cxn>
                <a:cxn ang="0">
                  <a:pos x="connsiteX2" y="connsiteY2"/>
                </a:cxn>
              </a:cxnLst>
              <a:rect l="l" t="t" r="r" b="b"/>
              <a:pathLst>
                <a:path h="27432">
                  <a:moveTo>
                    <a:pt x="27" y="31547"/>
                  </a:moveTo>
                  <a:cubicBezTo>
                    <a:pt x="27" y="20574"/>
                    <a:pt x="-658" y="10287"/>
                    <a:pt x="4828" y="0"/>
                  </a:cubicBezTo>
                  <a:cubicBezTo>
                    <a:pt x="4142" y="10287"/>
                    <a:pt x="8943" y="21946"/>
                    <a:pt x="27" y="31547"/>
                  </a:cubicBezTo>
                  <a:close/>
                </a:path>
              </a:pathLst>
            </a:custGeom>
            <a:solidFill>
              <a:srgbClr val="FDFDFD"/>
            </a:solidFill>
            <a:ln w="6854" cap="flat">
              <a:noFill/>
              <a:prstDash val="solid"/>
              <a:miter/>
            </a:ln>
          </p:spPr>
          <p:txBody>
            <a:bodyPr rtlCol="0" anchor="ctr"/>
            <a:lstStyle/>
            <a:p>
              <a:endParaRPr lang="en-US"/>
            </a:p>
          </p:txBody>
        </p:sp>
        <p:sp>
          <p:nvSpPr>
            <p:cNvPr id="17" name="Freeform: Shape 19">
              <a:extLst>
                <a:ext uri="{FF2B5EF4-FFF2-40B4-BE49-F238E27FC236}">
                  <a16:creationId xmlns:a16="http://schemas.microsoft.com/office/drawing/2014/main" id="{6941F6A8-C44D-890B-1990-ACE9F5C65A1B}"/>
                </a:ext>
              </a:extLst>
            </p:cNvPr>
            <p:cNvSpPr/>
            <p:nvPr/>
          </p:nvSpPr>
          <p:spPr>
            <a:xfrm>
              <a:off x="1403327" y="1632642"/>
              <a:ext cx="892605" cy="648313"/>
            </a:xfrm>
            <a:custGeom>
              <a:avLst/>
              <a:gdLst>
                <a:gd name="connsiteX0" fmla="*/ 653622 w 651510"/>
                <a:gd name="connsiteY0" fmla="*/ 289216 h 473202"/>
                <a:gd name="connsiteX1" fmla="*/ 635791 w 651510"/>
                <a:gd name="connsiteY1" fmla="*/ 214464 h 473202"/>
                <a:gd name="connsiteX2" fmla="*/ 628247 w 651510"/>
                <a:gd name="connsiteY2" fmla="*/ 198005 h 473202"/>
                <a:gd name="connsiteX3" fmla="*/ 623447 w 651510"/>
                <a:gd name="connsiteY3" fmla="*/ 187032 h 473202"/>
                <a:gd name="connsiteX4" fmla="*/ 589842 w 651510"/>
                <a:gd name="connsiteY4" fmla="*/ 129425 h 473202"/>
                <a:gd name="connsiteX5" fmla="*/ 577498 w 651510"/>
                <a:gd name="connsiteY5" fmla="*/ 112965 h 473202"/>
                <a:gd name="connsiteX6" fmla="*/ 537722 w 651510"/>
                <a:gd name="connsiteY6" fmla="*/ 75246 h 473202"/>
                <a:gd name="connsiteX7" fmla="*/ 522634 w 651510"/>
                <a:gd name="connsiteY7" fmla="*/ 67017 h 473202"/>
                <a:gd name="connsiteX8" fmla="*/ 510975 w 651510"/>
                <a:gd name="connsiteY8" fmla="*/ 55358 h 473202"/>
                <a:gd name="connsiteX9" fmla="*/ 503432 w 651510"/>
                <a:gd name="connsiteY9" fmla="*/ 52615 h 473202"/>
                <a:gd name="connsiteX10" fmla="*/ 488344 w 651510"/>
                <a:gd name="connsiteY10" fmla="*/ 40956 h 473202"/>
                <a:gd name="connsiteX11" fmla="*/ 467770 w 651510"/>
                <a:gd name="connsiteY11" fmla="*/ 30669 h 473202"/>
                <a:gd name="connsiteX12" fmla="*/ 443081 w 651510"/>
                <a:gd name="connsiteY12" fmla="*/ 19697 h 473202"/>
                <a:gd name="connsiteX13" fmla="*/ 423879 w 651510"/>
                <a:gd name="connsiteY13" fmla="*/ 16953 h 473202"/>
                <a:gd name="connsiteX14" fmla="*/ 203051 w 651510"/>
                <a:gd name="connsiteY14" fmla="*/ 31355 h 473202"/>
                <a:gd name="connsiteX15" fmla="*/ 6227 w 651510"/>
                <a:gd name="connsiteY15" fmla="*/ 252183 h 473202"/>
                <a:gd name="connsiteX16" fmla="*/ 4855 w 651510"/>
                <a:gd name="connsiteY16" fmla="*/ 414717 h 473202"/>
                <a:gd name="connsiteX17" fmla="*/ 13085 w 651510"/>
                <a:gd name="connsiteY17" fmla="*/ 427062 h 473202"/>
                <a:gd name="connsiteX18" fmla="*/ 72063 w 651510"/>
                <a:gd name="connsiteY18" fmla="*/ 468210 h 473202"/>
                <a:gd name="connsiteX19" fmla="*/ 107725 w 651510"/>
                <a:gd name="connsiteY19" fmla="*/ 459980 h 473202"/>
                <a:gd name="connsiteX20" fmla="*/ 142015 w 651510"/>
                <a:gd name="connsiteY20" fmla="*/ 361225 h 473202"/>
                <a:gd name="connsiteX21" fmla="*/ 166018 w 651510"/>
                <a:gd name="connsiteY21" fmla="*/ 295388 h 473202"/>
                <a:gd name="connsiteX22" fmla="*/ 212652 w 651510"/>
                <a:gd name="connsiteY22" fmla="*/ 216521 h 473202"/>
                <a:gd name="connsiteX23" fmla="*/ 242142 w 651510"/>
                <a:gd name="connsiteY23" fmla="*/ 209663 h 473202"/>
                <a:gd name="connsiteX24" fmla="*/ 260658 w 651510"/>
                <a:gd name="connsiteY24" fmla="*/ 211721 h 473202"/>
                <a:gd name="connsiteX25" fmla="*/ 298377 w 651510"/>
                <a:gd name="connsiteY25" fmla="*/ 211035 h 473202"/>
                <a:gd name="connsiteX26" fmla="*/ 336096 w 651510"/>
                <a:gd name="connsiteY26" fmla="*/ 213092 h 473202"/>
                <a:gd name="connsiteX27" fmla="*/ 369015 w 651510"/>
                <a:gd name="connsiteY27" fmla="*/ 210349 h 473202"/>
                <a:gd name="connsiteX28" fmla="*/ 404676 w 651510"/>
                <a:gd name="connsiteY28" fmla="*/ 216521 h 473202"/>
                <a:gd name="connsiteX29" fmla="*/ 502746 w 651510"/>
                <a:gd name="connsiteY29" fmla="*/ 226122 h 473202"/>
                <a:gd name="connsiteX30" fmla="*/ 524691 w 651510"/>
                <a:gd name="connsiteY30" fmla="*/ 225437 h 473202"/>
                <a:gd name="connsiteX31" fmla="*/ 550752 w 651510"/>
                <a:gd name="connsiteY31" fmla="*/ 234352 h 473202"/>
                <a:gd name="connsiteX32" fmla="*/ 594643 w 651510"/>
                <a:gd name="connsiteY32" fmla="*/ 252869 h 473202"/>
                <a:gd name="connsiteX33" fmla="*/ 608359 w 651510"/>
                <a:gd name="connsiteY33" fmla="*/ 290588 h 473202"/>
                <a:gd name="connsiteX34" fmla="*/ 612474 w 651510"/>
                <a:gd name="connsiteY34" fmla="*/ 328307 h 473202"/>
                <a:gd name="connsiteX35" fmla="*/ 615903 w 651510"/>
                <a:gd name="connsiteY35" fmla="*/ 340651 h 473202"/>
                <a:gd name="connsiteX36" fmla="*/ 615903 w 651510"/>
                <a:gd name="connsiteY36" fmla="*/ 351624 h 473202"/>
                <a:gd name="connsiteX37" fmla="*/ 615903 w 651510"/>
                <a:gd name="connsiteY37" fmla="*/ 371512 h 473202"/>
                <a:gd name="connsiteX38" fmla="*/ 620018 w 651510"/>
                <a:gd name="connsiteY38" fmla="*/ 405116 h 473202"/>
                <a:gd name="connsiteX39" fmla="*/ 636477 w 651510"/>
                <a:gd name="connsiteY39" fmla="*/ 479868 h 473202"/>
                <a:gd name="connsiteX40" fmla="*/ 645392 w 651510"/>
                <a:gd name="connsiteY40" fmla="*/ 457237 h 473202"/>
                <a:gd name="connsiteX41" fmla="*/ 648821 w 651510"/>
                <a:gd name="connsiteY41" fmla="*/ 440092 h 473202"/>
                <a:gd name="connsiteX42" fmla="*/ 653622 w 651510"/>
                <a:gd name="connsiteY42" fmla="*/ 408545 h 473202"/>
                <a:gd name="connsiteX43" fmla="*/ 656365 w 651510"/>
                <a:gd name="connsiteY43" fmla="*/ 371512 h 473202"/>
                <a:gd name="connsiteX44" fmla="*/ 653622 w 651510"/>
                <a:gd name="connsiteY44" fmla="*/ 289216 h 47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1510" h="473202">
                  <a:moveTo>
                    <a:pt x="653622" y="289216"/>
                  </a:moveTo>
                  <a:cubicBezTo>
                    <a:pt x="647450" y="264527"/>
                    <a:pt x="641963" y="239153"/>
                    <a:pt x="635791" y="214464"/>
                  </a:cubicBezTo>
                  <a:cubicBezTo>
                    <a:pt x="629619" y="210349"/>
                    <a:pt x="637163" y="200748"/>
                    <a:pt x="628247" y="198005"/>
                  </a:cubicBezTo>
                  <a:cubicBezTo>
                    <a:pt x="623447" y="195947"/>
                    <a:pt x="623447" y="191147"/>
                    <a:pt x="623447" y="187032"/>
                  </a:cubicBezTo>
                  <a:cubicBezTo>
                    <a:pt x="617960" y="160286"/>
                    <a:pt x="611788" y="145198"/>
                    <a:pt x="589842" y="129425"/>
                  </a:cubicBezTo>
                  <a:cubicBezTo>
                    <a:pt x="588471" y="127367"/>
                    <a:pt x="578870" y="115023"/>
                    <a:pt x="577498" y="112965"/>
                  </a:cubicBezTo>
                  <a:cubicBezTo>
                    <a:pt x="566525" y="92391"/>
                    <a:pt x="559667" y="84162"/>
                    <a:pt x="537722" y="75246"/>
                  </a:cubicBezTo>
                  <a:cubicBezTo>
                    <a:pt x="532921" y="75246"/>
                    <a:pt x="523320" y="73189"/>
                    <a:pt x="522634" y="67017"/>
                  </a:cubicBezTo>
                  <a:cubicBezTo>
                    <a:pt x="519891" y="60845"/>
                    <a:pt x="518519" y="56044"/>
                    <a:pt x="510975" y="55358"/>
                  </a:cubicBezTo>
                  <a:cubicBezTo>
                    <a:pt x="508918" y="56044"/>
                    <a:pt x="504117" y="54672"/>
                    <a:pt x="503432" y="52615"/>
                  </a:cubicBezTo>
                  <a:cubicBezTo>
                    <a:pt x="500688" y="43700"/>
                    <a:pt x="493145" y="45757"/>
                    <a:pt x="488344" y="40956"/>
                  </a:cubicBezTo>
                  <a:cubicBezTo>
                    <a:pt x="479429" y="38899"/>
                    <a:pt x="474628" y="36842"/>
                    <a:pt x="467770" y="30669"/>
                  </a:cubicBezTo>
                  <a:cubicBezTo>
                    <a:pt x="460912" y="19011"/>
                    <a:pt x="449939" y="25183"/>
                    <a:pt x="443081" y="19697"/>
                  </a:cubicBezTo>
                  <a:cubicBezTo>
                    <a:pt x="438966" y="19697"/>
                    <a:pt x="427308" y="18325"/>
                    <a:pt x="423879" y="16953"/>
                  </a:cubicBezTo>
                  <a:cubicBezTo>
                    <a:pt x="347069" y="-12536"/>
                    <a:pt x="275746" y="-877"/>
                    <a:pt x="203051" y="31355"/>
                  </a:cubicBezTo>
                  <a:cubicBezTo>
                    <a:pt x="104982" y="75246"/>
                    <a:pt x="28858" y="139712"/>
                    <a:pt x="6227" y="252183"/>
                  </a:cubicBezTo>
                  <a:cubicBezTo>
                    <a:pt x="-4746" y="306361"/>
                    <a:pt x="1426" y="360539"/>
                    <a:pt x="4855" y="414717"/>
                  </a:cubicBezTo>
                  <a:cubicBezTo>
                    <a:pt x="8970" y="418832"/>
                    <a:pt x="3483" y="428433"/>
                    <a:pt x="13085" y="427062"/>
                  </a:cubicBezTo>
                  <a:cubicBezTo>
                    <a:pt x="45317" y="421575"/>
                    <a:pt x="53547" y="443521"/>
                    <a:pt x="72063" y="468210"/>
                  </a:cubicBezTo>
                  <a:cubicBezTo>
                    <a:pt x="83722" y="484669"/>
                    <a:pt x="104296" y="479183"/>
                    <a:pt x="107725" y="459980"/>
                  </a:cubicBezTo>
                  <a:cubicBezTo>
                    <a:pt x="114583" y="425690"/>
                    <a:pt x="121441" y="390714"/>
                    <a:pt x="142015" y="361225"/>
                  </a:cubicBezTo>
                  <a:cubicBezTo>
                    <a:pt x="155731" y="341337"/>
                    <a:pt x="163961" y="319391"/>
                    <a:pt x="166018" y="295388"/>
                  </a:cubicBezTo>
                  <a:cubicBezTo>
                    <a:pt x="168761" y="261784"/>
                    <a:pt x="179734" y="232295"/>
                    <a:pt x="212652" y="216521"/>
                  </a:cubicBezTo>
                  <a:cubicBezTo>
                    <a:pt x="225683" y="215835"/>
                    <a:pt x="228426" y="206920"/>
                    <a:pt x="242142" y="209663"/>
                  </a:cubicBezTo>
                  <a:cubicBezTo>
                    <a:pt x="243513" y="209663"/>
                    <a:pt x="259287" y="211721"/>
                    <a:pt x="260658" y="211721"/>
                  </a:cubicBezTo>
                  <a:cubicBezTo>
                    <a:pt x="284661" y="211035"/>
                    <a:pt x="274374" y="210349"/>
                    <a:pt x="298377" y="211035"/>
                  </a:cubicBezTo>
                  <a:cubicBezTo>
                    <a:pt x="299749" y="211035"/>
                    <a:pt x="334725" y="213092"/>
                    <a:pt x="336096" y="213092"/>
                  </a:cubicBezTo>
                  <a:cubicBezTo>
                    <a:pt x="348441" y="213092"/>
                    <a:pt x="355985" y="210349"/>
                    <a:pt x="369015" y="210349"/>
                  </a:cubicBezTo>
                  <a:cubicBezTo>
                    <a:pt x="378616" y="218579"/>
                    <a:pt x="395075" y="211721"/>
                    <a:pt x="404676" y="216521"/>
                  </a:cubicBezTo>
                  <a:cubicBezTo>
                    <a:pt x="441024" y="220636"/>
                    <a:pt x="465713" y="226122"/>
                    <a:pt x="502746" y="226122"/>
                  </a:cubicBezTo>
                  <a:cubicBezTo>
                    <a:pt x="507546" y="226808"/>
                    <a:pt x="519891" y="224751"/>
                    <a:pt x="524691" y="225437"/>
                  </a:cubicBezTo>
                  <a:cubicBezTo>
                    <a:pt x="524691" y="226122"/>
                    <a:pt x="550066" y="235724"/>
                    <a:pt x="550752" y="234352"/>
                  </a:cubicBezTo>
                  <a:cubicBezTo>
                    <a:pt x="574069" y="242582"/>
                    <a:pt x="574755" y="234352"/>
                    <a:pt x="594643" y="252869"/>
                  </a:cubicBezTo>
                  <a:cubicBezTo>
                    <a:pt x="606987" y="265213"/>
                    <a:pt x="606987" y="276872"/>
                    <a:pt x="608359" y="290588"/>
                  </a:cubicBezTo>
                  <a:cubicBezTo>
                    <a:pt x="608359" y="307047"/>
                    <a:pt x="605616" y="312533"/>
                    <a:pt x="612474" y="328307"/>
                  </a:cubicBezTo>
                  <a:cubicBezTo>
                    <a:pt x="612474" y="328307"/>
                    <a:pt x="615903" y="340651"/>
                    <a:pt x="615903" y="340651"/>
                  </a:cubicBezTo>
                  <a:cubicBezTo>
                    <a:pt x="615903" y="340651"/>
                    <a:pt x="615903" y="355739"/>
                    <a:pt x="615903" y="351624"/>
                  </a:cubicBezTo>
                  <a:cubicBezTo>
                    <a:pt x="616589" y="361911"/>
                    <a:pt x="615217" y="361225"/>
                    <a:pt x="615903" y="371512"/>
                  </a:cubicBezTo>
                  <a:cubicBezTo>
                    <a:pt x="612474" y="383856"/>
                    <a:pt x="618646" y="394143"/>
                    <a:pt x="620018" y="405116"/>
                  </a:cubicBezTo>
                  <a:cubicBezTo>
                    <a:pt x="619332" y="430491"/>
                    <a:pt x="632362" y="455180"/>
                    <a:pt x="636477" y="479868"/>
                  </a:cubicBezTo>
                  <a:cubicBezTo>
                    <a:pt x="641277" y="470953"/>
                    <a:pt x="644021" y="471639"/>
                    <a:pt x="645392" y="457237"/>
                  </a:cubicBezTo>
                  <a:cubicBezTo>
                    <a:pt x="645392" y="446950"/>
                    <a:pt x="644021" y="449007"/>
                    <a:pt x="648821" y="440092"/>
                  </a:cubicBezTo>
                  <a:cubicBezTo>
                    <a:pt x="654308" y="430491"/>
                    <a:pt x="648821" y="418832"/>
                    <a:pt x="653622" y="408545"/>
                  </a:cubicBezTo>
                  <a:cubicBezTo>
                    <a:pt x="653622" y="403745"/>
                    <a:pt x="656365" y="376313"/>
                    <a:pt x="656365" y="371512"/>
                  </a:cubicBezTo>
                  <a:cubicBezTo>
                    <a:pt x="659794" y="335850"/>
                    <a:pt x="657051" y="323506"/>
                    <a:pt x="653622" y="289216"/>
                  </a:cubicBezTo>
                  <a:close/>
                </a:path>
              </a:pathLst>
            </a:custGeom>
            <a:solidFill>
              <a:schemeClr val="tx1">
                <a:lumMod val="65000"/>
                <a:lumOff val="35000"/>
              </a:schemeClr>
            </a:solidFill>
            <a:ln w="6854" cap="flat">
              <a:noFill/>
              <a:prstDash val="solid"/>
              <a:miter/>
            </a:ln>
          </p:spPr>
          <p:txBody>
            <a:bodyPr rtlCol="0" anchor="ctr"/>
            <a:lstStyle/>
            <a:p>
              <a:endParaRPr lang="en-US"/>
            </a:p>
          </p:txBody>
        </p:sp>
        <p:sp>
          <p:nvSpPr>
            <p:cNvPr id="18" name="Freeform: Shape 60">
              <a:extLst>
                <a:ext uri="{FF2B5EF4-FFF2-40B4-BE49-F238E27FC236}">
                  <a16:creationId xmlns:a16="http://schemas.microsoft.com/office/drawing/2014/main" id="{D843639A-0578-E010-B1DB-B5AB60C2029A}"/>
                </a:ext>
              </a:extLst>
            </p:cNvPr>
            <p:cNvSpPr/>
            <p:nvPr/>
          </p:nvSpPr>
          <p:spPr>
            <a:xfrm>
              <a:off x="63374" y="2863940"/>
              <a:ext cx="2042486" cy="3993652"/>
            </a:xfrm>
            <a:custGeom>
              <a:avLst/>
              <a:gdLst>
                <a:gd name="connsiteX0" fmla="*/ 1286828 w 2042486"/>
                <a:gd name="connsiteY0" fmla="*/ 0 h 3993652"/>
                <a:gd name="connsiteX1" fmla="*/ 1369160 w 2042486"/>
                <a:gd name="connsiteY1" fmla="*/ 5872 h 3993652"/>
                <a:gd name="connsiteX2" fmla="*/ 1338152 w 2042486"/>
                <a:gd name="connsiteY2" fmla="*/ 85737 h 3993652"/>
                <a:gd name="connsiteX3" fmla="*/ 1952640 w 2042486"/>
                <a:gd name="connsiteY3" fmla="*/ 1850276 h 3993652"/>
                <a:gd name="connsiteX4" fmla="*/ 2041021 w 2042486"/>
                <a:gd name="connsiteY4" fmla="*/ 3934305 h 3993652"/>
                <a:gd name="connsiteX5" fmla="*/ 2042486 w 2042486"/>
                <a:gd name="connsiteY5" fmla="*/ 3993652 h 3993652"/>
                <a:gd name="connsiteX6" fmla="*/ 707515 w 2042486"/>
                <a:gd name="connsiteY6" fmla="*/ 3993652 h 3993652"/>
                <a:gd name="connsiteX7" fmla="*/ 703347 w 2042486"/>
                <a:gd name="connsiteY7" fmla="*/ 3819878 h 3993652"/>
                <a:gd name="connsiteX8" fmla="*/ 716149 w 2042486"/>
                <a:gd name="connsiteY8" fmla="*/ 2515500 h 3993652"/>
                <a:gd name="connsiteX9" fmla="*/ 142064 w 2042486"/>
                <a:gd name="connsiteY9" fmla="*/ 2252417 h 3993652"/>
                <a:gd name="connsiteX10" fmla="*/ 29314 w 2042486"/>
                <a:gd name="connsiteY10" fmla="*/ 1810813 h 3993652"/>
                <a:gd name="connsiteX11" fmla="*/ 395751 w 2042486"/>
                <a:gd name="connsiteY11" fmla="*/ 748143 h 3993652"/>
                <a:gd name="connsiteX12" fmla="*/ 644741 w 2042486"/>
                <a:gd name="connsiteY12" fmla="*/ 386404 h 3993652"/>
                <a:gd name="connsiteX13" fmla="*/ 1120170 w 2042486"/>
                <a:gd name="connsiteY13" fmla="*/ 189091 h 3993652"/>
                <a:gd name="connsiteX14" fmla="*/ 1251712 w 2042486"/>
                <a:gd name="connsiteY14" fmla="*/ 1174 h 3993652"/>
                <a:gd name="connsiteX15" fmla="*/ 1286828 w 2042486"/>
                <a:gd name="connsiteY15" fmla="*/ 0 h 39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2486" h="3993652">
                  <a:moveTo>
                    <a:pt x="1286828" y="0"/>
                  </a:moveTo>
                  <a:cubicBezTo>
                    <a:pt x="1308321" y="0"/>
                    <a:pt x="1337683" y="1174"/>
                    <a:pt x="1369160" y="5872"/>
                  </a:cubicBezTo>
                  <a:cubicBezTo>
                    <a:pt x="1353186" y="37818"/>
                    <a:pt x="1350368" y="60369"/>
                    <a:pt x="1338152" y="85737"/>
                  </a:cubicBezTo>
                  <a:cubicBezTo>
                    <a:pt x="1698952" y="352578"/>
                    <a:pt x="1883111" y="972704"/>
                    <a:pt x="1952640" y="1850276"/>
                  </a:cubicBezTo>
                  <a:cubicBezTo>
                    <a:pt x="1994921" y="2381962"/>
                    <a:pt x="2023824" y="3264155"/>
                    <a:pt x="2041021" y="3934305"/>
                  </a:cubicBezTo>
                  <a:lnTo>
                    <a:pt x="2042486" y="3993652"/>
                  </a:lnTo>
                  <a:lnTo>
                    <a:pt x="707515" y="3993652"/>
                  </a:lnTo>
                  <a:lnTo>
                    <a:pt x="703347" y="3819878"/>
                  </a:lnTo>
                  <a:cubicBezTo>
                    <a:pt x="691250" y="3243443"/>
                    <a:pt x="686552" y="2636706"/>
                    <a:pt x="716149" y="2515500"/>
                  </a:cubicBezTo>
                  <a:cubicBezTo>
                    <a:pt x="522595" y="2470401"/>
                    <a:pt x="301793" y="2369865"/>
                    <a:pt x="142064" y="2252417"/>
                  </a:cubicBezTo>
                  <a:cubicBezTo>
                    <a:pt x="-17665" y="2134969"/>
                    <a:pt x="-22363" y="1994032"/>
                    <a:pt x="29314" y="1810813"/>
                  </a:cubicBezTo>
                  <a:cubicBezTo>
                    <a:pt x="80991" y="1627594"/>
                    <a:pt x="353470" y="898477"/>
                    <a:pt x="395751" y="748143"/>
                  </a:cubicBezTo>
                  <a:cubicBezTo>
                    <a:pt x="438032" y="597810"/>
                    <a:pt x="502863" y="475664"/>
                    <a:pt x="644741" y="386404"/>
                  </a:cubicBezTo>
                  <a:cubicBezTo>
                    <a:pt x="786618" y="297143"/>
                    <a:pt x="1120170" y="189091"/>
                    <a:pt x="1120170" y="189091"/>
                  </a:cubicBezTo>
                  <a:lnTo>
                    <a:pt x="1251712" y="1174"/>
                  </a:lnTo>
                  <a:cubicBezTo>
                    <a:pt x="1251712" y="1174"/>
                    <a:pt x="1265336" y="0"/>
                    <a:pt x="1286828" y="0"/>
                  </a:cubicBezTo>
                  <a:close/>
                </a:path>
              </a:pathLst>
            </a:custGeom>
            <a:solidFill>
              <a:schemeClr val="bg1"/>
            </a:solidFill>
            <a:ln w="6854" cap="flat">
              <a:noFill/>
              <a:prstDash val="solid"/>
              <a:miter/>
            </a:ln>
          </p:spPr>
          <p:txBody>
            <a:bodyPr wrap="square" rtlCol="0" anchor="ctr">
              <a:noAutofit/>
            </a:bodyPr>
            <a:lstStyle/>
            <a:p>
              <a:endParaRPr lang="en-US"/>
            </a:p>
          </p:txBody>
        </p:sp>
        <p:sp>
          <p:nvSpPr>
            <p:cNvPr id="19" name="Freeform: Shape 21">
              <a:extLst>
                <a:ext uri="{FF2B5EF4-FFF2-40B4-BE49-F238E27FC236}">
                  <a16:creationId xmlns:a16="http://schemas.microsoft.com/office/drawing/2014/main" id="{B8ACA8A5-EA63-DCB9-513A-9D3467DBD1FC}"/>
                </a:ext>
              </a:extLst>
            </p:cNvPr>
            <p:cNvSpPr/>
            <p:nvPr/>
          </p:nvSpPr>
          <p:spPr>
            <a:xfrm>
              <a:off x="1811712" y="3192593"/>
              <a:ext cx="563752" cy="2010709"/>
            </a:xfrm>
            <a:custGeom>
              <a:avLst/>
              <a:gdLst>
                <a:gd name="connsiteX0" fmla="*/ 199868 w 411480"/>
                <a:gd name="connsiteY0" fmla="*/ 1391119 h 1467612"/>
                <a:gd name="connsiteX1" fmla="*/ 195067 w 411480"/>
                <a:gd name="connsiteY1" fmla="*/ 1363687 h 1467612"/>
                <a:gd name="connsiteX2" fmla="*/ 106599 w 411480"/>
                <a:gd name="connsiteY2" fmla="*/ 580503 h 1467612"/>
                <a:gd name="connsiteX3" fmla="*/ 102484 w 411480"/>
                <a:gd name="connsiteY3" fmla="*/ 569531 h 1467612"/>
                <a:gd name="connsiteX4" fmla="*/ 66822 w 411480"/>
                <a:gd name="connsiteY4" fmla="*/ 228002 h 1467612"/>
                <a:gd name="connsiteX5" fmla="*/ 22245 w 411480"/>
                <a:gd name="connsiteY5" fmla="*/ 130619 h 1467612"/>
                <a:gd name="connsiteX6" fmla="*/ 9901 w 411480"/>
                <a:gd name="connsiteY6" fmla="*/ 75069 h 1467612"/>
                <a:gd name="connsiteX7" fmla="*/ 54478 w 411480"/>
                <a:gd name="connsiteY7" fmla="*/ 6489 h 1467612"/>
                <a:gd name="connsiteX8" fmla="*/ 102484 w 411480"/>
                <a:gd name="connsiteY8" fmla="*/ 317 h 1467612"/>
                <a:gd name="connsiteX9" fmla="*/ 136774 w 411480"/>
                <a:gd name="connsiteY9" fmla="*/ 17462 h 1467612"/>
                <a:gd name="connsiteX10" fmla="*/ 162834 w 411480"/>
                <a:gd name="connsiteY10" fmla="*/ 51752 h 1467612"/>
                <a:gd name="connsiteX11" fmla="*/ 173121 w 411480"/>
                <a:gd name="connsiteY11" fmla="*/ 127875 h 1467612"/>
                <a:gd name="connsiteX12" fmla="*/ 173807 w 411480"/>
                <a:gd name="connsiteY12" fmla="*/ 157365 h 1467612"/>
                <a:gd name="connsiteX13" fmla="*/ 283535 w 411480"/>
                <a:gd name="connsiteY13" fmla="*/ 496836 h 1467612"/>
                <a:gd name="connsiteX14" fmla="*/ 404922 w 411480"/>
                <a:gd name="connsiteY14" fmla="*/ 1290307 h 1467612"/>
                <a:gd name="connsiteX15" fmla="*/ 408351 w 411480"/>
                <a:gd name="connsiteY15" fmla="*/ 1304023 h 1467612"/>
                <a:gd name="connsiteX16" fmla="*/ 363774 w 411480"/>
                <a:gd name="connsiteY16" fmla="*/ 1427467 h 1467612"/>
                <a:gd name="connsiteX17" fmla="*/ 272562 w 411480"/>
                <a:gd name="connsiteY17" fmla="*/ 1445297 h 1467612"/>
                <a:gd name="connsiteX18" fmla="*/ 199868 w 411480"/>
                <a:gd name="connsiteY18" fmla="*/ 1391119 h 146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480" h="1467612">
                  <a:moveTo>
                    <a:pt x="199868" y="1391119"/>
                  </a:moveTo>
                  <a:cubicBezTo>
                    <a:pt x="192324" y="1382890"/>
                    <a:pt x="195067" y="1373288"/>
                    <a:pt x="195067" y="1363687"/>
                  </a:cubicBezTo>
                  <a:cubicBezTo>
                    <a:pt x="194381" y="1099654"/>
                    <a:pt x="160777" y="839050"/>
                    <a:pt x="106599" y="580503"/>
                  </a:cubicBezTo>
                  <a:cubicBezTo>
                    <a:pt x="105913" y="577074"/>
                    <a:pt x="103856" y="573645"/>
                    <a:pt x="102484" y="569531"/>
                  </a:cubicBezTo>
                  <a:cubicBezTo>
                    <a:pt x="67508" y="457745"/>
                    <a:pt x="58593" y="343217"/>
                    <a:pt x="66822" y="228002"/>
                  </a:cubicBezTo>
                  <a:cubicBezTo>
                    <a:pt x="70251" y="182739"/>
                    <a:pt x="58593" y="154622"/>
                    <a:pt x="22245" y="130619"/>
                  </a:cubicBezTo>
                  <a:cubicBezTo>
                    <a:pt x="-4501" y="112788"/>
                    <a:pt x="-5187" y="103872"/>
                    <a:pt x="9901" y="75069"/>
                  </a:cubicBezTo>
                  <a:cubicBezTo>
                    <a:pt x="22931" y="51066"/>
                    <a:pt x="28418" y="22262"/>
                    <a:pt x="54478" y="6489"/>
                  </a:cubicBezTo>
                  <a:cubicBezTo>
                    <a:pt x="70251" y="1688"/>
                    <a:pt x="86711" y="5803"/>
                    <a:pt x="102484" y="317"/>
                  </a:cubicBezTo>
                  <a:cubicBezTo>
                    <a:pt x="117572" y="-1741"/>
                    <a:pt x="127859" y="6489"/>
                    <a:pt x="136774" y="17462"/>
                  </a:cubicBezTo>
                  <a:cubicBezTo>
                    <a:pt x="145689" y="28434"/>
                    <a:pt x="153233" y="40779"/>
                    <a:pt x="162834" y="51752"/>
                  </a:cubicBezTo>
                  <a:cubicBezTo>
                    <a:pt x="184094" y="75069"/>
                    <a:pt x="195067" y="99072"/>
                    <a:pt x="173121" y="127875"/>
                  </a:cubicBezTo>
                  <a:cubicBezTo>
                    <a:pt x="166263" y="136791"/>
                    <a:pt x="167635" y="147764"/>
                    <a:pt x="173807" y="157365"/>
                  </a:cubicBezTo>
                  <a:cubicBezTo>
                    <a:pt x="235529" y="262292"/>
                    <a:pt x="260904" y="378878"/>
                    <a:pt x="283535" y="496836"/>
                  </a:cubicBezTo>
                  <a:cubicBezTo>
                    <a:pt x="333599" y="759497"/>
                    <a:pt x="368574" y="1024902"/>
                    <a:pt x="404922" y="1290307"/>
                  </a:cubicBezTo>
                  <a:cubicBezTo>
                    <a:pt x="405608" y="1295107"/>
                    <a:pt x="407665" y="1299222"/>
                    <a:pt x="408351" y="1304023"/>
                  </a:cubicBezTo>
                  <a:cubicBezTo>
                    <a:pt x="423438" y="1356143"/>
                    <a:pt x="389148" y="1390433"/>
                    <a:pt x="363774" y="1427467"/>
                  </a:cubicBezTo>
                  <a:cubicBezTo>
                    <a:pt x="327426" y="1482331"/>
                    <a:pt x="326741" y="1483016"/>
                    <a:pt x="272562" y="1445297"/>
                  </a:cubicBezTo>
                  <a:cubicBezTo>
                    <a:pt x="247188" y="1428838"/>
                    <a:pt x="217698" y="1417180"/>
                    <a:pt x="199868" y="1391119"/>
                  </a:cubicBezTo>
                  <a:close/>
                </a:path>
              </a:pathLst>
            </a:custGeom>
            <a:solidFill>
              <a:schemeClr val="tx1"/>
            </a:solidFill>
            <a:ln w="6854" cap="flat">
              <a:noFill/>
              <a:prstDash val="solid"/>
              <a:miter/>
            </a:ln>
          </p:spPr>
          <p:txBody>
            <a:bodyPr rtlCol="0" anchor="ctr"/>
            <a:lstStyle/>
            <a:p>
              <a:endParaRPr lang="en-US"/>
            </a:p>
          </p:txBody>
        </p:sp>
        <p:sp>
          <p:nvSpPr>
            <p:cNvPr id="20" name="Freeform: Shape 22">
              <a:extLst>
                <a:ext uri="{FF2B5EF4-FFF2-40B4-BE49-F238E27FC236}">
                  <a16:creationId xmlns:a16="http://schemas.microsoft.com/office/drawing/2014/main" id="{70862A2A-CDB9-B045-E85C-A0912C7739AF}"/>
                </a:ext>
              </a:extLst>
            </p:cNvPr>
            <p:cNvSpPr/>
            <p:nvPr/>
          </p:nvSpPr>
          <p:spPr>
            <a:xfrm>
              <a:off x="352010" y="4074356"/>
              <a:ext cx="1296625" cy="1540916"/>
            </a:xfrm>
            <a:custGeom>
              <a:avLst/>
              <a:gdLst>
                <a:gd name="connsiteX0" fmla="*/ 0 w 946404"/>
                <a:gd name="connsiteY0" fmla="*/ 0 h 1124712"/>
                <a:gd name="connsiteX1" fmla="*/ 542468 w 946404"/>
                <a:gd name="connsiteY1" fmla="*/ 139903 h 1124712"/>
                <a:gd name="connsiteX2" fmla="*/ 951890 w 946404"/>
                <a:gd name="connsiteY2" fmla="*/ 1126770 h 1124712"/>
                <a:gd name="connsiteX3" fmla="*/ 432740 w 946404"/>
                <a:gd name="connsiteY3" fmla="*/ 1010869 h 1124712"/>
              </a:gdLst>
              <a:ahLst/>
              <a:cxnLst>
                <a:cxn ang="0">
                  <a:pos x="connsiteX0" y="connsiteY0"/>
                </a:cxn>
                <a:cxn ang="0">
                  <a:pos x="connsiteX1" y="connsiteY1"/>
                </a:cxn>
                <a:cxn ang="0">
                  <a:pos x="connsiteX2" y="connsiteY2"/>
                </a:cxn>
                <a:cxn ang="0">
                  <a:pos x="connsiteX3" y="connsiteY3"/>
                </a:cxn>
              </a:cxnLst>
              <a:rect l="l" t="t" r="r" b="b"/>
              <a:pathLst>
                <a:path w="946404" h="1124712">
                  <a:moveTo>
                    <a:pt x="0" y="0"/>
                  </a:moveTo>
                  <a:lnTo>
                    <a:pt x="542468" y="139903"/>
                  </a:lnTo>
                  <a:lnTo>
                    <a:pt x="951890" y="1126770"/>
                  </a:lnTo>
                  <a:lnTo>
                    <a:pt x="432740" y="1010869"/>
                  </a:lnTo>
                  <a:close/>
                </a:path>
              </a:pathLst>
            </a:custGeom>
            <a:solidFill>
              <a:schemeClr val="tx1"/>
            </a:solidFill>
            <a:ln w="6854" cap="flat">
              <a:noFill/>
              <a:prstDash val="solid"/>
              <a:miter/>
            </a:ln>
          </p:spPr>
          <p:txBody>
            <a:bodyPr rtlCol="0" anchor="ctr"/>
            <a:lstStyle/>
            <a:p>
              <a:endParaRPr lang="en-US"/>
            </a:p>
          </p:txBody>
        </p:sp>
        <p:sp>
          <p:nvSpPr>
            <p:cNvPr id="21" name="Freeform: Shape 23">
              <a:extLst>
                <a:ext uri="{FF2B5EF4-FFF2-40B4-BE49-F238E27FC236}">
                  <a16:creationId xmlns:a16="http://schemas.microsoft.com/office/drawing/2014/main" id="{E46D7A2B-E090-0AB1-4C26-6D24416CC745}"/>
                </a:ext>
              </a:extLst>
            </p:cNvPr>
            <p:cNvSpPr/>
            <p:nvPr/>
          </p:nvSpPr>
          <p:spPr>
            <a:xfrm>
              <a:off x="900726" y="4670438"/>
              <a:ext cx="638917" cy="591937"/>
            </a:xfrm>
            <a:custGeom>
              <a:avLst/>
              <a:gdLst>
                <a:gd name="connsiteX0" fmla="*/ 59665 w 466344"/>
                <a:gd name="connsiteY0" fmla="*/ 140307 h 432054"/>
                <a:gd name="connsiteX1" fmla="*/ 117958 w 466344"/>
                <a:gd name="connsiteY1" fmla="*/ 63498 h 432054"/>
                <a:gd name="connsiteX2" fmla="*/ 304495 w 466344"/>
                <a:gd name="connsiteY2" fmla="*/ 27836 h 432054"/>
                <a:gd name="connsiteX3" fmla="*/ 301066 w 466344"/>
                <a:gd name="connsiteY3" fmla="*/ 74470 h 432054"/>
                <a:gd name="connsiteX4" fmla="*/ 330556 w 466344"/>
                <a:gd name="connsiteY4" fmla="*/ 70356 h 432054"/>
                <a:gd name="connsiteX5" fmla="*/ 378562 w 466344"/>
                <a:gd name="connsiteY5" fmla="*/ 77899 h 432054"/>
                <a:gd name="connsiteX6" fmla="*/ 393649 w 466344"/>
                <a:gd name="connsiteY6" fmla="*/ 121105 h 432054"/>
                <a:gd name="connsiteX7" fmla="*/ 426568 w 466344"/>
                <a:gd name="connsiteY7" fmla="*/ 150594 h 432054"/>
                <a:gd name="connsiteX8" fmla="*/ 433426 w 466344"/>
                <a:gd name="connsiteY8" fmla="*/ 194485 h 432054"/>
                <a:gd name="connsiteX9" fmla="*/ 453314 w 466344"/>
                <a:gd name="connsiteY9" fmla="*/ 217803 h 432054"/>
                <a:gd name="connsiteX10" fmla="*/ 452628 w 466344"/>
                <a:gd name="connsiteY10" fmla="*/ 269923 h 432054"/>
                <a:gd name="connsiteX11" fmla="*/ 466344 w 466344"/>
                <a:gd name="connsiteY11" fmla="*/ 304899 h 432054"/>
                <a:gd name="connsiteX12" fmla="*/ 439598 w 466344"/>
                <a:gd name="connsiteY12" fmla="*/ 359077 h 432054"/>
                <a:gd name="connsiteX13" fmla="*/ 362102 w 466344"/>
                <a:gd name="connsiteY13" fmla="*/ 393367 h 432054"/>
                <a:gd name="connsiteX14" fmla="*/ 202311 w 466344"/>
                <a:gd name="connsiteY14" fmla="*/ 436573 h 432054"/>
                <a:gd name="connsiteX15" fmla="*/ 128930 w 466344"/>
                <a:gd name="connsiteY15" fmla="*/ 434515 h 432054"/>
                <a:gd name="connsiteX16" fmla="*/ 52807 w 466344"/>
                <a:gd name="connsiteY16" fmla="*/ 436573 h 432054"/>
                <a:gd name="connsiteX17" fmla="*/ 4115 w 466344"/>
                <a:gd name="connsiteY17" fmla="*/ 409827 h 432054"/>
                <a:gd name="connsiteX18" fmla="*/ 0 w 466344"/>
                <a:gd name="connsiteY18" fmla="*/ 354277 h 432054"/>
                <a:gd name="connsiteX19" fmla="*/ 23317 w 466344"/>
                <a:gd name="connsiteY19" fmla="*/ 191742 h 432054"/>
                <a:gd name="connsiteX20" fmla="*/ 59665 w 466344"/>
                <a:gd name="connsiteY20" fmla="*/ 140307 h 43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 h="432054">
                  <a:moveTo>
                    <a:pt x="59665" y="140307"/>
                  </a:moveTo>
                  <a:cubicBezTo>
                    <a:pt x="78867" y="114933"/>
                    <a:pt x="90526" y="87501"/>
                    <a:pt x="117958" y="63498"/>
                  </a:cubicBezTo>
                  <a:cubicBezTo>
                    <a:pt x="205740" y="-282"/>
                    <a:pt x="235915" y="-22913"/>
                    <a:pt x="304495" y="27836"/>
                  </a:cubicBezTo>
                  <a:cubicBezTo>
                    <a:pt x="323698" y="47038"/>
                    <a:pt x="298323" y="72413"/>
                    <a:pt x="301066" y="74470"/>
                  </a:cubicBezTo>
                  <a:cubicBezTo>
                    <a:pt x="305181" y="83386"/>
                    <a:pt x="311353" y="72413"/>
                    <a:pt x="330556" y="70356"/>
                  </a:cubicBezTo>
                  <a:cubicBezTo>
                    <a:pt x="347701" y="68298"/>
                    <a:pt x="366903" y="66927"/>
                    <a:pt x="378562" y="77899"/>
                  </a:cubicBezTo>
                  <a:cubicBezTo>
                    <a:pt x="395707" y="92987"/>
                    <a:pt x="384048" y="99845"/>
                    <a:pt x="393649" y="121105"/>
                  </a:cubicBezTo>
                  <a:cubicBezTo>
                    <a:pt x="402565" y="139621"/>
                    <a:pt x="414909" y="126591"/>
                    <a:pt x="426568" y="150594"/>
                  </a:cubicBezTo>
                  <a:cubicBezTo>
                    <a:pt x="436169" y="170482"/>
                    <a:pt x="427253" y="178026"/>
                    <a:pt x="433426" y="194485"/>
                  </a:cubicBezTo>
                  <a:cubicBezTo>
                    <a:pt x="437540" y="204087"/>
                    <a:pt x="446456" y="203401"/>
                    <a:pt x="453314" y="217803"/>
                  </a:cubicBezTo>
                  <a:cubicBezTo>
                    <a:pt x="460172" y="232204"/>
                    <a:pt x="447142" y="253464"/>
                    <a:pt x="452628" y="269923"/>
                  </a:cubicBezTo>
                  <a:cubicBezTo>
                    <a:pt x="458114" y="285011"/>
                    <a:pt x="460858" y="292555"/>
                    <a:pt x="466344" y="304899"/>
                  </a:cubicBezTo>
                  <a:cubicBezTo>
                    <a:pt x="473202" y="320673"/>
                    <a:pt x="454000" y="351534"/>
                    <a:pt x="439598" y="359077"/>
                  </a:cubicBezTo>
                  <a:cubicBezTo>
                    <a:pt x="429311" y="364564"/>
                    <a:pt x="379247" y="384452"/>
                    <a:pt x="362102" y="393367"/>
                  </a:cubicBezTo>
                  <a:cubicBezTo>
                    <a:pt x="316840" y="422857"/>
                    <a:pt x="246888" y="437259"/>
                    <a:pt x="202311" y="436573"/>
                  </a:cubicBezTo>
                  <a:cubicBezTo>
                    <a:pt x="183794" y="434515"/>
                    <a:pt x="138532" y="436573"/>
                    <a:pt x="128930" y="434515"/>
                  </a:cubicBezTo>
                  <a:cubicBezTo>
                    <a:pt x="96698" y="431086"/>
                    <a:pt x="85039" y="441373"/>
                    <a:pt x="52807" y="436573"/>
                  </a:cubicBezTo>
                  <a:cubicBezTo>
                    <a:pt x="34976" y="433830"/>
                    <a:pt x="6858" y="426972"/>
                    <a:pt x="4115" y="409827"/>
                  </a:cubicBezTo>
                  <a:cubicBezTo>
                    <a:pt x="2057" y="398854"/>
                    <a:pt x="0" y="365250"/>
                    <a:pt x="0" y="354277"/>
                  </a:cubicBezTo>
                  <a:cubicBezTo>
                    <a:pt x="2057" y="299413"/>
                    <a:pt x="5486" y="243863"/>
                    <a:pt x="23317" y="191742"/>
                  </a:cubicBezTo>
                  <a:cubicBezTo>
                    <a:pt x="31547" y="171854"/>
                    <a:pt x="42520" y="153337"/>
                    <a:pt x="59665" y="140307"/>
                  </a:cubicBezTo>
                  <a:close/>
                </a:path>
              </a:pathLst>
            </a:custGeom>
            <a:solidFill>
              <a:srgbClr val="FECBA3"/>
            </a:solidFill>
            <a:ln w="6350" cap="flat">
              <a:noFill/>
              <a:prstDash val="solid"/>
              <a:miter/>
            </a:ln>
          </p:spPr>
          <p:txBody>
            <a:bodyPr rtlCol="0" anchor="ctr"/>
            <a:lstStyle/>
            <a:p>
              <a:endParaRPr lang="en-US"/>
            </a:p>
          </p:txBody>
        </p:sp>
        <p:sp>
          <p:nvSpPr>
            <p:cNvPr id="22" name="Freeform: Shape 24">
              <a:extLst>
                <a:ext uri="{FF2B5EF4-FFF2-40B4-BE49-F238E27FC236}">
                  <a16:creationId xmlns:a16="http://schemas.microsoft.com/office/drawing/2014/main" id="{88EF410C-98D5-DC74-32BB-186C99C83A73}"/>
                </a:ext>
              </a:extLst>
            </p:cNvPr>
            <p:cNvSpPr/>
            <p:nvPr/>
          </p:nvSpPr>
          <p:spPr>
            <a:xfrm>
              <a:off x="715858" y="4861271"/>
              <a:ext cx="366437" cy="507376"/>
            </a:xfrm>
            <a:custGeom>
              <a:avLst/>
              <a:gdLst>
                <a:gd name="connsiteX0" fmla="*/ 270724 w 267462"/>
                <a:gd name="connsiteY0" fmla="*/ 295913 h 370332"/>
                <a:gd name="connsiteX1" fmla="*/ 177455 w 267462"/>
                <a:gd name="connsiteY1" fmla="*/ 338432 h 370332"/>
                <a:gd name="connsiteX2" fmla="*/ 126706 w 267462"/>
                <a:gd name="connsiteY2" fmla="*/ 356263 h 370332"/>
                <a:gd name="connsiteX3" fmla="*/ 104760 w 267462"/>
                <a:gd name="connsiteY3" fmla="*/ 362435 h 370332"/>
                <a:gd name="connsiteX4" fmla="*/ 40981 w 267462"/>
                <a:gd name="connsiteY4" fmla="*/ 331574 h 370332"/>
                <a:gd name="connsiteX5" fmla="*/ 3262 w 267462"/>
                <a:gd name="connsiteY5" fmla="*/ 53825 h 370332"/>
                <a:gd name="connsiteX6" fmla="*/ 97902 w 267462"/>
                <a:gd name="connsiteY6" fmla="*/ 16106 h 370332"/>
                <a:gd name="connsiteX7" fmla="*/ 194600 w 267462"/>
                <a:gd name="connsiteY7" fmla="*/ 1019 h 370332"/>
                <a:gd name="connsiteX8" fmla="*/ 169911 w 267462"/>
                <a:gd name="connsiteY8" fmla="*/ 48339 h 370332"/>
                <a:gd name="connsiteX9" fmla="*/ 190485 w 267462"/>
                <a:gd name="connsiteY9" fmla="*/ 273281 h 370332"/>
                <a:gd name="connsiteX10" fmla="*/ 208316 w 267462"/>
                <a:gd name="connsiteY10" fmla="*/ 290426 h 370332"/>
                <a:gd name="connsiteX11" fmla="*/ 270724 w 267462"/>
                <a:gd name="connsiteY11" fmla="*/ 295913 h 3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62" h="370332">
                  <a:moveTo>
                    <a:pt x="270724" y="295913"/>
                  </a:moveTo>
                  <a:cubicBezTo>
                    <a:pt x="236434" y="325402"/>
                    <a:pt x="211059" y="326774"/>
                    <a:pt x="177455" y="338432"/>
                  </a:cubicBezTo>
                  <a:cubicBezTo>
                    <a:pt x="160310" y="344604"/>
                    <a:pt x="143851" y="350091"/>
                    <a:pt x="126706" y="356263"/>
                  </a:cubicBezTo>
                  <a:cubicBezTo>
                    <a:pt x="119162" y="358320"/>
                    <a:pt x="112304" y="360378"/>
                    <a:pt x="104760" y="362435"/>
                  </a:cubicBezTo>
                  <a:cubicBezTo>
                    <a:pt x="56754" y="378209"/>
                    <a:pt x="58811" y="377523"/>
                    <a:pt x="40981" y="331574"/>
                  </a:cubicBezTo>
                  <a:cubicBezTo>
                    <a:pt x="-4968" y="214988"/>
                    <a:pt x="-2911" y="158753"/>
                    <a:pt x="3262" y="53825"/>
                  </a:cubicBezTo>
                  <a:cubicBezTo>
                    <a:pt x="13549" y="41481"/>
                    <a:pt x="74585" y="22964"/>
                    <a:pt x="97902" y="16106"/>
                  </a:cubicBezTo>
                  <a:cubicBezTo>
                    <a:pt x="129449" y="18849"/>
                    <a:pt x="172654" y="-5154"/>
                    <a:pt x="194600" y="1019"/>
                  </a:cubicBezTo>
                  <a:cubicBezTo>
                    <a:pt x="180884" y="20907"/>
                    <a:pt x="175397" y="31194"/>
                    <a:pt x="169911" y="48339"/>
                  </a:cubicBezTo>
                  <a:cubicBezTo>
                    <a:pt x="147965" y="114861"/>
                    <a:pt x="181570" y="203330"/>
                    <a:pt x="190485" y="273281"/>
                  </a:cubicBezTo>
                  <a:cubicBezTo>
                    <a:pt x="191857" y="285626"/>
                    <a:pt x="197343" y="288369"/>
                    <a:pt x="208316" y="290426"/>
                  </a:cubicBezTo>
                  <a:cubicBezTo>
                    <a:pt x="242606" y="296598"/>
                    <a:pt x="236434" y="289740"/>
                    <a:pt x="270724" y="295913"/>
                  </a:cubicBezTo>
                  <a:close/>
                </a:path>
              </a:pathLst>
            </a:custGeom>
            <a:solidFill>
              <a:srgbClr val="03C9CA"/>
            </a:solidFill>
            <a:ln w="6854" cap="flat">
              <a:noFill/>
              <a:prstDash val="solid"/>
              <a:miter/>
            </a:ln>
          </p:spPr>
          <p:txBody>
            <a:bodyPr rtlCol="0" anchor="ctr"/>
            <a:lstStyle/>
            <a:p>
              <a:endParaRPr lang="en-US"/>
            </a:p>
          </p:txBody>
        </p:sp>
        <p:sp>
          <p:nvSpPr>
            <p:cNvPr id="23" name="Freeform: Shape 25">
              <a:extLst>
                <a:ext uri="{FF2B5EF4-FFF2-40B4-BE49-F238E27FC236}">
                  <a16:creationId xmlns:a16="http://schemas.microsoft.com/office/drawing/2014/main" id="{5697BEA2-CCFC-F167-456B-4D81AD801691}"/>
                </a:ext>
              </a:extLst>
            </p:cNvPr>
            <p:cNvSpPr/>
            <p:nvPr/>
          </p:nvSpPr>
          <p:spPr>
            <a:xfrm>
              <a:off x="1380709" y="3883065"/>
              <a:ext cx="253688" cy="253688"/>
            </a:xfrm>
            <a:custGeom>
              <a:avLst/>
              <a:gdLst>
                <a:gd name="connsiteX0" fmla="*/ 64571 w 185166"/>
                <a:gd name="connsiteY0" fmla="*/ 1778 h 185166"/>
                <a:gd name="connsiteX1" fmla="*/ 135208 w 185166"/>
                <a:gd name="connsiteY1" fmla="*/ 14122 h 185166"/>
                <a:gd name="connsiteX2" fmla="*/ 183214 w 185166"/>
                <a:gd name="connsiteY2" fmla="*/ 116306 h 185166"/>
                <a:gd name="connsiteX3" fmla="*/ 95432 w 185166"/>
                <a:gd name="connsiteY3" fmla="*/ 189001 h 185166"/>
                <a:gd name="connsiteX4" fmla="*/ 3535 w 185166"/>
                <a:gd name="connsiteY4" fmla="*/ 121107 h 185166"/>
                <a:gd name="connsiteX5" fmla="*/ 47426 w 185166"/>
                <a:gd name="connsiteY5" fmla="*/ 12751 h 185166"/>
                <a:gd name="connsiteX6" fmla="*/ 64571 w 185166"/>
                <a:gd name="connsiteY6" fmla="*/ 1778 h 18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 h="185166">
                  <a:moveTo>
                    <a:pt x="64571" y="1778"/>
                  </a:moveTo>
                  <a:cubicBezTo>
                    <a:pt x="98175" y="406"/>
                    <a:pt x="107776" y="-5080"/>
                    <a:pt x="135208" y="14122"/>
                  </a:cubicBezTo>
                  <a:cubicBezTo>
                    <a:pt x="176356" y="37439"/>
                    <a:pt x="193501" y="74473"/>
                    <a:pt x="183214" y="116306"/>
                  </a:cubicBezTo>
                  <a:cubicBezTo>
                    <a:pt x="172927" y="158826"/>
                    <a:pt x="137952" y="187630"/>
                    <a:pt x="95432" y="189001"/>
                  </a:cubicBezTo>
                  <a:cubicBezTo>
                    <a:pt x="53598" y="190373"/>
                    <a:pt x="15193" y="162255"/>
                    <a:pt x="3535" y="121107"/>
                  </a:cubicBezTo>
                  <a:cubicBezTo>
                    <a:pt x="-8124" y="79273"/>
                    <a:pt x="9707" y="36754"/>
                    <a:pt x="47426" y="12751"/>
                  </a:cubicBezTo>
                  <a:cubicBezTo>
                    <a:pt x="52912" y="9322"/>
                    <a:pt x="54284" y="4521"/>
                    <a:pt x="64571" y="1778"/>
                  </a:cubicBezTo>
                  <a:close/>
                </a:path>
              </a:pathLst>
            </a:custGeom>
            <a:solidFill>
              <a:srgbClr val="0E0404"/>
            </a:solidFill>
            <a:ln w="6854"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718B4A12-47E8-CDB7-C2CD-94E2A9547A86}"/>
                </a:ext>
              </a:extLst>
            </p:cNvPr>
            <p:cNvSpPr/>
            <p:nvPr/>
          </p:nvSpPr>
          <p:spPr>
            <a:xfrm>
              <a:off x="1416559" y="3924007"/>
              <a:ext cx="178522" cy="178522"/>
            </a:xfrm>
            <a:custGeom>
              <a:avLst/>
              <a:gdLst>
                <a:gd name="connsiteX0" fmla="*/ 132359 w 130302"/>
                <a:gd name="connsiteY0" fmla="*/ 65163 h 130302"/>
                <a:gd name="connsiteX1" fmla="*/ 65151 w 130302"/>
                <a:gd name="connsiteY1" fmla="*/ 132371 h 130302"/>
                <a:gd name="connsiteX2" fmla="*/ 0 w 130302"/>
                <a:gd name="connsiteY2" fmla="*/ 66535 h 130302"/>
                <a:gd name="connsiteX3" fmla="*/ 64465 w 130302"/>
                <a:gd name="connsiteY3" fmla="*/ 12 h 130302"/>
                <a:gd name="connsiteX4" fmla="*/ 132359 w 130302"/>
                <a:gd name="connsiteY4" fmla="*/ 65163 h 13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 h="130302">
                  <a:moveTo>
                    <a:pt x="132359" y="65163"/>
                  </a:moveTo>
                  <a:cubicBezTo>
                    <a:pt x="132359" y="102196"/>
                    <a:pt x="101498" y="133057"/>
                    <a:pt x="65151" y="132371"/>
                  </a:cubicBezTo>
                  <a:cubicBezTo>
                    <a:pt x="29489" y="131686"/>
                    <a:pt x="0" y="102196"/>
                    <a:pt x="0" y="66535"/>
                  </a:cubicBezTo>
                  <a:cubicBezTo>
                    <a:pt x="0" y="30187"/>
                    <a:pt x="28118" y="698"/>
                    <a:pt x="64465" y="12"/>
                  </a:cubicBezTo>
                  <a:cubicBezTo>
                    <a:pt x="102184" y="-674"/>
                    <a:pt x="132359" y="28130"/>
                    <a:pt x="132359" y="65163"/>
                  </a:cubicBezTo>
                  <a:close/>
                </a:path>
              </a:pathLst>
            </a:custGeom>
            <a:solidFill>
              <a:schemeClr val="bg1"/>
            </a:solidFill>
            <a:ln w="6854"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23BE08BC-4C9E-3880-6EA4-7CBE193BCD52}"/>
                </a:ext>
              </a:extLst>
            </p:cNvPr>
            <p:cNvSpPr/>
            <p:nvPr/>
          </p:nvSpPr>
          <p:spPr>
            <a:xfrm>
              <a:off x="1354548" y="2787128"/>
              <a:ext cx="150332" cy="1108708"/>
            </a:xfrm>
            <a:custGeom>
              <a:avLst/>
              <a:gdLst>
                <a:gd name="connsiteX0" fmla="*/ 95326 w 109728"/>
                <a:gd name="connsiteY0" fmla="*/ 43205 h 809244"/>
                <a:gd name="connsiteX1" fmla="*/ 66523 w 109728"/>
                <a:gd name="connsiteY1" fmla="*/ 86411 h 809244"/>
                <a:gd name="connsiteX2" fmla="*/ 28804 w 109728"/>
                <a:gd name="connsiteY2" fmla="*/ 237287 h 809244"/>
                <a:gd name="connsiteX3" fmla="*/ 65837 w 109728"/>
                <a:gd name="connsiteY3" fmla="*/ 595274 h 809244"/>
                <a:gd name="connsiteX4" fmla="*/ 111100 w 109728"/>
                <a:gd name="connsiteY4" fmla="*/ 800329 h 809244"/>
                <a:gd name="connsiteX5" fmla="*/ 80924 w 109728"/>
                <a:gd name="connsiteY5" fmla="*/ 801700 h 809244"/>
                <a:gd name="connsiteX6" fmla="*/ 0 w 109728"/>
                <a:gd name="connsiteY6" fmla="*/ 265405 h 809244"/>
                <a:gd name="connsiteX7" fmla="*/ 100813 w 109728"/>
                <a:gd name="connsiteY7" fmla="*/ 0 h 809244"/>
                <a:gd name="connsiteX8" fmla="*/ 95326 w 109728"/>
                <a:gd name="connsiteY8" fmla="*/ 43205 h 8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 h="809244">
                  <a:moveTo>
                    <a:pt x="95326" y="43205"/>
                  </a:moveTo>
                  <a:cubicBezTo>
                    <a:pt x="81610" y="58979"/>
                    <a:pt x="77495" y="70637"/>
                    <a:pt x="66523" y="86411"/>
                  </a:cubicBezTo>
                  <a:cubicBezTo>
                    <a:pt x="36347" y="133731"/>
                    <a:pt x="28804" y="184480"/>
                    <a:pt x="28804" y="237287"/>
                  </a:cubicBezTo>
                  <a:cubicBezTo>
                    <a:pt x="29489" y="357988"/>
                    <a:pt x="43891" y="477317"/>
                    <a:pt x="65837" y="595274"/>
                  </a:cubicBezTo>
                  <a:cubicBezTo>
                    <a:pt x="77495" y="659054"/>
                    <a:pt x="99441" y="736549"/>
                    <a:pt x="111100" y="800329"/>
                  </a:cubicBezTo>
                  <a:cubicBezTo>
                    <a:pt x="113843" y="816102"/>
                    <a:pt x="93269" y="817474"/>
                    <a:pt x="80924" y="801700"/>
                  </a:cubicBezTo>
                  <a:cubicBezTo>
                    <a:pt x="43891" y="624764"/>
                    <a:pt x="0" y="448513"/>
                    <a:pt x="0" y="265405"/>
                  </a:cubicBezTo>
                  <a:cubicBezTo>
                    <a:pt x="0" y="166649"/>
                    <a:pt x="23317" y="70637"/>
                    <a:pt x="100813" y="0"/>
                  </a:cubicBezTo>
                  <a:cubicBezTo>
                    <a:pt x="100127" y="16459"/>
                    <a:pt x="96698" y="31547"/>
                    <a:pt x="95326" y="43205"/>
                  </a:cubicBezTo>
                  <a:close/>
                </a:path>
              </a:pathLst>
            </a:custGeom>
            <a:solidFill>
              <a:schemeClr val="tx1"/>
            </a:solidFill>
            <a:ln w="6854"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C197512A-D81B-278E-D24F-F0B0BDBEE8B3}"/>
                </a:ext>
              </a:extLst>
            </p:cNvPr>
            <p:cNvSpPr/>
            <p:nvPr/>
          </p:nvSpPr>
          <p:spPr>
            <a:xfrm>
              <a:off x="2108762" y="2980681"/>
              <a:ext cx="479188" cy="610730"/>
            </a:xfrm>
            <a:custGeom>
              <a:avLst/>
              <a:gdLst>
                <a:gd name="connsiteX0" fmla="*/ 196 w 349758"/>
                <a:gd name="connsiteY0" fmla="*/ 0 h 445770"/>
                <a:gd name="connsiteX1" fmla="*/ 119525 w 349758"/>
                <a:gd name="connsiteY1" fmla="*/ 109042 h 445770"/>
                <a:gd name="connsiteX2" fmla="*/ 153815 w 349758"/>
                <a:gd name="connsiteY2" fmla="*/ 161163 h 445770"/>
                <a:gd name="connsiteX3" fmla="*/ 181247 w 349758"/>
                <a:gd name="connsiteY3" fmla="*/ 189967 h 445770"/>
                <a:gd name="connsiteX4" fmla="*/ 226510 w 349758"/>
                <a:gd name="connsiteY4" fmla="*/ 200254 h 445770"/>
                <a:gd name="connsiteX5" fmla="*/ 293033 w 349758"/>
                <a:gd name="connsiteY5" fmla="*/ 270891 h 445770"/>
                <a:gd name="connsiteX6" fmla="*/ 351326 w 349758"/>
                <a:gd name="connsiteY6" fmla="*/ 407365 h 445770"/>
                <a:gd name="connsiteX7" fmla="*/ 333495 w 349758"/>
                <a:gd name="connsiteY7" fmla="*/ 425196 h 445770"/>
                <a:gd name="connsiteX8" fmla="*/ 274516 w 349758"/>
                <a:gd name="connsiteY8" fmla="*/ 291465 h 445770"/>
                <a:gd name="connsiteX9" fmla="*/ 197707 w 349758"/>
                <a:gd name="connsiteY9" fmla="*/ 216027 h 445770"/>
                <a:gd name="connsiteX10" fmla="*/ 146957 w 349758"/>
                <a:gd name="connsiteY10" fmla="*/ 228371 h 445770"/>
                <a:gd name="connsiteX11" fmla="*/ 101009 w 349758"/>
                <a:gd name="connsiteY11" fmla="*/ 369646 h 445770"/>
                <a:gd name="connsiteX12" fmla="*/ 114725 w 349758"/>
                <a:gd name="connsiteY12" fmla="*/ 447142 h 445770"/>
                <a:gd name="connsiteX13" fmla="*/ 92779 w 349758"/>
                <a:gd name="connsiteY13" fmla="*/ 445770 h 445770"/>
                <a:gd name="connsiteX14" fmla="*/ 71519 w 349758"/>
                <a:gd name="connsiteY14" fmla="*/ 350444 h 445770"/>
                <a:gd name="connsiteX15" fmla="*/ 132556 w 349758"/>
                <a:gd name="connsiteY15" fmla="*/ 205054 h 445770"/>
                <a:gd name="connsiteX16" fmla="*/ 128441 w 349758"/>
                <a:gd name="connsiteY16" fmla="*/ 176251 h 445770"/>
                <a:gd name="connsiteX17" fmla="*/ 107181 w 349758"/>
                <a:gd name="connsiteY17" fmla="*/ 137846 h 445770"/>
                <a:gd name="connsiteX18" fmla="*/ 35858 w 349758"/>
                <a:gd name="connsiteY18" fmla="*/ 63779 h 445770"/>
                <a:gd name="connsiteX19" fmla="*/ 7740 w 349758"/>
                <a:gd name="connsiteY19" fmla="*/ 38405 h 445770"/>
                <a:gd name="connsiteX20" fmla="*/ 196 w 349758"/>
                <a:gd name="connsiteY20" fmla="*/ 0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758" h="445770">
                  <a:moveTo>
                    <a:pt x="196" y="0"/>
                  </a:moveTo>
                  <a:cubicBezTo>
                    <a:pt x="30371" y="22631"/>
                    <a:pt x="85921" y="64465"/>
                    <a:pt x="119525" y="109042"/>
                  </a:cubicBezTo>
                  <a:cubicBezTo>
                    <a:pt x="119525" y="109042"/>
                    <a:pt x="142843" y="142646"/>
                    <a:pt x="153815" y="161163"/>
                  </a:cubicBezTo>
                  <a:cubicBezTo>
                    <a:pt x="162731" y="175565"/>
                    <a:pt x="163417" y="191338"/>
                    <a:pt x="181247" y="189967"/>
                  </a:cubicBezTo>
                  <a:cubicBezTo>
                    <a:pt x="197707" y="191338"/>
                    <a:pt x="216223" y="196139"/>
                    <a:pt x="226510" y="200254"/>
                  </a:cubicBezTo>
                  <a:cubicBezTo>
                    <a:pt x="256685" y="212598"/>
                    <a:pt x="280003" y="246888"/>
                    <a:pt x="293033" y="270891"/>
                  </a:cubicBezTo>
                  <a:cubicBezTo>
                    <a:pt x="317036" y="315468"/>
                    <a:pt x="335553" y="359359"/>
                    <a:pt x="351326" y="407365"/>
                  </a:cubicBezTo>
                  <a:cubicBezTo>
                    <a:pt x="352012" y="420395"/>
                    <a:pt x="346525" y="426568"/>
                    <a:pt x="333495" y="425196"/>
                  </a:cubicBezTo>
                  <a:cubicBezTo>
                    <a:pt x="310178" y="379933"/>
                    <a:pt x="304006" y="343586"/>
                    <a:pt x="274516" y="291465"/>
                  </a:cubicBezTo>
                  <a:cubicBezTo>
                    <a:pt x="258057" y="265405"/>
                    <a:pt x="248456" y="226314"/>
                    <a:pt x="197707" y="216027"/>
                  </a:cubicBezTo>
                  <a:cubicBezTo>
                    <a:pt x="185362" y="213284"/>
                    <a:pt x="156559" y="220828"/>
                    <a:pt x="146957" y="228371"/>
                  </a:cubicBezTo>
                  <a:cubicBezTo>
                    <a:pt x="104438" y="259232"/>
                    <a:pt x="88664" y="317525"/>
                    <a:pt x="101009" y="369646"/>
                  </a:cubicBezTo>
                  <a:cubicBezTo>
                    <a:pt x="106495" y="395021"/>
                    <a:pt x="111982" y="419024"/>
                    <a:pt x="114725" y="447142"/>
                  </a:cubicBezTo>
                  <a:cubicBezTo>
                    <a:pt x="112667" y="451942"/>
                    <a:pt x="99637" y="449199"/>
                    <a:pt x="92779" y="445770"/>
                  </a:cubicBezTo>
                  <a:cubicBezTo>
                    <a:pt x="85235" y="415595"/>
                    <a:pt x="74263" y="381991"/>
                    <a:pt x="71519" y="350444"/>
                  </a:cubicBezTo>
                  <a:cubicBezTo>
                    <a:pt x="66719" y="291465"/>
                    <a:pt x="88664" y="243459"/>
                    <a:pt x="132556" y="205054"/>
                  </a:cubicBezTo>
                  <a:cubicBezTo>
                    <a:pt x="142157" y="196825"/>
                    <a:pt x="134613" y="185852"/>
                    <a:pt x="128441" y="176251"/>
                  </a:cubicBezTo>
                  <a:cubicBezTo>
                    <a:pt x="128441" y="176251"/>
                    <a:pt x="117468" y="154991"/>
                    <a:pt x="107181" y="137846"/>
                  </a:cubicBezTo>
                  <a:cubicBezTo>
                    <a:pt x="94837" y="115900"/>
                    <a:pt x="68090" y="90526"/>
                    <a:pt x="35858" y="63779"/>
                  </a:cubicBezTo>
                  <a:cubicBezTo>
                    <a:pt x="27628" y="55550"/>
                    <a:pt x="15970" y="45949"/>
                    <a:pt x="7740" y="38405"/>
                  </a:cubicBezTo>
                  <a:cubicBezTo>
                    <a:pt x="4997" y="36347"/>
                    <a:pt x="-1175" y="11659"/>
                    <a:pt x="196" y="0"/>
                  </a:cubicBezTo>
                  <a:close/>
                </a:path>
              </a:pathLst>
            </a:custGeom>
            <a:solidFill>
              <a:schemeClr val="tx1"/>
            </a:solidFill>
            <a:ln w="6854" cap="flat">
              <a:noFill/>
              <a:prstDash val="solid"/>
              <a:miter/>
            </a:ln>
          </p:spPr>
          <p:txBody>
            <a:bodyPr rtlCol="0" anchor="ctr"/>
            <a:lstStyle/>
            <a:p>
              <a:endParaRPr lang="en-US"/>
            </a:p>
          </p:txBody>
        </p:sp>
      </p:grpSp>
      <p:grpSp>
        <p:nvGrpSpPr>
          <p:cNvPr id="27" name="Group 56">
            <a:extLst>
              <a:ext uri="{FF2B5EF4-FFF2-40B4-BE49-F238E27FC236}">
                <a16:creationId xmlns:a16="http://schemas.microsoft.com/office/drawing/2014/main" id="{C279CD62-931C-B2C5-C8F6-82DCFB10DCC7}"/>
              </a:ext>
            </a:extLst>
          </p:cNvPr>
          <p:cNvGrpSpPr/>
          <p:nvPr/>
        </p:nvGrpSpPr>
        <p:grpSpPr>
          <a:xfrm>
            <a:off x="3420634" y="5766918"/>
            <a:ext cx="3328015" cy="710614"/>
            <a:chOff x="3246462" y="6147299"/>
            <a:chExt cx="3328015" cy="710614"/>
          </a:xfrm>
        </p:grpSpPr>
        <p:sp>
          <p:nvSpPr>
            <p:cNvPr id="28" name="Rectangle 51">
              <a:extLst>
                <a:ext uri="{FF2B5EF4-FFF2-40B4-BE49-F238E27FC236}">
                  <a16:creationId xmlns:a16="http://schemas.microsoft.com/office/drawing/2014/main" id="{1B7D3E19-6438-5C13-83DE-317EDF6DDB2E}"/>
                </a:ext>
              </a:extLst>
            </p:cNvPr>
            <p:cNvSpPr/>
            <p:nvPr/>
          </p:nvSpPr>
          <p:spPr>
            <a:xfrm>
              <a:off x="3246462" y="6147299"/>
              <a:ext cx="3327529" cy="472157"/>
            </a:xfrm>
            <a:custGeom>
              <a:avLst/>
              <a:gdLst>
                <a:gd name="connsiteX0" fmla="*/ 579670 w 3327529"/>
                <a:gd name="connsiteY0" fmla="*/ 16148 h 670407"/>
                <a:gd name="connsiteX1" fmla="*/ 3327529 w 3327529"/>
                <a:gd name="connsiteY1" fmla="*/ 0 h 670407"/>
                <a:gd name="connsiteX2" fmla="*/ 2739053 w 3327529"/>
                <a:gd name="connsiteY2" fmla="*/ 670407 h 670407"/>
                <a:gd name="connsiteX3" fmla="*/ 0 w 3327529"/>
                <a:gd name="connsiteY3" fmla="*/ 670407 h 670407"/>
                <a:gd name="connsiteX4" fmla="*/ 579670 w 3327529"/>
                <a:gd name="connsiteY4" fmla="*/ 16148 h 67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529" h="670407">
                  <a:moveTo>
                    <a:pt x="579670" y="16148"/>
                  </a:moveTo>
                  <a:lnTo>
                    <a:pt x="3327529" y="0"/>
                  </a:lnTo>
                  <a:lnTo>
                    <a:pt x="2739053" y="670407"/>
                  </a:lnTo>
                  <a:lnTo>
                    <a:pt x="0" y="670407"/>
                  </a:lnTo>
                  <a:lnTo>
                    <a:pt x="579670" y="1614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2">
              <a:extLst>
                <a:ext uri="{FF2B5EF4-FFF2-40B4-BE49-F238E27FC236}">
                  <a16:creationId xmlns:a16="http://schemas.microsoft.com/office/drawing/2014/main" id="{E6818A16-4375-F3C3-C9FD-9CC787E165F1}"/>
                </a:ext>
              </a:extLst>
            </p:cNvPr>
            <p:cNvSpPr/>
            <p:nvPr/>
          </p:nvSpPr>
          <p:spPr>
            <a:xfrm>
              <a:off x="3246462" y="6619456"/>
              <a:ext cx="2742556" cy="23845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53">
              <a:extLst>
                <a:ext uri="{FF2B5EF4-FFF2-40B4-BE49-F238E27FC236}">
                  <a16:creationId xmlns:a16="http://schemas.microsoft.com/office/drawing/2014/main" id="{9E5D9D39-3067-3787-3D1E-0B693D7188D4}"/>
                </a:ext>
              </a:extLst>
            </p:cNvPr>
            <p:cNvSpPr/>
            <p:nvPr/>
          </p:nvSpPr>
          <p:spPr>
            <a:xfrm>
              <a:off x="5985840" y="6147364"/>
              <a:ext cx="588637" cy="710228"/>
            </a:xfrm>
            <a:custGeom>
              <a:avLst/>
              <a:gdLst>
                <a:gd name="connsiteX0" fmla="*/ 585681 w 588637"/>
                <a:gd name="connsiteY0" fmla="*/ 0 h 710228"/>
                <a:gd name="connsiteX1" fmla="*/ 588637 w 588637"/>
                <a:gd name="connsiteY1" fmla="*/ 709812 h 710228"/>
                <a:gd name="connsiteX2" fmla="*/ 2499 w 588637"/>
                <a:gd name="connsiteY2" fmla="*/ 710228 h 710228"/>
                <a:gd name="connsiteX3" fmla="*/ 0 w 588637"/>
                <a:gd name="connsiteY3" fmla="*/ 471721 h 710228"/>
                <a:gd name="connsiteX4" fmla="*/ 585681 w 588637"/>
                <a:gd name="connsiteY4" fmla="*/ 0 h 71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637" h="710228">
                  <a:moveTo>
                    <a:pt x="585681" y="0"/>
                  </a:moveTo>
                  <a:cubicBezTo>
                    <a:pt x="586666" y="236604"/>
                    <a:pt x="587652" y="473208"/>
                    <a:pt x="588637" y="709812"/>
                  </a:cubicBezTo>
                  <a:lnTo>
                    <a:pt x="2499" y="710228"/>
                  </a:lnTo>
                  <a:cubicBezTo>
                    <a:pt x="833" y="620732"/>
                    <a:pt x="1666" y="561217"/>
                    <a:pt x="0" y="471721"/>
                  </a:cubicBezTo>
                  <a:lnTo>
                    <a:pt x="585681"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aphic 1">
            <a:extLst>
              <a:ext uri="{FF2B5EF4-FFF2-40B4-BE49-F238E27FC236}">
                <a16:creationId xmlns:a16="http://schemas.microsoft.com/office/drawing/2014/main" id="{B22CF212-2AB8-3C77-343D-6E61A242130E}"/>
              </a:ext>
            </a:extLst>
          </p:cNvPr>
          <p:cNvGrpSpPr/>
          <p:nvPr/>
        </p:nvGrpSpPr>
        <p:grpSpPr>
          <a:xfrm flipH="1">
            <a:off x="3453008" y="4091943"/>
            <a:ext cx="2237415" cy="1934608"/>
            <a:chOff x="312638" y="81426"/>
            <a:chExt cx="4471235" cy="3866105"/>
          </a:xfrm>
        </p:grpSpPr>
        <p:sp>
          <p:nvSpPr>
            <p:cNvPr id="32" name="Freeform: Shape 30">
              <a:extLst>
                <a:ext uri="{FF2B5EF4-FFF2-40B4-BE49-F238E27FC236}">
                  <a16:creationId xmlns:a16="http://schemas.microsoft.com/office/drawing/2014/main" id="{B56C9F8F-30B1-BE3B-B15A-A55030A8141A}"/>
                </a:ext>
              </a:extLst>
            </p:cNvPr>
            <p:cNvSpPr/>
            <p:nvPr/>
          </p:nvSpPr>
          <p:spPr>
            <a:xfrm>
              <a:off x="316384" y="81355"/>
              <a:ext cx="4468711" cy="3865044"/>
            </a:xfrm>
            <a:custGeom>
              <a:avLst/>
              <a:gdLst>
                <a:gd name="connsiteX0" fmla="*/ 4456983 w 4468711"/>
                <a:gd name="connsiteY0" fmla="*/ 271832 h 3865044"/>
                <a:gd name="connsiteX1" fmla="*/ 4164378 w 4468711"/>
                <a:gd name="connsiteY1" fmla="*/ 46337 h 3865044"/>
                <a:gd name="connsiteX2" fmla="*/ 3703765 w 4468711"/>
                <a:gd name="connsiteY2" fmla="*/ 411810 h 3865044"/>
                <a:gd name="connsiteX3" fmla="*/ 3671869 w 4468711"/>
                <a:gd name="connsiteY3" fmla="*/ 420761 h 3865044"/>
                <a:gd name="connsiteX4" fmla="*/ 3457427 w 4468711"/>
                <a:gd name="connsiteY4" fmla="*/ 389328 h 3865044"/>
                <a:gd name="connsiteX5" fmla="*/ 3078422 w 4468711"/>
                <a:gd name="connsiteY5" fmla="*/ 443201 h 3865044"/>
                <a:gd name="connsiteX6" fmla="*/ 3060058 w 4468711"/>
                <a:gd name="connsiteY6" fmla="*/ 438621 h 3865044"/>
                <a:gd name="connsiteX7" fmla="*/ 2640502 w 4468711"/>
                <a:gd name="connsiteY7" fmla="*/ 80334 h 3865044"/>
                <a:gd name="connsiteX8" fmla="*/ 2458416 w 4468711"/>
                <a:gd name="connsiteY8" fmla="*/ 2213 h 3865044"/>
                <a:gd name="connsiteX9" fmla="*/ 2257127 w 4468711"/>
                <a:gd name="connsiteY9" fmla="*/ 350709 h 3865044"/>
                <a:gd name="connsiteX10" fmla="*/ 2535234 w 4468711"/>
                <a:gd name="connsiteY10" fmla="*/ 1056861 h 3865044"/>
                <a:gd name="connsiteX11" fmla="*/ 2571500 w 4468711"/>
                <a:gd name="connsiteY11" fmla="*/ 1094094 h 3865044"/>
                <a:gd name="connsiteX12" fmla="*/ 2582132 w 4468711"/>
                <a:gd name="connsiteY12" fmla="*/ 1117795 h 3865044"/>
                <a:gd name="connsiteX13" fmla="*/ 2580451 w 4468711"/>
                <a:gd name="connsiteY13" fmla="*/ 1545419 h 3865044"/>
                <a:gd name="connsiteX14" fmla="*/ 2557759 w 4468711"/>
                <a:gd name="connsiteY14" fmla="*/ 1549706 h 3865044"/>
                <a:gd name="connsiteX15" fmla="*/ 2543639 w 4468711"/>
                <a:gd name="connsiteY15" fmla="*/ 1549706 h 3865044"/>
                <a:gd name="connsiteX16" fmla="*/ 824651 w 4468711"/>
                <a:gd name="connsiteY16" fmla="*/ 1550084 h 3865044"/>
                <a:gd name="connsiteX17" fmla="*/ 318485 w 4468711"/>
                <a:gd name="connsiteY17" fmla="*/ 1739523 h 3865044"/>
                <a:gd name="connsiteX18" fmla="*/ 214731 w 4468711"/>
                <a:gd name="connsiteY18" fmla="*/ 1813904 h 3865044"/>
                <a:gd name="connsiteX19" fmla="*/ 201325 w 4468711"/>
                <a:gd name="connsiteY19" fmla="*/ 1822350 h 3865044"/>
                <a:gd name="connsiteX20" fmla="*/ 13903 w 4468711"/>
                <a:gd name="connsiteY20" fmla="*/ 2275273 h 3865044"/>
                <a:gd name="connsiteX21" fmla="*/ 54665 w 4468711"/>
                <a:gd name="connsiteY21" fmla="*/ 2382347 h 3865044"/>
                <a:gd name="connsiteX22" fmla="*/ 55968 w 4468711"/>
                <a:gd name="connsiteY22" fmla="*/ 2516148 h 3865044"/>
                <a:gd name="connsiteX23" fmla="*/ 92360 w 4468711"/>
                <a:gd name="connsiteY23" fmla="*/ 2710126 h 3865044"/>
                <a:gd name="connsiteX24" fmla="*/ 66432 w 4468711"/>
                <a:gd name="connsiteY24" fmla="*/ 2928645 h 3865044"/>
                <a:gd name="connsiteX25" fmla="*/ 24493 w 4468711"/>
                <a:gd name="connsiteY25" fmla="*/ 3303699 h 3865044"/>
                <a:gd name="connsiteX26" fmla="*/ 25544 w 4468711"/>
                <a:gd name="connsiteY26" fmla="*/ 3464436 h 3865044"/>
                <a:gd name="connsiteX27" fmla="*/ 433166 w 4468711"/>
                <a:gd name="connsiteY27" fmla="*/ 3551634 h 3865044"/>
                <a:gd name="connsiteX28" fmla="*/ 497082 w 4468711"/>
                <a:gd name="connsiteY28" fmla="*/ 3333409 h 3865044"/>
                <a:gd name="connsiteX29" fmla="*/ 574993 w 4468711"/>
                <a:gd name="connsiteY29" fmla="*/ 3623073 h 3865044"/>
                <a:gd name="connsiteX30" fmla="*/ 816330 w 4468711"/>
                <a:gd name="connsiteY30" fmla="*/ 3850963 h 3865044"/>
                <a:gd name="connsiteX31" fmla="*/ 1060945 w 4468711"/>
                <a:gd name="connsiteY31" fmla="*/ 3640680 h 3865044"/>
                <a:gd name="connsiteX32" fmla="*/ 973034 w 4468711"/>
                <a:gd name="connsiteY32" fmla="*/ 3216585 h 3865044"/>
                <a:gd name="connsiteX33" fmla="*/ 997575 w 4468711"/>
                <a:gd name="connsiteY33" fmla="*/ 3189355 h 3865044"/>
                <a:gd name="connsiteX34" fmla="*/ 1009930 w 4468711"/>
                <a:gd name="connsiteY34" fmla="*/ 3189817 h 3865044"/>
                <a:gd name="connsiteX35" fmla="*/ 2369622 w 4468711"/>
                <a:gd name="connsiteY35" fmla="*/ 3189817 h 3865044"/>
                <a:gd name="connsiteX36" fmla="*/ 2383700 w 4468711"/>
                <a:gd name="connsiteY36" fmla="*/ 3189187 h 3865044"/>
                <a:gd name="connsiteX37" fmla="*/ 2383280 w 4468711"/>
                <a:gd name="connsiteY37" fmla="*/ 3190615 h 3865044"/>
                <a:gd name="connsiteX38" fmla="*/ 2383910 w 4468711"/>
                <a:gd name="connsiteY38" fmla="*/ 3192801 h 3865044"/>
                <a:gd name="connsiteX39" fmla="*/ 2384120 w 4468711"/>
                <a:gd name="connsiteY39" fmla="*/ 3210408 h 3865044"/>
                <a:gd name="connsiteX40" fmla="*/ 2439548 w 4468711"/>
                <a:gd name="connsiteY40" fmla="*/ 3526630 h 3865044"/>
                <a:gd name="connsiteX41" fmla="*/ 2580073 w 4468711"/>
                <a:gd name="connsiteY41" fmla="*/ 3636394 h 3865044"/>
                <a:gd name="connsiteX42" fmla="*/ 2785607 w 4468711"/>
                <a:gd name="connsiteY42" fmla="*/ 3600548 h 3865044"/>
                <a:gd name="connsiteX43" fmla="*/ 2867887 w 4468711"/>
                <a:gd name="connsiteY43" fmla="*/ 3798644 h 3865044"/>
                <a:gd name="connsiteX44" fmla="*/ 3071741 w 4468711"/>
                <a:gd name="connsiteY44" fmla="*/ 3862351 h 3865044"/>
                <a:gd name="connsiteX45" fmla="*/ 3262567 w 4468711"/>
                <a:gd name="connsiteY45" fmla="*/ 3656019 h 3865044"/>
                <a:gd name="connsiteX46" fmla="*/ 3216299 w 4468711"/>
                <a:gd name="connsiteY46" fmla="*/ 2946798 h 3865044"/>
                <a:gd name="connsiteX47" fmla="*/ 3221972 w 4468711"/>
                <a:gd name="connsiteY47" fmla="*/ 2930998 h 3865044"/>
                <a:gd name="connsiteX48" fmla="*/ 3406999 w 4468711"/>
                <a:gd name="connsiteY48" fmla="*/ 2547497 h 3865044"/>
                <a:gd name="connsiteX49" fmla="*/ 3422169 w 4468711"/>
                <a:gd name="connsiteY49" fmla="*/ 2325994 h 3865044"/>
                <a:gd name="connsiteX50" fmla="*/ 3394602 w 4468711"/>
                <a:gd name="connsiteY50" fmla="*/ 2124957 h 3865044"/>
                <a:gd name="connsiteX51" fmla="*/ 3468227 w 4468711"/>
                <a:gd name="connsiteY51" fmla="*/ 2092978 h 3865044"/>
                <a:gd name="connsiteX52" fmla="*/ 4032804 w 4468711"/>
                <a:gd name="connsiteY52" fmla="*/ 1670690 h 3865044"/>
                <a:gd name="connsiteX53" fmla="*/ 4163285 w 4468711"/>
                <a:gd name="connsiteY53" fmla="*/ 1370940 h 3865044"/>
                <a:gd name="connsiteX54" fmla="*/ 4163411 w 4468711"/>
                <a:gd name="connsiteY54" fmla="*/ 1160112 h 3865044"/>
                <a:gd name="connsiteX55" fmla="*/ 4289732 w 4468711"/>
                <a:gd name="connsiteY55" fmla="*/ 981809 h 3865044"/>
                <a:gd name="connsiteX56" fmla="*/ 4468708 w 4468711"/>
                <a:gd name="connsiteY56" fmla="*/ 424627 h 3865044"/>
                <a:gd name="connsiteX57" fmla="*/ 4456983 w 4468711"/>
                <a:gd name="connsiteY57" fmla="*/ 271832 h 3865044"/>
                <a:gd name="connsiteX58" fmla="*/ 145729 w 4468711"/>
                <a:gd name="connsiteY58" fmla="*/ 2795012 h 3865044"/>
                <a:gd name="connsiteX59" fmla="*/ 145813 w 4468711"/>
                <a:gd name="connsiteY59" fmla="*/ 2794550 h 3865044"/>
                <a:gd name="connsiteX60" fmla="*/ 145729 w 4468711"/>
                <a:gd name="connsiteY60" fmla="*/ 2795012 h 3865044"/>
                <a:gd name="connsiteX61" fmla="*/ 145729 w 4468711"/>
                <a:gd name="connsiteY61" fmla="*/ 2795012 h 3865044"/>
                <a:gd name="connsiteX62" fmla="*/ 3754781 w 4468711"/>
                <a:gd name="connsiteY62" fmla="*/ 445092 h 3865044"/>
                <a:gd name="connsiteX63" fmla="*/ 3754991 w 4468711"/>
                <a:gd name="connsiteY63" fmla="*/ 445723 h 3865044"/>
                <a:gd name="connsiteX64" fmla="*/ 3754529 w 4468711"/>
                <a:gd name="connsiteY64" fmla="*/ 445513 h 3865044"/>
                <a:gd name="connsiteX65" fmla="*/ 3754781 w 4468711"/>
                <a:gd name="connsiteY65" fmla="*/ 445092 h 3865044"/>
                <a:gd name="connsiteX66" fmla="*/ 3414101 w 4468711"/>
                <a:gd name="connsiteY66" fmla="*/ 2273214 h 3865044"/>
                <a:gd name="connsiteX67" fmla="*/ 3414353 w 4468711"/>
                <a:gd name="connsiteY67" fmla="*/ 2270440 h 3865044"/>
                <a:gd name="connsiteX68" fmla="*/ 3414731 w 4468711"/>
                <a:gd name="connsiteY68" fmla="*/ 2274012 h 3865044"/>
                <a:gd name="connsiteX69" fmla="*/ 3414101 w 4468711"/>
                <a:gd name="connsiteY69" fmla="*/ 2273214 h 3865044"/>
                <a:gd name="connsiteX70" fmla="*/ 3404436 w 4468711"/>
                <a:gd name="connsiteY70" fmla="*/ 2196270 h 3865044"/>
                <a:gd name="connsiteX71" fmla="*/ 3404226 w 4468711"/>
                <a:gd name="connsiteY71" fmla="*/ 2196144 h 3865044"/>
                <a:gd name="connsiteX72" fmla="*/ 3404352 w 4468711"/>
                <a:gd name="connsiteY72" fmla="*/ 2195892 h 3865044"/>
                <a:gd name="connsiteX73" fmla="*/ 3404436 w 4468711"/>
                <a:gd name="connsiteY73" fmla="*/ 2196270 h 38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468711" h="3865044">
                  <a:moveTo>
                    <a:pt x="4456983" y="271832"/>
                  </a:moveTo>
                  <a:cubicBezTo>
                    <a:pt x="4430719" y="111725"/>
                    <a:pt x="4353901" y="-43634"/>
                    <a:pt x="4164378" y="46337"/>
                  </a:cubicBezTo>
                  <a:cubicBezTo>
                    <a:pt x="3987966" y="130089"/>
                    <a:pt x="3838028" y="272462"/>
                    <a:pt x="3703765" y="411810"/>
                  </a:cubicBezTo>
                  <a:cubicBezTo>
                    <a:pt x="3693847" y="422106"/>
                    <a:pt x="3685569" y="424585"/>
                    <a:pt x="3671869" y="420761"/>
                  </a:cubicBezTo>
                  <a:cubicBezTo>
                    <a:pt x="3601775" y="401304"/>
                    <a:pt x="3530000" y="392059"/>
                    <a:pt x="3457427" y="389328"/>
                  </a:cubicBezTo>
                  <a:cubicBezTo>
                    <a:pt x="3327912" y="384495"/>
                    <a:pt x="3201255" y="400884"/>
                    <a:pt x="3078422" y="443201"/>
                  </a:cubicBezTo>
                  <a:cubicBezTo>
                    <a:pt x="3070312" y="445975"/>
                    <a:pt x="3065563" y="444546"/>
                    <a:pt x="3060058" y="438621"/>
                  </a:cubicBezTo>
                  <a:cubicBezTo>
                    <a:pt x="2937772" y="308098"/>
                    <a:pt x="2795104" y="178079"/>
                    <a:pt x="2640502" y="80334"/>
                  </a:cubicBezTo>
                  <a:cubicBezTo>
                    <a:pt x="2584065" y="44656"/>
                    <a:pt x="2525527" y="13307"/>
                    <a:pt x="2458416" y="2213"/>
                  </a:cubicBezTo>
                  <a:cubicBezTo>
                    <a:pt x="2283938" y="-26573"/>
                    <a:pt x="2256539" y="232835"/>
                    <a:pt x="2257127" y="350709"/>
                  </a:cubicBezTo>
                  <a:cubicBezTo>
                    <a:pt x="2258178" y="568976"/>
                    <a:pt x="2308731" y="950375"/>
                    <a:pt x="2535234" y="1056861"/>
                  </a:cubicBezTo>
                  <a:cubicBezTo>
                    <a:pt x="2547253" y="1069384"/>
                    <a:pt x="2558473" y="1082748"/>
                    <a:pt x="2571500" y="1094094"/>
                  </a:cubicBezTo>
                  <a:cubicBezTo>
                    <a:pt x="2579400" y="1100943"/>
                    <a:pt x="2583099" y="1107835"/>
                    <a:pt x="2582132" y="1117795"/>
                  </a:cubicBezTo>
                  <a:cubicBezTo>
                    <a:pt x="2578938" y="1260210"/>
                    <a:pt x="2583477" y="1403970"/>
                    <a:pt x="2580451" y="1545419"/>
                  </a:cubicBezTo>
                  <a:cubicBezTo>
                    <a:pt x="2573097" y="1550420"/>
                    <a:pt x="2566794" y="1549706"/>
                    <a:pt x="2557759" y="1549706"/>
                  </a:cubicBezTo>
                  <a:cubicBezTo>
                    <a:pt x="2553052" y="1549706"/>
                    <a:pt x="2548346" y="1549706"/>
                    <a:pt x="2543639" y="1549706"/>
                  </a:cubicBezTo>
                  <a:cubicBezTo>
                    <a:pt x="1970657" y="1549748"/>
                    <a:pt x="1397633" y="1549202"/>
                    <a:pt x="824651" y="1550084"/>
                  </a:cubicBezTo>
                  <a:cubicBezTo>
                    <a:pt x="633068" y="1550378"/>
                    <a:pt x="463506" y="1613959"/>
                    <a:pt x="318485" y="1739523"/>
                  </a:cubicBezTo>
                  <a:cubicBezTo>
                    <a:pt x="285959" y="1767679"/>
                    <a:pt x="255030" y="1796968"/>
                    <a:pt x="214731" y="1813904"/>
                  </a:cubicBezTo>
                  <a:cubicBezTo>
                    <a:pt x="209940" y="1815921"/>
                    <a:pt x="205696" y="1819409"/>
                    <a:pt x="201325" y="1822350"/>
                  </a:cubicBezTo>
                  <a:cubicBezTo>
                    <a:pt x="71222" y="1910850"/>
                    <a:pt x="-39970" y="2116721"/>
                    <a:pt x="13903" y="2275273"/>
                  </a:cubicBezTo>
                  <a:cubicBezTo>
                    <a:pt x="26216" y="2311497"/>
                    <a:pt x="47900" y="2344316"/>
                    <a:pt x="54665" y="2382347"/>
                  </a:cubicBezTo>
                  <a:cubicBezTo>
                    <a:pt x="62482" y="2426261"/>
                    <a:pt x="49707" y="2471730"/>
                    <a:pt x="55968" y="2516148"/>
                  </a:cubicBezTo>
                  <a:cubicBezTo>
                    <a:pt x="65087" y="2581241"/>
                    <a:pt x="88704" y="2644276"/>
                    <a:pt x="92360" y="2710126"/>
                  </a:cubicBezTo>
                  <a:cubicBezTo>
                    <a:pt x="96436" y="2783876"/>
                    <a:pt x="75593" y="2855987"/>
                    <a:pt x="66432" y="2928645"/>
                  </a:cubicBezTo>
                  <a:cubicBezTo>
                    <a:pt x="50883" y="3052066"/>
                    <a:pt x="40041" y="3180278"/>
                    <a:pt x="24493" y="3303699"/>
                  </a:cubicBezTo>
                  <a:cubicBezTo>
                    <a:pt x="17643" y="3358245"/>
                    <a:pt x="12937" y="3410941"/>
                    <a:pt x="25544" y="3464436"/>
                  </a:cubicBezTo>
                  <a:cubicBezTo>
                    <a:pt x="69289" y="3650262"/>
                    <a:pt x="314535" y="3703715"/>
                    <a:pt x="433166" y="3551634"/>
                  </a:cubicBezTo>
                  <a:cubicBezTo>
                    <a:pt x="482248" y="3495912"/>
                    <a:pt x="489434" y="3376861"/>
                    <a:pt x="497082" y="3333409"/>
                  </a:cubicBezTo>
                  <a:cubicBezTo>
                    <a:pt x="506748" y="3370431"/>
                    <a:pt x="563394" y="3575419"/>
                    <a:pt x="574993" y="3623073"/>
                  </a:cubicBezTo>
                  <a:cubicBezTo>
                    <a:pt x="603484" y="3740191"/>
                    <a:pt x="685471" y="3848610"/>
                    <a:pt x="816330" y="3850963"/>
                  </a:cubicBezTo>
                  <a:cubicBezTo>
                    <a:pt x="937776" y="3853148"/>
                    <a:pt x="1046532" y="3762084"/>
                    <a:pt x="1060945" y="3640680"/>
                  </a:cubicBezTo>
                  <a:cubicBezTo>
                    <a:pt x="1078007" y="3496710"/>
                    <a:pt x="988288" y="3357320"/>
                    <a:pt x="973034" y="3216585"/>
                  </a:cubicBezTo>
                  <a:cubicBezTo>
                    <a:pt x="970218" y="3190489"/>
                    <a:pt x="970218" y="3190489"/>
                    <a:pt x="997575" y="3189355"/>
                  </a:cubicBezTo>
                  <a:cubicBezTo>
                    <a:pt x="1001693" y="3189523"/>
                    <a:pt x="1005811" y="3189817"/>
                    <a:pt x="1009930" y="3189817"/>
                  </a:cubicBezTo>
                  <a:cubicBezTo>
                    <a:pt x="1463147" y="3189859"/>
                    <a:pt x="1916405" y="3189859"/>
                    <a:pt x="2369622" y="3189817"/>
                  </a:cubicBezTo>
                  <a:cubicBezTo>
                    <a:pt x="2374329" y="3189817"/>
                    <a:pt x="2378993" y="3189397"/>
                    <a:pt x="2383700" y="3189187"/>
                  </a:cubicBezTo>
                  <a:cubicBezTo>
                    <a:pt x="2383700" y="3189187"/>
                    <a:pt x="2383238" y="3190615"/>
                    <a:pt x="2383280" y="3190615"/>
                  </a:cubicBezTo>
                  <a:cubicBezTo>
                    <a:pt x="2383406" y="3191372"/>
                    <a:pt x="2383616" y="3192086"/>
                    <a:pt x="2383910" y="3192801"/>
                  </a:cubicBezTo>
                  <a:cubicBezTo>
                    <a:pt x="2383952" y="3198684"/>
                    <a:pt x="2383532" y="3204609"/>
                    <a:pt x="2384120" y="3210408"/>
                  </a:cubicBezTo>
                  <a:cubicBezTo>
                    <a:pt x="2394458" y="3312818"/>
                    <a:pt x="2386389" y="3435146"/>
                    <a:pt x="2439548" y="3526630"/>
                  </a:cubicBezTo>
                  <a:cubicBezTo>
                    <a:pt x="2470141" y="3579285"/>
                    <a:pt x="2521577" y="3619459"/>
                    <a:pt x="2580073" y="3636394"/>
                  </a:cubicBezTo>
                  <a:cubicBezTo>
                    <a:pt x="2650671" y="3656859"/>
                    <a:pt x="2726102" y="3642740"/>
                    <a:pt x="2785607" y="3600548"/>
                  </a:cubicBezTo>
                  <a:cubicBezTo>
                    <a:pt x="2792246" y="3712329"/>
                    <a:pt x="2847674" y="3778221"/>
                    <a:pt x="2867887" y="3798644"/>
                  </a:cubicBezTo>
                  <a:cubicBezTo>
                    <a:pt x="2920626" y="3852013"/>
                    <a:pt x="2998158" y="3873025"/>
                    <a:pt x="3071741" y="3862351"/>
                  </a:cubicBezTo>
                  <a:cubicBezTo>
                    <a:pt x="3182681" y="3846256"/>
                    <a:pt x="3239412" y="3758849"/>
                    <a:pt x="3262567" y="3656019"/>
                  </a:cubicBezTo>
                  <a:cubicBezTo>
                    <a:pt x="3315347" y="3421447"/>
                    <a:pt x="3236386" y="3180152"/>
                    <a:pt x="3216299" y="2946798"/>
                  </a:cubicBezTo>
                  <a:cubicBezTo>
                    <a:pt x="3215711" y="2940159"/>
                    <a:pt x="3217896" y="2935536"/>
                    <a:pt x="3221972" y="2930998"/>
                  </a:cubicBezTo>
                  <a:cubicBezTo>
                    <a:pt x="3318583" y="2824008"/>
                    <a:pt x="3379810" y="2688400"/>
                    <a:pt x="3406999" y="2547497"/>
                  </a:cubicBezTo>
                  <a:cubicBezTo>
                    <a:pt x="3421035" y="2474671"/>
                    <a:pt x="3426120" y="2400081"/>
                    <a:pt x="3422169" y="2325994"/>
                  </a:cubicBezTo>
                  <a:cubicBezTo>
                    <a:pt x="3421245" y="2308681"/>
                    <a:pt x="3391031" y="2127352"/>
                    <a:pt x="3394602" y="2124957"/>
                  </a:cubicBezTo>
                  <a:cubicBezTo>
                    <a:pt x="3417211" y="2109871"/>
                    <a:pt x="3443265" y="2100668"/>
                    <a:pt x="3468227" y="2092978"/>
                  </a:cubicBezTo>
                  <a:cubicBezTo>
                    <a:pt x="3678215" y="2028556"/>
                    <a:pt x="3906441" y="1848404"/>
                    <a:pt x="4032804" y="1670690"/>
                  </a:cubicBezTo>
                  <a:cubicBezTo>
                    <a:pt x="4096300" y="1581391"/>
                    <a:pt x="4142568" y="1478729"/>
                    <a:pt x="4163285" y="1370940"/>
                  </a:cubicBezTo>
                  <a:cubicBezTo>
                    <a:pt x="4176270" y="1303410"/>
                    <a:pt x="4156015" y="1229954"/>
                    <a:pt x="4163411" y="1160112"/>
                  </a:cubicBezTo>
                  <a:cubicBezTo>
                    <a:pt x="4173118" y="1068838"/>
                    <a:pt x="4234010" y="1043330"/>
                    <a:pt x="4289732" y="981809"/>
                  </a:cubicBezTo>
                  <a:cubicBezTo>
                    <a:pt x="4420675" y="837208"/>
                    <a:pt x="4467909" y="613814"/>
                    <a:pt x="4468708" y="424627"/>
                  </a:cubicBezTo>
                  <a:cubicBezTo>
                    <a:pt x="4468833" y="379158"/>
                    <a:pt x="4465724" y="325243"/>
                    <a:pt x="4456983" y="271832"/>
                  </a:cubicBezTo>
                  <a:close/>
                  <a:moveTo>
                    <a:pt x="145729" y="2795012"/>
                  </a:moveTo>
                  <a:cubicBezTo>
                    <a:pt x="144384" y="2796021"/>
                    <a:pt x="145141" y="2794508"/>
                    <a:pt x="145813" y="2794550"/>
                  </a:cubicBezTo>
                  <a:cubicBezTo>
                    <a:pt x="145813" y="2794676"/>
                    <a:pt x="145813" y="2794844"/>
                    <a:pt x="145729" y="2795012"/>
                  </a:cubicBezTo>
                  <a:cubicBezTo>
                    <a:pt x="145771" y="2795012"/>
                    <a:pt x="145771" y="2795012"/>
                    <a:pt x="145729" y="2795012"/>
                  </a:cubicBezTo>
                  <a:close/>
                  <a:moveTo>
                    <a:pt x="3754781" y="445092"/>
                  </a:moveTo>
                  <a:cubicBezTo>
                    <a:pt x="3754822" y="445302"/>
                    <a:pt x="3754907" y="445513"/>
                    <a:pt x="3754991" y="445723"/>
                  </a:cubicBezTo>
                  <a:cubicBezTo>
                    <a:pt x="3754822" y="445639"/>
                    <a:pt x="3754697" y="445597"/>
                    <a:pt x="3754529" y="445513"/>
                  </a:cubicBezTo>
                  <a:cubicBezTo>
                    <a:pt x="3754612" y="445344"/>
                    <a:pt x="3754697" y="445218"/>
                    <a:pt x="3754781" y="445092"/>
                  </a:cubicBezTo>
                  <a:close/>
                  <a:moveTo>
                    <a:pt x="3414101" y="2273214"/>
                  </a:moveTo>
                  <a:cubicBezTo>
                    <a:pt x="3414269" y="2272289"/>
                    <a:pt x="3414269" y="2271365"/>
                    <a:pt x="3414353" y="2270440"/>
                  </a:cubicBezTo>
                  <a:cubicBezTo>
                    <a:pt x="3414479" y="2271617"/>
                    <a:pt x="3414605" y="2272836"/>
                    <a:pt x="3414731" y="2274012"/>
                  </a:cubicBezTo>
                  <a:cubicBezTo>
                    <a:pt x="3414395" y="2273760"/>
                    <a:pt x="3414059" y="2273424"/>
                    <a:pt x="3414101" y="2273214"/>
                  </a:cubicBezTo>
                  <a:close/>
                  <a:moveTo>
                    <a:pt x="3404436" y="2196270"/>
                  </a:moveTo>
                  <a:cubicBezTo>
                    <a:pt x="3404394" y="2196228"/>
                    <a:pt x="3404310" y="2196186"/>
                    <a:pt x="3404226" y="2196144"/>
                  </a:cubicBezTo>
                  <a:cubicBezTo>
                    <a:pt x="3404268" y="2196060"/>
                    <a:pt x="3404310" y="2195976"/>
                    <a:pt x="3404352" y="2195892"/>
                  </a:cubicBezTo>
                  <a:cubicBezTo>
                    <a:pt x="3404436" y="2196018"/>
                    <a:pt x="3404436" y="2196144"/>
                    <a:pt x="3404436" y="2196270"/>
                  </a:cubicBezTo>
                  <a:close/>
                </a:path>
              </a:pathLst>
            </a:custGeom>
            <a:solidFill>
              <a:schemeClr val="bg1">
                <a:lumMod val="75000"/>
              </a:schemeClr>
            </a:solidFill>
            <a:ln w="4199" cap="flat">
              <a:noFill/>
              <a:prstDash val="solid"/>
              <a:miter/>
            </a:ln>
          </p:spPr>
          <p:txBody>
            <a:bodyPr rtlCol="0" anchor="ctr"/>
            <a:lstStyle/>
            <a:p>
              <a:endParaRPr lang="en-US"/>
            </a:p>
          </p:txBody>
        </p:sp>
        <p:sp>
          <p:nvSpPr>
            <p:cNvPr id="33" name="Freeform: Shape 31">
              <a:extLst>
                <a:ext uri="{FF2B5EF4-FFF2-40B4-BE49-F238E27FC236}">
                  <a16:creationId xmlns:a16="http://schemas.microsoft.com/office/drawing/2014/main" id="{F52ADC38-6B55-90B9-69CF-EF20B4D4C4B2}"/>
                </a:ext>
              </a:extLst>
            </p:cNvPr>
            <p:cNvSpPr/>
            <p:nvPr/>
          </p:nvSpPr>
          <p:spPr>
            <a:xfrm>
              <a:off x="2659807" y="213787"/>
              <a:ext cx="2001206" cy="2596898"/>
            </a:xfrm>
            <a:custGeom>
              <a:avLst/>
              <a:gdLst>
                <a:gd name="connsiteX0" fmla="*/ 1986105 w 2001206"/>
                <a:gd name="connsiteY0" fmla="*/ 189954 h 2596898"/>
                <a:gd name="connsiteX1" fmla="*/ 1940762 w 2001206"/>
                <a:gd name="connsiteY1" fmla="*/ 61322 h 2596898"/>
                <a:gd name="connsiteX2" fmla="*/ 1862641 w 2001206"/>
                <a:gd name="connsiteY2" fmla="*/ 15391 h 2596898"/>
                <a:gd name="connsiteX3" fmla="*/ 1643156 w 2001206"/>
                <a:gd name="connsiteY3" fmla="*/ 105740 h 2596898"/>
                <a:gd name="connsiteX4" fmla="*/ 1406903 w 2001206"/>
                <a:gd name="connsiteY4" fmla="*/ 296860 h 2596898"/>
                <a:gd name="connsiteX5" fmla="*/ 1412072 w 2001206"/>
                <a:gd name="connsiteY5" fmla="*/ 323503 h 2596898"/>
                <a:gd name="connsiteX6" fmla="*/ 1696567 w 2001206"/>
                <a:gd name="connsiteY6" fmla="*/ 576859 h 2596898"/>
                <a:gd name="connsiteX7" fmla="*/ 1802128 w 2001206"/>
                <a:gd name="connsiteY7" fmla="*/ 899384 h 2596898"/>
                <a:gd name="connsiteX8" fmla="*/ 1797758 w 2001206"/>
                <a:gd name="connsiteY8" fmla="*/ 926489 h 2596898"/>
                <a:gd name="connsiteX9" fmla="*/ 1643870 w 2001206"/>
                <a:gd name="connsiteY9" fmla="*/ 1167574 h 2596898"/>
                <a:gd name="connsiteX10" fmla="*/ 1495319 w 2001206"/>
                <a:gd name="connsiteY10" fmla="*/ 1304107 h 2596898"/>
                <a:gd name="connsiteX11" fmla="*/ 1448169 w 2001206"/>
                <a:gd name="connsiteY11" fmla="*/ 1293139 h 2596898"/>
                <a:gd name="connsiteX12" fmla="*/ 1445228 w 2001206"/>
                <a:gd name="connsiteY12" fmla="*/ 1288726 h 2596898"/>
                <a:gd name="connsiteX13" fmla="*/ 1227045 w 2001206"/>
                <a:gd name="connsiteY13" fmla="*/ 1074284 h 2596898"/>
                <a:gd name="connsiteX14" fmla="*/ 1218935 w 2001206"/>
                <a:gd name="connsiteY14" fmla="*/ 1056760 h 2596898"/>
                <a:gd name="connsiteX15" fmla="*/ 1242383 w 2001206"/>
                <a:gd name="connsiteY15" fmla="*/ 1008182 h 2596898"/>
                <a:gd name="connsiteX16" fmla="*/ 1304871 w 2001206"/>
                <a:gd name="connsiteY16" fmla="*/ 793151 h 2596898"/>
                <a:gd name="connsiteX17" fmla="*/ 1301089 w 2001206"/>
                <a:gd name="connsiteY17" fmla="*/ 519245 h 2596898"/>
                <a:gd name="connsiteX18" fmla="*/ 1249191 w 2001206"/>
                <a:gd name="connsiteY18" fmla="*/ 406750 h 2596898"/>
                <a:gd name="connsiteX19" fmla="*/ 1089546 w 2001206"/>
                <a:gd name="connsiteY19" fmla="*/ 384478 h 2596898"/>
                <a:gd name="connsiteX20" fmla="*/ 991675 w 2001206"/>
                <a:gd name="connsiteY20" fmla="*/ 515211 h 2596898"/>
                <a:gd name="connsiteX21" fmla="*/ 980119 w 2001206"/>
                <a:gd name="connsiteY21" fmla="*/ 780712 h 2596898"/>
                <a:gd name="connsiteX22" fmla="*/ 1035673 w 2001206"/>
                <a:gd name="connsiteY22" fmla="*/ 1000491 h 2596898"/>
                <a:gd name="connsiteX23" fmla="*/ 1062189 w 2001206"/>
                <a:gd name="connsiteY23" fmla="*/ 1058651 h 2596898"/>
                <a:gd name="connsiteX24" fmla="*/ 1049666 w 2001206"/>
                <a:gd name="connsiteY24" fmla="*/ 1086260 h 2596898"/>
                <a:gd name="connsiteX25" fmla="*/ 907377 w 2001206"/>
                <a:gd name="connsiteY25" fmla="*/ 1214766 h 2596898"/>
                <a:gd name="connsiteX26" fmla="*/ 821272 w 2001206"/>
                <a:gd name="connsiteY26" fmla="*/ 1333313 h 2596898"/>
                <a:gd name="connsiteX27" fmla="*/ 795092 w 2001206"/>
                <a:gd name="connsiteY27" fmla="*/ 1349954 h 2596898"/>
                <a:gd name="connsiteX28" fmla="*/ 635909 w 2001206"/>
                <a:gd name="connsiteY28" fmla="*/ 1305704 h 2596898"/>
                <a:gd name="connsiteX29" fmla="*/ 419323 w 2001206"/>
                <a:gd name="connsiteY29" fmla="*/ 1132863 h 2596898"/>
                <a:gd name="connsiteX30" fmla="*/ 257955 w 2001206"/>
                <a:gd name="connsiteY30" fmla="*/ 874591 h 2596898"/>
                <a:gd name="connsiteX31" fmla="*/ 249803 w 2001206"/>
                <a:gd name="connsiteY31" fmla="*/ 839124 h 2596898"/>
                <a:gd name="connsiteX32" fmla="*/ 408523 w 2001206"/>
                <a:gd name="connsiteY32" fmla="*/ 509244 h 2596898"/>
                <a:gd name="connsiteX33" fmla="*/ 637086 w 2001206"/>
                <a:gd name="connsiteY33" fmla="*/ 349179 h 2596898"/>
                <a:gd name="connsiteX34" fmla="*/ 641582 w 2001206"/>
                <a:gd name="connsiteY34" fmla="*/ 322326 h 2596898"/>
                <a:gd name="connsiteX35" fmla="*/ 584011 w 2001206"/>
                <a:gd name="connsiteY35" fmla="*/ 267612 h 2596898"/>
                <a:gd name="connsiteX36" fmla="*/ 306954 w 2001206"/>
                <a:gd name="connsiteY36" fmla="*/ 58464 h 2596898"/>
                <a:gd name="connsiteX37" fmla="*/ 188491 w 2001206"/>
                <a:gd name="connsiteY37" fmla="*/ 4339 h 2596898"/>
                <a:gd name="connsiteX38" fmla="*/ 59691 w 2001206"/>
                <a:gd name="connsiteY38" fmla="*/ 47370 h 2596898"/>
                <a:gd name="connsiteX39" fmla="*/ 28888 w 2001206"/>
                <a:gd name="connsiteY39" fmla="*/ 108682 h 2596898"/>
                <a:gd name="connsiteX40" fmla="*/ 6826 w 2001206"/>
                <a:gd name="connsiteY40" fmla="*/ 230086 h 2596898"/>
                <a:gd name="connsiteX41" fmla="*/ 5566 w 2001206"/>
                <a:gd name="connsiteY41" fmla="*/ 453774 h 2596898"/>
                <a:gd name="connsiteX42" fmla="*/ 62002 w 2001206"/>
                <a:gd name="connsiteY42" fmla="*/ 701036 h 2596898"/>
                <a:gd name="connsiteX43" fmla="*/ 212613 w 2001206"/>
                <a:gd name="connsiteY43" fmla="*/ 960191 h 2596898"/>
                <a:gd name="connsiteX44" fmla="*/ 222110 w 2001206"/>
                <a:gd name="connsiteY44" fmla="*/ 1025999 h 2596898"/>
                <a:gd name="connsiteX45" fmla="*/ 236902 w 2001206"/>
                <a:gd name="connsiteY45" fmla="*/ 1412946 h 2596898"/>
                <a:gd name="connsiteX46" fmla="*/ 402178 w 2001206"/>
                <a:gd name="connsiteY46" fmla="*/ 1680170 h 2596898"/>
                <a:gd name="connsiteX47" fmla="*/ 658812 w 2001206"/>
                <a:gd name="connsiteY47" fmla="*/ 1950587 h 2596898"/>
                <a:gd name="connsiteX48" fmla="*/ 887038 w 2001206"/>
                <a:gd name="connsiteY48" fmla="*/ 2233023 h 2596898"/>
                <a:gd name="connsiteX49" fmla="*/ 1007223 w 2001206"/>
                <a:gd name="connsiteY49" fmla="*/ 2596899 h 2596898"/>
                <a:gd name="connsiteX50" fmla="*/ 1051053 w 2001206"/>
                <a:gd name="connsiteY50" fmla="*/ 1992526 h 2596898"/>
                <a:gd name="connsiteX51" fmla="*/ 1499816 w 2001206"/>
                <a:gd name="connsiteY51" fmla="*/ 1755012 h 2596898"/>
                <a:gd name="connsiteX52" fmla="*/ 1793514 w 2001206"/>
                <a:gd name="connsiteY52" fmla="*/ 1335960 h 2596898"/>
                <a:gd name="connsiteX53" fmla="*/ 1831796 w 2001206"/>
                <a:gd name="connsiteY53" fmla="*/ 1135175 h 2596898"/>
                <a:gd name="connsiteX54" fmla="*/ 1841377 w 2001206"/>
                <a:gd name="connsiteY54" fmla="*/ 959687 h 2596898"/>
                <a:gd name="connsiteX55" fmla="*/ 1933156 w 2001206"/>
                <a:gd name="connsiteY55" fmla="*/ 753691 h 2596898"/>
                <a:gd name="connsiteX56" fmla="*/ 2000434 w 2001206"/>
                <a:gd name="connsiteY56" fmla="*/ 411583 h 2596898"/>
                <a:gd name="connsiteX57" fmla="*/ 1986105 w 2001206"/>
                <a:gd name="connsiteY57" fmla="*/ 189954 h 2596898"/>
                <a:gd name="connsiteX58" fmla="*/ 1047565 w 2001206"/>
                <a:gd name="connsiteY58" fmla="*/ 2063754 h 2596898"/>
                <a:gd name="connsiteX59" fmla="*/ 1047355 w 2001206"/>
                <a:gd name="connsiteY59" fmla="*/ 2063628 h 2596898"/>
                <a:gd name="connsiteX60" fmla="*/ 1047481 w 2001206"/>
                <a:gd name="connsiteY60" fmla="*/ 2063376 h 2596898"/>
                <a:gd name="connsiteX61" fmla="*/ 1047565 w 2001206"/>
                <a:gd name="connsiteY61" fmla="*/ 2063754 h 259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01206" h="2596898">
                  <a:moveTo>
                    <a:pt x="1986105" y="189954"/>
                  </a:moveTo>
                  <a:cubicBezTo>
                    <a:pt x="1978960" y="144275"/>
                    <a:pt x="1969211" y="99479"/>
                    <a:pt x="1940762" y="61322"/>
                  </a:cubicBezTo>
                  <a:cubicBezTo>
                    <a:pt x="1921221" y="35100"/>
                    <a:pt x="1896049" y="18165"/>
                    <a:pt x="1862641" y="15391"/>
                  </a:cubicBezTo>
                  <a:cubicBezTo>
                    <a:pt x="1784773" y="8919"/>
                    <a:pt x="1706064" y="65945"/>
                    <a:pt x="1643156" y="105740"/>
                  </a:cubicBezTo>
                  <a:cubicBezTo>
                    <a:pt x="1557765" y="159824"/>
                    <a:pt x="1477417" y="224329"/>
                    <a:pt x="1406903" y="296860"/>
                  </a:cubicBezTo>
                  <a:cubicBezTo>
                    <a:pt x="1393414" y="310728"/>
                    <a:pt x="1394422" y="315645"/>
                    <a:pt x="1412072" y="323503"/>
                  </a:cubicBezTo>
                  <a:cubicBezTo>
                    <a:pt x="1535913" y="378637"/>
                    <a:pt x="1632188" y="455413"/>
                    <a:pt x="1696567" y="576859"/>
                  </a:cubicBezTo>
                  <a:cubicBezTo>
                    <a:pt x="1748843" y="675444"/>
                    <a:pt x="1784689" y="789537"/>
                    <a:pt x="1802128" y="899384"/>
                  </a:cubicBezTo>
                  <a:cubicBezTo>
                    <a:pt x="1803683" y="909218"/>
                    <a:pt x="1802717" y="917874"/>
                    <a:pt x="1797758" y="926489"/>
                  </a:cubicBezTo>
                  <a:cubicBezTo>
                    <a:pt x="1750104" y="1009190"/>
                    <a:pt x="1702408" y="1091807"/>
                    <a:pt x="1643870" y="1167574"/>
                  </a:cubicBezTo>
                  <a:cubicBezTo>
                    <a:pt x="1602141" y="1221616"/>
                    <a:pt x="1555412" y="1270152"/>
                    <a:pt x="1495319" y="1304107"/>
                  </a:cubicBezTo>
                  <a:cubicBezTo>
                    <a:pt x="1466407" y="1320454"/>
                    <a:pt x="1466239" y="1320159"/>
                    <a:pt x="1448169" y="1293139"/>
                  </a:cubicBezTo>
                  <a:cubicBezTo>
                    <a:pt x="1447203" y="1291668"/>
                    <a:pt x="1446236" y="1290197"/>
                    <a:pt x="1445228" y="1288726"/>
                  </a:cubicBezTo>
                  <a:cubicBezTo>
                    <a:pt x="1386060" y="1203420"/>
                    <a:pt x="1321681" y="1123450"/>
                    <a:pt x="1227045" y="1074284"/>
                  </a:cubicBezTo>
                  <a:cubicBezTo>
                    <a:pt x="1219607" y="1070418"/>
                    <a:pt x="1217422" y="1064786"/>
                    <a:pt x="1218935" y="1056760"/>
                  </a:cubicBezTo>
                  <a:cubicBezTo>
                    <a:pt x="1222422" y="1038438"/>
                    <a:pt x="1228936" y="1021503"/>
                    <a:pt x="1242383" y="1008182"/>
                  </a:cubicBezTo>
                  <a:cubicBezTo>
                    <a:pt x="1296593" y="954686"/>
                    <a:pt x="1300543" y="864295"/>
                    <a:pt x="1304871" y="793151"/>
                  </a:cubicBezTo>
                  <a:cubicBezTo>
                    <a:pt x="1310418" y="701583"/>
                    <a:pt x="1300711" y="610561"/>
                    <a:pt x="1301089" y="519245"/>
                  </a:cubicBezTo>
                  <a:cubicBezTo>
                    <a:pt x="1301257" y="472726"/>
                    <a:pt x="1285415" y="435242"/>
                    <a:pt x="1249191" y="406750"/>
                  </a:cubicBezTo>
                  <a:cubicBezTo>
                    <a:pt x="1200486" y="368551"/>
                    <a:pt x="1146025" y="360609"/>
                    <a:pt x="1089546" y="384478"/>
                  </a:cubicBezTo>
                  <a:cubicBezTo>
                    <a:pt x="1032563" y="408515"/>
                    <a:pt x="999575" y="453858"/>
                    <a:pt x="991675" y="515211"/>
                  </a:cubicBezTo>
                  <a:cubicBezTo>
                    <a:pt x="980371" y="603165"/>
                    <a:pt x="976841" y="692127"/>
                    <a:pt x="980119" y="780712"/>
                  </a:cubicBezTo>
                  <a:cubicBezTo>
                    <a:pt x="982850" y="854000"/>
                    <a:pt x="981926" y="943130"/>
                    <a:pt x="1035673" y="1000491"/>
                  </a:cubicBezTo>
                  <a:cubicBezTo>
                    <a:pt x="1051683" y="1017595"/>
                    <a:pt x="1058323" y="1036799"/>
                    <a:pt x="1062189" y="1058651"/>
                  </a:cubicBezTo>
                  <a:cubicBezTo>
                    <a:pt x="1064500" y="1071594"/>
                    <a:pt x="1060802" y="1079242"/>
                    <a:pt x="1049666" y="1086260"/>
                  </a:cubicBezTo>
                  <a:cubicBezTo>
                    <a:pt x="994785" y="1120761"/>
                    <a:pt x="948433" y="1164801"/>
                    <a:pt x="907377" y="1214766"/>
                  </a:cubicBezTo>
                  <a:cubicBezTo>
                    <a:pt x="876322" y="1252587"/>
                    <a:pt x="846990" y="1291626"/>
                    <a:pt x="821272" y="1333313"/>
                  </a:cubicBezTo>
                  <a:cubicBezTo>
                    <a:pt x="815347" y="1342936"/>
                    <a:pt x="809380" y="1351508"/>
                    <a:pt x="795092" y="1349954"/>
                  </a:cubicBezTo>
                  <a:cubicBezTo>
                    <a:pt x="739538" y="1343860"/>
                    <a:pt x="686463" y="1329867"/>
                    <a:pt x="635909" y="1305704"/>
                  </a:cubicBezTo>
                  <a:cubicBezTo>
                    <a:pt x="550224" y="1264815"/>
                    <a:pt x="480551" y="1204050"/>
                    <a:pt x="419323" y="1132863"/>
                  </a:cubicBezTo>
                  <a:cubicBezTo>
                    <a:pt x="352423" y="1055079"/>
                    <a:pt x="298885" y="968722"/>
                    <a:pt x="257955" y="874591"/>
                  </a:cubicBezTo>
                  <a:cubicBezTo>
                    <a:pt x="253081" y="863371"/>
                    <a:pt x="247281" y="852487"/>
                    <a:pt x="249803" y="839124"/>
                  </a:cubicBezTo>
                  <a:cubicBezTo>
                    <a:pt x="273588" y="715324"/>
                    <a:pt x="318720" y="600560"/>
                    <a:pt x="408523" y="509244"/>
                  </a:cubicBezTo>
                  <a:cubicBezTo>
                    <a:pt x="473070" y="443604"/>
                    <a:pt x="554091" y="388722"/>
                    <a:pt x="637086" y="349179"/>
                  </a:cubicBezTo>
                  <a:cubicBezTo>
                    <a:pt x="654525" y="340858"/>
                    <a:pt x="655281" y="336614"/>
                    <a:pt x="641582" y="322326"/>
                  </a:cubicBezTo>
                  <a:cubicBezTo>
                    <a:pt x="623260" y="303206"/>
                    <a:pt x="603341" y="285724"/>
                    <a:pt x="584011" y="267612"/>
                  </a:cubicBezTo>
                  <a:cubicBezTo>
                    <a:pt x="499125" y="187895"/>
                    <a:pt x="408103" y="116498"/>
                    <a:pt x="306954" y="58464"/>
                  </a:cubicBezTo>
                  <a:cubicBezTo>
                    <a:pt x="269175" y="36781"/>
                    <a:pt x="231691" y="13920"/>
                    <a:pt x="188491" y="4339"/>
                  </a:cubicBezTo>
                  <a:cubicBezTo>
                    <a:pt x="137307" y="-7007"/>
                    <a:pt x="92385" y="2742"/>
                    <a:pt x="59691" y="47370"/>
                  </a:cubicBezTo>
                  <a:cubicBezTo>
                    <a:pt x="46034" y="66029"/>
                    <a:pt x="35906" y="86578"/>
                    <a:pt x="28888" y="108682"/>
                  </a:cubicBezTo>
                  <a:cubicBezTo>
                    <a:pt x="16281" y="148183"/>
                    <a:pt x="11869" y="189156"/>
                    <a:pt x="6826" y="230086"/>
                  </a:cubicBezTo>
                  <a:cubicBezTo>
                    <a:pt x="-2335" y="304634"/>
                    <a:pt x="-1788" y="379267"/>
                    <a:pt x="5566" y="453774"/>
                  </a:cubicBezTo>
                  <a:cubicBezTo>
                    <a:pt x="13928" y="538450"/>
                    <a:pt x="32503" y="621025"/>
                    <a:pt x="62002" y="701036"/>
                  </a:cubicBezTo>
                  <a:cubicBezTo>
                    <a:pt x="97050" y="796134"/>
                    <a:pt x="142771" y="886441"/>
                    <a:pt x="212613" y="960191"/>
                  </a:cubicBezTo>
                  <a:cubicBezTo>
                    <a:pt x="232826" y="981539"/>
                    <a:pt x="225472" y="998895"/>
                    <a:pt x="222110" y="1025999"/>
                  </a:cubicBezTo>
                  <a:cubicBezTo>
                    <a:pt x="211856" y="1107860"/>
                    <a:pt x="213957" y="1330581"/>
                    <a:pt x="236902" y="1412946"/>
                  </a:cubicBezTo>
                  <a:cubicBezTo>
                    <a:pt x="276151" y="1529181"/>
                    <a:pt x="322796" y="1586374"/>
                    <a:pt x="402178" y="1680170"/>
                  </a:cubicBezTo>
                  <a:cubicBezTo>
                    <a:pt x="482483" y="1775309"/>
                    <a:pt x="572749" y="1860952"/>
                    <a:pt x="658812" y="1950587"/>
                  </a:cubicBezTo>
                  <a:cubicBezTo>
                    <a:pt x="742941" y="2038247"/>
                    <a:pt x="824171" y="2128218"/>
                    <a:pt x="887038" y="2233023"/>
                  </a:cubicBezTo>
                  <a:cubicBezTo>
                    <a:pt x="954274" y="2345055"/>
                    <a:pt x="1007265" y="2464821"/>
                    <a:pt x="1007223" y="2596899"/>
                  </a:cubicBezTo>
                  <a:cubicBezTo>
                    <a:pt x="1113205" y="2372749"/>
                    <a:pt x="1090092" y="2215163"/>
                    <a:pt x="1051053" y="1992526"/>
                  </a:cubicBezTo>
                  <a:cubicBezTo>
                    <a:pt x="1210782" y="1960630"/>
                    <a:pt x="1426822" y="1817878"/>
                    <a:pt x="1499816" y="1755012"/>
                  </a:cubicBezTo>
                  <a:cubicBezTo>
                    <a:pt x="1636390" y="1637348"/>
                    <a:pt x="1735102" y="1506237"/>
                    <a:pt x="1793514" y="1335960"/>
                  </a:cubicBezTo>
                  <a:cubicBezTo>
                    <a:pt x="1816248" y="1269732"/>
                    <a:pt x="1829485" y="1206193"/>
                    <a:pt x="1831796" y="1135175"/>
                  </a:cubicBezTo>
                  <a:cubicBezTo>
                    <a:pt x="1833603" y="1080293"/>
                    <a:pt x="1822845" y="995533"/>
                    <a:pt x="1841377" y="959687"/>
                  </a:cubicBezTo>
                  <a:cubicBezTo>
                    <a:pt x="1883148" y="878835"/>
                    <a:pt x="1910211" y="813826"/>
                    <a:pt x="1933156" y="753691"/>
                  </a:cubicBezTo>
                  <a:cubicBezTo>
                    <a:pt x="1974884" y="644347"/>
                    <a:pt x="1995896" y="528364"/>
                    <a:pt x="2000434" y="411583"/>
                  </a:cubicBezTo>
                  <a:cubicBezTo>
                    <a:pt x="2003418" y="337328"/>
                    <a:pt x="1997577" y="263410"/>
                    <a:pt x="1986105" y="189954"/>
                  </a:cubicBezTo>
                  <a:close/>
                  <a:moveTo>
                    <a:pt x="1047565" y="2063754"/>
                  </a:moveTo>
                  <a:cubicBezTo>
                    <a:pt x="1047523" y="2063712"/>
                    <a:pt x="1047439" y="2063670"/>
                    <a:pt x="1047355" y="2063628"/>
                  </a:cubicBezTo>
                  <a:cubicBezTo>
                    <a:pt x="1047397" y="2063544"/>
                    <a:pt x="1047439" y="2063460"/>
                    <a:pt x="1047481" y="2063376"/>
                  </a:cubicBezTo>
                  <a:cubicBezTo>
                    <a:pt x="1047523" y="2063502"/>
                    <a:pt x="1047523" y="2063628"/>
                    <a:pt x="1047565" y="2063754"/>
                  </a:cubicBezTo>
                  <a:close/>
                </a:path>
              </a:pathLst>
            </a:custGeom>
            <a:solidFill>
              <a:srgbClr val="FFF7D5"/>
            </a:solidFill>
            <a:ln w="4199" cap="flat">
              <a:noFill/>
              <a:prstDash val="solid"/>
              <a:miter/>
            </a:ln>
          </p:spPr>
          <p:txBody>
            <a:bodyPr rtlCol="0" anchor="ctr"/>
            <a:lstStyle/>
            <a:p>
              <a:endParaRPr lang="en-US"/>
            </a:p>
          </p:txBody>
        </p:sp>
        <p:sp>
          <p:nvSpPr>
            <p:cNvPr id="34" name="Freeform: Shape 32">
              <a:extLst>
                <a:ext uri="{FF2B5EF4-FFF2-40B4-BE49-F238E27FC236}">
                  <a16:creationId xmlns:a16="http://schemas.microsoft.com/office/drawing/2014/main" id="{E0ED107C-FA10-4D88-1C51-C76FA2A2309B}"/>
                </a:ext>
              </a:extLst>
            </p:cNvPr>
            <p:cNvSpPr/>
            <p:nvPr/>
          </p:nvSpPr>
          <p:spPr>
            <a:xfrm>
              <a:off x="2699622" y="3271999"/>
              <a:ext cx="401486" cy="457463"/>
            </a:xfrm>
            <a:custGeom>
              <a:avLst/>
              <a:gdLst>
                <a:gd name="connsiteX0" fmla="*/ 356900 w 401486"/>
                <a:gd name="connsiteY0" fmla="*/ 13 h 457463"/>
                <a:gd name="connsiteX1" fmla="*/ 0 w 401486"/>
                <a:gd name="connsiteY1" fmla="*/ 13 h 457463"/>
                <a:gd name="connsiteX2" fmla="*/ 19162 w 401486"/>
                <a:gd name="connsiteY2" fmla="*/ 228744 h 457463"/>
                <a:gd name="connsiteX3" fmla="*/ 108881 w 401486"/>
                <a:gd name="connsiteY3" fmla="*/ 398432 h 457463"/>
                <a:gd name="connsiteX4" fmla="*/ 283990 w 401486"/>
                <a:gd name="connsiteY4" fmla="*/ 456424 h 457463"/>
                <a:gd name="connsiteX5" fmla="*/ 401487 w 401486"/>
                <a:gd name="connsiteY5" fmla="*/ 413477 h 457463"/>
                <a:gd name="connsiteX6" fmla="*/ 356900 w 401486"/>
                <a:gd name="connsiteY6" fmla="*/ 13 h 45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486" h="457463">
                  <a:moveTo>
                    <a:pt x="356900" y="13"/>
                  </a:moveTo>
                  <a:cubicBezTo>
                    <a:pt x="324375" y="5855"/>
                    <a:pt x="39375" y="-323"/>
                    <a:pt x="0" y="13"/>
                  </a:cubicBezTo>
                  <a:cubicBezTo>
                    <a:pt x="126" y="770"/>
                    <a:pt x="4538" y="155078"/>
                    <a:pt x="19162" y="228744"/>
                  </a:cubicBezTo>
                  <a:cubicBezTo>
                    <a:pt x="34291" y="304889"/>
                    <a:pt x="54714" y="353846"/>
                    <a:pt x="108881" y="398432"/>
                  </a:cubicBezTo>
                  <a:cubicBezTo>
                    <a:pt x="191036" y="466047"/>
                    <a:pt x="261340" y="457811"/>
                    <a:pt x="283990" y="456424"/>
                  </a:cubicBezTo>
                  <a:cubicBezTo>
                    <a:pt x="332989" y="453440"/>
                    <a:pt x="369171" y="429739"/>
                    <a:pt x="401487" y="413477"/>
                  </a:cubicBezTo>
                  <a:cubicBezTo>
                    <a:pt x="394553" y="364940"/>
                    <a:pt x="373163" y="134024"/>
                    <a:pt x="356900" y="13"/>
                  </a:cubicBezTo>
                  <a:close/>
                </a:path>
              </a:pathLst>
            </a:custGeom>
            <a:solidFill>
              <a:srgbClr val="FFF7D5"/>
            </a:solidFill>
            <a:ln w="4199" cap="flat">
              <a:noFill/>
              <a:prstDash val="solid"/>
              <a:miter/>
            </a:ln>
          </p:spPr>
          <p:txBody>
            <a:bodyPr rtlCol="0" anchor="ctr"/>
            <a:lstStyle/>
            <a:p>
              <a:endParaRPr lang="en-US"/>
            </a:p>
          </p:txBody>
        </p:sp>
        <p:sp>
          <p:nvSpPr>
            <p:cNvPr id="35" name="Freeform: Shape 33">
              <a:extLst>
                <a:ext uri="{FF2B5EF4-FFF2-40B4-BE49-F238E27FC236}">
                  <a16:creationId xmlns:a16="http://schemas.microsoft.com/office/drawing/2014/main" id="{E979449B-4A00-DEB4-E5A9-C1AAC3887F42}"/>
                </a:ext>
              </a:extLst>
            </p:cNvPr>
            <p:cNvSpPr/>
            <p:nvPr/>
          </p:nvSpPr>
          <p:spPr>
            <a:xfrm>
              <a:off x="312612" y="2040910"/>
              <a:ext cx="1068213" cy="1890405"/>
            </a:xfrm>
            <a:custGeom>
              <a:avLst/>
              <a:gdLst>
                <a:gd name="connsiteX0" fmla="*/ 977646 w 1068213"/>
                <a:gd name="connsiteY0" fmla="*/ 1234170 h 1890405"/>
                <a:gd name="connsiteX1" fmla="*/ 584690 w 1068213"/>
                <a:gd name="connsiteY1" fmla="*/ 1383351 h 1890405"/>
                <a:gd name="connsiteX2" fmla="*/ 567671 w 1068213"/>
                <a:gd name="connsiteY2" fmla="*/ 1373140 h 1890405"/>
                <a:gd name="connsiteX3" fmla="*/ 519807 w 1068213"/>
                <a:gd name="connsiteY3" fmla="*/ 1179750 h 1890405"/>
                <a:gd name="connsiteX4" fmla="*/ 530019 w 1068213"/>
                <a:gd name="connsiteY4" fmla="*/ 1163487 h 1890405"/>
                <a:gd name="connsiteX5" fmla="*/ 588977 w 1068213"/>
                <a:gd name="connsiteY5" fmla="*/ 1145628 h 1890405"/>
                <a:gd name="connsiteX6" fmla="*/ 856368 w 1068213"/>
                <a:gd name="connsiteY6" fmla="*/ 897609 h 1890405"/>
                <a:gd name="connsiteX7" fmla="*/ 922975 w 1068213"/>
                <a:gd name="connsiteY7" fmla="*/ 431701 h 1890405"/>
                <a:gd name="connsiteX8" fmla="*/ 751647 w 1068213"/>
                <a:gd name="connsiteY8" fmla="*/ 101611 h 1890405"/>
                <a:gd name="connsiteX9" fmla="*/ 600869 w 1068213"/>
                <a:gd name="connsiteY9" fmla="*/ 0 h 1890405"/>
                <a:gd name="connsiteX10" fmla="*/ 603391 w 1068213"/>
                <a:gd name="connsiteY10" fmla="*/ 89383 h 1890405"/>
                <a:gd name="connsiteX11" fmla="*/ 314609 w 1068213"/>
                <a:gd name="connsiteY11" fmla="*/ 429642 h 1890405"/>
                <a:gd name="connsiteX12" fmla="*/ 17381 w 1068213"/>
                <a:gd name="connsiteY12" fmla="*/ 263231 h 1890405"/>
                <a:gd name="connsiteX13" fmla="*/ 11960 w 1068213"/>
                <a:gd name="connsiteY13" fmla="*/ 155401 h 1890405"/>
                <a:gd name="connsiteX14" fmla="*/ 28601 w 1068213"/>
                <a:gd name="connsiteY14" fmla="*/ 371902 h 1890405"/>
                <a:gd name="connsiteX15" fmla="*/ 47007 w 1068213"/>
                <a:gd name="connsiteY15" fmla="*/ 420145 h 1890405"/>
                <a:gd name="connsiteX16" fmla="*/ 47638 w 1068213"/>
                <a:gd name="connsiteY16" fmla="*/ 430482 h 1890405"/>
                <a:gd name="connsiteX17" fmla="*/ 47638 w 1068213"/>
                <a:gd name="connsiteY17" fmla="*/ 430482 h 1890405"/>
                <a:gd name="connsiteX18" fmla="*/ 70961 w 1068213"/>
                <a:gd name="connsiteY18" fmla="*/ 673543 h 1890405"/>
                <a:gd name="connsiteX19" fmla="*/ 85837 w 1068213"/>
                <a:gd name="connsiteY19" fmla="*/ 727374 h 1890405"/>
                <a:gd name="connsiteX20" fmla="*/ 15532 w 1068213"/>
                <a:gd name="connsiteY20" fmla="*/ 1441847 h 1890405"/>
                <a:gd name="connsiteX21" fmla="*/ 94115 w 1068213"/>
                <a:gd name="connsiteY21" fmla="*/ 1621873 h 1890405"/>
                <a:gd name="connsiteX22" fmla="*/ 296623 w 1068213"/>
                <a:gd name="connsiteY22" fmla="*/ 1680453 h 1890405"/>
                <a:gd name="connsiteX23" fmla="*/ 443788 w 1068213"/>
                <a:gd name="connsiteY23" fmla="*/ 1591617 h 1890405"/>
                <a:gd name="connsiteX24" fmla="*/ 500855 w 1068213"/>
                <a:gd name="connsiteY24" fmla="*/ 1373812 h 1890405"/>
                <a:gd name="connsiteX25" fmla="*/ 600869 w 1068213"/>
                <a:gd name="connsiteY25" fmla="*/ 1752690 h 1890405"/>
                <a:gd name="connsiteX26" fmla="*/ 669829 w 1068213"/>
                <a:gd name="connsiteY26" fmla="*/ 1839131 h 1890405"/>
                <a:gd name="connsiteX27" fmla="*/ 798377 w 1068213"/>
                <a:gd name="connsiteY27" fmla="*/ 1889097 h 1890405"/>
                <a:gd name="connsiteX28" fmla="*/ 992817 w 1068213"/>
                <a:gd name="connsiteY28" fmla="*/ 1823247 h 1890405"/>
                <a:gd name="connsiteX29" fmla="*/ 1066903 w 1068213"/>
                <a:gd name="connsiteY29" fmla="*/ 1662425 h 1890405"/>
                <a:gd name="connsiteX30" fmla="*/ 977646 w 1068213"/>
                <a:gd name="connsiteY30" fmla="*/ 1234170 h 1890405"/>
                <a:gd name="connsiteX31" fmla="*/ 136516 w 1068213"/>
                <a:gd name="connsiteY31" fmla="*/ 835121 h 1890405"/>
                <a:gd name="connsiteX32" fmla="*/ 136012 w 1068213"/>
                <a:gd name="connsiteY32" fmla="*/ 835331 h 1890405"/>
                <a:gd name="connsiteX33" fmla="*/ 136516 w 1068213"/>
                <a:gd name="connsiteY33" fmla="*/ 835121 h 1890405"/>
                <a:gd name="connsiteX34" fmla="*/ 114412 w 1068213"/>
                <a:gd name="connsiteY34" fmla="*/ 1121423 h 1890405"/>
                <a:gd name="connsiteX35" fmla="*/ 97603 w 1068213"/>
                <a:gd name="connsiteY35" fmla="*/ 1101462 h 1890405"/>
                <a:gd name="connsiteX36" fmla="*/ 136726 w 1068213"/>
                <a:gd name="connsiteY36" fmla="*/ 828943 h 1890405"/>
                <a:gd name="connsiteX37" fmla="*/ 411640 w 1068213"/>
                <a:gd name="connsiteY37" fmla="*/ 1116548 h 1890405"/>
                <a:gd name="connsiteX38" fmla="*/ 114412 w 1068213"/>
                <a:gd name="connsiteY38" fmla="*/ 1121423 h 189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8213" h="1890404">
                  <a:moveTo>
                    <a:pt x="977646" y="1234170"/>
                  </a:moveTo>
                  <a:cubicBezTo>
                    <a:pt x="869605" y="1298297"/>
                    <a:pt x="709456" y="1362256"/>
                    <a:pt x="584690" y="1383351"/>
                  </a:cubicBezTo>
                  <a:cubicBezTo>
                    <a:pt x="574101" y="1385158"/>
                    <a:pt x="570150" y="1383435"/>
                    <a:pt x="567671" y="1373140"/>
                  </a:cubicBezTo>
                  <a:cubicBezTo>
                    <a:pt x="552123" y="1308593"/>
                    <a:pt x="536574" y="1244003"/>
                    <a:pt x="519807" y="1179750"/>
                  </a:cubicBezTo>
                  <a:cubicBezTo>
                    <a:pt x="516739" y="1167942"/>
                    <a:pt x="520647" y="1165295"/>
                    <a:pt x="530019" y="1163487"/>
                  </a:cubicBezTo>
                  <a:cubicBezTo>
                    <a:pt x="550274" y="1159579"/>
                    <a:pt x="569856" y="1153276"/>
                    <a:pt x="588977" y="1145628"/>
                  </a:cubicBezTo>
                  <a:cubicBezTo>
                    <a:pt x="709876" y="1097217"/>
                    <a:pt x="796065" y="1010608"/>
                    <a:pt x="856368" y="897609"/>
                  </a:cubicBezTo>
                  <a:cubicBezTo>
                    <a:pt x="934699" y="750739"/>
                    <a:pt x="953567" y="594036"/>
                    <a:pt x="922975" y="431701"/>
                  </a:cubicBezTo>
                  <a:cubicBezTo>
                    <a:pt x="899148" y="305044"/>
                    <a:pt x="843930" y="193263"/>
                    <a:pt x="751647" y="101611"/>
                  </a:cubicBezTo>
                  <a:cubicBezTo>
                    <a:pt x="708364" y="58664"/>
                    <a:pt x="658987" y="24331"/>
                    <a:pt x="600869" y="0"/>
                  </a:cubicBezTo>
                  <a:cubicBezTo>
                    <a:pt x="604651" y="30887"/>
                    <a:pt x="606248" y="59883"/>
                    <a:pt x="603391" y="89383"/>
                  </a:cubicBezTo>
                  <a:cubicBezTo>
                    <a:pt x="588472" y="243943"/>
                    <a:pt x="464547" y="390561"/>
                    <a:pt x="314609" y="429642"/>
                  </a:cubicBezTo>
                  <a:cubicBezTo>
                    <a:pt x="176648" y="465614"/>
                    <a:pt x="53017" y="396318"/>
                    <a:pt x="17381" y="263231"/>
                  </a:cubicBezTo>
                  <a:cubicBezTo>
                    <a:pt x="6245" y="221587"/>
                    <a:pt x="7716" y="197760"/>
                    <a:pt x="11960" y="155401"/>
                  </a:cubicBezTo>
                  <a:cubicBezTo>
                    <a:pt x="-9303" y="205030"/>
                    <a:pt x="-1277" y="318071"/>
                    <a:pt x="28601" y="371902"/>
                  </a:cubicBezTo>
                  <a:cubicBezTo>
                    <a:pt x="36964" y="387031"/>
                    <a:pt x="49613" y="400730"/>
                    <a:pt x="47007" y="420145"/>
                  </a:cubicBezTo>
                  <a:cubicBezTo>
                    <a:pt x="47218" y="423591"/>
                    <a:pt x="47428" y="427036"/>
                    <a:pt x="47638" y="430482"/>
                  </a:cubicBezTo>
                  <a:cubicBezTo>
                    <a:pt x="47638" y="430482"/>
                    <a:pt x="47638" y="430482"/>
                    <a:pt x="47638" y="430482"/>
                  </a:cubicBezTo>
                  <a:cubicBezTo>
                    <a:pt x="47007" y="478473"/>
                    <a:pt x="33560" y="560417"/>
                    <a:pt x="70961" y="673543"/>
                  </a:cubicBezTo>
                  <a:cubicBezTo>
                    <a:pt x="76760" y="691108"/>
                    <a:pt x="87307" y="708674"/>
                    <a:pt x="85837" y="727374"/>
                  </a:cubicBezTo>
                  <a:cubicBezTo>
                    <a:pt x="82853" y="765489"/>
                    <a:pt x="17760" y="1370408"/>
                    <a:pt x="15532" y="1441847"/>
                  </a:cubicBezTo>
                  <a:cubicBezTo>
                    <a:pt x="12423" y="1540685"/>
                    <a:pt x="68775" y="1601114"/>
                    <a:pt x="94115" y="1621873"/>
                  </a:cubicBezTo>
                  <a:cubicBezTo>
                    <a:pt x="152821" y="1669989"/>
                    <a:pt x="221865" y="1691211"/>
                    <a:pt x="296623" y="1680453"/>
                  </a:cubicBezTo>
                  <a:cubicBezTo>
                    <a:pt x="378106" y="1668729"/>
                    <a:pt x="402605" y="1638262"/>
                    <a:pt x="443788" y="1591617"/>
                  </a:cubicBezTo>
                  <a:cubicBezTo>
                    <a:pt x="488962" y="1535306"/>
                    <a:pt x="496610" y="1400454"/>
                    <a:pt x="500855" y="1373812"/>
                  </a:cubicBezTo>
                  <a:cubicBezTo>
                    <a:pt x="515353" y="1433569"/>
                    <a:pt x="584900" y="1723905"/>
                    <a:pt x="600869" y="1752690"/>
                  </a:cubicBezTo>
                  <a:cubicBezTo>
                    <a:pt x="617006" y="1786981"/>
                    <a:pt x="638101" y="1817322"/>
                    <a:pt x="669829" y="1839131"/>
                  </a:cubicBezTo>
                  <a:cubicBezTo>
                    <a:pt x="672644" y="1843838"/>
                    <a:pt x="738452" y="1884054"/>
                    <a:pt x="798377" y="1889097"/>
                  </a:cubicBezTo>
                  <a:cubicBezTo>
                    <a:pt x="884524" y="1896324"/>
                    <a:pt x="945499" y="1873506"/>
                    <a:pt x="992817" y="1823247"/>
                  </a:cubicBezTo>
                  <a:cubicBezTo>
                    <a:pt x="1047320" y="1765381"/>
                    <a:pt x="1058288" y="1732057"/>
                    <a:pt x="1066903" y="1662425"/>
                  </a:cubicBezTo>
                  <a:cubicBezTo>
                    <a:pt x="1080939" y="1549006"/>
                    <a:pt x="977646" y="1332672"/>
                    <a:pt x="977646" y="1234170"/>
                  </a:cubicBezTo>
                  <a:close/>
                  <a:moveTo>
                    <a:pt x="136516" y="835121"/>
                  </a:moveTo>
                  <a:cubicBezTo>
                    <a:pt x="136348" y="835121"/>
                    <a:pt x="136180" y="835205"/>
                    <a:pt x="136012" y="835331"/>
                  </a:cubicBezTo>
                  <a:cubicBezTo>
                    <a:pt x="134373" y="836591"/>
                    <a:pt x="135844" y="834070"/>
                    <a:pt x="136516" y="835121"/>
                  </a:cubicBezTo>
                  <a:close/>
                  <a:moveTo>
                    <a:pt x="114412" y="1121423"/>
                  </a:moveTo>
                  <a:cubicBezTo>
                    <a:pt x="100629" y="1121086"/>
                    <a:pt x="95838" y="1116002"/>
                    <a:pt x="97603" y="1101462"/>
                  </a:cubicBezTo>
                  <a:cubicBezTo>
                    <a:pt x="104999" y="1040402"/>
                    <a:pt x="140382" y="850459"/>
                    <a:pt x="136726" y="828943"/>
                  </a:cubicBezTo>
                  <a:cubicBezTo>
                    <a:pt x="202954" y="952281"/>
                    <a:pt x="300153" y="1045739"/>
                    <a:pt x="411640" y="1116548"/>
                  </a:cubicBezTo>
                  <a:cubicBezTo>
                    <a:pt x="314021" y="1126634"/>
                    <a:pt x="180598" y="1123103"/>
                    <a:pt x="114412" y="1121423"/>
                  </a:cubicBezTo>
                  <a:close/>
                </a:path>
              </a:pathLst>
            </a:custGeom>
            <a:solidFill>
              <a:srgbClr val="FFF7D5"/>
            </a:solidFill>
            <a:ln w="4199" cap="flat">
              <a:noFill/>
              <a:prstDash val="solid"/>
              <a:miter/>
            </a:ln>
          </p:spPr>
          <p:txBody>
            <a:bodyPr rtlCol="0" anchor="ctr"/>
            <a:lstStyle/>
            <a:p>
              <a:endParaRPr lang="en-US"/>
            </a:p>
          </p:txBody>
        </p:sp>
        <p:sp>
          <p:nvSpPr>
            <p:cNvPr id="36" name="Freeform: Shape 34">
              <a:extLst>
                <a:ext uri="{FF2B5EF4-FFF2-40B4-BE49-F238E27FC236}">
                  <a16:creationId xmlns:a16="http://schemas.microsoft.com/office/drawing/2014/main" id="{7AE7AD88-4C67-99F1-F685-C903D4D11F51}"/>
                </a:ext>
              </a:extLst>
            </p:cNvPr>
            <p:cNvSpPr/>
            <p:nvPr/>
          </p:nvSpPr>
          <p:spPr>
            <a:xfrm>
              <a:off x="359619" y="2219760"/>
              <a:ext cx="609406" cy="452104"/>
            </a:xfrm>
            <a:custGeom>
              <a:avLst/>
              <a:gdLst>
                <a:gd name="connsiteX0" fmla="*/ 0 w 609406"/>
                <a:gd name="connsiteY0" fmla="*/ 231000 h 452104"/>
                <a:gd name="connsiteX1" fmla="*/ 40132 w 609406"/>
                <a:gd name="connsiteY1" fmla="*/ 268694 h 452104"/>
                <a:gd name="connsiteX2" fmla="*/ 247179 w 609406"/>
                <a:gd name="connsiteY2" fmla="*/ 323492 h 452104"/>
                <a:gd name="connsiteX3" fmla="*/ 431197 w 609406"/>
                <a:gd name="connsiteY3" fmla="*/ 249154 h 452104"/>
                <a:gd name="connsiteX4" fmla="*/ 576806 w 609406"/>
                <a:gd name="connsiteY4" fmla="*/ 56143 h 452104"/>
                <a:gd name="connsiteX5" fmla="*/ 599919 w 609406"/>
                <a:gd name="connsiteY5" fmla="*/ 0 h 452104"/>
                <a:gd name="connsiteX6" fmla="*/ 607903 w 609406"/>
                <a:gd name="connsiteY6" fmla="*/ 52907 h 452104"/>
                <a:gd name="connsiteX7" fmla="*/ 584959 w 609406"/>
                <a:gd name="connsiteY7" fmla="*/ 204441 h 452104"/>
                <a:gd name="connsiteX8" fmla="*/ 394763 w 609406"/>
                <a:gd name="connsiteY8" fmla="*/ 415985 h 452104"/>
                <a:gd name="connsiteX9" fmla="*/ 101821 w 609406"/>
                <a:gd name="connsiteY9" fmla="*/ 404260 h 452104"/>
                <a:gd name="connsiteX10" fmla="*/ 0 w 609406"/>
                <a:gd name="connsiteY10" fmla="*/ 231000 h 45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406" h="452104">
                  <a:moveTo>
                    <a:pt x="0" y="231000"/>
                  </a:moveTo>
                  <a:cubicBezTo>
                    <a:pt x="15927" y="243102"/>
                    <a:pt x="27315" y="258945"/>
                    <a:pt x="40132" y="268694"/>
                  </a:cubicBezTo>
                  <a:cubicBezTo>
                    <a:pt x="101737" y="315718"/>
                    <a:pt x="170739" y="331981"/>
                    <a:pt x="247179" y="323492"/>
                  </a:cubicBezTo>
                  <a:cubicBezTo>
                    <a:pt x="315760" y="315886"/>
                    <a:pt x="376945" y="289664"/>
                    <a:pt x="431197" y="249154"/>
                  </a:cubicBezTo>
                  <a:cubicBezTo>
                    <a:pt x="497929" y="199315"/>
                    <a:pt x="547768" y="135230"/>
                    <a:pt x="576806" y="56143"/>
                  </a:cubicBezTo>
                  <a:cubicBezTo>
                    <a:pt x="583446" y="38115"/>
                    <a:pt x="591388" y="20591"/>
                    <a:pt x="599919" y="0"/>
                  </a:cubicBezTo>
                  <a:cubicBezTo>
                    <a:pt x="608407" y="19036"/>
                    <a:pt x="606306" y="36518"/>
                    <a:pt x="607903" y="52907"/>
                  </a:cubicBezTo>
                  <a:cubicBezTo>
                    <a:pt x="612988" y="105015"/>
                    <a:pt x="605130" y="155274"/>
                    <a:pt x="584959" y="204441"/>
                  </a:cubicBezTo>
                  <a:cubicBezTo>
                    <a:pt x="546592" y="298026"/>
                    <a:pt x="484944" y="370768"/>
                    <a:pt x="394763" y="415985"/>
                  </a:cubicBezTo>
                  <a:cubicBezTo>
                    <a:pt x="296051" y="465445"/>
                    <a:pt x="196121" y="466496"/>
                    <a:pt x="101821" y="404260"/>
                  </a:cubicBezTo>
                  <a:cubicBezTo>
                    <a:pt x="53747" y="372575"/>
                    <a:pt x="13826" y="277771"/>
                    <a:pt x="0" y="231000"/>
                  </a:cubicBezTo>
                  <a:close/>
                </a:path>
              </a:pathLst>
            </a:custGeom>
            <a:solidFill>
              <a:srgbClr val="CCC5AA"/>
            </a:solidFill>
            <a:ln w="4199" cap="flat">
              <a:noFill/>
              <a:prstDash val="solid"/>
              <a:miter/>
            </a:ln>
          </p:spPr>
          <p:txBody>
            <a:bodyPr rtlCol="0" anchor="ctr"/>
            <a:lstStyle/>
            <a:p>
              <a:endParaRPr lang="en-US"/>
            </a:p>
          </p:txBody>
        </p:sp>
        <p:sp>
          <p:nvSpPr>
            <p:cNvPr id="37" name="Freeform: Shape 35">
              <a:extLst>
                <a:ext uri="{FF2B5EF4-FFF2-40B4-BE49-F238E27FC236}">
                  <a16:creationId xmlns:a16="http://schemas.microsoft.com/office/drawing/2014/main" id="{922D39B7-5B19-AE3C-CB7B-071B7D5A2315}"/>
                </a:ext>
              </a:extLst>
            </p:cNvPr>
            <p:cNvSpPr/>
            <p:nvPr/>
          </p:nvSpPr>
          <p:spPr>
            <a:xfrm>
              <a:off x="3097082" y="1830334"/>
              <a:ext cx="623939" cy="468429"/>
            </a:xfrm>
            <a:custGeom>
              <a:avLst/>
              <a:gdLst>
                <a:gd name="connsiteX0" fmla="*/ 623570 w 623939"/>
                <a:gd name="connsiteY0" fmla="*/ 468429 h 468429"/>
                <a:gd name="connsiteX1" fmla="*/ 467076 w 623939"/>
                <a:gd name="connsiteY1" fmla="*/ 409975 h 468429"/>
                <a:gd name="connsiteX2" fmla="*/ 189389 w 623939"/>
                <a:gd name="connsiteY2" fmla="*/ 244111 h 468429"/>
                <a:gd name="connsiteX3" fmla="*/ 28399 w 623939"/>
                <a:gd name="connsiteY3" fmla="*/ 78079 h 468429"/>
                <a:gd name="connsiteX4" fmla="*/ 454 w 623939"/>
                <a:gd name="connsiteY4" fmla="*/ 11724 h 468429"/>
                <a:gd name="connsiteX5" fmla="*/ 1673 w 623939"/>
                <a:gd name="connsiteY5" fmla="*/ 0 h 468429"/>
                <a:gd name="connsiteX6" fmla="*/ 45503 w 623939"/>
                <a:gd name="connsiteY6" fmla="*/ 63413 h 468429"/>
                <a:gd name="connsiteX7" fmla="*/ 161192 w 623939"/>
                <a:gd name="connsiteY7" fmla="*/ 173470 h 468429"/>
                <a:gd name="connsiteX8" fmla="*/ 531833 w 623939"/>
                <a:gd name="connsiteY8" fmla="*/ 354967 h 468429"/>
                <a:gd name="connsiteX9" fmla="*/ 610332 w 623939"/>
                <a:gd name="connsiteY9" fmla="*/ 367574 h 468429"/>
                <a:gd name="connsiteX10" fmla="*/ 623570 w 623939"/>
                <a:gd name="connsiteY10" fmla="*/ 468429 h 46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939" h="468429">
                  <a:moveTo>
                    <a:pt x="623570" y="468429"/>
                  </a:moveTo>
                  <a:cubicBezTo>
                    <a:pt x="581967" y="457755"/>
                    <a:pt x="506368" y="427205"/>
                    <a:pt x="467076" y="409975"/>
                  </a:cubicBezTo>
                  <a:cubicBezTo>
                    <a:pt x="367566" y="366355"/>
                    <a:pt x="275200" y="310465"/>
                    <a:pt x="189389" y="244111"/>
                  </a:cubicBezTo>
                  <a:cubicBezTo>
                    <a:pt x="127952" y="196625"/>
                    <a:pt x="70044" y="145189"/>
                    <a:pt x="28399" y="78079"/>
                  </a:cubicBezTo>
                  <a:cubicBezTo>
                    <a:pt x="15498" y="57319"/>
                    <a:pt x="7262" y="34879"/>
                    <a:pt x="454" y="11724"/>
                  </a:cubicBezTo>
                  <a:cubicBezTo>
                    <a:pt x="-596" y="8237"/>
                    <a:pt x="328" y="4202"/>
                    <a:pt x="1673" y="0"/>
                  </a:cubicBezTo>
                  <a:cubicBezTo>
                    <a:pt x="15624" y="21936"/>
                    <a:pt x="29996" y="42989"/>
                    <a:pt x="45503" y="63413"/>
                  </a:cubicBezTo>
                  <a:cubicBezTo>
                    <a:pt x="78155" y="106402"/>
                    <a:pt x="117992" y="141953"/>
                    <a:pt x="161192" y="173470"/>
                  </a:cubicBezTo>
                  <a:cubicBezTo>
                    <a:pt x="272174" y="254491"/>
                    <a:pt x="383829" y="306389"/>
                    <a:pt x="531833" y="354967"/>
                  </a:cubicBezTo>
                  <a:cubicBezTo>
                    <a:pt x="583816" y="368289"/>
                    <a:pt x="594196" y="367364"/>
                    <a:pt x="610332" y="367574"/>
                  </a:cubicBezTo>
                  <a:cubicBezTo>
                    <a:pt x="615081" y="407496"/>
                    <a:pt x="626091" y="428507"/>
                    <a:pt x="623570" y="468429"/>
                  </a:cubicBezTo>
                  <a:close/>
                </a:path>
              </a:pathLst>
            </a:custGeom>
            <a:solidFill>
              <a:srgbClr val="D4CDB2"/>
            </a:solidFill>
            <a:ln w="4199" cap="flat">
              <a:noFill/>
              <a:prstDash val="solid"/>
              <a:miter/>
            </a:ln>
          </p:spPr>
          <p:txBody>
            <a:bodyPr rtlCol="0" anchor="ctr"/>
            <a:lstStyle/>
            <a:p>
              <a:endParaRPr lang="en-US"/>
            </a:p>
          </p:txBody>
        </p:sp>
        <p:sp>
          <p:nvSpPr>
            <p:cNvPr id="38" name="Freeform: Shape 36">
              <a:extLst>
                <a:ext uri="{FF2B5EF4-FFF2-40B4-BE49-F238E27FC236}">
                  <a16:creationId xmlns:a16="http://schemas.microsoft.com/office/drawing/2014/main" id="{AF476A15-3F94-3F17-B64E-17AE85E1D5F3}"/>
                </a:ext>
              </a:extLst>
            </p:cNvPr>
            <p:cNvSpPr/>
            <p:nvPr/>
          </p:nvSpPr>
          <p:spPr>
            <a:xfrm>
              <a:off x="3068844" y="3317439"/>
              <a:ext cx="527426" cy="629040"/>
            </a:xfrm>
            <a:custGeom>
              <a:avLst/>
              <a:gdLst>
                <a:gd name="connsiteX0" fmla="*/ 166359 w 527426"/>
                <a:gd name="connsiteY0" fmla="*/ 86021 h 629040"/>
                <a:gd name="connsiteX1" fmla="*/ 504937 w 527426"/>
                <a:gd name="connsiteY1" fmla="*/ 0 h 629040"/>
                <a:gd name="connsiteX2" fmla="*/ 522502 w 527426"/>
                <a:gd name="connsiteY2" fmla="*/ 125438 h 629040"/>
                <a:gd name="connsiteX3" fmla="*/ 520360 w 527426"/>
                <a:gd name="connsiteY3" fmla="*/ 363078 h 629040"/>
                <a:gd name="connsiteX4" fmla="*/ 484178 w 527426"/>
                <a:gd name="connsiteY4" fmla="*/ 498055 h 629040"/>
                <a:gd name="connsiteX5" fmla="*/ 273559 w 527426"/>
                <a:gd name="connsiteY5" fmla="*/ 629041 h 629040"/>
                <a:gd name="connsiteX6" fmla="*/ 154844 w 527426"/>
                <a:gd name="connsiteY6" fmla="*/ 593993 h 629040"/>
                <a:gd name="connsiteX7" fmla="*/ 45585 w 527426"/>
                <a:gd name="connsiteY7" fmla="*/ 449014 h 629040"/>
                <a:gd name="connsiteX8" fmla="*/ 116 w 527426"/>
                <a:gd name="connsiteY8" fmla="*/ 65640 h 629040"/>
                <a:gd name="connsiteX9" fmla="*/ 166359 w 527426"/>
                <a:gd name="connsiteY9" fmla="*/ 86021 h 6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26" h="629040">
                  <a:moveTo>
                    <a:pt x="166359" y="86021"/>
                  </a:moveTo>
                  <a:cubicBezTo>
                    <a:pt x="304824" y="87029"/>
                    <a:pt x="470016" y="15170"/>
                    <a:pt x="504937" y="0"/>
                  </a:cubicBezTo>
                  <a:cubicBezTo>
                    <a:pt x="511030" y="35509"/>
                    <a:pt x="521536" y="89593"/>
                    <a:pt x="522502" y="125438"/>
                  </a:cubicBezTo>
                  <a:cubicBezTo>
                    <a:pt x="527335" y="212720"/>
                    <a:pt x="531453" y="281469"/>
                    <a:pt x="520360" y="363078"/>
                  </a:cubicBezTo>
                  <a:cubicBezTo>
                    <a:pt x="512753" y="415018"/>
                    <a:pt x="505777" y="458176"/>
                    <a:pt x="484178" y="498055"/>
                  </a:cubicBezTo>
                  <a:cubicBezTo>
                    <a:pt x="437322" y="584412"/>
                    <a:pt x="393324" y="629041"/>
                    <a:pt x="273559" y="629041"/>
                  </a:cubicBezTo>
                  <a:cubicBezTo>
                    <a:pt x="228889" y="629041"/>
                    <a:pt x="183672" y="612568"/>
                    <a:pt x="154844" y="593993"/>
                  </a:cubicBezTo>
                  <a:cubicBezTo>
                    <a:pt x="102820" y="566174"/>
                    <a:pt x="56595" y="496836"/>
                    <a:pt x="45585" y="449014"/>
                  </a:cubicBezTo>
                  <a:cubicBezTo>
                    <a:pt x="31843" y="390645"/>
                    <a:pt x="-2237" y="122118"/>
                    <a:pt x="116" y="65640"/>
                  </a:cubicBezTo>
                  <a:cubicBezTo>
                    <a:pt x="31129" y="84424"/>
                    <a:pt x="121142" y="85685"/>
                    <a:pt x="166359" y="86021"/>
                  </a:cubicBezTo>
                  <a:close/>
                </a:path>
              </a:pathLst>
            </a:custGeom>
            <a:solidFill>
              <a:srgbClr val="FFF7D5"/>
            </a:solidFill>
            <a:ln w="4199" cap="flat">
              <a:noFill/>
              <a:prstDash val="solid"/>
              <a:miter/>
            </a:ln>
          </p:spPr>
          <p:txBody>
            <a:bodyPr rtlCol="0" anchor="ctr"/>
            <a:lstStyle/>
            <a:p>
              <a:endParaRPr lang="en-US"/>
            </a:p>
          </p:txBody>
        </p:sp>
        <p:sp>
          <p:nvSpPr>
            <p:cNvPr id="39" name="Freeform: Shape 37">
              <a:extLst>
                <a:ext uri="{FF2B5EF4-FFF2-40B4-BE49-F238E27FC236}">
                  <a16:creationId xmlns:a16="http://schemas.microsoft.com/office/drawing/2014/main" id="{67CA17EC-B965-9ADE-E813-CC9194A8B08F}"/>
                </a:ext>
              </a:extLst>
            </p:cNvPr>
            <p:cNvSpPr/>
            <p:nvPr/>
          </p:nvSpPr>
          <p:spPr>
            <a:xfrm>
              <a:off x="2788603" y="3271275"/>
              <a:ext cx="312505" cy="447117"/>
            </a:xfrm>
            <a:custGeom>
              <a:avLst/>
              <a:gdLst>
                <a:gd name="connsiteX0" fmla="*/ 312505 w 312505"/>
                <a:gd name="connsiteY0" fmla="*/ 414201 h 447117"/>
                <a:gd name="connsiteX1" fmla="*/ 184503 w 312505"/>
                <a:gd name="connsiteY1" fmla="*/ 443155 h 447117"/>
                <a:gd name="connsiteX2" fmla="*/ 6410 w 312505"/>
                <a:gd name="connsiteY2" fmla="*/ 738 h 447117"/>
                <a:gd name="connsiteX3" fmla="*/ 269474 w 312505"/>
                <a:gd name="connsiteY3" fmla="*/ 23 h 447117"/>
                <a:gd name="connsiteX4" fmla="*/ 312505 w 312505"/>
                <a:gd name="connsiteY4" fmla="*/ 414201 h 44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05" h="447117">
                  <a:moveTo>
                    <a:pt x="312505" y="414201"/>
                  </a:moveTo>
                  <a:cubicBezTo>
                    <a:pt x="294309" y="423194"/>
                    <a:pt x="251236" y="458913"/>
                    <a:pt x="184503" y="443155"/>
                  </a:cubicBezTo>
                  <a:cubicBezTo>
                    <a:pt x="-9264" y="391677"/>
                    <a:pt x="-9852" y="166308"/>
                    <a:pt x="6410" y="738"/>
                  </a:cubicBezTo>
                  <a:cubicBezTo>
                    <a:pt x="54065" y="653"/>
                    <a:pt x="244890" y="-145"/>
                    <a:pt x="269474" y="23"/>
                  </a:cubicBezTo>
                  <a:cubicBezTo>
                    <a:pt x="271365" y="29271"/>
                    <a:pt x="305571" y="365664"/>
                    <a:pt x="312505" y="414201"/>
                  </a:cubicBezTo>
                  <a:close/>
                </a:path>
              </a:pathLst>
            </a:custGeom>
            <a:solidFill>
              <a:srgbClr val="CCC5AB"/>
            </a:solidFill>
            <a:ln w="4199" cap="flat">
              <a:noFill/>
              <a:prstDash val="solid"/>
              <a:miter/>
            </a:ln>
          </p:spPr>
          <p:txBody>
            <a:bodyPr rtlCol="0" anchor="ctr"/>
            <a:lstStyle/>
            <a:p>
              <a:endParaRPr lang="en-US"/>
            </a:p>
          </p:txBody>
        </p:sp>
        <p:sp>
          <p:nvSpPr>
            <p:cNvPr id="40" name="Freeform: Shape 38">
              <a:extLst>
                <a:ext uri="{FF2B5EF4-FFF2-40B4-BE49-F238E27FC236}">
                  <a16:creationId xmlns:a16="http://schemas.microsoft.com/office/drawing/2014/main" id="{506221C4-BE66-4DBF-DC2E-B70B2FF855F9}"/>
                </a:ext>
              </a:extLst>
            </p:cNvPr>
            <p:cNvSpPr/>
            <p:nvPr/>
          </p:nvSpPr>
          <p:spPr>
            <a:xfrm>
              <a:off x="1300469" y="3256178"/>
              <a:ext cx="1386124" cy="14941"/>
            </a:xfrm>
            <a:custGeom>
              <a:avLst/>
              <a:gdLst>
                <a:gd name="connsiteX0" fmla="*/ 0 w 1386124"/>
                <a:gd name="connsiteY0" fmla="*/ 14490 h 14941"/>
                <a:gd name="connsiteX1" fmla="*/ 420 w 1386124"/>
                <a:gd name="connsiteY1" fmla="*/ 11044 h 14941"/>
                <a:gd name="connsiteX2" fmla="*/ 49293 w 1386124"/>
                <a:gd name="connsiteY2" fmla="*/ 538 h 14941"/>
                <a:gd name="connsiteX3" fmla="*/ 177967 w 1386124"/>
                <a:gd name="connsiteY3" fmla="*/ 5035 h 14941"/>
                <a:gd name="connsiteX4" fmla="*/ 1352171 w 1386124"/>
                <a:gd name="connsiteY4" fmla="*/ 5119 h 14941"/>
                <a:gd name="connsiteX5" fmla="*/ 1385915 w 1386124"/>
                <a:gd name="connsiteY5" fmla="*/ 11044 h 14941"/>
                <a:gd name="connsiteX6" fmla="*/ 1386125 w 1386124"/>
                <a:gd name="connsiteY6" fmla="*/ 14280 h 14941"/>
                <a:gd name="connsiteX7" fmla="*/ 1372047 w 1386124"/>
                <a:gd name="connsiteY7" fmla="*/ 14910 h 14941"/>
                <a:gd name="connsiteX8" fmla="*/ 12355 w 1386124"/>
                <a:gd name="connsiteY8" fmla="*/ 14910 h 14941"/>
                <a:gd name="connsiteX9" fmla="*/ 0 w 1386124"/>
                <a:gd name="connsiteY9" fmla="*/ 14490 h 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124" h="14940">
                  <a:moveTo>
                    <a:pt x="0" y="14490"/>
                  </a:moveTo>
                  <a:cubicBezTo>
                    <a:pt x="168" y="13355"/>
                    <a:pt x="294" y="12221"/>
                    <a:pt x="420" y="11044"/>
                  </a:cubicBezTo>
                  <a:cubicBezTo>
                    <a:pt x="15422" y="1463"/>
                    <a:pt x="32232" y="-1311"/>
                    <a:pt x="49293" y="538"/>
                  </a:cubicBezTo>
                  <a:cubicBezTo>
                    <a:pt x="92114" y="5245"/>
                    <a:pt x="135020" y="5035"/>
                    <a:pt x="177967" y="5035"/>
                  </a:cubicBezTo>
                  <a:cubicBezTo>
                    <a:pt x="569368" y="4951"/>
                    <a:pt x="960769" y="4951"/>
                    <a:pt x="1352171" y="5119"/>
                  </a:cubicBezTo>
                  <a:cubicBezTo>
                    <a:pt x="1363559" y="5119"/>
                    <a:pt x="1375955" y="1925"/>
                    <a:pt x="1385915" y="11044"/>
                  </a:cubicBezTo>
                  <a:cubicBezTo>
                    <a:pt x="1385999" y="12137"/>
                    <a:pt x="1386083" y="13187"/>
                    <a:pt x="1386125" y="14280"/>
                  </a:cubicBezTo>
                  <a:cubicBezTo>
                    <a:pt x="1381418" y="14490"/>
                    <a:pt x="1376754" y="14910"/>
                    <a:pt x="1372047" y="14910"/>
                  </a:cubicBezTo>
                  <a:cubicBezTo>
                    <a:pt x="918830" y="14952"/>
                    <a:pt x="465571" y="14952"/>
                    <a:pt x="12355" y="14910"/>
                  </a:cubicBezTo>
                  <a:cubicBezTo>
                    <a:pt x="8194" y="14910"/>
                    <a:pt x="4118" y="14616"/>
                    <a:pt x="0" y="14490"/>
                  </a:cubicBezTo>
                  <a:close/>
                </a:path>
              </a:pathLst>
            </a:custGeom>
            <a:solidFill>
              <a:srgbClr val="F49B34"/>
            </a:solidFill>
            <a:ln w="4199" cap="flat">
              <a:noFill/>
              <a:prstDash val="solid"/>
              <a:miter/>
            </a:ln>
          </p:spPr>
          <p:txBody>
            <a:bodyPr rtlCol="0" anchor="ctr"/>
            <a:lstStyle/>
            <a:p>
              <a:endParaRPr lang="en-US"/>
            </a:p>
          </p:txBody>
        </p:sp>
        <p:sp>
          <p:nvSpPr>
            <p:cNvPr id="41" name="Freeform: Shape 39">
              <a:extLst>
                <a:ext uri="{FF2B5EF4-FFF2-40B4-BE49-F238E27FC236}">
                  <a16:creationId xmlns:a16="http://schemas.microsoft.com/office/drawing/2014/main" id="{5BF09D7E-8B84-CCD8-E440-C16194E638A6}"/>
                </a:ext>
              </a:extLst>
            </p:cNvPr>
            <p:cNvSpPr/>
            <p:nvPr/>
          </p:nvSpPr>
          <p:spPr>
            <a:xfrm>
              <a:off x="1290258" y="2118106"/>
              <a:ext cx="1767692" cy="1157054"/>
            </a:xfrm>
            <a:custGeom>
              <a:avLst/>
              <a:gdLst>
                <a:gd name="connsiteX0" fmla="*/ 0 w 1767692"/>
                <a:gd name="connsiteY0" fmla="*/ 1156974 h 1157054"/>
                <a:gd name="connsiteX1" fmla="*/ 81608 w 1767692"/>
                <a:gd name="connsiteY1" fmla="*/ 1097806 h 1157054"/>
                <a:gd name="connsiteX2" fmla="*/ 282688 w 1767692"/>
                <a:gd name="connsiteY2" fmla="*/ 914544 h 1157054"/>
                <a:gd name="connsiteX3" fmla="*/ 464899 w 1767692"/>
                <a:gd name="connsiteY3" fmla="*/ 635008 h 1157054"/>
                <a:gd name="connsiteX4" fmla="*/ 579538 w 1767692"/>
                <a:gd name="connsiteY4" fmla="*/ 283234 h 1157054"/>
                <a:gd name="connsiteX5" fmla="*/ 598532 w 1767692"/>
                <a:gd name="connsiteY5" fmla="*/ 101695 h 1157054"/>
                <a:gd name="connsiteX6" fmla="*/ 598322 w 1767692"/>
                <a:gd name="connsiteY6" fmla="*/ 0 h 1157054"/>
                <a:gd name="connsiteX7" fmla="*/ 610803 w 1767692"/>
                <a:gd name="connsiteY7" fmla="*/ 87492 h 1157054"/>
                <a:gd name="connsiteX8" fmla="*/ 618241 w 1767692"/>
                <a:gd name="connsiteY8" fmla="*/ 273947 h 1157054"/>
                <a:gd name="connsiteX9" fmla="*/ 586135 w 1767692"/>
                <a:gd name="connsiteY9" fmla="*/ 529614 h 1157054"/>
                <a:gd name="connsiteX10" fmla="*/ 495828 w 1767692"/>
                <a:gd name="connsiteY10" fmla="*/ 775154 h 1157054"/>
                <a:gd name="connsiteX11" fmla="*/ 398503 w 1767692"/>
                <a:gd name="connsiteY11" fmla="*/ 921520 h 1157054"/>
                <a:gd name="connsiteX12" fmla="*/ 650472 w 1767692"/>
                <a:gd name="connsiteY12" fmla="*/ 891347 h 1157054"/>
                <a:gd name="connsiteX13" fmla="*/ 1013928 w 1767692"/>
                <a:gd name="connsiteY13" fmla="*/ 843988 h 1157054"/>
                <a:gd name="connsiteX14" fmla="*/ 1265813 w 1767692"/>
                <a:gd name="connsiteY14" fmla="*/ 788559 h 1157054"/>
                <a:gd name="connsiteX15" fmla="*/ 1689530 w 1767692"/>
                <a:gd name="connsiteY15" fmla="*/ 647068 h 1157054"/>
                <a:gd name="connsiteX16" fmla="*/ 1761347 w 1767692"/>
                <a:gd name="connsiteY16" fmla="*/ 616266 h 1157054"/>
                <a:gd name="connsiteX17" fmla="*/ 1735251 w 1767692"/>
                <a:gd name="connsiteY17" fmla="*/ 733551 h 1157054"/>
                <a:gd name="connsiteX18" fmla="*/ 1746807 w 1767692"/>
                <a:gd name="connsiteY18" fmla="*/ 960307 h 1157054"/>
                <a:gd name="connsiteX19" fmla="*/ 1767693 w 1767692"/>
                <a:gd name="connsiteY19" fmla="*/ 1153192 h 1157054"/>
                <a:gd name="connsiteX20" fmla="*/ 0 w 1767692"/>
                <a:gd name="connsiteY20" fmla="*/ 1156974 h 11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67692" h="1157054">
                  <a:moveTo>
                    <a:pt x="0" y="1156974"/>
                  </a:moveTo>
                  <a:cubicBezTo>
                    <a:pt x="29290" y="1139829"/>
                    <a:pt x="56101" y="1115329"/>
                    <a:pt x="81608" y="1097806"/>
                  </a:cubicBezTo>
                  <a:cubicBezTo>
                    <a:pt x="157124" y="1045949"/>
                    <a:pt x="223184" y="984218"/>
                    <a:pt x="282688" y="914544"/>
                  </a:cubicBezTo>
                  <a:cubicBezTo>
                    <a:pt x="355682" y="829112"/>
                    <a:pt x="415900" y="735652"/>
                    <a:pt x="464899" y="635008"/>
                  </a:cubicBezTo>
                  <a:cubicBezTo>
                    <a:pt x="519361" y="523185"/>
                    <a:pt x="558400" y="406025"/>
                    <a:pt x="579538" y="283234"/>
                  </a:cubicBezTo>
                  <a:cubicBezTo>
                    <a:pt x="589875" y="223184"/>
                    <a:pt x="595758" y="162755"/>
                    <a:pt x="598532" y="101695"/>
                  </a:cubicBezTo>
                  <a:cubicBezTo>
                    <a:pt x="600087" y="67615"/>
                    <a:pt x="596137" y="33912"/>
                    <a:pt x="598322" y="0"/>
                  </a:cubicBezTo>
                  <a:cubicBezTo>
                    <a:pt x="606726" y="28576"/>
                    <a:pt x="608071" y="58328"/>
                    <a:pt x="610803" y="87492"/>
                  </a:cubicBezTo>
                  <a:cubicBezTo>
                    <a:pt x="616602" y="149433"/>
                    <a:pt x="620888" y="211669"/>
                    <a:pt x="618241" y="273947"/>
                  </a:cubicBezTo>
                  <a:cubicBezTo>
                    <a:pt x="614585" y="360010"/>
                    <a:pt x="606012" y="445569"/>
                    <a:pt x="586135" y="529614"/>
                  </a:cubicBezTo>
                  <a:cubicBezTo>
                    <a:pt x="565922" y="615089"/>
                    <a:pt x="537010" y="697370"/>
                    <a:pt x="495828" y="775154"/>
                  </a:cubicBezTo>
                  <a:cubicBezTo>
                    <a:pt x="468387" y="826968"/>
                    <a:pt x="435777" y="875295"/>
                    <a:pt x="398503" y="921520"/>
                  </a:cubicBezTo>
                  <a:cubicBezTo>
                    <a:pt x="480826" y="915721"/>
                    <a:pt x="568612" y="902652"/>
                    <a:pt x="650472" y="891347"/>
                  </a:cubicBezTo>
                  <a:cubicBezTo>
                    <a:pt x="711784" y="886557"/>
                    <a:pt x="954088" y="854703"/>
                    <a:pt x="1013928" y="843988"/>
                  </a:cubicBezTo>
                  <a:cubicBezTo>
                    <a:pt x="1098604" y="828817"/>
                    <a:pt x="1182608" y="810369"/>
                    <a:pt x="1265813" y="788559"/>
                  </a:cubicBezTo>
                  <a:cubicBezTo>
                    <a:pt x="1410162" y="750739"/>
                    <a:pt x="1551317" y="703337"/>
                    <a:pt x="1689530" y="647068"/>
                  </a:cubicBezTo>
                  <a:cubicBezTo>
                    <a:pt x="1713693" y="637235"/>
                    <a:pt x="1735839" y="622527"/>
                    <a:pt x="1761347" y="616266"/>
                  </a:cubicBezTo>
                  <a:cubicBezTo>
                    <a:pt x="1764037" y="621224"/>
                    <a:pt x="1735923" y="695941"/>
                    <a:pt x="1735251" y="733551"/>
                  </a:cubicBezTo>
                  <a:cubicBezTo>
                    <a:pt x="1733948" y="809445"/>
                    <a:pt x="1742521" y="884750"/>
                    <a:pt x="1746807" y="960307"/>
                  </a:cubicBezTo>
                  <a:cubicBezTo>
                    <a:pt x="1749833" y="1013634"/>
                    <a:pt x="1751514" y="1079946"/>
                    <a:pt x="1767693" y="1153192"/>
                  </a:cubicBezTo>
                  <a:cubicBezTo>
                    <a:pt x="1657761" y="1154369"/>
                    <a:pt x="5967" y="1157604"/>
                    <a:pt x="0" y="1156974"/>
                  </a:cubicBezTo>
                  <a:close/>
                </a:path>
              </a:pathLst>
            </a:custGeom>
            <a:solidFill>
              <a:schemeClr val="bg1">
                <a:lumMod val="65000"/>
              </a:schemeClr>
            </a:solidFill>
            <a:ln w="4199" cap="flat">
              <a:noFill/>
              <a:prstDash val="solid"/>
              <a:miter/>
            </a:ln>
          </p:spPr>
          <p:txBody>
            <a:bodyPr rtlCol="0" anchor="ctr"/>
            <a:lstStyle/>
            <a:p>
              <a:endParaRPr lang="en-US"/>
            </a:p>
          </p:txBody>
        </p:sp>
        <p:sp>
          <p:nvSpPr>
            <p:cNvPr id="42" name="Freeform: Shape 40">
              <a:extLst>
                <a:ext uri="{FF2B5EF4-FFF2-40B4-BE49-F238E27FC236}">
                  <a16:creationId xmlns:a16="http://schemas.microsoft.com/office/drawing/2014/main" id="{4EBDA581-13DF-21C9-D24E-63E00B9B0D35}"/>
                </a:ext>
              </a:extLst>
            </p:cNvPr>
            <p:cNvSpPr/>
            <p:nvPr/>
          </p:nvSpPr>
          <p:spPr>
            <a:xfrm>
              <a:off x="3628862" y="1525962"/>
              <a:ext cx="381047" cy="408317"/>
            </a:xfrm>
            <a:custGeom>
              <a:avLst/>
              <a:gdLst>
                <a:gd name="connsiteX0" fmla="*/ 68425 w 381047"/>
                <a:gd name="connsiteY0" fmla="*/ 383333 h 408317"/>
                <a:gd name="connsiteX1" fmla="*/ 87210 w 381047"/>
                <a:gd name="connsiteY1" fmla="*/ 369256 h 408317"/>
                <a:gd name="connsiteX2" fmla="*/ 140242 w 381047"/>
                <a:gd name="connsiteY2" fmla="*/ 356985 h 408317"/>
                <a:gd name="connsiteX3" fmla="*/ 168187 w 381047"/>
                <a:gd name="connsiteY3" fmla="*/ 321349 h 408317"/>
                <a:gd name="connsiteX4" fmla="*/ 168104 w 381047"/>
                <a:gd name="connsiteY4" fmla="*/ 281554 h 408317"/>
                <a:gd name="connsiteX5" fmla="*/ 131964 w 381047"/>
                <a:gd name="connsiteY5" fmla="*/ 270502 h 408317"/>
                <a:gd name="connsiteX6" fmla="*/ 5643 w 381047"/>
                <a:gd name="connsiteY6" fmla="*/ 115942 h 408317"/>
                <a:gd name="connsiteX7" fmla="*/ 52120 w 381047"/>
                <a:gd name="connsiteY7" fmla="*/ 30929 h 408317"/>
                <a:gd name="connsiteX8" fmla="*/ 365401 w 381047"/>
                <a:gd name="connsiteY8" fmla="*/ 39376 h 408317"/>
                <a:gd name="connsiteX9" fmla="*/ 380025 w 381047"/>
                <a:gd name="connsiteY9" fmla="*/ 58959 h 408317"/>
                <a:gd name="connsiteX10" fmla="*/ 232524 w 381047"/>
                <a:gd name="connsiteY10" fmla="*/ 275208 h 408317"/>
                <a:gd name="connsiteX11" fmla="*/ 203193 w 381047"/>
                <a:gd name="connsiteY11" fmla="*/ 282983 h 408317"/>
                <a:gd name="connsiteX12" fmla="*/ 202436 w 381047"/>
                <a:gd name="connsiteY12" fmla="*/ 313953 h 408317"/>
                <a:gd name="connsiteX13" fmla="*/ 238828 w 381047"/>
                <a:gd name="connsiteY13" fmla="*/ 358918 h 408317"/>
                <a:gd name="connsiteX14" fmla="*/ 283288 w 381047"/>
                <a:gd name="connsiteY14" fmla="*/ 369340 h 408317"/>
                <a:gd name="connsiteX15" fmla="*/ 302913 w 381047"/>
                <a:gd name="connsiteY15" fmla="*/ 386863 h 408317"/>
                <a:gd name="connsiteX16" fmla="*/ 275682 w 381047"/>
                <a:gd name="connsiteY16" fmla="*/ 407202 h 408317"/>
                <a:gd name="connsiteX17" fmla="*/ 206933 w 381047"/>
                <a:gd name="connsiteY17" fmla="*/ 391107 h 408317"/>
                <a:gd name="connsiteX18" fmla="*/ 165288 w 381047"/>
                <a:gd name="connsiteY18" fmla="*/ 390771 h 408317"/>
                <a:gd name="connsiteX19" fmla="*/ 94857 w 381047"/>
                <a:gd name="connsiteY19" fmla="*/ 407328 h 408317"/>
                <a:gd name="connsiteX20" fmla="*/ 68425 w 381047"/>
                <a:gd name="connsiteY20" fmla="*/ 383333 h 4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047" h="408317">
                  <a:moveTo>
                    <a:pt x="68425" y="383333"/>
                  </a:moveTo>
                  <a:cubicBezTo>
                    <a:pt x="71787" y="374761"/>
                    <a:pt x="78637" y="371105"/>
                    <a:pt x="87210" y="369256"/>
                  </a:cubicBezTo>
                  <a:cubicBezTo>
                    <a:pt x="104943" y="365389"/>
                    <a:pt x="122677" y="361481"/>
                    <a:pt x="140242" y="356985"/>
                  </a:cubicBezTo>
                  <a:cubicBezTo>
                    <a:pt x="162514" y="351270"/>
                    <a:pt x="167977" y="343664"/>
                    <a:pt x="168187" y="321349"/>
                  </a:cubicBezTo>
                  <a:cubicBezTo>
                    <a:pt x="168314" y="307860"/>
                    <a:pt x="173650" y="291807"/>
                    <a:pt x="168104" y="281554"/>
                  </a:cubicBezTo>
                  <a:cubicBezTo>
                    <a:pt x="162640" y="271426"/>
                    <a:pt x="144234" y="275082"/>
                    <a:pt x="131964" y="270502"/>
                  </a:cubicBezTo>
                  <a:cubicBezTo>
                    <a:pt x="59643" y="243523"/>
                    <a:pt x="20603" y="188725"/>
                    <a:pt x="5643" y="115942"/>
                  </a:cubicBezTo>
                  <a:cubicBezTo>
                    <a:pt x="-6376" y="57614"/>
                    <a:pt x="-2762" y="53285"/>
                    <a:pt x="52120" y="30929"/>
                  </a:cubicBezTo>
                  <a:cubicBezTo>
                    <a:pt x="157724" y="-12102"/>
                    <a:pt x="262193" y="-11094"/>
                    <a:pt x="365401" y="39376"/>
                  </a:cubicBezTo>
                  <a:cubicBezTo>
                    <a:pt x="374226" y="43704"/>
                    <a:pt x="378974" y="48915"/>
                    <a:pt x="380025" y="58959"/>
                  </a:cubicBezTo>
                  <a:cubicBezTo>
                    <a:pt x="390152" y="153132"/>
                    <a:pt x="323882" y="250163"/>
                    <a:pt x="232524" y="275208"/>
                  </a:cubicBezTo>
                  <a:cubicBezTo>
                    <a:pt x="222481" y="277982"/>
                    <a:pt x="208067" y="273948"/>
                    <a:pt x="203193" y="282983"/>
                  </a:cubicBezTo>
                  <a:cubicBezTo>
                    <a:pt x="198822" y="291051"/>
                    <a:pt x="203487" y="303574"/>
                    <a:pt x="202436" y="313953"/>
                  </a:cubicBezTo>
                  <a:cubicBezTo>
                    <a:pt x="199200" y="345681"/>
                    <a:pt x="209118" y="351774"/>
                    <a:pt x="238828" y="358918"/>
                  </a:cubicBezTo>
                  <a:cubicBezTo>
                    <a:pt x="253620" y="362490"/>
                    <a:pt x="268412" y="366104"/>
                    <a:pt x="283288" y="369340"/>
                  </a:cubicBezTo>
                  <a:cubicBezTo>
                    <a:pt x="293290" y="371525"/>
                    <a:pt x="300686" y="376189"/>
                    <a:pt x="302913" y="386863"/>
                  </a:cubicBezTo>
                  <a:cubicBezTo>
                    <a:pt x="302829" y="404303"/>
                    <a:pt x="294424" y="411236"/>
                    <a:pt x="275682" y="407202"/>
                  </a:cubicBezTo>
                  <a:cubicBezTo>
                    <a:pt x="252696" y="402286"/>
                    <a:pt x="229583" y="397579"/>
                    <a:pt x="206933" y="391107"/>
                  </a:cubicBezTo>
                  <a:cubicBezTo>
                    <a:pt x="192897" y="387073"/>
                    <a:pt x="179450" y="387157"/>
                    <a:pt x="165288" y="390771"/>
                  </a:cubicBezTo>
                  <a:cubicBezTo>
                    <a:pt x="141923" y="396739"/>
                    <a:pt x="118475" y="402580"/>
                    <a:pt x="94857" y="407328"/>
                  </a:cubicBezTo>
                  <a:cubicBezTo>
                    <a:pt x="74308" y="411363"/>
                    <a:pt x="65441" y="402664"/>
                    <a:pt x="68425" y="383333"/>
                  </a:cubicBezTo>
                  <a:close/>
                </a:path>
              </a:pathLst>
            </a:custGeom>
            <a:solidFill>
              <a:srgbClr val="010101"/>
            </a:solidFill>
            <a:ln w="4199" cap="flat">
              <a:noFill/>
              <a:prstDash val="solid"/>
              <a:miter/>
            </a:ln>
          </p:spPr>
          <p:txBody>
            <a:bodyPr rtlCol="0" anchor="ctr"/>
            <a:lstStyle/>
            <a:p>
              <a:endParaRPr lang="en-US"/>
            </a:p>
          </p:txBody>
        </p:sp>
        <p:sp>
          <p:nvSpPr>
            <p:cNvPr id="43" name="Freeform: Shape 41">
              <a:extLst>
                <a:ext uri="{FF2B5EF4-FFF2-40B4-BE49-F238E27FC236}">
                  <a16:creationId xmlns:a16="http://schemas.microsoft.com/office/drawing/2014/main" id="{2EAEBB5A-E51E-1DAF-9E98-A68D05C1BB51}"/>
                </a:ext>
              </a:extLst>
            </p:cNvPr>
            <p:cNvSpPr/>
            <p:nvPr/>
          </p:nvSpPr>
          <p:spPr>
            <a:xfrm>
              <a:off x="2827788" y="406772"/>
              <a:ext cx="324540" cy="397644"/>
            </a:xfrm>
            <a:custGeom>
              <a:avLst/>
              <a:gdLst>
                <a:gd name="connsiteX0" fmla="*/ 275841 w 324540"/>
                <a:gd name="connsiteY0" fmla="*/ 279951 h 397644"/>
                <a:gd name="connsiteX1" fmla="*/ 198603 w 324540"/>
                <a:gd name="connsiteY1" fmla="*/ 356937 h 397644"/>
                <a:gd name="connsiteX2" fmla="*/ 142629 w 324540"/>
                <a:gd name="connsiteY2" fmla="*/ 388958 h 397644"/>
                <a:gd name="connsiteX3" fmla="*/ 18997 w 324540"/>
                <a:gd name="connsiteY3" fmla="*/ 385218 h 397644"/>
                <a:gd name="connsiteX4" fmla="*/ 7735 w 324540"/>
                <a:gd name="connsiteY4" fmla="*/ 368829 h 397644"/>
                <a:gd name="connsiteX5" fmla="*/ 13408 w 324540"/>
                <a:gd name="connsiteY5" fmla="*/ 95849 h 397644"/>
                <a:gd name="connsiteX6" fmla="*/ 32067 w 324540"/>
                <a:gd name="connsiteY6" fmla="*/ 30503 h 397644"/>
                <a:gd name="connsiteX7" fmla="*/ 106993 w 324540"/>
                <a:gd name="connsiteY7" fmla="*/ 7390 h 397644"/>
                <a:gd name="connsiteX8" fmla="*/ 211252 w 324540"/>
                <a:gd name="connsiteY8" fmla="*/ 78409 h 397644"/>
                <a:gd name="connsiteX9" fmla="*/ 318284 w 324540"/>
                <a:gd name="connsiteY9" fmla="*/ 175230 h 397644"/>
                <a:gd name="connsiteX10" fmla="*/ 321814 w 324540"/>
                <a:gd name="connsiteY10" fmla="*/ 195023 h 397644"/>
                <a:gd name="connsiteX11" fmla="*/ 281892 w 324540"/>
                <a:gd name="connsiteY11" fmla="*/ 267512 h 397644"/>
                <a:gd name="connsiteX12" fmla="*/ 275841 w 324540"/>
                <a:gd name="connsiteY12" fmla="*/ 279951 h 3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540" h="397644">
                  <a:moveTo>
                    <a:pt x="275841" y="279951"/>
                  </a:moveTo>
                  <a:cubicBezTo>
                    <a:pt x="252308" y="307812"/>
                    <a:pt x="226170" y="333110"/>
                    <a:pt x="198603" y="356937"/>
                  </a:cubicBezTo>
                  <a:cubicBezTo>
                    <a:pt x="179735" y="367232"/>
                    <a:pt x="163766" y="382024"/>
                    <a:pt x="142629" y="388958"/>
                  </a:cubicBezTo>
                  <a:cubicBezTo>
                    <a:pt x="100690" y="402784"/>
                    <a:pt x="59802" y="399044"/>
                    <a:pt x="18997" y="385218"/>
                  </a:cubicBezTo>
                  <a:cubicBezTo>
                    <a:pt x="11013" y="382529"/>
                    <a:pt x="8281" y="375973"/>
                    <a:pt x="7735" y="368829"/>
                  </a:cubicBezTo>
                  <a:cubicBezTo>
                    <a:pt x="843" y="277682"/>
                    <a:pt x="-7813" y="186576"/>
                    <a:pt x="13408" y="95849"/>
                  </a:cubicBezTo>
                  <a:cubicBezTo>
                    <a:pt x="18577" y="73660"/>
                    <a:pt x="19838" y="50380"/>
                    <a:pt x="32067" y="30503"/>
                  </a:cubicBezTo>
                  <a:cubicBezTo>
                    <a:pt x="51271" y="-720"/>
                    <a:pt x="73585" y="-7107"/>
                    <a:pt x="106993" y="7390"/>
                  </a:cubicBezTo>
                  <a:cubicBezTo>
                    <a:pt x="146285" y="24452"/>
                    <a:pt x="179525" y="50254"/>
                    <a:pt x="211252" y="78409"/>
                  </a:cubicBezTo>
                  <a:cubicBezTo>
                    <a:pt x="247223" y="110346"/>
                    <a:pt x="280043" y="145814"/>
                    <a:pt x="318284" y="175230"/>
                  </a:cubicBezTo>
                  <a:cubicBezTo>
                    <a:pt x="325975" y="181155"/>
                    <a:pt x="325848" y="186996"/>
                    <a:pt x="321814" y="195023"/>
                  </a:cubicBezTo>
                  <a:cubicBezTo>
                    <a:pt x="309418" y="219690"/>
                    <a:pt x="297147" y="244441"/>
                    <a:pt x="281892" y="267512"/>
                  </a:cubicBezTo>
                  <a:cubicBezTo>
                    <a:pt x="279287" y="271420"/>
                    <a:pt x="275673" y="274740"/>
                    <a:pt x="275841" y="279951"/>
                  </a:cubicBezTo>
                  <a:close/>
                </a:path>
              </a:pathLst>
            </a:custGeom>
            <a:solidFill>
              <a:schemeClr val="bg1">
                <a:lumMod val="50000"/>
              </a:schemeClr>
            </a:solidFill>
            <a:ln w="4199" cap="flat">
              <a:noFill/>
              <a:prstDash val="solid"/>
              <a:miter/>
            </a:ln>
          </p:spPr>
          <p:txBody>
            <a:bodyPr rtlCol="0" anchor="ctr"/>
            <a:lstStyle/>
            <a:p>
              <a:endParaRPr lang="en-US"/>
            </a:p>
          </p:txBody>
        </p:sp>
        <p:sp>
          <p:nvSpPr>
            <p:cNvPr id="44" name="Freeform: Shape 42">
              <a:extLst>
                <a:ext uri="{FF2B5EF4-FFF2-40B4-BE49-F238E27FC236}">
                  <a16:creationId xmlns:a16="http://schemas.microsoft.com/office/drawing/2014/main" id="{87DBD7B0-4241-1905-CCB2-5BDA0D04BE8D}"/>
                </a:ext>
              </a:extLst>
            </p:cNvPr>
            <p:cNvSpPr/>
            <p:nvPr/>
          </p:nvSpPr>
          <p:spPr>
            <a:xfrm>
              <a:off x="4349204" y="444839"/>
              <a:ext cx="193835" cy="401716"/>
            </a:xfrm>
            <a:custGeom>
              <a:avLst/>
              <a:gdLst>
                <a:gd name="connsiteX0" fmla="*/ 193836 w 193835"/>
                <a:gd name="connsiteY0" fmla="*/ 73289 h 401716"/>
                <a:gd name="connsiteX1" fmla="*/ 176438 w 193835"/>
                <a:gd name="connsiteY1" fmla="*/ 278024 h 401716"/>
                <a:gd name="connsiteX2" fmla="*/ 165975 w 193835"/>
                <a:gd name="connsiteY2" fmla="*/ 359759 h 401716"/>
                <a:gd name="connsiteX3" fmla="*/ 99368 w 193835"/>
                <a:gd name="connsiteY3" fmla="*/ 395562 h 401716"/>
                <a:gd name="connsiteX4" fmla="*/ 35620 w 193835"/>
                <a:gd name="connsiteY4" fmla="*/ 316307 h 401716"/>
                <a:gd name="connsiteX5" fmla="*/ 446 w 193835"/>
                <a:gd name="connsiteY5" fmla="*/ 191499 h 401716"/>
                <a:gd name="connsiteX6" fmla="*/ 3430 w 193835"/>
                <a:gd name="connsiteY6" fmla="*/ 178640 h 401716"/>
                <a:gd name="connsiteX7" fmla="*/ 137988 w 193835"/>
                <a:gd name="connsiteY7" fmla="*/ 30299 h 401716"/>
                <a:gd name="connsiteX8" fmla="*/ 178876 w 193835"/>
                <a:gd name="connsiteY8" fmla="*/ 2690 h 401716"/>
                <a:gd name="connsiteX9" fmla="*/ 190264 w 193835"/>
                <a:gd name="connsiteY9" fmla="*/ 8237 h 401716"/>
                <a:gd name="connsiteX10" fmla="*/ 193836 w 193835"/>
                <a:gd name="connsiteY10" fmla="*/ 73289 h 40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835" h="401716">
                  <a:moveTo>
                    <a:pt x="193836" y="73289"/>
                  </a:moveTo>
                  <a:cubicBezTo>
                    <a:pt x="191777" y="141870"/>
                    <a:pt x="186860" y="210157"/>
                    <a:pt x="176438" y="278024"/>
                  </a:cubicBezTo>
                  <a:cubicBezTo>
                    <a:pt x="172236" y="305171"/>
                    <a:pt x="166269" y="332444"/>
                    <a:pt x="165975" y="359759"/>
                  </a:cubicBezTo>
                  <a:cubicBezTo>
                    <a:pt x="165512" y="403799"/>
                    <a:pt x="126683" y="408169"/>
                    <a:pt x="99368" y="395562"/>
                  </a:cubicBezTo>
                  <a:cubicBezTo>
                    <a:pt x="65456" y="379972"/>
                    <a:pt x="49445" y="348160"/>
                    <a:pt x="35620" y="316307"/>
                  </a:cubicBezTo>
                  <a:cubicBezTo>
                    <a:pt x="18348" y="276469"/>
                    <a:pt x="9229" y="233942"/>
                    <a:pt x="446" y="191499"/>
                  </a:cubicBezTo>
                  <a:cubicBezTo>
                    <a:pt x="-646" y="186288"/>
                    <a:pt x="236" y="182632"/>
                    <a:pt x="3430" y="178640"/>
                  </a:cubicBezTo>
                  <a:cubicBezTo>
                    <a:pt x="45075" y="126279"/>
                    <a:pt x="84576" y="71902"/>
                    <a:pt x="137988" y="30299"/>
                  </a:cubicBezTo>
                  <a:cubicBezTo>
                    <a:pt x="150930" y="20214"/>
                    <a:pt x="165428" y="12187"/>
                    <a:pt x="178876" y="2690"/>
                  </a:cubicBezTo>
                  <a:cubicBezTo>
                    <a:pt x="186944" y="-3025"/>
                    <a:pt x="188709" y="1093"/>
                    <a:pt x="190264" y="8237"/>
                  </a:cubicBezTo>
                  <a:cubicBezTo>
                    <a:pt x="194971" y="29753"/>
                    <a:pt x="193205" y="51521"/>
                    <a:pt x="193836" y="73289"/>
                  </a:cubicBezTo>
                  <a:close/>
                </a:path>
              </a:pathLst>
            </a:custGeom>
            <a:solidFill>
              <a:schemeClr val="bg1">
                <a:lumMod val="50000"/>
              </a:schemeClr>
            </a:solidFill>
            <a:ln w="4199" cap="flat">
              <a:noFill/>
              <a:prstDash val="solid"/>
              <a:miter/>
            </a:ln>
          </p:spPr>
          <p:txBody>
            <a:bodyPr rtlCol="0" anchor="ctr"/>
            <a:lstStyle/>
            <a:p>
              <a:endParaRPr lang="en-US"/>
            </a:p>
          </p:txBody>
        </p:sp>
        <p:sp>
          <p:nvSpPr>
            <p:cNvPr id="45" name="Freeform: Shape 43">
              <a:extLst>
                <a:ext uri="{FF2B5EF4-FFF2-40B4-BE49-F238E27FC236}">
                  <a16:creationId xmlns:a16="http://schemas.microsoft.com/office/drawing/2014/main" id="{92A975BB-0EDC-CDE7-52DE-912B8D05AE68}"/>
                </a:ext>
              </a:extLst>
            </p:cNvPr>
            <p:cNvSpPr/>
            <p:nvPr/>
          </p:nvSpPr>
          <p:spPr>
            <a:xfrm>
              <a:off x="3439418" y="1794782"/>
              <a:ext cx="732800" cy="164635"/>
            </a:xfrm>
            <a:custGeom>
              <a:avLst/>
              <a:gdLst>
                <a:gd name="connsiteX0" fmla="*/ 257868 w 732800"/>
                <a:gd name="connsiteY0" fmla="*/ 114512 h 164635"/>
                <a:gd name="connsiteX1" fmla="*/ 284427 w 732800"/>
                <a:gd name="connsiteY1" fmla="*/ 133213 h 164635"/>
                <a:gd name="connsiteX2" fmla="*/ 359270 w 732800"/>
                <a:gd name="connsiteY2" fmla="*/ 115395 h 164635"/>
                <a:gd name="connsiteX3" fmla="*/ 390409 w 732800"/>
                <a:gd name="connsiteY3" fmla="*/ 115437 h 164635"/>
                <a:gd name="connsiteX4" fmla="*/ 465167 w 732800"/>
                <a:gd name="connsiteY4" fmla="*/ 133549 h 164635"/>
                <a:gd name="connsiteX5" fmla="*/ 492356 w 732800"/>
                <a:gd name="connsiteY5" fmla="*/ 117958 h 164635"/>
                <a:gd name="connsiteX6" fmla="*/ 630275 w 732800"/>
                <a:gd name="connsiteY6" fmla="*/ 95476 h 164635"/>
                <a:gd name="connsiteX7" fmla="*/ 717809 w 732800"/>
                <a:gd name="connsiteY7" fmla="*/ 26432 h 164635"/>
                <a:gd name="connsiteX8" fmla="*/ 730584 w 732800"/>
                <a:gd name="connsiteY8" fmla="*/ 14414 h 164635"/>
                <a:gd name="connsiteX9" fmla="*/ 703521 w 732800"/>
                <a:gd name="connsiteY9" fmla="*/ 88038 h 164635"/>
                <a:gd name="connsiteX10" fmla="*/ 540767 w 732800"/>
                <a:gd name="connsiteY10" fmla="*/ 160906 h 164635"/>
                <a:gd name="connsiteX11" fmla="*/ 330610 w 732800"/>
                <a:gd name="connsiteY11" fmla="*/ 161326 h 164635"/>
                <a:gd name="connsiteX12" fmla="*/ 203785 w 732800"/>
                <a:gd name="connsiteY12" fmla="*/ 164562 h 164635"/>
                <a:gd name="connsiteX13" fmla="*/ 67169 w 732800"/>
                <a:gd name="connsiteY13" fmla="*/ 112243 h 164635"/>
                <a:gd name="connsiteX14" fmla="*/ 7454 w 732800"/>
                <a:gd name="connsiteY14" fmla="*/ 41477 h 164635"/>
                <a:gd name="connsiteX15" fmla="*/ 1151 w 732800"/>
                <a:gd name="connsiteY15" fmla="*/ 0 h 164635"/>
                <a:gd name="connsiteX16" fmla="*/ 28802 w 732800"/>
                <a:gd name="connsiteY16" fmla="*/ 28870 h 164635"/>
                <a:gd name="connsiteX17" fmla="*/ 185127 w 732800"/>
                <a:gd name="connsiteY17" fmla="*/ 118505 h 164635"/>
                <a:gd name="connsiteX18" fmla="*/ 241269 w 732800"/>
                <a:gd name="connsiteY18" fmla="*/ 121866 h 164635"/>
                <a:gd name="connsiteX19" fmla="*/ 257868 w 732800"/>
                <a:gd name="connsiteY19" fmla="*/ 114512 h 16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2800" h="164635">
                  <a:moveTo>
                    <a:pt x="257868" y="114512"/>
                  </a:moveTo>
                  <a:cubicBezTo>
                    <a:pt x="260726" y="133801"/>
                    <a:pt x="265937" y="137541"/>
                    <a:pt x="284427" y="133213"/>
                  </a:cubicBezTo>
                  <a:cubicBezTo>
                    <a:pt x="309389" y="127371"/>
                    <a:pt x="334350" y="121446"/>
                    <a:pt x="359270" y="115395"/>
                  </a:cubicBezTo>
                  <a:cubicBezTo>
                    <a:pt x="369691" y="112873"/>
                    <a:pt x="379987" y="112915"/>
                    <a:pt x="390409" y="115437"/>
                  </a:cubicBezTo>
                  <a:cubicBezTo>
                    <a:pt x="415328" y="121530"/>
                    <a:pt x="440500" y="126699"/>
                    <a:pt x="465167" y="133549"/>
                  </a:cubicBezTo>
                  <a:cubicBezTo>
                    <a:pt x="480632" y="137835"/>
                    <a:pt x="488700" y="132582"/>
                    <a:pt x="492356" y="117958"/>
                  </a:cubicBezTo>
                  <a:cubicBezTo>
                    <a:pt x="539128" y="115605"/>
                    <a:pt x="585857" y="114596"/>
                    <a:pt x="630275" y="95476"/>
                  </a:cubicBezTo>
                  <a:cubicBezTo>
                    <a:pt x="665995" y="80096"/>
                    <a:pt x="693520" y="55596"/>
                    <a:pt x="717809" y="26432"/>
                  </a:cubicBezTo>
                  <a:cubicBezTo>
                    <a:pt x="721507" y="22020"/>
                    <a:pt x="723944" y="16515"/>
                    <a:pt x="730584" y="14414"/>
                  </a:cubicBezTo>
                  <a:cubicBezTo>
                    <a:pt x="739199" y="45721"/>
                    <a:pt x="721129" y="67321"/>
                    <a:pt x="703521" y="88038"/>
                  </a:cubicBezTo>
                  <a:cubicBezTo>
                    <a:pt x="661078" y="138003"/>
                    <a:pt x="607079" y="162166"/>
                    <a:pt x="540767" y="160906"/>
                  </a:cubicBezTo>
                  <a:cubicBezTo>
                    <a:pt x="470714" y="159561"/>
                    <a:pt x="400620" y="159141"/>
                    <a:pt x="330610" y="161326"/>
                  </a:cubicBezTo>
                  <a:cubicBezTo>
                    <a:pt x="288335" y="162629"/>
                    <a:pt x="246060" y="163343"/>
                    <a:pt x="203785" y="164562"/>
                  </a:cubicBezTo>
                  <a:cubicBezTo>
                    <a:pt x="150710" y="166074"/>
                    <a:pt x="106838" y="144264"/>
                    <a:pt x="67169" y="112243"/>
                  </a:cubicBezTo>
                  <a:cubicBezTo>
                    <a:pt x="42922" y="92660"/>
                    <a:pt x="22246" y="69506"/>
                    <a:pt x="7454" y="41477"/>
                  </a:cubicBezTo>
                  <a:cubicBezTo>
                    <a:pt x="562" y="28408"/>
                    <a:pt x="-1581" y="15212"/>
                    <a:pt x="1151" y="0"/>
                  </a:cubicBezTo>
                  <a:cubicBezTo>
                    <a:pt x="14598" y="6177"/>
                    <a:pt x="20733" y="18658"/>
                    <a:pt x="28802" y="28870"/>
                  </a:cubicBezTo>
                  <a:cubicBezTo>
                    <a:pt x="68933" y="79843"/>
                    <a:pt x="121840" y="107789"/>
                    <a:pt x="185127" y="118505"/>
                  </a:cubicBezTo>
                  <a:cubicBezTo>
                    <a:pt x="203911" y="121698"/>
                    <a:pt x="222527" y="121278"/>
                    <a:pt x="241269" y="121866"/>
                  </a:cubicBezTo>
                  <a:cubicBezTo>
                    <a:pt x="248329" y="121992"/>
                    <a:pt x="254044" y="120816"/>
                    <a:pt x="257868" y="114512"/>
                  </a:cubicBezTo>
                  <a:close/>
                </a:path>
              </a:pathLst>
            </a:custGeom>
            <a:solidFill>
              <a:srgbClr val="CBC4AA"/>
            </a:solidFill>
            <a:ln w="4199" cap="flat">
              <a:noFill/>
              <a:prstDash val="solid"/>
              <a:miter/>
            </a:ln>
          </p:spPr>
          <p:txBody>
            <a:bodyPr rtlCol="0" anchor="ctr"/>
            <a:lstStyle/>
            <a:p>
              <a:endParaRPr lang="en-US"/>
            </a:p>
          </p:txBody>
        </p:sp>
        <p:sp>
          <p:nvSpPr>
            <p:cNvPr id="46" name="Freeform: Shape 44">
              <a:extLst>
                <a:ext uri="{FF2B5EF4-FFF2-40B4-BE49-F238E27FC236}">
                  <a16:creationId xmlns:a16="http://schemas.microsoft.com/office/drawing/2014/main" id="{78CE53EE-FD7F-A663-4ADA-A83292D91CB2}"/>
                </a:ext>
              </a:extLst>
            </p:cNvPr>
            <p:cNvSpPr/>
            <p:nvPr/>
          </p:nvSpPr>
          <p:spPr>
            <a:xfrm>
              <a:off x="4002918" y="1133454"/>
              <a:ext cx="246681" cy="247699"/>
            </a:xfrm>
            <a:custGeom>
              <a:avLst/>
              <a:gdLst>
                <a:gd name="connsiteX0" fmla="*/ 246676 w 246681"/>
                <a:gd name="connsiteY0" fmla="*/ 129151 h 247699"/>
                <a:gd name="connsiteX1" fmla="*/ 127457 w 246681"/>
                <a:gd name="connsiteY1" fmla="*/ 247698 h 247699"/>
                <a:gd name="connsiteX2" fmla="*/ 1 w 246681"/>
                <a:gd name="connsiteY2" fmla="*/ 124865 h 247699"/>
                <a:gd name="connsiteX3" fmla="*/ 123171 w 246681"/>
                <a:gd name="connsiteY3" fmla="*/ 15 h 247699"/>
                <a:gd name="connsiteX4" fmla="*/ 246676 w 246681"/>
                <a:gd name="connsiteY4" fmla="*/ 129151 h 24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81" h="247699">
                  <a:moveTo>
                    <a:pt x="246676" y="129151"/>
                  </a:moveTo>
                  <a:cubicBezTo>
                    <a:pt x="246466" y="198195"/>
                    <a:pt x="196333" y="248076"/>
                    <a:pt x="127457" y="247698"/>
                  </a:cubicBezTo>
                  <a:cubicBezTo>
                    <a:pt x="58792" y="247319"/>
                    <a:pt x="380" y="191051"/>
                    <a:pt x="1" y="124865"/>
                  </a:cubicBezTo>
                  <a:cubicBezTo>
                    <a:pt x="-335" y="59057"/>
                    <a:pt x="57531" y="-1078"/>
                    <a:pt x="123171" y="15"/>
                  </a:cubicBezTo>
                  <a:cubicBezTo>
                    <a:pt x="188096" y="1107"/>
                    <a:pt x="247348" y="42079"/>
                    <a:pt x="246676" y="129151"/>
                  </a:cubicBezTo>
                  <a:close/>
                </a:path>
              </a:pathLst>
            </a:custGeom>
            <a:solidFill>
              <a:srgbClr val="010101"/>
            </a:solidFill>
            <a:ln w="4199" cap="flat">
              <a:noFill/>
              <a:prstDash val="solid"/>
              <a:miter/>
            </a:ln>
          </p:spPr>
          <p:txBody>
            <a:bodyPr rtlCol="0" anchor="ctr"/>
            <a:lstStyle/>
            <a:p>
              <a:endParaRPr lang="en-US"/>
            </a:p>
          </p:txBody>
        </p:sp>
        <p:sp>
          <p:nvSpPr>
            <p:cNvPr id="47" name="Freeform: Shape 45">
              <a:extLst>
                <a:ext uri="{FF2B5EF4-FFF2-40B4-BE49-F238E27FC236}">
                  <a16:creationId xmlns:a16="http://schemas.microsoft.com/office/drawing/2014/main" id="{7C801A48-B4D9-346D-2A26-FA558E9C2995}"/>
                </a:ext>
              </a:extLst>
            </p:cNvPr>
            <p:cNvSpPr/>
            <p:nvPr/>
          </p:nvSpPr>
          <p:spPr>
            <a:xfrm>
              <a:off x="3336183" y="1150080"/>
              <a:ext cx="245542" cy="247041"/>
            </a:xfrm>
            <a:custGeom>
              <a:avLst/>
              <a:gdLst>
                <a:gd name="connsiteX0" fmla="*/ 245541 w 245542"/>
                <a:gd name="connsiteY0" fmla="*/ 127527 h 247041"/>
                <a:gd name="connsiteX1" fmla="*/ 128129 w 245542"/>
                <a:gd name="connsiteY1" fmla="*/ 247040 h 247041"/>
                <a:gd name="connsiteX2" fmla="*/ 1 w 245542"/>
                <a:gd name="connsiteY2" fmla="*/ 124796 h 247041"/>
                <a:gd name="connsiteX3" fmla="*/ 122372 w 245542"/>
                <a:gd name="connsiteY3" fmla="*/ 30 h 247041"/>
                <a:gd name="connsiteX4" fmla="*/ 245541 w 245542"/>
                <a:gd name="connsiteY4" fmla="*/ 127527 h 24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42" h="247041">
                  <a:moveTo>
                    <a:pt x="245541" y="127527"/>
                  </a:moveTo>
                  <a:cubicBezTo>
                    <a:pt x="245751" y="198084"/>
                    <a:pt x="198013" y="246704"/>
                    <a:pt x="128129" y="247040"/>
                  </a:cubicBezTo>
                  <a:cubicBezTo>
                    <a:pt x="57027" y="247377"/>
                    <a:pt x="338" y="193293"/>
                    <a:pt x="1" y="124796"/>
                  </a:cubicBezTo>
                  <a:cubicBezTo>
                    <a:pt x="-335" y="57937"/>
                    <a:pt x="56564" y="-1525"/>
                    <a:pt x="122372" y="30"/>
                  </a:cubicBezTo>
                  <a:cubicBezTo>
                    <a:pt x="189441" y="1585"/>
                    <a:pt x="245793" y="44070"/>
                    <a:pt x="245541" y="127527"/>
                  </a:cubicBezTo>
                  <a:close/>
                </a:path>
              </a:pathLst>
            </a:custGeom>
            <a:solidFill>
              <a:srgbClr val="010201"/>
            </a:solidFill>
            <a:ln w="4199" cap="flat">
              <a:noFill/>
              <a:prstDash val="solid"/>
              <a:miter/>
            </a:ln>
          </p:spPr>
          <p:txBody>
            <a:bodyPr rtlCol="0" anchor="ctr"/>
            <a:lstStyle/>
            <a:p>
              <a:endParaRPr lang="en-US"/>
            </a:p>
          </p:txBody>
        </p:sp>
        <p:sp>
          <p:nvSpPr>
            <p:cNvPr id="48" name="Freeform: Shape 46">
              <a:extLst>
                <a:ext uri="{FF2B5EF4-FFF2-40B4-BE49-F238E27FC236}">
                  <a16:creationId xmlns:a16="http://schemas.microsoft.com/office/drawing/2014/main" id="{9396CCA7-91CE-5D1B-B07A-17DB6BBB93D2}"/>
                </a:ext>
              </a:extLst>
            </p:cNvPr>
            <p:cNvSpPr/>
            <p:nvPr/>
          </p:nvSpPr>
          <p:spPr>
            <a:xfrm>
              <a:off x="515566" y="3157458"/>
              <a:ext cx="297900" cy="535712"/>
            </a:xfrm>
            <a:custGeom>
              <a:avLst/>
              <a:gdLst>
                <a:gd name="connsiteX0" fmla="*/ 297900 w 297900"/>
                <a:gd name="connsiteY0" fmla="*/ 257306 h 535712"/>
                <a:gd name="connsiteX1" fmla="*/ 279158 w 297900"/>
                <a:gd name="connsiteY1" fmla="*/ 394637 h 535712"/>
                <a:gd name="connsiteX2" fmla="*/ 189313 w 297900"/>
                <a:gd name="connsiteY2" fmla="*/ 527387 h 535712"/>
                <a:gd name="connsiteX3" fmla="*/ 167797 w 297900"/>
                <a:gd name="connsiteY3" fmla="*/ 521756 h 535712"/>
                <a:gd name="connsiteX4" fmla="*/ 0 w 297900"/>
                <a:gd name="connsiteY4" fmla="*/ 6934 h 535712"/>
                <a:gd name="connsiteX5" fmla="*/ 208686 w 297900"/>
                <a:gd name="connsiteY5" fmla="*/ 0 h 535712"/>
                <a:gd name="connsiteX6" fmla="*/ 297900 w 297900"/>
                <a:gd name="connsiteY6" fmla="*/ 257306 h 53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00" h="535712">
                  <a:moveTo>
                    <a:pt x="297900" y="257306"/>
                  </a:moveTo>
                  <a:cubicBezTo>
                    <a:pt x="295757" y="280671"/>
                    <a:pt x="288403" y="361733"/>
                    <a:pt x="279158" y="394637"/>
                  </a:cubicBezTo>
                  <a:cubicBezTo>
                    <a:pt x="269703" y="437710"/>
                    <a:pt x="224949" y="503560"/>
                    <a:pt x="189313" y="527387"/>
                  </a:cubicBezTo>
                  <a:cubicBezTo>
                    <a:pt x="174143" y="541045"/>
                    <a:pt x="181287" y="537011"/>
                    <a:pt x="167797" y="521756"/>
                  </a:cubicBezTo>
                  <a:cubicBezTo>
                    <a:pt x="143844" y="494567"/>
                    <a:pt x="5169" y="40048"/>
                    <a:pt x="0" y="6934"/>
                  </a:cubicBezTo>
                  <a:cubicBezTo>
                    <a:pt x="73582" y="7270"/>
                    <a:pt x="154938" y="925"/>
                    <a:pt x="208686" y="0"/>
                  </a:cubicBezTo>
                  <a:cubicBezTo>
                    <a:pt x="237135" y="60555"/>
                    <a:pt x="285209" y="205618"/>
                    <a:pt x="297900" y="257306"/>
                  </a:cubicBezTo>
                  <a:close/>
                </a:path>
              </a:pathLst>
            </a:custGeom>
            <a:solidFill>
              <a:srgbClr val="CCC5AB"/>
            </a:solidFill>
            <a:ln w="4199" cap="flat">
              <a:noFill/>
              <a:prstDash val="solid"/>
              <a:miter/>
            </a:ln>
          </p:spPr>
          <p:txBody>
            <a:bodyPr rtlCol="0" anchor="ctr"/>
            <a:lstStyle/>
            <a:p>
              <a:endParaRPr lang="en-US"/>
            </a:p>
          </p:txBody>
        </p:sp>
        <p:sp>
          <p:nvSpPr>
            <p:cNvPr id="49" name="Freeform: Shape 47">
              <a:extLst>
                <a:ext uri="{FF2B5EF4-FFF2-40B4-BE49-F238E27FC236}">
                  <a16:creationId xmlns:a16="http://schemas.microsoft.com/office/drawing/2014/main" id="{D896B682-CAA6-D624-54BA-7EBE07A019B3}"/>
                </a:ext>
              </a:extLst>
            </p:cNvPr>
            <p:cNvSpPr/>
            <p:nvPr/>
          </p:nvSpPr>
          <p:spPr>
            <a:xfrm>
              <a:off x="449380" y="2869854"/>
              <a:ext cx="274913" cy="295399"/>
            </a:xfrm>
            <a:custGeom>
              <a:avLst/>
              <a:gdLst>
                <a:gd name="connsiteX0" fmla="*/ 274914 w 274913"/>
                <a:gd name="connsiteY0" fmla="*/ 287605 h 295399"/>
                <a:gd name="connsiteX1" fmla="*/ 66228 w 274913"/>
                <a:gd name="connsiteY1" fmla="*/ 294538 h 295399"/>
                <a:gd name="connsiteX2" fmla="*/ 0 w 274913"/>
                <a:gd name="connsiteY2" fmla="*/ 0 h 295399"/>
                <a:gd name="connsiteX3" fmla="*/ 274914 w 274913"/>
                <a:gd name="connsiteY3" fmla="*/ 287605 h 295399"/>
              </a:gdLst>
              <a:ahLst/>
              <a:cxnLst>
                <a:cxn ang="0">
                  <a:pos x="connsiteX0" y="connsiteY0"/>
                </a:cxn>
                <a:cxn ang="0">
                  <a:pos x="connsiteX1" y="connsiteY1"/>
                </a:cxn>
                <a:cxn ang="0">
                  <a:pos x="connsiteX2" y="connsiteY2"/>
                </a:cxn>
                <a:cxn ang="0">
                  <a:pos x="connsiteX3" y="connsiteY3"/>
                </a:cxn>
              </a:cxnLst>
              <a:rect l="l" t="t" r="r" b="b"/>
              <a:pathLst>
                <a:path w="274913" h="295399">
                  <a:moveTo>
                    <a:pt x="274914" y="287605"/>
                  </a:moveTo>
                  <a:cubicBezTo>
                    <a:pt x="202508" y="294496"/>
                    <a:pt x="120564" y="296850"/>
                    <a:pt x="66228" y="294538"/>
                  </a:cubicBezTo>
                  <a:cubicBezTo>
                    <a:pt x="47528" y="231630"/>
                    <a:pt x="12019" y="116277"/>
                    <a:pt x="0" y="0"/>
                  </a:cubicBezTo>
                  <a:cubicBezTo>
                    <a:pt x="68918" y="121320"/>
                    <a:pt x="159267" y="216670"/>
                    <a:pt x="274914" y="287605"/>
                  </a:cubicBezTo>
                  <a:close/>
                </a:path>
              </a:pathLst>
            </a:custGeom>
            <a:solidFill>
              <a:schemeClr val="bg1">
                <a:lumMod val="65000"/>
              </a:schemeClr>
            </a:solidFill>
            <a:ln w="4199" cap="flat">
              <a:noFill/>
              <a:prstDash val="solid"/>
              <a:miter/>
            </a:ln>
          </p:spPr>
          <p:txBody>
            <a:bodyPr rtlCol="0" anchor="ctr"/>
            <a:lstStyle/>
            <a:p>
              <a:endParaRPr lang="en-US"/>
            </a:p>
          </p:txBody>
        </p:sp>
        <p:sp>
          <p:nvSpPr>
            <p:cNvPr id="50" name="Freeform: Shape 48">
              <a:extLst>
                <a:ext uri="{FF2B5EF4-FFF2-40B4-BE49-F238E27FC236}">
                  <a16:creationId xmlns:a16="http://schemas.microsoft.com/office/drawing/2014/main" id="{56F4183B-8E28-F28F-9E46-B0649B0437E3}"/>
                </a:ext>
              </a:extLst>
            </p:cNvPr>
            <p:cNvSpPr/>
            <p:nvPr/>
          </p:nvSpPr>
          <p:spPr>
            <a:xfrm>
              <a:off x="4037248" y="1219978"/>
              <a:ext cx="56944" cy="57250"/>
            </a:xfrm>
            <a:custGeom>
              <a:avLst/>
              <a:gdLst>
                <a:gd name="connsiteX0" fmla="*/ 56944 w 56944"/>
                <a:gd name="connsiteY0" fmla="*/ 30944 h 57250"/>
                <a:gd name="connsiteX1" fmla="*/ 31142 w 56944"/>
                <a:gd name="connsiteY1" fmla="*/ 57250 h 57250"/>
                <a:gd name="connsiteX2" fmla="*/ 3 w 56944"/>
                <a:gd name="connsiteY2" fmla="*/ 25397 h 57250"/>
                <a:gd name="connsiteX3" fmla="*/ 27906 w 56944"/>
                <a:gd name="connsiteY3" fmla="*/ 15 h 57250"/>
                <a:gd name="connsiteX4" fmla="*/ 56944 w 56944"/>
                <a:gd name="connsiteY4" fmla="*/ 30944 h 5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44" h="57250">
                  <a:moveTo>
                    <a:pt x="56944" y="30944"/>
                  </a:moveTo>
                  <a:cubicBezTo>
                    <a:pt x="56902" y="47669"/>
                    <a:pt x="47615" y="57166"/>
                    <a:pt x="31142" y="57250"/>
                  </a:cubicBezTo>
                  <a:cubicBezTo>
                    <a:pt x="15552" y="57334"/>
                    <a:pt x="298" y="41744"/>
                    <a:pt x="3" y="25397"/>
                  </a:cubicBezTo>
                  <a:cubicBezTo>
                    <a:pt x="-249" y="11739"/>
                    <a:pt x="13198" y="-489"/>
                    <a:pt x="27906" y="15"/>
                  </a:cubicBezTo>
                  <a:cubicBezTo>
                    <a:pt x="43959" y="561"/>
                    <a:pt x="56987" y="14387"/>
                    <a:pt x="56944" y="30944"/>
                  </a:cubicBezTo>
                  <a:close/>
                </a:path>
              </a:pathLst>
            </a:custGeom>
            <a:solidFill>
              <a:srgbClr val="FDFDFD"/>
            </a:solidFill>
            <a:ln w="4199" cap="flat">
              <a:noFill/>
              <a:prstDash val="solid"/>
              <a:miter/>
            </a:ln>
          </p:spPr>
          <p:txBody>
            <a:bodyPr rtlCol="0" anchor="ctr"/>
            <a:lstStyle/>
            <a:p>
              <a:endParaRPr lang="en-US"/>
            </a:p>
          </p:txBody>
        </p:sp>
        <p:sp>
          <p:nvSpPr>
            <p:cNvPr id="51" name="Freeform: Shape 49">
              <a:extLst>
                <a:ext uri="{FF2B5EF4-FFF2-40B4-BE49-F238E27FC236}">
                  <a16:creationId xmlns:a16="http://schemas.microsoft.com/office/drawing/2014/main" id="{15344347-3421-AD0D-5CC1-18BF08E7CCBC}"/>
                </a:ext>
              </a:extLst>
            </p:cNvPr>
            <p:cNvSpPr/>
            <p:nvPr/>
          </p:nvSpPr>
          <p:spPr>
            <a:xfrm>
              <a:off x="3386652" y="1219564"/>
              <a:ext cx="56732" cy="57245"/>
            </a:xfrm>
            <a:custGeom>
              <a:avLst/>
              <a:gdLst>
                <a:gd name="connsiteX0" fmla="*/ 56732 w 56732"/>
                <a:gd name="connsiteY0" fmla="*/ 30644 h 57245"/>
                <a:gd name="connsiteX1" fmla="*/ 33073 w 56732"/>
                <a:gd name="connsiteY1" fmla="*/ 57245 h 57245"/>
                <a:gd name="connsiteX2" fmla="*/ 1 w 56732"/>
                <a:gd name="connsiteY2" fmla="*/ 25265 h 57245"/>
                <a:gd name="connsiteX3" fmla="*/ 32317 w 56732"/>
                <a:gd name="connsiteY3" fmla="*/ 9 h 57245"/>
                <a:gd name="connsiteX4" fmla="*/ 56732 w 56732"/>
                <a:gd name="connsiteY4" fmla="*/ 30644 h 57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31" h="57245">
                  <a:moveTo>
                    <a:pt x="56732" y="30644"/>
                  </a:moveTo>
                  <a:cubicBezTo>
                    <a:pt x="56648" y="47495"/>
                    <a:pt x="48033" y="57161"/>
                    <a:pt x="33073" y="57245"/>
                  </a:cubicBezTo>
                  <a:cubicBezTo>
                    <a:pt x="15592" y="57371"/>
                    <a:pt x="-167" y="42158"/>
                    <a:pt x="1" y="25265"/>
                  </a:cubicBezTo>
                  <a:cubicBezTo>
                    <a:pt x="127" y="10641"/>
                    <a:pt x="14205" y="-369"/>
                    <a:pt x="32317" y="9"/>
                  </a:cubicBezTo>
                  <a:cubicBezTo>
                    <a:pt x="44293" y="304"/>
                    <a:pt x="56816" y="15978"/>
                    <a:pt x="56732" y="30644"/>
                  </a:cubicBezTo>
                  <a:close/>
                </a:path>
              </a:pathLst>
            </a:custGeom>
            <a:solidFill>
              <a:srgbClr val="FDFDFD"/>
            </a:solidFill>
            <a:ln w="4199" cap="flat">
              <a:noFill/>
              <a:prstDash val="solid"/>
              <a:miter/>
            </a:ln>
          </p:spPr>
          <p:txBody>
            <a:bodyPr rtlCol="0" anchor="ctr"/>
            <a:lstStyle/>
            <a:p>
              <a:endParaRPr lang="en-US"/>
            </a:p>
          </p:txBody>
        </p:sp>
      </p:grpSp>
      <p:sp>
        <p:nvSpPr>
          <p:cNvPr id="52" name="Rectangle 59">
            <a:extLst>
              <a:ext uri="{FF2B5EF4-FFF2-40B4-BE49-F238E27FC236}">
                <a16:creationId xmlns:a16="http://schemas.microsoft.com/office/drawing/2014/main" id="{39D461DC-D450-EB6E-F127-485F6B61876C}"/>
              </a:ext>
            </a:extLst>
          </p:cNvPr>
          <p:cNvSpPr/>
          <p:nvPr/>
        </p:nvSpPr>
        <p:spPr>
          <a:xfrm>
            <a:off x="7213996" y="3236961"/>
            <a:ext cx="2194560" cy="369332"/>
          </a:xfrm>
          <a:prstGeom prst="rect">
            <a:avLst/>
          </a:prstGeom>
          <a:solidFill>
            <a:srgbClr val="03C9CA"/>
          </a:solidFill>
        </p:spPr>
        <p:txBody>
          <a:bodyPr wrap="none">
            <a:noAutofit/>
          </a:bodyPr>
          <a:lstStyle/>
          <a:p>
            <a:pPr algn="ctr"/>
            <a:r>
              <a:rPr lang="en-US" altLang="ko-KR" sz="1600" b="1">
                <a:solidFill>
                  <a:schemeClr val="bg1"/>
                </a:solidFill>
                <a:cs typeface="Arial" panose="020B0604020202020204" pitchFamily="34" charset="0"/>
              </a:rPr>
              <a:t>Modern  PowerPoint</a:t>
            </a:r>
            <a:endParaRPr lang="ko-KR" altLang="en-US" sz="1600" b="1">
              <a:solidFill>
                <a:schemeClr val="bg1"/>
              </a:solidFill>
              <a:cs typeface="Arial" pitchFamily="34" charset="0"/>
            </a:endParaRPr>
          </a:p>
        </p:txBody>
      </p:sp>
      <p:sp>
        <p:nvSpPr>
          <p:cNvPr id="53" name="Rectangle 64">
            <a:extLst>
              <a:ext uri="{FF2B5EF4-FFF2-40B4-BE49-F238E27FC236}">
                <a16:creationId xmlns:a16="http://schemas.microsoft.com/office/drawing/2014/main" id="{35F1167D-FE83-5507-27D6-DA02CA04F400}"/>
              </a:ext>
            </a:extLst>
          </p:cNvPr>
          <p:cNvSpPr/>
          <p:nvPr/>
        </p:nvSpPr>
        <p:spPr>
          <a:xfrm>
            <a:off x="7213996" y="4341862"/>
            <a:ext cx="2194560" cy="369332"/>
          </a:xfrm>
          <a:prstGeom prst="rect">
            <a:avLst/>
          </a:prstGeom>
          <a:solidFill>
            <a:srgbClr val="D0CECE"/>
          </a:solidFill>
        </p:spPr>
        <p:txBody>
          <a:bodyPr wrap="none">
            <a:noAutofit/>
          </a:bodyPr>
          <a:lstStyle/>
          <a:p>
            <a:pPr algn="ctr"/>
            <a:r>
              <a:rPr lang="en-US" altLang="ko-KR" sz="1600" b="1">
                <a:solidFill>
                  <a:schemeClr val="bg1"/>
                </a:solidFill>
                <a:cs typeface="Arial" panose="020B0604020202020204" pitchFamily="34" charset="0"/>
              </a:rPr>
              <a:t>Modern  PowerPoint</a:t>
            </a:r>
            <a:endParaRPr lang="ko-KR" altLang="en-US" sz="1600" b="1">
              <a:solidFill>
                <a:schemeClr val="bg1"/>
              </a:solidFill>
              <a:cs typeface="Arial" panose="020B0604020202020204" pitchFamily="34" charset="0"/>
            </a:endParaRPr>
          </a:p>
        </p:txBody>
      </p:sp>
      <p:sp>
        <p:nvSpPr>
          <p:cNvPr id="54" name="Rectangle 65">
            <a:extLst>
              <a:ext uri="{FF2B5EF4-FFF2-40B4-BE49-F238E27FC236}">
                <a16:creationId xmlns:a16="http://schemas.microsoft.com/office/drawing/2014/main" id="{15EFC300-1AE1-294E-2B06-3F60591C02C7}"/>
              </a:ext>
            </a:extLst>
          </p:cNvPr>
          <p:cNvSpPr/>
          <p:nvPr/>
        </p:nvSpPr>
        <p:spPr>
          <a:xfrm>
            <a:off x="7213996" y="5446763"/>
            <a:ext cx="2194560" cy="369332"/>
          </a:xfrm>
          <a:prstGeom prst="rect">
            <a:avLst/>
          </a:prstGeom>
          <a:solidFill>
            <a:srgbClr val="03C9CA"/>
          </a:solidFill>
        </p:spPr>
        <p:txBody>
          <a:bodyPr wrap="none">
            <a:noAutofit/>
          </a:bodyPr>
          <a:lstStyle/>
          <a:p>
            <a:pPr algn="ctr"/>
            <a:r>
              <a:rPr lang="en-US" altLang="ko-KR" sz="1600" b="1">
                <a:solidFill>
                  <a:schemeClr val="bg1"/>
                </a:solidFill>
                <a:cs typeface="Arial" panose="020B0604020202020204" pitchFamily="34" charset="0"/>
              </a:rPr>
              <a:t>Modern  PowerPoint</a:t>
            </a:r>
            <a:endParaRPr lang="ko-KR" altLang="en-US" sz="1600" b="1">
              <a:solidFill>
                <a:schemeClr val="bg1"/>
              </a:solidFill>
              <a:cs typeface="Arial" panose="020B0604020202020204" pitchFamily="34" charset="0"/>
            </a:endParaRPr>
          </a:p>
        </p:txBody>
      </p:sp>
      <p:sp>
        <p:nvSpPr>
          <p:cNvPr id="55" name="직사각형 22">
            <a:extLst>
              <a:ext uri="{FF2B5EF4-FFF2-40B4-BE49-F238E27FC236}">
                <a16:creationId xmlns:a16="http://schemas.microsoft.com/office/drawing/2014/main" id="{4F496405-6C0C-58B7-2A2E-3C3781BEE31D}"/>
              </a:ext>
            </a:extLst>
          </p:cNvPr>
          <p:cNvSpPr/>
          <p:nvPr/>
        </p:nvSpPr>
        <p:spPr>
          <a:xfrm>
            <a:off x="7572507" y="3649696"/>
            <a:ext cx="3916031" cy="461665"/>
          </a:xfrm>
          <a:prstGeom prst="rect">
            <a:avLst/>
          </a:prstGeom>
        </p:spPr>
        <p:txBody>
          <a:bodyPr wrap="square">
            <a:spAutoFit/>
          </a:bodyPr>
          <a:lstStyle/>
          <a:p>
            <a:r>
              <a:rPr lang="en-US" altLang="ko-KR" sz="1200">
                <a:solidFill>
                  <a:schemeClr val="tx1">
                    <a:lumMod val="90000"/>
                    <a:lumOff val="10000"/>
                  </a:schemeClr>
                </a:solidFill>
              </a:rPr>
              <a:t>Example Text : Get a modern PowerPoint  Presentation that is beautifully designed.</a:t>
            </a:r>
          </a:p>
        </p:txBody>
      </p:sp>
      <p:sp>
        <p:nvSpPr>
          <p:cNvPr id="56" name="직사각형 22">
            <a:extLst>
              <a:ext uri="{FF2B5EF4-FFF2-40B4-BE49-F238E27FC236}">
                <a16:creationId xmlns:a16="http://schemas.microsoft.com/office/drawing/2014/main" id="{7DB75B9E-0086-FB87-0CC7-7C7261F5E562}"/>
              </a:ext>
            </a:extLst>
          </p:cNvPr>
          <p:cNvSpPr/>
          <p:nvPr/>
        </p:nvSpPr>
        <p:spPr>
          <a:xfrm>
            <a:off x="7572507" y="4765946"/>
            <a:ext cx="3916031" cy="461665"/>
          </a:xfrm>
          <a:prstGeom prst="rect">
            <a:avLst/>
          </a:prstGeom>
        </p:spPr>
        <p:txBody>
          <a:bodyPr wrap="square">
            <a:spAutoFit/>
          </a:bodyPr>
          <a:lstStyle/>
          <a:p>
            <a:r>
              <a:rPr lang="en-US" altLang="ko-KR" sz="1200">
                <a:solidFill>
                  <a:schemeClr val="tx1">
                    <a:lumMod val="90000"/>
                    <a:lumOff val="10000"/>
                  </a:schemeClr>
                </a:solidFill>
              </a:rPr>
              <a:t>Example Text : Get a modern PowerPoint  Presentation that is beautifully designed.</a:t>
            </a:r>
          </a:p>
        </p:txBody>
      </p:sp>
      <p:sp>
        <p:nvSpPr>
          <p:cNvPr id="57" name="직사각형 22">
            <a:extLst>
              <a:ext uri="{FF2B5EF4-FFF2-40B4-BE49-F238E27FC236}">
                <a16:creationId xmlns:a16="http://schemas.microsoft.com/office/drawing/2014/main" id="{F0E5000F-FCEF-C04F-B929-08B3B3F7D97A}"/>
              </a:ext>
            </a:extLst>
          </p:cNvPr>
          <p:cNvSpPr/>
          <p:nvPr/>
        </p:nvSpPr>
        <p:spPr>
          <a:xfrm>
            <a:off x="7572507" y="5882197"/>
            <a:ext cx="3916031" cy="461665"/>
          </a:xfrm>
          <a:prstGeom prst="rect">
            <a:avLst/>
          </a:prstGeom>
        </p:spPr>
        <p:txBody>
          <a:bodyPr wrap="square">
            <a:spAutoFit/>
          </a:bodyPr>
          <a:lstStyle/>
          <a:p>
            <a:r>
              <a:rPr lang="en-US" altLang="ko-KR" sz="1200">
                <a:solidFill>
                  <a:schemeClr val="tx1">
                    <a:lumMod val="90000"/>
                    <a:lumOff val="10000"/>
                  </a:schemeClr>
                </a:solidFill>
              </a:rPr>
              <a:t>Example Text : Get a modern PowerPoint  Presentation that is beautifully designed.</a:t>
            </a:r>
          </a:p>
        </p:txBody>
      </p:sp>
      <p:sp>
        <p:nvSpPr>
          <p:cNvPr id="58" name="TextBox 69">
            <a:extLst>
              <a:ext uri="{FF2B5EF4-FFF2-40B4-BE49-F238E27FC236}">
                <a16:creationId xmlns:a16="http://schemas.microsoft.com/office/drawing/2014/main" id="{489845A2-C2A6-BE84-9040-380F49BFD2CD}"/>
              </a:ext>
            </a:extLst>
          </p:cNvPr>
          <p:cNvSpPr txBox="1"/>
          <p:nvPr/>
        </p:nvSpPr>
        <p:spPr>
          <a:xfrm>
            <a:off x="4744072" y="1518045"/>
            <a:ext cx="6856564" cy="369332"/>
          </a:xfrm>
          <a:prstGeom prst="rect">
            <a:avLst/>
          </a:prstGeom>
          <a:noFill/>
        </p:spPr>
        <p:txBody>
          <a:bodyPr wrap="square" rtlCol="0" anchor="ctr">
            <a:spAutoFit/>
          </a:bodyPr>
          <a:lstStyle/>
          <a:p>
            <a:r>
              <a:rPr lang="en-GB" altLang="ko-KR">
                <a:solidFill>
                  <a:srgbClr val="03C9CA"/>
                </a:solidFill>
                <a:cs typeface="Arial" panose="020B0604020202020204" pitchFamily="34" charset="0"/>
              </a:rPr>
              <a:t>L</a:t>
            </a:r>
            <a:r>
              <a:rPr lang="en-US" altLang="ko-KR">
                <a:solidFill>
                  <a:srgbClr val="03C9CA"/>
                </a:solidFill>
                <a:cs typeface="Arial" panose="020B0604020202020204" pitchFamily="34" charset="0"/>
              </a:rPr>
              <a:t>OREM IPSUM DOLOR SIT AMET, CU USU AGAM INTEGRE IMPEDIT.</a:t>
            </a:r>
            <a:endParaRPr lang="ko-KR" altLang="en-US">
              <a:solidFill>
                <a:srgbClr val="03C9CA"/>
              </a:solidFill>
              <a:cs typeface="Arial" pitchFamily="34" charset="0"/>
            </a:endParaRPr>
          </a:p>
        </p:txBody>
      </p:sp>
      <p:sp>
        <p:nvSpPr>
          <p:cNvPr id="59" name="Text Placeholder 20">
            <a:extLst>
              <a:ext uri="{FF2B5EF4-FFF2-40B4-BE49-F238E27FC236}">
                <a16:creationId xmlns:a16="http://schemas.microsoft.com/office/drawing/2014/main" id="{8FA11412-7137-8C0D-517A-5A77E1E2AE0B}"/>
              </a:ext>
            </a:extLst>
          </p:cNvPr>
          <p:cNvSpPr txBox="1"/>
          <p:nvPr/>
        </p:nvSpPr>
        <p:spPr>
          <a:xfrm>
            <a:off x="4883499" y="2111348"/>
            <a:ext cx="6717137" cy="869341"/>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ko-KR">
                <a:solidFill>
                  <a:schemeClr val="tx1">
                    <a:lumMod val="75000"/>
                    <a:lumOff val="25000"/>
                  </a:schemeClr>
                </a:solidFill>
              </a:rPr>
              <a:t>Get a modern PowerPoint  Presentation that is beautifully designed. I hope and I believe that this Template will your Time. </a:t>
            </a:r>
            <a:r>
              <a:rPr lang="en-US" altLang="ko-KR">
                <a:solidFill>
                  <a:schemeClr val="tx1">
                    <a:lumMod val="75000"/>
                    <a:lumOff val="25000"/>
                  </a:schemeClr>
                </a:solidFill>
                <a:cs typeface="Arial" panose="020B0604020202020204" pitchFamily="34" charset="0"/>
              </a:rPr>
              <a:t>Get a modern PowerPoint  Presentation that is beautifully designed.  Easy to change colors, photos and Text. </a:t>
            </a: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a:solidFill>
                <a:schemeClr val="tx1">
                  <a:lumMod val="75000"/>
                  <a:lumOff val="25000"/>
                </a:schemeClr>
              </a:solidFill>
              <a:cs typeface="Arial" pitchFamily="34" charset="0"/>
            </a:endParaRPr>
          </a:p>
        </p:txBody>
      </p:sp>
      <p:sp>
        <p:nvSpPr>
          <p:cNvPr id="60" name="TextBox 3">
            <a:extLst>
              <a:ext uri="{FF2B5EF4-FFF2-40B4-BE49-F238E27FC236}">
                <a16:creationId xmlns:a16="http://schemas.microsoft.com/office/drawing/2014/main" id="{B953FF99-896C-B803-0826-3CF200227536}"/>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3420334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2"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Marcador de posición de imagen 20">
            <a:extLst>
              <a:ext uri="{FF2B5EF4-FFF2-40B4-BE49-F238E27FC236}">
                <a16:creationId xmlns:a16="http://schemas.microsoft.com/office/drawing/2014/main" id="{DCF08049-DC47-9F1D-25BE-2717DE77DE22}"/>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rcRect t="11473" b="11473"/>
          <a:stretch>
            <a:fillRect/>
          </a:stretch>
        </p:blipFill>
        <p:spPr/>
      </p:pic>
      <p:sp>
        <p:nvSpPr>
          <p:cNvPr id="3" name="Text Placeholder 27">
            <a:extLst>
              <a:ext uri="{FF2B5EF4-FFF2-40B4-BE49-F238E27FC236}">
                <a16:creationId xmlns:a16="http://schemas.microsoft.com/office/drawing/2014/main" id="{8CFBD93F-742D-72BF-30CD-6C581DA63389}"/>
              </a:ext>
            </a:extLst>
          </p:cNvPr>
          <p:cNvSpPr txBox="1"/>
          <p:nvPr/>
        </p:nvSpPr>
        <p:spPr>
          <a:xfrm>
            <a:off x="5836073" y="1728283"/>
            <a:ext cx="5063846" cy="1231085"/>
          </a:xfrm>
          <a:prstGeom prst="rect">
            <a:avLst/>
          </a:prstGeom>
          <a:solidFill>
            <a:srgbClr val="FFFFFF"/>
          </a:solid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1000"/>
              </a:spcBef>
              <a:spcAft>
                <a:spcPct val="0"/>
              </a:spcAft>
              <a:buNone/>
              <a:defRPr sz="1800" b="0" i="0" u="none" strike="noStrike" kern="0" cap="none" spc="0" baseline="0">
                <a:solidFill>
                  <a:srgbClr val="000000"/>
                </a:solidFill>
                <a:uFillTx/>
              </a:defRPr>
            </a:pPr>
            <a:r>
              <a:rPr lang="en-US" sz="5400" b="1" i="0" u="none" strike="noStrike" kern="1200" cap="none" spc="0" baseline="0">
                <a:solidFill>
                  <a:srgbClr val="03C9CA"/>
                </a:solidFill>
                <a:uFillTx/>
                <a:latin typeface="Arial"/>
                <a:ea typeface="맑은 고딕" pitchFamily="34" charset="-127"/>
              </a:rPr>
              <a:t>MICHAEL DOE</a:t>
            </a:r>
          </a:p>
        </p:txBody>
      </p:sp>
      <p:sp>
        <p:nvSpPr>
          <p:cNvPr id="4" name="직사각형 1">
            <a:extLst>
              <a:ext uri="{FF2B5EF4-FFF2-40B4-BE49-F238E27FC236}">
                <a16:creationId xmlns:a16="http://schemas.microsoft.com/office/drawing/2014/main" id="{DA60F312-1F42-3D2E-F707-DE40576B9B1A}"/>
              </a:ext>
            </a:extLst>
          </p:cNvPr>
          <p:cNvSpPr/>
          <p:nvPr/>
        </p:nvSpPr>
        <p:spPr>
          <a:xfrm>
            <a:off x="5938543" y="2833425"/>
            <a:ext cx="5063846" cy="95410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chemeClr val="bg2">
                    <a:lumMod val="50000"/>
                  </a:schemeClr>
                </a:solidFill>
                <a:uFillTx/>
                <a:latin typeface="Arial"/>
                <a:ea typeface="Arial"/>
                <a:cs typeface="Arial"/>
              </a:rPr>
              <a:t>Example Text : Get a modern PowerPoint  Presentation that is beautifully designed. I hope and I believe that this Template will your Time, Money and Reputation. Easy to change colors, photos and Text.</a:t>
            </a:r>
          </a:p>
        </p:txBody>
      </p:sp>
      <p:sp>
        <p:nvSpPr>
          <p:cNvPr id="5" name="Text Placeholder 27">
            <a:extLst>
              <a:ext uri="{FF2B5EF4-FFF2-40B4-BE49-F238E27FC236}">
                <a16:creationId xmlns:a16="http://schemas.microsoft.com/office/drawing/2014/main" id="{40F201AD-E5B2-0E05-2984-11A7188DC9E6}"/>
              </a:ext>
            </a:extLst>
          </p:cNvPr>
          <p:cNvSpPr txBox="1"/>
          <p:nvPr/>
        </p:nvSpPr>
        <p:spPr>
          <a:xfrm>
            <a:off x="8185995" y="3693422"/>
            <a:ext cx="3282540" cy="239920"/>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400"/>
              </a:spcBef>
              <a:spcAft>
                <a:spcPct val="0"/>
              </a:spcAft>
              <a:buNone/>
              <a:defRPr sz="1800" b="0" i="0" u="none" strike="noStrike" kern="0" cap="none" spc="0" baseline="0">
                <a:solidFill>
                  <a:srgbClr val="000000"/>
                </a:solidFill>
                <a:uFillTx/>
              </a:defRPr>
            </a:pPr>
            <a:r>
              <a:rPr lang="en-US" b="1" i="0" u="none" strike="noStrike" kern="1200" cap="none" spc="0" baseline="0">
                <a:solidFill>
                  <a:srgbClr val="03C9CA"/>
                </a:solidFill>
                <a:uFillTx/>
                <a:latin typeface="Arial"/>
                <a:ea typeface="맑은 고딕" pitchFamily="34" charset="-127"/>
              </a:rPr>
              <a:t>Work Experience</a:t>
            </a:r>
          </a:p>
        </p:txBody>
      </p:sp>
      <p:sp>
        <p:nvSpPr>
          <p:cNvPr id="6" name="직사각형 22">
            <a:extLst>
              <a:ext uri="{FF2B5EF4-FFF2-40B4-BE49-F238E27FC236}">
                <a16:creationId xmlns:a16="http://schemas.microsoft.com/office/drawing/2014/main" id="{AA64009B-4B2A-3B82-E45D-D7C473952D39}"/>
              </a:ext>
            </a:extLst>
          </p:cNvPr>
          <p:cNvSpPr/>
          <p:nvPr/>
        </p:nvSpPr>
        <p:spPr>
          <a:xfrm>
            <a:off x="8236177" y="4026860"/>
            <a:ext cx="3282540" cy="95410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404040"/>
                </a:solidFill>
                <a:uFillTx/>
                <a:latin typeface="Arial"/>
                <a:ea typeface="Arial"/>
                <a:cs typeface="Arial"/>
              </a:rPr>
              <a:t>2013 ~ 2014  Text here</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404040"/>
                </a:solidFill>
                <a:uFillTx/>
                <a:latin typeface="Arial"/>
                <a:ea typeface="Arial"/>
                <a:cs typeface="Arial"/>
              </a:rPr>
              <a:t>Example Text : Get a modern PowerPoint  Presentation that is beautifully designed.</a:t>
            </a:r>
          </a:p>
        </p:txBody>
      </p:sp>
      <p:sp>
        <p:nvSpPr>
          <p:cNvPr id="7" name="직사각형 5">
            <a:extLst>
              <a:ext uri="{FF2B5EF4-FFF2-40B4-BE49-F238E27FC236}">
                <a16:creationId xmlns:a16="http://schemas.microsoft.com/office/drawing/2014/main" id="{89ADD5BE-FFFE-15DE-8E1F-29C9AE94AE96}"/>
              </a:ext>
            </a:extLst>
          </p:cNvPr>
          <p:cNvSpPr/>
          <p:nvPr/>
        </p:nvSpPr>
        <p:spPr>
          <a:xfrm>
            <a:off x="8236177" y="5074485"/>
            <a:ext cx="3282540" cy="95410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404040"/>
                </a:solidFill>
                <a:uFillTx/>
                <a:latin typeface="Arial"/>
                <a:ea typeface="Arial"/>
                <a:cs typeface="Arial"/>
              </a:rPr>
              <a:t>2014 ~ 2016Text here</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404040"/>
                </a:solidFill>
                <a:uFillTx/>
                <a:latin typeface="Arial"/>
                <a:ea typeface="Arial"/>
                <a:cs typeface="Arial"/>
              </a:rPr>
              <a:t>Example Text : Get a modern PowerPoint  Presentation that is beautifully designed</a:t>
            </a:r>
          </a:p>
        </p:txBody>
      </p:sp>
      <p:sp>
        <p:nvSpPr>
          <p:cNvPr id="8" name="TextBox 38">
            <a:extLst>
              <a:ext uri="{FF2B5EF4-FFF2-40B4-BE49-F238E27FC236}">
                <a16:creationId xmlns:a16="http://schemas.microsoft.com/office/drawing/2014/main" id="{CAE36DBF-BC56-9FB2-C44B-02A483C1F461}"/>
              </a:ext>
            </a:extLst>
          </p:cNvPr>
          <p:cNvSpPr txBox="1"/>
          <p:nvPr/>
        </p:nvSpPr>
        <p:spPr>
          <a:xfrm>
            <a:off x="5889790" y="4242303"/>
            <a:ext cx="2138284" cy="1477328"/>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b="1" i="0" u="none" strike="noStrike" kern="0" cap="none" spc="0" baseline="0">
                <a:solidFill>
                  <a:srgbClr val="03C9CA"/>
                </a:solidFill>
                <a:uFillTx/>
                <a:latin typeface="Arial"/>
                <a:ea typeface="Arial"/>
                <a:cs typeface="Arial" panose="020B0604020202020204" pitchFamily="34" charset="0"/>
              </a:rPr>
              <a:t>PRESENTATION Layout</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b="1" i="0" u="none" strike="noStrike" kern="0" cap="none" spc="0" baseline="0">
                <a:solidFill>
                  <a:srgbClr val="03C9CA"/>
                </a:solidFill>
                <a:uFillTx/>
                <a:latin typeface="Arial"/>
                <a:ea typeface="Arial"/>
                <a:cs typeface="Arial" panose="020B0604020202020204" pitchFamily="34" charset="0"/>
              </a:rPr>
              <a:t>Clean Text Slide for your Presentation</a:t>
            </a:r>
            <a:endParaRPr lang="en-US" b="1" i="0" u="none" strike="noStrike" kern="0" cap="none" spc="0" baseline="0">
              <a:solidFill>
                <a:srgbClr val="03C9CA"/>
              </a:solidFill>
              <a:uFillTx/>
              <a:latin typeface="Arial"/>
              <a:ea typeface="Arial"/>
              <a:cs typeface="Arial" pitchFamily="34" charset="0"/>
            </a:endParaRPr>
          </a:p>
        </p:txBody>
      </p:sp>
      <p:sp>
        <p:nvSpPr>
          <p:cNvPr id="9" name="TextBox 26">
            <a:extLst>
              <a:ext uri="{FF2B5EF4-FFF2-40B4-BE49-F238E27FC236}">
                <a16:creationId xmlns:a16="http://schemas.microsoft.com/office/drawing/2014/main" id="{1A72F3AF-2C9E-BA7D-E78A-70E3435F41A6}"/>
              </a:ext>
            </a:extLst>
          </p:cNvPr>
          <p:cNvSpPr txBox="1"/>
          <p:nvPr/>
        </p:nvSpPr>
        <p:spPr>
          <a:xfrm>
            <a:off x="2993218" y="5887036"/>
            <a:ext cx="1764590" cy="27699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404040"/>
                </a:solidFill>
                <a:uFillTx/>
                <a:latin typeface="Arial"/>
                <a:ea typeface="Arial"/>
                <a:cs typeface="Arial"/>
              </a:rPr>
              <a:t>www.slidesppt.net</a:t>
            </a:r>
          </a:p>
        </p:txBody>
      </p:sp>
      <p:sp>
        <p:nvSpPr>
          <p:cNvPr id="10" name="TextBox 28">
            <a:extLst>
              <a:ext uri="{FF2B5EF4-FFF2-40B4-BE49-F238E27FC236}">
                <a16:creationId xmlns:a16="http://schemas.microsoft.com/office/drawing/2014/main" id="{242D97F8-F375-C495-4650-9472532651BE}"/>
              </a:ext>
            </a:extLst>
          </p:cNvPr>
          <p:cNvSpPr txBox="1"/>
          <p:nvPr/>
        </p:nvSpPr>
        <p:spPr>
          <a:xfrm>
            <a:off x="2470986" y="6181973"/>
            <a:ext cx="2286832" cy="430883"/>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100" b="0" i="0" u="none" strike="noStrike" kern="0" cap="none" spc="0" baseline="0">
                <a:solidFill>
                  <a:srgbClr val="404040"/>
                </a:solidFill>
                <a:uFillTx/>
                <a:latin typeface="Arial"/>
                <a:ea typeface="Arial"/>
                <a:cs typeface="Arial"/>
              </a:rPr>
              <a:t>Example Text Example Text Example Text Example Text</a:t>
            </a:r>
          </a:p>
        </p:txBody>
      </p:sp>
      <p:sp>
        <p:nvSpPr>
          <p:cNvPr id="11" name="TextBox 30">
            <a:extLst>
              <a:ext uri="{FF2B5EF4-FFF2-40B4-BE49-F238E27FC236}">
                <a16:creationId xmlns:a16="http://schemas.microsoft.com/office/drawing/2014/main" id="{2E9E4BFA-BE79-E9DE-D5A0-15B976597F70}"/>
              </a:ext>
            </a:extLst>
          </p:cNvPr>
          <p:cNvSpPr txBox="1"/>
          <p:nvPr/>
        </p:nvSpPr>
        <p:spPr>
          <a:xfrm>
            <a:off x="1667902" y="5862502"/>
            <a:ext cx="1015560" cy="261609"/>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100" b="0" i="0" u="none" strike="noStrike" kern="0" cap="none" spc="0" baseline="0">
                <a:solidFill>
                  <a:srgbClr val="404040"/>
                </a:solidFill>
                <a:uFillTx/>
                <a:latin typeface="Arial"/>
                <a:ea typeface="Arial"/>
                <a:cs typeface="Arial"/>
              </a:rPr>
              <a:t>/FACEBOOK</a:t>
            </a:r>
          </a:p>
        </p:txBody>
      </p:sp>
      <p:sp>
        <p:nvSpPr>
          <p:cNvPr id="12" name="TextBox 32">
            <a:extLst>
              <a:ext uri="{FF2B5EF4-FFF2-40B4-BE49-F238E27FC236}">
                <a16:creationId xmlns:a16="http://schemas.microsoft.com/office/drawing/2014/main" id="{ADD5C2C9-1511-F246-89C3-FC25D3EE2114}"/>
              </a:ext>
            </a:extLst>
          </p:cNvPr>
          <p:cNvSpPr txBox="1"/>
          <p:nvPr/>
        </p:nvSpPr>
        <p:spPr>
          <a:xfrm>
            <a:off x="1696102" y="6290505"/>
            <a:ext cx="1015560" cy="261609"/>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100" b="0" i="0" u="none" strike="noStrike" kern="0" cap="none" spc="0" baseline="0">
                <a:solidFill>
                  <a:srgbClr val="404040"/>
                </a:solidFill>
                <a:uFillTx/>
                <a:latin typeface="Arial"/>
                <a:ea typeface="Arial"/>
                <a:cs typeface="Arial"/>
              </a:rPr>
              <a:t>@TWITTER</a:t>
            </a:r>
          </a:p>
        </p:txBody>
      </p:sp>
      <p:sp>
        <p:nvSpPr>
          <p:cNvPr id="13" name="Rounded Rectangle 2">
            <a:extLst>
              <a:ext uri="{FF2B5EF4-FFF2-40B4-BE49-F238E27FC236}">
                <a16:creationId xmlns:a16="http://schemas.microsoft.com/office/drawing/2014/main" id="{87AF360F-8CC7-A7F4-93FF-BC4BD31C6C04}"/>
              </a:ext>
            </a:extLst>
          </p:cNvPr>
          <p:cNvSpPr/>
          <p:nvPr/>
        </p:nvSpPr>
        <p:spPr>
          <a:xfrm>
            <a:off x="1409493" y="6289847"/>
            <a:ext cx="258409" cy="258409"/>
          </a:xfrm>
          <a:custGeom>
            <a:avLst/>
            <a:gdLst>
              <a:gd name="f0" fmla="val w"/>
              <a:gd name="f1" fmla="val h"/>
              <a:gd name="f2" fmla="val 0"/>
              <a:gd name="f3" fmla="val 3960000"/>
              <a:gd name="f4" fmla="val 3160999"/>
              <a:gd name="f5" fmla="val 1374274"/>
              <a:gd name="f6" fmla="val 3161390"/>
              <a:gd name="f7" fmla="val 1371268"/>
              <a:gd name="f8" fmla="val 3160138"/>
              <a:gd name="f9" fmla="val 1380887"/>
              <a:gd name="f10" fmla="val 3155132"/>
              <a:gd name="f11" fmla="val 1419362"/>
              <a:gd name="f12" fmla="val 3155131"/>
              <a:gd name="f13" fmla="val 3155133"/>
              <a:gd name="f14" fmla="val 1419346"/>
              <a:gd name="f15" fmla="val 3160347"/>
              <a:gd name="f16" fmla="val 1379282"/>
              <a:gd name="f17" fmla="val 2538382"/>
              <a:gd name="f18" fmla="val 802616"/>
              <a:gd name="f19" fmla="val 2197761"/>
              <a:gd name="f20" fmla="val 1921633"/>
              <a:gd name="f21" fmla="val 1078744"/>
              <a:gd name="f22" fmla="val 1419365"/>
              <a:gd name="f23" fmla="val 1471638"/>
              <a:gd name="f24" fmla="val 1928136"/>
              <a:gd name="f25" fmla="val 1522392"/>
              <a:gd name="f26" fmla="val 1942445"/>
              <a:gd name="f27" fmla="val 1570340"/>
              <a:gd name="f28" fmla="val 1547199"/>
              <a:gd name="f29" fmla="val 1510736"/>
              <a:gd name="f30" fmla="val 1173928"/>
              <a:gd name="f31" fmla="val 1425572"/>
              <a:gd name="f32" fmla="val 752016"/>
              <a:gd name="f33" fmla="val 931012"/>
              <a:gd name="f34" fmla="val 555558"/>
              <a:gd name="f35" fmla="val 1323929"/>
              <a:gd name="f36" fmla="val 701457"/>
              <a:gd name="f37" fmla="val 1569504"/>
              <a:gd name="f38" fmla="val 934030"/>
              <a:gd name="f39" fmla="val 1745738"/>
              <a:gd name="f40" fmla="val 832912"/>
              <a:gd name="f41" fmla="val 1726959"/>
              <a:gd name="f42" fmla="val 757794"/>
              <a:gd name="f43" fmla="val 1716846"/>
              <a:gd name="f44" fmla="val 665343"/>
              <a:gd name="f45" fmla="val 1650397"/>
              <a:gd name="f46" fmla="val 692788"/>
              <a:gd name="f47" fmla="val 2037537"/>
              <a:gd name="f48" fmla="val 906583"/>
              <a:gd name="f49" fmla="val 2177657"/>
              <a:gd name="f50" fmla="val 1111709"/>
              <a:gd name="f51" fmla="val 2257108"/>
              <a:gd name="f52" fmla="val 1029370"/>
              <a:gd name="f53" fmla="val 2275887"/>
              <a:gd name="f54" fmla="val 986032"/>
              <a:gd name="f55" fmla="val 2268664"/>
              <a:gd name="f56" fmla="val 856023"/>
              <a:gd name="f57" fmla="val 2244108"/>
              <a:gd name="f58" fmla="val 968698"/>
              <a:gd name="f59" fmla="val 2582132"/>
              <a:gd name="f60" fmla="val 1241718"/>
              <a:gd name="f61" fmla="val 2664472"/>
              <a:gd name="f62" fmla="val 1402064"/>
              <a:gd name="f63" fmla="val 2660137"/>
              <a:gd name="f64" fmla="val 1212828"/>
              <a:gd name="f65" fmla="val 2802425"/>
              <a:gd name="f66" fmla="val 1063318"/>
              <a:gd name="f67" fmla="val 2869598"/>
              <a:gd name="f68" fmla="val 552668"/>
              <a:gd name="f69" fmla="val 2902822"/>
              <a:gd name="f70" fmla="val 978087"/>
              <a:gd name="f71" fmla="val 3213400"/>
              <a:gd name="f72" fmla="val 1650526"/>
              <a:gd name="f73" fmla="val 3189564"/>
              <a:gd name="f74" fmla="val 1978439"/>
              <a:gd name="f75" fmla="val 3093502"/>
              <a:gd name="f76" fmla="val 2679046"/>
              <a:gd name="f77" fmla="val 2850818"/>
              <a:gd name="f78" fmla="val 2894283"/>
              <a:gd name="f79" fmla="val 2547463"/>
              <a:gd name="f80" fmla="val 3053184"/>
              <a:gd name="f81" fmla="val 2031759"/>
              <a:gd name="f82" fmla="val 3132291"/>
              <a:gd name="f83" fmla="val 1592391"/>
              <a:gd name="f84" fmla="val 3116471"/>
              <a:gd name="f85" fmla="val 1716445"/>
              <a:gd name="f86" fmla="val 1419364"/>
              <a:gd name="f87" fmla="val 1419363"/>
              <a:gd name="f88" fmla="val 3257477"/>
              <a:gd name="f89" fmla="val 1315095"/>
              <a:gd name="f90" fmla="val 3372036"/>
              <a:gd name="f91" fmla="val 1223751"/>
              <a:gd name="f92" fmla="val 3407333"/>
              <a:gd name="f93" fmla="val 1117847"/>
              <a:gd name="f94" fmla="val 3307709"/>
              <a:gd name="f95" fmla="val 1140260"/>
              <a:gd name="f96" fmla="val 3221086"/>
              <a:gd name="f97" fmla="val 1197342"/>
              <a:gd name="f98" fmla="val 3108461"/>
              <a:gd name="f99" fmla="val 1185086"/>
              <a:gd name="f100" fmla="val 3188365"/>
              <a:gd name="f101" fmla="val 1141325"/>
              <a:gd name="f102" fmla="val 3284860"/>
              <a:gd name="f103" fmla="val 1028153"/>
              <a:gd name="f104" fmla="val 3334650"/>
              <a:gd name="f105" fmla="val 883134"/>
              <a:gd name="f106" fmla="val 3225580"/>
              <a:gd name="f107" fmla="val 952795"/>
              <a:gd name="f108" fmla="val 3152155"/>
              <a:gd name="f109" fmla="val 998691"/>
              <a:gd name="f110" fmla="val 2995677"/>
              <a:gd name="f111" fmla="val 1008938"/>
              <a:gd name="f112" fmla="val 2884471"/>
              <a:gd name="f113" fmla="val 881691"/>
              <a:gd name="f114" fmla="val 2720661"/>
              <a:gd name="f115" fmla="val 308009"/>
              <a:gd name="f116" fmla="val 3651991"/>
              <a:gd name="f117" fmla="val 3822100"/>
              <a:gd name="f118" fmla="val 137900"/>
              <a:gd name="f119" fmla="*/ f0 1 3960000"/>
              <a:gd name="f120" fmla="*/ f1 1 3960000"/>
              <a:gd name="f121" fmla="val f2"/>
              <a:gd name="f122" fmla="val f3"/>
              <a:gd name="f123" fmla="+- f122 0 f121"/>
              <a:gd name="f124" fmla="*/ f123 1 3960000"/>
              <a:gd name="f125" fmla="*/ f121 1 f124"/>
              <a:gd name="f126" fmla="*/ f122 1 f124"/>
              <a:gd name="f127" fmla="*/ f125 f119 1"/>
              <a:gd name="f128" fmla="*/ f126 f119 1"/>
              <a:gd name="f129" fmla="*/ f126 f120 1"/>
              <a:gd name="f130" fmla="*/ f125 f120 1"/>
            </a:gdLst>
            <a:ahLst/>
            <a:cxnLst>
              <a:cxn ang="3cd4">
                <a:pos x="hc" y="t"/>
              </a:cxn>
              <a:cxn ang="0">
                <a:pos x="r" y="vc"/>
              </a:cxn>
              <a:cxn ang="cd4">
                <a:pos x="hc" y="b"/>
              </a:cxn>
              <a:cxn ang="cd2">
                <a:pos x="l" y="vc"/>
              </a:cxn>
            </a:cxnLst>
            <a:rect l="f127" t="f130" r="f128" b="f129"/>
            <a:pathLst>
              <a:path w="3960000" h="3960000">
                <a:moveTo>
                  <a:pt x="f4" y="f5"/>
                </a:moveTo>
                <a:cubicBezTo>
                  <a:pt x="f6" y="f7"/>
                  <a:pt x="f8" y="f9"/>
                  <a:pt x="f10" y="f11"/>
                </a:cubicBezTo>
                <a:cubicBezTo>
                  <a:pt x="f10" y="f11"/>
                  <a:pt x="f12" y="f11"/>
                  <a:pt x="f12" y="f11"/>
                </a:cubicBezTo>
                <a:cubicBezTo>
                  <a:pt x="f13" y="f14"/>
                  <a:pt x="f15" y="f16"/>
                  <a:pt x="f4" y="f5"/>
                </a:cubicBezTo>
                <a:close/>
                <a:moveTo>
                  <a:pt x="f17" y="f18"/>
                </a:moveTo>
                <a:cubicBezTo>
                  <a:pt x="f19" y="f18"/>
                  <a:pt x="f20" y="f21"/>
                  <a:pt x="f20" y="f22"/>
                </a:cubicBezTo>
                <a:cubicBezTo>
                  <a:pt x="f20"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12" y="f22"/>
                </a:cubicBezTo>
                <a:cubicBezTo>
                  <a:pt x="f12" y="f86"/>
                  <a:pt x="f10" y="f87"/>
                  <a:pt x="f10" y="f11"/>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8"/>
                  <a:pt x="f17" y="f18"/>
                </a:cubicBezTo>
                <a:close/>
                <a:moveTo>
                  <a:pt x="f115" y="f2"/>
                </a:moveTo>
                <a:lnTo>
                  <a:pt x="f116" y="f2"/>
                </a:lnTo>
                <a:cubicBezTo>
                  <a:pt x="f117" y="f2"/>
                  <a:pt x="f3" y="f118"/>
                  <a:pt x="f3" y="f115"/>
                </a:cubicBezTo>
                <a:lnTo>
                  <a:pt x="f3" y="f116"/>
                </a:lnTo>
                <a:cubicBezTo>
                  <a:pt x="f3" y="f117"/>
                  <a:pt x="f117" y="f3"/>
                  <a:pt x="f116" y="f3"/>
                </a:cubicBezTo>
                <a:lnTo>
                  <a:pt x="f115" y="f3"/>
                </a:lnTo>
                <a:cubicBezTo>
                  <a:pt x="f118" y="f3"/>
                  <a:pt x="f2" y="f117"/>
                  <a:pt x="f2" y="f116"/>
                </a:cubicBezTo>
                <a:lnTo>
                  <a:pt x="f2" y="f115"/>
                </a:lnTo>
                <a:cubicBezTo>
                  <a:pt x="f2" y="f118"/>
                  <a:pt x="f118" y="f2"/>
                  <a:pt x="f115" y="f2"/>
                </a:cubicBezTo>
                <a:close/>
              </a:path>
            </a:pathLst>
          </a:custGeom>
          <a:solidFill>
            <a:srgbClr val="03C9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700" b="0" i="0" u="none" strike="noStrike" kern="0" cap="none" spc="0" baseline="0">
              <a:solidFill>
                <a:srgbClr val="404040"/>
              </a:solidFill>
              <a:uFillTx/>
              <a:latin typeface="Arial"/>
              <a:ea typeface="맑은 고딕" pitchFamily="34" charset="-127"/>
            </a:endParaRPr>
          </a:p>
        </p:txBody>
      </p:sp>
      <p:sp>
        <p:nvSpPr>
          <p:cNvPr id="14" name="Rounded Rectangle 3">
            <a:extLst>
              <a:ext uri="{FF2B5EF4-FFF2-40B4-BE49-F238E27FC236}">
                <a16:creationId xmlns:a16="http://schemas.microsoft.com/office/drawing/2014/main" id="{921FCEA1-68FB-8D60-5566-6BD5D52946A1}"/>
              </a:ext>
            </a:extLst>
          </p:cNvPr>
          <p:cNvSpPr/>
          <p:nvPr/>
        </p:nvSpPr>
        <p:spPr>
          <a:xfrm>
            <a:off x="1409493" y="5864102"/>
            <a:ext cx="258409" cy="258409"/>
          </a:xfrm>
          <a:custGeom>
            <a:avLst/>
            <a:gdLst>
              <a:gd name="f0" fmla="val w"/>
              <a:gd name="f1" fmla="val h"/>
              <a:gd name="f2" fmla="val 0"/>
              <a:gd name="f3" fmla="val 3960000"/>
              <a:gd name="f4" fmla="val 2841893"/>
              <a:gd name="f5" fmla="val 181064"/>
              <a:gd name="f6" fmla="val 2485731"/>
              <a:gd name="f7" fmla="val 190239"/>
              <a:gd name="f8" fmla="val 2106781"/>
              <a:gd name="f9" fmla="val 339266"/>
              <a:gd name="f10" fmla="val 2105790"/>
              <a:gd name="f11" fmla="val 859562"/>
              <a:gd name="f12" fmla="val 2106860"/>
              <a:gd name="f13" fmla="val 863292"/>
              <a:gd name="f14" fmla="val 1248172"/>
              <a:gd name="f15" fmla="val 1691968"/>
              <a:gd name="f16" fmla="val 1824236"/>
              <a:gd name="f17" fmla="val 3779396"/>
              <a:gd name="f18" fmla="val 2754932"/>
              <a:gd name="f19" fmla="val 3305869"/>
              <a:gd name="f20" fmla="val 1813665"/>
              <a:gd name="f21" fmla="val 3348152"/>
              <a:gd name="f22" fmla="val 907124"/>
              <a:gd name="f23" fmla="val 2746287"/>
              <a:gd name="f24" fmla="val 682909"/>
              <a:gd name="f25" fmla="val 3148643"/>
              <a:gd name="f26" fmla="val 674567"/>
              <a:gd name="f27" fmla="val 3369037"/>
              <a:gd name="f28" fmla="val 759137"/>
              <a:gd name="f29" fmla="val 3391941"/>
              <a:gd name="f30" fmla="val 611142"/>
              <a:gd name="f31" fmla="val 3398988"/>
              <a:gd name="f32" fmla="val 447290"/>
              <a:gd name="f33" fmla="val 3443034"/>
              <a:gd name="f34" fmla="val 304580"/>
              <a:gd name="f35" fmla="val 3382140"/>
              <a:gd name="f36" fmla="val 251394"/>
              <a:gd name="f37" fmla="val 3118909"/>
              <a:gd name="f38" fmla="val 173928"/>
              <a:gd name="f39" fmla="val 308009"/>
              <a:gd name="f40" fmla="val 3651991"/>
              <a:gd name="f41" fmla="val 3822100"/>
              <a:gd name="f42" fmla="val 137900"/>
              <a:gd name="f43" fmla="*/ f0 1 3960000"/>
              <a:gd name="f44" fmla="*/ f1 1 3960000"/>
              <a:gd name="f45" fmla="val f2"/>
              <a:gd name="f46" fmla="val f3"/>
              <a:gd name="f47" fmla="+- f46 0 f45"/>
              <a:gd name="f48" fmla="*/ f47 1 3960000"/>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3960000" h="3960000">
                <a:moveTo>
                  <a:pt x="f4" y="f5"/>
                </a:moveTo>
                <a:cubicBezTo>
                  <a:pt x="f6" y="f7"/>
                  <a:pt x="f8" y="f9"/>
                  <a:pt x="f10" y="f11"/>
                </a:cubicBezTo>
                <a:lnTo>
                  <a:pt x="f12" y="f13"/>
                </a:lnTo>
                <a:lnTo>
                  <a:pt x="f12" y="f14"/>
                </a:lnTo>
                <a:lnTo>
                  <a:pt x="f15" y="f14"/>
                </a:lnTo>
                <a:lnTo>
                  <a:pt x="f15" y="f16"/>
                </a:lnTo>
                <a:lnTo>
                  <a:pt x="f12" y="f16"/>
                </a:lnTo>
                <a:lnTo>
                  <a:pt x="f12" y="f17"/>
                </a:lnTo>
                <a:lnTo>
                  <a:pt x="f18" y="f17"/>
                </a:lnTo>
                <a:lnTo>
                  <a:pt x="f18" y="f16"/>
                </a:lnTo>
                <a:lnTo>
                  <a:pt x="f19" y="f20"/>
                </a:lnTo>
                <a:lnTo>
                  <a:pt x="f21" y="f14"/>
                </a:lnTo>
                <a:lnTo>
                  <a:pt x="f18" y="f14"/>
                </a:lnTo>
                <a:lnTo>
                  <a:pt x="f18" y="f22"/>
                </a:lnTo>
                <a:cubicBezTo>
                  <a:pt x="f23" y="f24"/>
                  <a:pt x="f25" y="f26"/>
                  <a:pt x="f27" y="f28"/>
                </a:cubicBezTo>
                <a:cubicBezTo>
                  <a:pt x="f29" y="f30"/>
                  <a:pt x="f31" y="f32"/>
                  <a:pt x="f33" y="f34"/>
                </a:cubicBezTo>
                <a:cubicBezTo>
                  <a:pt x="f35" y="f36"/>
                  <a:pt x="f37" y="f38"/>
                  <a:pt x="f4" y="f5"/>
                </a:cubicBezTo>
                <a:close/>
                <a:moveTo>
                  <a:pt x="f39" y="f2"/>
                </a:moveTo>
                <a:lnTo>
                  <a:pt x="f40" y="f2"/>
                </a:lnTo>
                <a:cubicBezTo>
                  <a:pt x="f41" y="f2"/>
                  <a:pt x="f3" y="f42"/>
                  <a:pt x="f3" y="f39"/>
                </a:cubicBezTo>
                <a:lnTo>
                  <a:pt x="f3" y="f40"/>
                </a:lnTo>
                <a:cubicBezTo>
                  <a:pt x="f3" y="f41"/>
                  <a:pt x="f41" y="f3"/>
                  <a:pt x="f40" y="f3"/>
                </a:cubicBezTo>
                <a:lnTo>
                  <a:pt x="f39" y="f3"/>
                </a:lnTo>
                <a:cubicBezTo>
                  <a:pt x="f42" y="f3"/>
                  <a:pt x="f2" y="f41"/>
                  <a:pt x="f2" y="f40"/>
                </a:cubicBezTo>
                <a:lnTo>
                  <a:pt x="f2" y="f39"/>
                </a:lnTo>
                <a:cubicBezTo>
                  <a:pt x="f2" y="f42"/>
                  <a:pt x="f42" y="f2"/>
                  <a:pt x="f39" y="f2"/>
                </a:cubicBezTo>
                <a:close/>
              </a:path>
            </a:pathLst>
          </a:custGeom>
          <a:solidFill>
            <a:srgbClr val="03C9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700" b="0" i="0" u="none" strike="noStrike" kern="0" cap="none" spc="0" baseline="0">
              <a:solidFill>
                <a:srgbClr val="404040"/>
              </a:solidFill>
              <a:uFillTx/>
              <a:latin typeface="Arial"/>
              <a:ea typeface="맑은 고딕" pitchFamily="34" charset="-127"/>
            </a:endParaRPr>
          </a:p>
        </p:txBody>
      </p:sp>
      <p:sp>
        <p:nvSpPr>
          <p:cNvPr id="15" name="TextBox 3">
            <a:extLst>
              <a:ext uri="{FF2B5EF4-FFF2-40B4-BE49-F238E27FC236}">
                <a16:creationId xmlns:a16="http://schemas.microsoft.com/office/drawing/2014/main" id="{AC856B38-6EC2-48C7-EEB9-1A3EA9C9E157}"/>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dirty="0">
                <a:solidFill>
                  <a:schemeClr val="bg1"/>
                </a:solidFill>
                <a:latin typeface="Agency FB" panose="020B0503020202020204" pitchFamily="34" charset="0"/>
                <a:cs typeface="Arial" panose="020B0604020202020204" pitchFamily="34" charset="0"/>
              </a:rPr>
              <a:t>MY PROFILE STYLE</a:t>
            </a:r>
            <a:endParaRPr lang="ko-KR" altLang="en-US" sz="5400" b="1" dirty="0">
              <a:solidFill>
                <a:schemeClr val="bg1"/>
              </a:solidFill>
              <a:latin typeface="Agency FB" panose="020B0503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E065DAE2-6FC3-9813-1C74-06F2D9497AA4}"/>
              </a:ext>
            </a:extLst>
          </p:cNvPr>
          <p:cNvPicPr>
            <a:picLocks noChangeAspect="1"/>
          </p:cNvPicPr>
          <p:nvPr/>
        </p:nvPicPr>
        <p:blipFill rotWithShape="1">
          <a:blip r:embed="rId2">
            <a:extLst>
              <a:ext uri="{28A0092B-C50C-407E-A947-70E740481C1C}">
                <a14:useLocalDpi xmlns:a14="http://schemas.microsoft.com/office/drawing/2010/main" val="0"/>
              </a:ext>
            </a:extLst>
          </a:blip>
          <a:srcRect t="13802"/>
          <a:stretch/>
        </p:blipFill>
        <p:spPr>
          <a:xfrm>
            <a:off x="968816" y="1641292"/>
            <a:ext cx="3898152" cy="4053873"/>
          </a:xfrm>
          <a:prstGeom prst="rect">
            <a:avLst/>
          </a:prstGeom>
        </p:spPr>
      </p:pic>
    </p:spTree>
    <p:extLst>
      <p:ext uri="{BB962C8B-B14F-4D97-AF65-F5344CB8AC3E}">
        <p14:creationId xmlns:p14="http://schemas.microsoft.com/office/powerpoint/2010/main" val="29147284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a:extLst>
              <a:ext uri="{FF2B5EF4-FFF2-40B4-BE49-F238E27FC236}">
                <a16:creationId xmlns:a16="http://schemas.microsoft.com/office/drawing/2014/main" id="{7A540AB9-A805-0778-0150-452209B7AF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71" y="-2353"/>
            <a:ext cx="12192000" cy="4593425"/>
          </a:xfrm>
          <a:prstGeom prst="rect">
            <a:avLst/>
          </a:prstGeom>
        </p:spPr>
      </p:pic>
      <p:sp>
        <p:nvSpPr>
          <p:cNvPr id="3" name="Rectangle 11">
            <a:extLst>
              <a:ext uri="{FF2B5EF4-FFF2-40B4-BE49-F238E27FC236}">
                <a16:creationId xmlns:a16="http://schemas.microsoft.com/office/drawing/2014/main" id="{216E5BB2-3BC5-4151-9D3E-45903467E460}"/>
              </a:ext>
            </a:extLst>
          </p:cNvPr>
          <p:cNvSpPr/>
          <p:nvPr/>
        </p:nvSpPr>
        <p:spPr>
          <a:xfrm>
            <a:off x="0" y="4593424"/>
            <a:ext cx="12192000" cy="2264576"/>
          </a:xfrm>
          <a:prstGeom prst="rect">
            <a:avLst/>
          </a:prstGeom>
          <a:solidFill>
            <a:srgbClr val="03C9CA">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700"/>
          </a:p>
        </p:txBody>
      </p:sp>
      <p:graphicFrame>
        <p:nvGraphicFramePr>
          <p:cNvPr id="4" name="Chart 3">
            <a:extLst>
              <a:ext uri="{FF2B5EF4-FFF2-40B4-BE49-F238E27FC236}">
                <a16:creationId xmlns:a16="http://schemas.microsoft.com/office/drawing/2014/main" id="{E9EB6672-8B25-4751-92C0-0C4323439AF6}"/>
              </a:ext>
            </a:extLst>
          </p:cNvPr>
          <p:cNvGraphicFramePr/>
          <p:nvPr>
            <p:extLst>
              <p:ext uri="{D42A27DB-BD31-4B8C-83A1-F6EECF244321}">
                <p14:modId xmlns:p14="http://schemas.microsoft.com/office/powerpoint/2010/main" val="1363761036"/>
              </p:ext>
            </p:extLst>
          </p:nvPr>
        </p:nvGraphicFramePr>
        <p:xfrm>
          <a:off x="887240" y="1651998"/>
          <a:ext cx="5784824" cy="2859753"/>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C0EF9BD1-EA38-43EE-940F-676A94C8440F}"/>
              </a:ext>
            </a:extLst>
          </p:cNvPr>
          <p:cNvGrpSpPr/>
          <p:nvPr/>
        </p:nvGrpSpPr>
        <p:grpSpPr>
          <a:xfrm>
            <a:off x="7293425" y="1859765"/>
            <a:ext cx="3710937" cy="676200"/>
            <a:chOff x="5774741" y="1674863"/>
            <a:chExt cx="3710937" cy="676200"/>
          </a:xfrm>
          <a:solidFill>
            <a:srgbClr val="D0CECE"/>
          </a:solidFill>
        </p:grpSpPr>
        <p:sp>
          <p:nvSpPr>
            <p:cNvPr id="6" name="Rectangle: Rounded Corners 5">
              <a:extLst>
                <a:ext uri="{FF2B5EF4-FFF2-40B4-BE49-F238E27FC236}">
                  <a16:creationId xmlns:a16="http://schemas.microsoft.com/office/drawing/2014/main" id="{62A263C3-E12B-4F15-BA0B-FA7B17447D25}"/>
                </a:ext>
              </a:extLst>
            </p:cNvPr>
            <p:cNvSpPr/>
            <p:nvPr/>
          </p:nvSpPr>
          <p:spPr>
            <a:xfrm>
              <a:off x="5774741" y="1705350"/>
              <a:ext cx="216024" cy="216024"/>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7" name="Rectangle: Rounded Corners 6">
              <a:extLst>
                <a:ext uri="{FF2B5EF4-FFF2-40B4-BE49-F238E27FC236}">
                  <a16:creationId xmlns:a16="http://schemas.microsoft.com/office/drawing/2014/main" id="{71B8C6BC-97A5-449D-989F-CB91B4A7DE2F}"/>
                </a:ext>
              </a:extLst>
            </p:cNvPr>
            <p:cNvSpPr/>
            <p:nvPr/>
          </p:nvSpPr>
          <p:spPr>
            <a:xfrm>
              <a:off x="5774741" y="2073773"/>
              <a:ext cx="216024" cy="216024"/>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8" name="Rectangle: Rounded Corners 7">
              <a:extLst>
                <a:ext uri="{FF2B5EF4-FFF2-40B4-BE49-F238E27FC236}">
                  <a16:creationId xmlns:a16="http://schemas.microsoft.com/office/drawing/2014/main" id="{4455298C-D809-454C-8A33-D7338720AAEE}"/>
                </a:ext>
              </a:extLst>
            </p:cNvPr>
            <p:cNvSpPr/>
            <p:nvPr/>
          </p:nvSpPr>
          <p:spPr>
            <a:xfrm>
              <a:off x="7793171" y="1705350"/>
              <a:ext cx="216024" cy="2160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9" name="TextBox 8">
              <a:extLst>
                <a:ext uri="{FF2B5EF4-FFF2-40B4-BE49-F238E27FC236}">
                  <a16:creationId xmlns:a16="http://schemas.microsoft.com/office/drawing/2014/main" id="{F7F167A6-7197-4594-BDB6-06EC1B878C9E}"/>
                </a:ext>
              </a:extLst>
            </p:cNvPr>
            <p:cNvSpPr txBox="1"/>
            <p:nvPr/>
          </p:nvSpPr>
          <p:spPr>
            <a:xfrm>
              <a:off x="6106299" y="1674863"/>
              <a:ext cx="1360949" cy="307777"/>
            </a:xfrm>
            <a:prstGeom prst="rect">
              <a:avLst/>
            </a:prstGeom>
            <a:grpFill/>
          </p:spPr>
          <p:txBody>
            <a:bodyPr wrap="square" rtlCol="0">
              <a:spAutoFit/>
            </a:bodyPr>
            <a:lstStyle/>
            <a:p>
              <a:r>
                <a:rPr lang="en-US" altLang="ko-KR" sz="1400" b="1">
                  <a:solidFill>
                    <a:schemeClr val="bg1">
                      <a:lumMod val="50000"/>
                    </a:schemeClr>
                  </a:solidFill>
                  <a:cs typeface="Arial" panose="020B0604020202020204" pitchFamily="34" charset="0"/>
                </a:rPr>
                <a:t>Text  Here</a:t>
              </a:r>
              <a:endParaRPr lang="ko-KR" altLang="en-US" sz="1400" b="1">
                <a:solidFill>
                  <a:schemeClr val="bg1">
                    <a:lumMod val="50000"/>
                  </a:schemeClr>
                </a:solidFill>
                <a:cs typeface="Arial" pitchFamily="34" charset="0"/>
              </a:endParaRPr>
            </a:p>
          </p:txBody>
        </p:sp>
        <p:sp>
          <p:nvSpPr>
            <p:cNvPr id="10" name="TextBox 9">
              <a:extLst>
                <a:ext uri="{FF2B5EF4-FFF2-40B4-BE49-F238E27FC236}">
                  <a16:creationId xmlns:a16="http://schemas.microsoft.com/office/drawing/2014/main" id="{16360508-B191-440C-BDAE-16E806779E25}"/>
                </a:ext>
              </a:extLst>
            </p:cNvPr>
            <p:cNvSpPr txBox="1"/>
            <p:nvPr/>
          </p:nvSpPr>
          <p:spPr>
            <a:xfrm>
              <a:off x="6106299" y="2043286"/>
              <a:ext cx="1360949" cy="307777"/>
            </a:xfrm>
            <a:prstGeom prst="rect">
              <a:avLst/>
            </a:prstGeom>
            <a:grpFill/>
          </p:spPr>
          <p:txBody>
            <a:bodyPr wrap="square" rtlCol="0">
              <a:spAutoFit/>
            </a:bodyPr>
            <a:lstStyle/>
            <a:p>
              <a:r>
                <a:rPr lang="en-US" altLang="ko-KR" sz="1400" b="1">
                  <a:solidFill>
                    <a:schemeClr val="bg1">
                      <a:lumMod val="50000"/>
                    </a:schemeClr>
                  </a:solidFill>
                  <a:cs typeface="Arial" panose="020B0604020202020204" pitchFamily="34" charset="0"/>
                </a:rPr>
                <a:t>Text  Here</a:t>
              </a:r>
              <a:endParaRPr lang="ko-KR" altLang="en-US" sz="1400" b="1">
                <a:solidFill>
                  <a:schemeClr val="bg1">
                    <a:lumMod val="50000"/>
                  </a:schemeClr>
                </a:solidFill>
                <a:cs typeface="Arial" panose="020B0604020202020204" pitchFamily="34" charset="0"/>
              </a:endParaRPr>
            </a:p>
          </p:txBody>
        </p:sp>
        <p:sp>
          <p:nvSpPr>
            <p:cNvPr id="11" name="TextBox 10">
              <a:extLst>
                <a:ext uri="{FF2B5EF4-FFF2-40B4-BE49-F238E27FC236}">
                  <a16:creationId xmlns:a16="http://schemas.microsoft.com/office/drawing/2014/main" id="{5622FA52-3A7F-4D6E-8B6F-7B46E1A106AE}"/>
                </a:ext>
              </a:extLst>
            </p:cNvPr>
            <p:cNvSpPr txBox="1"/>
            <p:nvPr/>
          </p:nvSpPr>
          <p:spPr>
            <a:xfrm>
              <a:off x="8124729" y="1674863"/>
              <a:ext cx="1360949" cy="307777"/>
            </a:xfrm>
            <a:prstGeom prst="rect">
              <a:avLst/>
            </a:prstGeom>
            <a:grpFill/>
          </p:spPr>
          <p:txBody>
            <a:bodyPr wrap="square" rtlCol="0">
              <a:spAutoFit/>
            </a:bodyPr>
            <a:lstStyle/>
            <a:p>
              <a:r>
                <a:rPr lang="en-US" altLang="ko-KR" sz="1400" b="1">
                  <a:solidFill>
                    <a:schemeClr val="bg1">
                      <a:lumMod val="50000"/>
                    </a:schemeClr>
                  </a:solidFill>
                  <a:cs typeface="Arial" panose="020B0604020202020204" pitchFamily="34" charset="0"/>
                </a:rPr>
                <a:t>Text  Here</a:t>
              </a:r>
              <a:endParaRPr lang="ko-KR" altLang="en-US" sz="1400" b="1">
                <a:solidFill>
                  <a:schemeClr val="bg1">
                    <a:lumMod val="50000"/>
                  </a:schemeClr>
                </a:solidFill>
                <a:cs typeface="Arial" panose="020B0604020202020204" pitchFamily="34" charset="0"/>
              </a:endParaRPr>
            </a:p>
          </p:txBody>
        </p:sp>
        <p:sp>
          <p:nvSpPr>
            <p:cNvPr id="12" name="Rectangle: Rounded Corners 11">
              <a:extLst>
                <a:ext uri="{FF2B5EF4-FFF2-40B4-BE49-F238E27FC236}">
                  <a16:creationId xmlns:a16="http://schemas.microsoft.com/office/drawing/2014/main" id="{B8454C40-2836-4A3F-AF1B-CAC25EB5178A}"/>
                </a:ext>
              </a:extLst>
            </p:cNvPr>
            <p:cNvSpPr/>
            <p:nvPr/>
          </p:nvSpPr>
          <p:spPr>
            <a:xfrm>
              <a:off x="7793171" y="2073773"/>
              <a:ext cx="216024" cy="2160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3" name="TextBox 12">
              <a:extLst>
                <a:ext uri="{FF2B5EF4-FFF2-40B4-BE49-F238E27FC236}">
                  <a16:creationId xmlns:a16="http://schemas.microsoft.com/office/drawing/2014/main" id="{A7615A28-9D16-4101-B842-8CC47BA44686}"/>
                </a:ext>
              </a:extLst>
            </p:cNvPr>
            <p:cNvSpPr txBox="1"/>
            <p:nvPr/>
          </p:nvSpPr>
          <p:spPr>
            <a:xfrm>
              <a:off x="8124729" y="2043286"/>
              <a:ext cx="1360949" cy="307777"/>
            </a:xfrm>
            <a:prstGeom prst="rect">
              <a:avLst/>
            </a:prstGeom>
            <a:grpFill/>
          </p:spPr>
          <p:txBody>
            <a:bodyPr wrap="square" rtlCol="0">
              <a:spAutoFit/>
            </a:bodyPr>
            <a:lstStyle/>
            <a:p>
              <a:r>
                <a:rPr lang="en-US" altLang="ko-KR" sz="1400" b="1">
                  <a:solidFill>
                    <a:schemeClr val="bg1">
                      <a:lumMod val="50000"/>
                    </a:schemeClr>
                  </a:solidFill>
                  <a:cs typeface="Arial" panose="020B0604020202020204" pitchFamily="34" charset="0"/>
                </a:rPr>
                <a:t>Text  Here</a:t>
              </a:r>
              <a:endParaRPr lang="ko-KR" altLang="en-US" sz="1400" b="1">
                <a:solidFill>
                  <a:schemeClr val="bg1">
                    <a:lumMod val="50000"/>
                  </a:schemeClr>
                </a:solidFill>
                <a:cs typeface="Arial" panose="020B0604020202020204" pitchFamily="34" charset="0"/>
              </a:endParaRPr>
            </a:p>
          </p:txBody>
        </p:sp>
      </p:grpSp>
      <p:grpSp>
        <p:nvGrpSpPr>
          <p:cNvPr id="14" name="Group 13">
            <a:extLst>
              <a:ext uri="{FF2B5EF4-FFF2-40B4-BE49-F238E27FC236}">
                <a16:creationId xmlns:a16="http://schemas.microsoft.com/office/drawing/2014/main" id="{9AF835B7-DC93-4D96-A17C-E45C25AE6E45}"/>
              </a:ext>
            </a:extLst>
          </p:cNvPr>
          <p:cNvGrpSpPr/>
          <p:nvPr/>
        </p:nvGrpSpPr>
        <p:grpSpPr>
          <a:xfrm>
            <a:off x="6899474" y="2856656"/>
            <a:ext cx="4498839" cy="1477328"/>
            <a:chOff x="5375474" y="2822446"/>
            <a:chExt cx="3312368" cy="1477328"/>
          </a:xfrm>
          <a:solidFill>
            <a:schemeClr val="bg1">
              <a:lumMod val="75000"/>
              <a:alpha val="60000"/>
            </a:schemeClr>
          </a:solidFill>
        </p:grpSpPr>
        <p:sp>
          <p:nvSpPr>
            <p:cNvPr id="15" name="TextBox 14">
              <a:extLst>
                <a:ext uri="{FF2B5EF4-FFF2-40B4-BE49-F238E27FC236}">
                  <a16:creationId xmlns:a16="http://schemas.microsoft.com/office/drawing/2014/main" id="{88A6B349-0C39-4F8E-AC4A-FEA1B6AA6E08}"/>
                </a:ext>
              </a:extLst>
            </p:cNvPr>
            <p:cNvSpPr txBox="1"/>
            <p:nvPr/>
          </p:nvSpPr>
          <p:spPr>
            <a:xfrm>
              <a:off x="5375474" y="3099445"/>
              <a:ext cx="3312368" cy="1200329"/>
            </a:xfrm>
            <a:prstGeom prst="rect">
              <a:avLst/>
            </a:prstGeom>
            <a:grp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Get a modern PowerPoint  Presentation that is beautifully designed. </a:t>
              </a:r>
              <a:endParaRPr lang="ko-KR" altLang="en-US" sz="1200">
                <a:solidFill>
                  <a:schemeClr val="bg1"/>
                </a:solidFill>
                <a:cs typeface="Arial" pitchFamily="34" charset="0"/>
              </a:endParaRPr>
            </a:p>
          </p:txBody>
        </p:sp>
        <p:sp>
          <p:nvSpPr>
            <p:cNvPr id="16" name="TextBox 15">
              <a:extLst>
                <a:ext uri="{FF2B5EF4-FFF2-40B4-BE49-F238E27FC236}">
                  <a16:creationId xmlns:a16="http://schemas.microsoft.com/office/drawing/2014/main" id="{209FBF4E-330A-4C5A-9FF1-C82C5085215B}"/>
                </a:ext>
              </a:extLst>
            </p:cNvPr>
            <p:cNvSpPr txBox="1"/>
            <p:nvPr/>
          </p:nvSpPr>
          <p:spPr>
            <a:xfrm>
              <a:off x="5375474" y="2822446"/>
              <a:ext cx="3312368" cy="276999"/>
            </a:xfrm>
            <a:prstGeom prst="rect">
              <a:avLst/>
            </a:prstGeom>
            <a:grpFill/>
          </p:spPr>
          <p:txBody>
            <a:bodyPr wrap="square" rtlCol="0">
              <a:spAutoFit/>
            </a:bodyPr>
            <a:lstStyle/>
            <a:p>
              <a:r>
                <a:rPr lang="en-US" altLang="ko-KR" sz="1200" b="1">
                  <a:solidFill>
                    <a:schemeClr val="bg1"/>
                  </a:solidFill>
                  <a:cs typeface="Arial" panose="020B0604020202020204" pitchFamily="34" charset="0"/>
                </a:rPr>
                <a:t>Your</a:t>
              </a:r>
              <a:r>
                <a:rPr lang="ko-KR" altLang="en-US" sz="1200" b="1">
                  <a:solidFill>
                    <a:schemeClr val="bg1"/>
                  </a:solidFill>
                  <a:cs typeface="Arial" panose="020B0604020202020204" pitchFamily="34" charset="0"/>
                </a:rPr>
                <a:t> </a:t>
              </a:r>
              <a:r>
                <a:rPr lang="en-US" altLang="ko-KR" sz="1200" b="1">
                  <a:solidFill>
                    <a:schemeClr val="bg1"/>
                  </a:solidFill>
                  <a:cs typeface="Arial" panose="020B0604020202020204" pitchFamily="34" charset="0"/>
                </a:rPr>
                <a:t>Content Here</a:t>
              </a:r>
              <a:endParaRPr lang="ko-KR" altLang="en-US" sz="1200" b="1">
                <a:solidFill>
                  <a:schemeClr val="bg1"/>
                </a:solidFill>
                <a:cs typeface="Arial" pitchFamily="34" charset="0"/>
              </a:endParaRPr>
            </a:p>
          </p:txBody>
        </p:sp>
      </p:grpSp>
      <p:sp>
        <p:nvSpPr>
          <p:cNvPr id="17" name="Rectangle: Rounded Corners 16">
            <a:extLst>
              <a:ext uri="{FF2B5EF4-FFF2-40B4-BE49-F238E27FC236}">
                <a16:creationId xmlns:a16="http://schemas.microsoft.com/office/drawing/2014/main" id="{2D638EEB-3FBA-43D2-9B8C-4CCB5986A965}"/>
              </a:ext>
            </a:extLst>
          </p:cNvPr>
          <p:cNvSpPr/>
          <p:nvPr/>
        </p:nvSpPr>
        <p:spPr>
          <a:xfrm>
            <a:off x="931868" y="5155641"/>
            <a:ext cx="503422" cy="503422"/>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Rectangle: Rounded Corners 17">
            <a:extLst>
              <a:ext uri="{FF2B5EF4-FFF2-40B4-BE49-F238E27FC236}">
                <a16:creationId xmlns:a16="http://schemas.microsoft.com/office/drawing/2014/main" id="{940B8A4D-F723-4D3E-B9D6-59914496DA63}"/>
              </a:ext>
            </a:extLst>
          </p:cNvPr>
          <p:cNvSpPr/>
          <p:nvPr/>
        </p:nvSpPr>
        <p:spPr>
          <a:xfrm>
            <a:off x="3551660" y="5155641"/>
            <a:ext cx="503422" cy="503422"/>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Rectangle: Rounded Corners 18">
            <a:extLst>
              <a:ext uri="{FF2B5EF4-FFF2-40B4-BE49-F238E27FC236}">
                <a16:creationId xmlns:a16="http://schemas.microsoft.com/office/drawing/2014/main" id="{88D0998C-7749-44F0-9F5A-F0CA158A0781}"/>
              </a:ext>
            </a:extLst>
          </p:cNvPr>
          <p:cNvSpPr/>
          <p:nvPr/>
        </p:nvSpPr>
        <p:spPr>
          <a:xfrm>
            <a:off x="6171454" y="5155641"/>
            <a:ext cx="503422" cy="503422"/>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C540393C-AA2A-40CD-AE0C-23B9AF91AC4F}"/>
              </a:ext>
            </a:extLst>
          </p:cNvPr>
          <p:cNvGrpSpPr/>
          <p:nvPr/>
        </p:nvGrpSpPr>
        <p:grpSpPr>
          <a:xfrm>
            <a:off x="1602738" y="5155641"/>
            <a:ext cx="1873477" cy="1137790"/>
            <a:chOff x="803640" y="3362835"/>
            <a:chExt cx="2059657" cy="1137790"/>
          </a:xfrm>
        </p:grpSpPr>
        <p:sp>
          <p:nvSpPr>
            <p:cNvPr id="21" name="TextBox 20">
              <a:extLst>
                <a:ext uri="{FF2B5EF4-FFF2-40B4-BE49-F238E27FC236}">
                  <a16:creationId xmlns:a16="http://schemas.microsoft.com/office/drawing/2014/main" id="{6A4F876F-B2AA-493F-925E-DF0315BDC34E}"/>
                </a:ext>
              </a:extLst>
            </p:cNvPr>
            <p:cNvSpPr txBox="1"/>
            <p:nvPr/>
          </p:nvSpPr>
          <p:spPr>
            <a:xfrm>
              <a:off x="803640" y="3669628"/>
              <a:ext cx="2059657" cy="830997"/>
            </a:xfrm>
            <a:prstGeom prst="rect">
              <a:avLst/>
            </a:prstGeom>
            <a:noFill/>
          </p:spPr>
          <p:txBody>
            <a:bodyPr wrap="square"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 </a:t>
              </a:r>
              <a:endParaRPr lang="ko-KR" altLang="en-US" sz="1200">
                <a:solidFill>
                  <a:schemeClr val="bg1"/>
                </a:solidFill>
                <a:cs typeface="Arial" panose="020B0604020202020204" pitchFamily="34" charset="0"/>
              </a:endParaRPr>
            </a:p>
          </p:txBody>
        </p:sp>
        <p:sp>
          <p:nvSpPr>
            <p:cNvPr id="22" name="TextBox 21">
              <a:extLst>
                <a:ext uri="{FF2B5EF4-FFF2-40B4-BE49-F238E27FC236}">
                  <a16:creationId xmlns:a16="http://schemas.microsoft.com/office/drawing/2014/main" id="{791C3E92-5381-4635-8814-C33011FEA603}"/>
                </a:ext>
              </a:extLst>
            </p:cNvPr>
            <p:cNvSpPr txBox="1"/>
            <p:nvPr/>
          </p:nvSpPr>
          <p:spPr>
            <a:xfrm>
              <a:off x="803640" y="3362835"/>
              <a:ext cx="2059657" cy="276999"/>
            </a:xfrm>
            <a:prstGeom prst="rect">
              <a:avLst/>
            </a:prstGeom>
            <a:noFill/>
          </p:spPr>
          <p:txBody>
            <a:bodyPr wrap="square" rtlCol="0">
              <a:spAutoFit/>
            </a:bodyPr>
            <a:lstStyle/>
            <a:p>
              <a:r>
                <a:rPr lang="en-US" altLang="ko-KR" sz="1200" b="1">
                  <a:solidFill>
                    <a:schemeClr val="bg1"/>
                  </a:solidFill>
                  <a:cs typeface="Arial" panose="020B0604020202020204" pitchFamily="34" charset="0"/>
                </a:rPr>
                <a:t>Text  Here</a:t>
              </a:r>
              <a:endParaRPr lang="ko-KR" altLang="en-US" sz="1200" b="1">
                <a:solidFill>
                  <a:schemeClr val="bg1"/>
                </a:solidFill>
                <a:cs typeface="Arial" panose="020B0604020202020204" pitchFamily="34" charset="0"/>
              </a:endParaRPr>
            </a:p>
          </p:txBody>
        </p:sp>
      </p:grpSp>
      <p:grpSp>
        <p:nvGrpSpPr>
          <p:cNvPr id="23" name="Group 22">
            <a:extLst>
              <a:ext uri="{FF2B5EF4-FFF2-40B4-BE49-F238E27FC236}">
                <a16:creationId xmlns:a16="http://schemas.microsoft.com/office/drawing/2014/main" id="{C94FBF11-50EF-482C-AB87-567D07828E5F}"/>
              </a:ext>
            </a:extLst>
          </p:cNvPr>
          <p:cNvGrpSpPr/>
          <p:nvPr/>
        </p:nvGrpSpPr>
        <p:grpSpPr>
          <a:xfrm>
            <a:off x="4211629" y="5155641"/>
            <a:ext cx="1872000" cy="1137790"/>
            <a:chOff x="803638" y="3362835"/>
            <a:chExt cx="3033481" cy="1137790"/>
          </a:xfrm>
        </p:grpSpPr>
        <p:sp>
          <p:nvSpPr>
            <p:cNvPr id="24" name="TextBox 23">
              <a:extLst>
                <a:ext uri="{FF2B5EF4-FFF2-40B4-BE49-F238E27FC236}">
                  <a16:creationId xmlns:a16="http://schemas.microsoft.com/office/drawing/2014/main" id="{49851F76-035D-4CA8-A1D6-15509B4DE176}"/>
                </a:ext>
              </a:extLst>
            </p:cNvPr>
            <p:cNvSpPr txBox="1"/>
            <p:nvPr/>
          </p:nvSpPr>
          <p:spPr>
            <a:xfrm>
              <a:off x="803638" y="3669628"/>
              <a:ext cx="3033481" cy="830997"/>
            </a:xfrm>
            <a:prstGeom prst="rect">
              <a:avLst/>
            </a:prstGeom>
            <a:noFill/>
          </p:spPr>
          <p:txBody>
            <a:bodyPr wrap="square"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  </a:t>
              </a:r>
              <a:endParaRPr lang="ko-KR" altLang="en-US" sz="1200">
                <a:solidFill>
                  <a:schemeClr val="bg1"/>
                </a:solidFill>
                <a:cs typeface="Arial" panose="020B0604020202020204" pitchFamily="34" charset="0"/>
              </a:endParaRPr>
            </a:p>
          </p:txBody>
        </p:sp>
        <p:sp>
          <p:nvSpPr>
            <p:cNvPr id="25" name="TextBox 24">
              <a:extLst>
                <a:ext uri="{FF2B5EF4-FFF2-40B4-BE49-F238E27FC236}">
                  <a16:creationId xmlns:a16="http://schemas.microsoft.com/office/drawing/2014/main" id="{26FB1706-A80E-4AF1-A393-136912162EFB}"/>
                </a:ext>
              </a:extLst>
            </p:cNvPr>
            <p:cNvSpPr txBox="1"/>
            <p:nvPr/>
          </p:nvSpPr>
          <p:spPr>
            <a:xfrm>
              <a:off x="803638" y="3362835"/>
              <a:ext cx="3033481" cy="276999"/>
            </a:xfrm>
            <a:prstGeom prst="rect">
              <a:avLst/>
            </a:prstGeom>
            <a:noFill/>
          </p:spPr>
          <p:txBody>
            <a:bodyPr wrap="square" rtlCol="0">
              <a:spAutoFit/>
            </a:bodyPr>
            <a:lstStyle/>
            <a:p>
              <a:r>
                <a:rPr lang="en-US" altLang="ko-KR" sz="1200" b="1">
                  <a:solidFill>
                    <a:schemeClr val="bg1"/>
                  </a:solidFill>
                  <a:cs typeface="Arial" panose="020B0604020202020204" pitchFamily="34" charset="0"/>
                </a:rPr>
                <a:t>Text  Here</a:t>
              </a:r>
              <a:endParaRPr lang="ko-KR" altLang="en-US" sz="1200" b="1">
                <a:solidFill>
                  <a:schemeClr val="bg1"/>
                </a:solidFill>
                <a:cs typeface="Arial" panose="020B0604020202020204" pitchFamily="34" charset="0"/>
              </a:endParaRPr>
            </a:p>
          </p:txBody>
        </p:sp>
      </p:grpSp>
      <p:grpSp>
        <p:nvGrpSpPr>
          <p:cNvPr id="26" name="Group 25">
            <a:extLst>
              <a:ext uri="{FF2B5EF4-FFF2-40B4-BE49-F238E27FC236}">
                <a16:creationId xmlns:a16="http://schemas.microsoft.com/office/drawing/2014/main" id="{00E56D23-D57C-4DCF-B309-641458ABF83E}"/>
              </a:ext>
            </a:extLst>
          </p:cNvPr>
          <p:cNvGrpSpPr/>
          <p:nvPr/>
        </p:nvGrpSpPr>
        <p:grpSpPr>
          <a:xfrm>
            <a:off x="6819045" y="5155641"/>
            <a:ext cx="1873477" cy="1137790"/>
            <a:chOff x="803640" y="3362835"/>
            <a:chExt cx="2059657" cy="1137790"/>
          </a:xfrm>
        </p:grpSpPr>
        <p:sp>
          <p:nvSpPr>
            <p:cNvPr id="27" name="TextBox 26">
              <a:extLst>
                <a:ext uri="{FF2B5EF4-FFF2-40B4-BE49-F238E27FC236}">
                  <a16:creationId xmlns:a16="http://schemas.microsoft.com/office/drawing/2014/main" id="{1FAA2998-46CB-4D60-AD13-EBD4C7E31034}"/>
                </a:ext>
              </a:extLst>
            </p:cNvPr>
            <p:cNvSpPr txBox="1"/>
            <p:nvPr/>
          </p:nvSpPr>
          <p:spPr>
            <a:xfrm>
              <a:off x="803640" y="3669628"/>
              <a:ext cx="2059657" cy="830997"/>
            </a:xfrm>
            <a:prstGeom prst="rect">
              <a:avLst/>
            </a:prstGeom>
            <a:noFill/>
          </p:spPr>
          <p:txBody>
            <a:bodyPr wrap="square"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 </a:t>
              </a:r>
              <a:endParaRPr lang="ko-KR" altLang="en-US" sz="1200">
                <a:solidFill>
                  <a:schemeClr val="bg1"/>
                </a:solidFill>
                <a:cs typeface="Arial" panose="020B0604020202020204" pitchFamily="34" charset="0"/>
              </a:endParaRPr>
            </a:p>
          </p:txBody>
        </p:sp>
        <p:sp>
          <p:nvSpPr>
            <p:cNvPr id="28" name="TextBox 27">
              <a:extLst>
                <a:ext uri="{FF2B5EF4-FFF2-40B4-BE49-F238E27FC236}">
                  <a16:creationId xmlns:a16="http://schemas.microsoft.com/office/drawing/2014/main" id="{EC9D46D1-80C9-4950-9492-1C467F1B7748}"/>
                </a:ext>
              </a:extLst>
            </p:cNvPr>
            <p:cNvSpPr txBox="1"/>
            <p:nvPr/>
          </p:nvSpPr>
          <p:spPr>
            <a:xfrm>
              <a:off x="803640" y="3362835"/>
              <a:ext cx="2059657" cy="276999"/>
            </a:xfrm>
            <a:prstGeom prst="rect">
              <a:avLst/>
            </a:prstGeom>
            <a:noFill/>
          </p:spPr>
          <p:txBody>
            <a:bodyPr wrap="square" rtlCol="0">
              <a:spAutoFit/>
            </a:bodyPr>
            <a:lstStyle/>
            <a:p>
              <a:r>
                <a:rPr lang="en-US" altLang="ko-KR" sz="1200" b="1">
                  <a:solidFill>
                    <a:schemeClr val="bg1"/>
                  </a:solidFill>
                  <a:cs typeface="Arial" panose="020B0604020202020204" pitchFamily="34" charset="0"/>
                </a:rPr>
                <a:t>Text  Here</a:t>
              </a:r>
              <a:endParaRPr lang="ko-KR" altLang="en-US" sz="1200" b="1">
                <a:solidFill>
                  <a:schemeClr val="bg1"/>
                </a:solidFill>
                <a:cs typeface="Arial" panose="020B0604020202020204" pitchFamily="34" charset="0"/>
              </a:endParaRPr>
            </a:p>
          </p:txBody>
        </p:sp>
      </p:grpSp>
      <p:grpSp>
        <p:nvGrpSpPr>
          <p:cNvPr id="29" name="Group 28">
            <a:extLst>
              <a:ext uri="{FF2B5EF4-FFF2-40B4-BE49-F238E27FC236}">
                <a16:creationId xmlns:a16="http://schemas.microsoft.com/office/drawing/2014/main" id="{A2A614F9-84B1-4933-8B1C-4F68AD4B6052}"/>
              </a:ext>
            </a:extLst>
          </p:cNvPr>
          <p:cNvGrpSpPr/>
          <p:nvPr/>
        </p:nvGrpSpPr>
        <p:grpSpPr>
          <a:xfrm>
            <a:off x="9427936" y="5155641"/>
            <a:ext cx="1873477" cy="1137790"/>
            <a:chOff x="803640" y="3362835"/>
            <a:chExt cx="2059657" cy="1137790"/>
          </a:xfrm>
        </p:grpSpPr>
        <p:sp>
          <p:nvSpPr>
            <p:cNvPr id="30" name="TextBox 29">
              <a:extLst>
                <a:ext uri="{FF2B5EF4-FFF2-40B4-BE49-F238E27FC236}">
                  <a16:creationId xmlns:a16="http://schemas.microsoft.com/office/drawing/2014/main" id="{8D1EB41D-5B34-473C-94FB-4641747BE0E6}"/>
                </a:ext>
              </a:extLst>
            </p:cNvPr>
            <p:cNvSpPr txBox="1"/>
            <p:nvPr/>
          </p:nvSpPr>
          <p:spPr>
            <a:xfrm>
              <a:off x="803640" y="3669628"/>
              <a:ext cx="2059657" cy="830997"/>
            </a:xfrm>
            <a:prstGeom prst="rect">
              <a:avLst/>
            </a:prstGeom>
            <a:noFill/>
          </p:spPr>
          <p:txBody>
            <a:bodyPr wrap="square"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 </a:t>
              </a:r>
              <a:endParaRPr lang="ko-KR" altLang="en-US" sz="1200">
                <a:solidFill>
                  <a:schemeClr val="bg1"/>
                </a:solidFill>
                <a:cs typeface="Arial" panose="020B0604020202020204" pitchFamily="34" charset="0"/>
              </a:endParaRPr>
            </a:p>
          </p:txBody>
        </p:sp>
        <p:sp>
          <p:nvSpPr>
            <p:cNvPr id="31" name="TextBox 30">
              <a:extLst>
                <a:ext uri="{FF2B5EF4-FFF2-40B4-BE49-F238E27FC236}">
                  <a16:creationId xmlns:a16="http://schemas.microsoft.com/office/drawing/2014/main" id="{2F37FB10-8575-4BA7-BBD3-F2D4A965443A}"/>
                </a:ext>
              </a:extLst>
            </p:cNvPr>
            <p:cNvSpPr txBox="1"/>
            <p:nvPr/>
          </p:nvSpPr>
          <p:spPr>
            <a:xfrm>
              <a:off x="803640" y="3362835"/>
              <a:ext cx="2059657" cy="276999"/>
            </a:xfrm>
            <a:prstGeom prst="rect">
              <a:avLst/>
            </a:prstGeom>
            <a:noFill/>
          </p:spPr>
          <p:txBody>
            <a:bodyPr wrap="square" rtlCol="0">
              <a:spAutoFit/>
            </a:bodyPr>
            <a:lstStyle/>
            <a:p>
              <a:r>
                <a:rPr lang="en-US" altLang="ko-KR" sz="1200" b="1">
                  <a:solidFill>
                    <a:schemeClr val="bg1"/>
                  </a:solidFill>
                  <a:cs typeface="Arial" panose="020B0604020202020204" pitchFamily="34" charset="0"/>
                </a:rPr>
                <a:t>Text  Here</a:t>
              </a:r>
              <a:endParaRPr lang="ko-KR" altLang="en-US" sz="1200" b="1">
                <a:solidFill>
                  <a:schemeClr val="bg1"/>
                </a:solidFill>
                <a:cs typeface="Arial" panose="020B0604020202020204" pitchFamily="34" charset="0"/>
              </a:endParaRPr>
            </a:p>
          </p:txBody>
        </p:sp>
      </p:grpSp>
      <p:sp>
        <p:nvSpPr>
          <p:cNvPr id="32" name="Rectangle: Rounded Corners 31">
            <a:extLst>
              <a:ext uri="{FF2B5EF4-FFF2-40B4-BE49-F238E27FC236}">
                <a16:creationId xmlns:a16="http://schemas.microsoft.com/office/drawing/2014/main" id="{9DA0CBD0-2491-4838-886A-AB80938E4A46}"/>
              </a:ext>
            </a:extLst>
          </p:cNvPr>
          <p:cNvSpPr/>
          <p:nvPr/>
        </p:nvSpPr>
        <p:spPr>
          <a:xfrm>
            <a:off x="8791246" y="5155641"/>
            <a:ext cx="503422" cy="503422"/>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Parallelogram 15">
            <a:extLst>
              <a:ext uri="{FF2B5EF4-FFF2-40B4-BE49-F238E27FC236}">
                <a16:creationId xmlns:a16="http://schemas.microsoft.com/office/drawing/2014/main" id="{314BE8D2-928F-4764-AF5D-184B60DA65E2}"/>
              </a:ext>
            </a:extLst>
          </p:cNvPr>
          <p:cNvSpPr/>
          <p:nvPr/>
        </p:nvSpPr>
        <p:spPr>
          <a:xfrm flipH="1">
            <a:off x="8905890" y="5276516"/>
            <a:ext cx="274133" cy="27413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4" name="Rounded Rectangle 32">
            <a:extLst>
              <a:ext uri="{FF2B5EF4-FFF2-40B4-BE49-F238E27FC236}">
                <a16:creationId xmlns:a16="http://schemas.microsoft.com/office/drawing/2014/main" id="{DF98AD2A-3F84-4206-A5DE-5EE8E7CF9777}"/>
              </a:ext>
            </a:extLst>
          </p:cNvPr>
          <p:cNvSpPr/>
          <p:nvPr/>
        </p:nvSpPr>
        <p:spPr>
          <a:xfrm>
            <a:off x="1067016" y="5281035"/>
            <a:ext cx="247281" cy="247281"/>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5" name="Rectangle 9">
            <a:extLst>
              <a:ext uri="{FF2B5EF4-FFF2-40B4-BE49-F238E27FC236}">
                <a16:creationId xmlns:a16="http://schemas.microsoft.com/office/drawing/2014/main" id="{1D7B1DF7-AFBD-417A-BD77-27DF93A4C2F2}"/>
              </a:ext>
            </a:extLst>
          </p:cNvPr>
          <p:cNvSpPr/>
          <p:nvPr/>
        </p:nvSpPr>
        <p:spPr>
          <a:xfrm>
            <a:off x="3663164" y="5254428"/>
            <a:ext cx="284948" cy="28448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6" name="Rectangle 16">
            <a:extLst>
              <a:ext uri="{FF2B5EF4-FFF2-40B4-BE49-F238E27FC236}">
                <a16:creationId xmlns:a16="http://schemas.microsoft.com/office/drawing/2014/main" id="{341143E8-FD75-4C3A-9D69-8193D4B9D629}"/>
              </a:ext>
            </a:extLst>
          </p:cNvPr>
          <p:cNvSpPr/>
          <p:nvPr/>
        </p:nvSpPr>
        <p:spPr>
          <a:xfrm>
            <a:off x="6266861" y="5319141"/>
            <a:ext cx="302067" cy="19852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1" name="Rectángulo: esquinas redondeadas 40">
            <a:extLst>
              <a:ext uri="{FF2B5EF4-FFF2-40B4-BE49-F238E27FC236}">
                <a16:creationId xmlns:a16="http://schemas.microsoft.com/office/drawing/2014/main" id="{89D7C8AF-E15D-578D-01EE-9A8EE4722FCD}"/>
              </a:ext>
            </a:extLst>
          </p:cNvPr>
          <p:cNvSpPr/>
          <p:nvPr/>
        </p:nvSpPr>
        <p:spPr>
          <a:xfrm>
            <a:off x="4211629" y="12260"/>
            <a:ext cx="3974428" cy="831274"/>
          </a:xfrm>
          <a:prstGeom prst="roundRect">
            <a:avLst/>
          </a:prstGeom>
          <a:solidFill>
            <a:srgbClr val="03C9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2" name="Rectangle 5">
            <a:extLst>
              <a:ext uri="{FF2B5EF4-FFF2-40B4-BE49-F238E27FC236}">
                <a16:creationId xmlns:a16="http://schemas.microsoft.com/office/drawing/2014/main" id="{97BA6B72-7BF8-78F7-41C7-9F9E61BCD879}"/>
              </a:ext>
            </a:extLst>
          </p:cNvPr>
          <p:cNvSpPr/>
          <p:nvPr/>
        </p:nvSpPr>
        <p:spPr>
          <a:xfrm>
            <a:off x="11587488" y="7968"/>
            <a:ext cx="592141" cy="1427624"/>
          </a:xfrm>
          <a:prstGeom prst="rect">
            <a:avLst/>
          </a:prstGeom>
          <a:solidFill>
            <a:schemeClr val="bg2">
              <a:lumMod val="90000"/>
            </a:scheme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TextBox 3">
            <a:extLst>
              <a:ext uri="{FF2B5EF4-FFF2-40B4-BE49-F238E27FC236}">
                <a16:creationId xmlns:a16="http://schemas.microsoft.com/office/drawing/2014/main" id="{075F236E-F886-FB6F-EA7C-733162FE52F8}"/>
              </a:ext>
            </a:extLst>
          </p:cNvPr>
          <p:cNvSpPr txBox="1"/>
          <p:nvPr/>
        </p:nvSpPr>
        <p:spPr>
          <a:xfrm>
            <a:off x="4438476" y="-59019"/>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anose="020B0604020202020204" pitchFamily="34" charset="0"/>
            </a:endParaRPr>
          </a:p>
        </p:txBody>
      </p:sp>
      <p:sp>
        <p:nvSpPr>
          <p:cNvPr id="44" name="Rectangle 5">
            <a:extLst>
              <a:ext uri="{FF2B5EF4-FFF2-40B4-BE49-F238E27FC236}">
                <a16:creationId xmlns:a16="http://schemas.microsoft.com/office/drawing/2014/main" id="{B6B41920-4038-6243-9700-2746660D1C48}"/>
              </a:ext>
            </a:extLst>
          </p:cNvPr>
          <p:cNvSpPr/>
          <p:nvPr/>
        </p:nvSpPr>
        <p:spPr>
          <a:xfrm>
            <a:off x="-24742" y="-2353"/>
            <a:ext cx="592141" cy="1427624"/>
          </a:xfrm>
          <a:prstGeom prst="rect">
            <a:avLst/>
          </a:prstGeom>
          <a:solidFill>
            <a:schemeClr val="bg2">
              <a:lumMod val="90000"/>
            </a:scheme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1934031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5329EFB-9DFD-46AA-43D2-3290919CC386}"/>
              </a:ext>
            </a:extLst>
          </p:cNvPr>
          <p:cNvGrpSpPr/>
          <p:nvPr/>
        </p:nvGrpSpPr>
        <p:grpSpPr>
          <a:xfrm>
            <a:off x="437383" y="4472180"/>
            <a:ext cx="7974494" cy="1877659"/>
            <a:chOff x="-396777" y="3474483"/>
            <a:chExt cx="8136905" cy="1347783"/>
          </a:xfrm>
        </p:grpSpPr>
        <p:sp>
          <p:nvSpPr>
            <p:cNvPr id="3" name="Rectangle 3">
              <a:extLst>
                <a:ext uri="{FF2B5EF4-FFF2-40B4-BE49-F238E27FC236}">
                  <a16:creationId xmlns:a16="http://schemas.microsoft.com/office/drawing/2014/main" id="{738D7C1D-7C9E-C507-D982-785CF24B9385}"/>
                </a:ext>
              </a:extLst>
            </p:cNvPr>
            <p:cNvSpPr/>
            <p:nvPr/>
          </p:nvSpPr>
          <p:spPr>
            <a:xfrm>
              <a:off x="-396777" y="3793843"/>
              <a:ext cx="8136904" cy="1028423"/>
            </a:xfrm>
            <a:prstGeom prst="rect">
              <a:avLst/>
            </a:prstGeom>
          </p:spPr>
          <p:txBody>
            <a:bodyPr wrap="square" lIns="72000" rIns="72000">
              <a:spAutoFit/>
            </a:bodyPr>
            <a:lstStyle/>
            <a:p>
              <a:pPr>
                <a:lnSpc>
                  <a:spcPct val="150000"/>
                </a:lnSpc>
              </a:pPr>
              <a:r>
                <a:rPr lang="en-US" altLang="ko-KR" sz="1400">
                  <a:solidFill>
                    <a:schemeClr val="tx1">
                      <a:lumMod val="75000"/>
                      <a:lumOff val="25000"/>
                    </a:schemeClr>
                  </a:solidFill>
                </a:rPr>
                <a:t>Example Text : Get a modern PowerPoint  Presentation that is beautifully designed. Easy to change colors, photos and Text. I hope and I believe that this Template will your Time, Money and Reputation. </a:t>
              </a:r>
              <a:r>
                <a:rPr lang="en-US" altLang="ko-KR" sz="1400">
                  <a:solidFill>
                    <a:schemeClr val="tx1">
                      <a:lumMod val="75000"/>
                      <a:lumOff val="25000"/>
                    </a:schemeClr>
                  </a:solidFill>
                  <a:cs typeface="Arial" panose="020B0604020202020204" pitchFamily="34" charset="0"/>
                </a:rPr>
                <a:t>You can simply impress your audience and add a unique zing and appeal to your Presentations. </a:t>
              </a:r>
              <a:r>
                <a:rPr lang="en-US" altLang="ko-KR" sz="1400">
                  <a:solidFill>
                    <a:schemeClr val="tx1">
                      <a:lumMod val="75000"/>
                      <a:lumOff val="25000"/>
                    </a:schemeClr>
                  </a:solidFill>
                </a:rPr>
                <a:t>Easy to change colors, photos and Text. </a:t>
              </a:r>
              <a:endParaRPr lang="ko-KR" altLang="en-US" sz="1400">
                <a:solidFill>
                  <a:schemeClr val="tx1">
                    <a:lumMod val="75000"/>
                    <a:lumOff val="25000"/>
                  </a:schemeClr>
                </a:solidFill>
                <a:cs typeface="Calibri" panose="020F0502020204030204" pitchFamily="34" charset="0"/>
              </a:endParaRPr>
            </a:p>
          </p:txBody>
        </p:sp>
        <p:sp>
          <p:nvSpPr>
            <p:cNvPr id="4" name="Rectangle 4">
              <a:extLst>
                <a:ext uri="{FF2B5EF4-FFF2-40B4-BE49-F238E27FC236}">
                  <a16:creationId xmlns:a16="http://schemas.microsoft.com/office/drawing/2014/main" id="{7DB7448B-9C53-A6B0-5A07-A17331853D06}"/>
                </a:ext>
              </a:extLst>
            </p:cNvPr>
            <p:cNvSpPr/>
            <p:nvPr/>
          </p:nvSpPr>
          <p:spPr>
            <a:xfrm>
              <a:off x="-396776" y="3474483"/>
              <a:ext cx="8136904" cy="461665"/>
            </a:xfrm>
            <a:prstGeom prst="rect">
              <a:avLst/>
            </a:prstGeom>
          </p:spPr>
          <p:txBody>
            <a:bodyPr wrap="square">
              <a:spAutoFit/>
            </a:bodyPr>
            <a:lstStyle/>
            <a:p>
              <a:r>
                <a:rPr lang="en-US" altLang="ko-KR" sz="2400" b="1">
                  <a:solidFill>
                    <a:schemeClr val="tx1">
                      <a:lumMod val="75000"/>
                      <a:lumOff val="25000"/>
                    </a:schemeClr>
                  </a:solidFill>
                </a:rPr>
                <a:t>Contents Here</a:t>
              </a:r>
              <a:endParaRPr lang="ko-KR" altLang="en-US" sz="2400" b="1">
                <a:solidFill>
                  <a:schemeClr val="tx1">
                    <a:lumMod val="75000"/>
                    <a:lumOff val="25000"/>
                  </a:schemeClr>
                </a:solidFill>
              </a:endParaRPr>
            </a:p>
          </p:txBody>
        </p:sp>
      </p:grpSp>
      <p:grpSp>
        <p:nvGrpSpPr>
          <p:cNvPr id="5" name="그룹 33">
            <a:extLst>
              <a:ext uri="{FF2B5EF4-FFF2-40B4-BE49-F238E27FC236}">
                <a16:creationId xmlns:a16="http://schemas.microsoft.com/office/drawing/2014/main" id="{79C440DA-9453-D549-1877-244497A56297}"/>
              </a:ext>
            </a:extLst>
          </p:cNvPr>
          <p:cNvGrpSpPr/>
          <p:nvPr/>
        </p:nvGrpSpPr>
        <p:grpSpPr>
          <a:xfrm>
            <a:off x="1671322" y="1881158"/>
            <a:ext cx="5767754" cy="2497524"/>
            <a:chOff x="2700240" y="1953780"/>
            <a:chExt cx="4320032" cy="2497524"/>
          </a:xfrm>
          <a:solidFill>
            <a:schemeClr val="bg1">
              <a:lumMod val="85000"/>
            </a:schemeClr>
          </a:solidFill>
        </p:grpSpPr>
        <p:sp>
          <p:nvSpPr>
            <p:cNvPr id="6" name="Round Same Side Corner Rectangle 6">
              <a:extLst>
                <a:ext uri="{FF2B5EF4-FFF2-40B4-BE49-F238E27FC236}">
                  <a16:creationId xmlns:a16="http://schemas.microsoft.com/office/drawing/2014/main" id="{83C65D67-9225-5E44-348B-EE4C274171E5}"/>
                </a:ext>
              </a:extLst>
            </p:cNvPr>
            <p:cNvSpPr/>
            <p:nvPr/>
          </p:nvSpPr>
          <p:spPr>
            <a:xfrm rot="5400000">
              <a:off x="4716256" y="-62236"/>
              <a:ext cx="288000" cy="432003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7" name="Round Same Side Corner Rectangle 9">
              <a:extLst>
                <a:ext uri="{FF2B5EF4-FFF2-40B4-BE49-F238E27FC236}">
                  <a16:creationId xmlns:a16="http://schemas.microsoft.com/office/drawing/2014/main" id="{91D9814A-CD5D-4943-2021-D5A004E755B9}"/>
                </a:ext>
              </a:extLst>
            </p:cNvPr>
            <p:cNvSpPr/>
            <p:nvPr/>
          </p:nvSpPr>
          <p:spPr>
            <a:xfrm rot="5400000">
              <a:off x="4716256" y="379104"/>
              <a:ext cx="288000" cy="432003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8" name="Round Same Side Corner Rectangle 12">
              <a:extLst>
                <a:ext uri="{FF2B5EF4-FFF2-40B4-BE49-F238E27FC236}">
                  <a16:creationId xmlns:a16="http://schemas.microsoft.com/office/drawing/2014/main" id="{1A72C89D-B285-F4B2-9615-9230A749A88A}"/>
                </a:ext>
              </a:extLst>
            </p:cNvPr>
            <p:cNvSpPr/>
            <p:nvPr/>
          </p:nvSpPr>
          <p:spPr>
            <a:xfrm rot="5400000">
              <a:off x="4716256" y="820444"/>
              <a:ext cx="288000" cy="432003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9" name="Round Same Side Corner Rectangle 15">
              <a:extLst>
                <a:ext uri="{FF2B5EF4-FFF2-40B4-BE49-F238E27FC236}">
                  <a16:creationId xmlns:a16="http://schemas.microsoft.com/office/drawing/2014/main" id="{23BC650F-83BA-97DC-5E33-4CAED3650DD4}"/>
                </a:ext>
              </a:extLst>
            </p:cNvPr>
            <p:cNvSpPr/>
            <p:nvPr/>
          </p:nvSpPr>
          <p:spPr>
            <a:xfrm rot="5400000">
              <a:off x="4716256" y="1261784"/>
              <a:ext cx="288000" cy="432003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10" name="Round Same Side Corner Rectangle 21">
              <a:extLst>
                <a:ext uri="{FF2B5EF4-FFF2-40B4-BE49-F238E27FC236}">
                  <a16:creationId xmlns:a16="http://schemas.microsoft.com/office/drawing/2014/main" id="{BBABF024-F9FA-77BB-B1F4-0968014341EF}"/>
                </a:ext>
              </a:extLst>
            </p:cNvPr>
            <p:cNvSpPr/>
            <p:nvPr/>
          </p:nvSpPr>
          <p:spPr>
            <a:xfrm rot="5400000">
              <a:off x="4716256" y="1700140"/>
              <a:ext cx="288000" cy="432003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11" name="Round Same Side Corner Rectangle 25">
              <a:extLst>
                <a:ext uri="{FF2B5EF4-FFF2-40B4-BE49-F238E27FC236}">
                  <a16:creationId xmlns:a16="http://schemas.microsoft.com/office/drawing/2014/main" id="{0A2F6A02-B1A5-CE86-D5A5-49A36D5FCDF7}"/>
                </a:ext>
              </a:extLst>
            </p:cNvPr>
            <p:cNvSpPr/>
            <p:nvPr/>
          </p:nvSpPr>
          <p:spPr>
            <a:xfrm rot="5400000">
              <a:off x="4716256" y="2147288"/>
              <a:ext cx="288000" cy="432003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sp>
        <p:nvSpPr>
          <p:cNvPr id="12" name="Rectangle 12">
            <a:extLst>
              <a:ext uri="{FF2B5EF4-FFF2-40B4-BE49-F238E27FC236}">
                <a16:creationId xmlns:a16="http://schemas.microsoft.com/office/drawing/2014/main" id="{EE8B27B7-0294-AE69-A1EF-0FEC350B6173}"/>
              </a:ext>
            </a:extLst>
          </p:cNvPr>
          <p:cNvSpPr/>
          <p:nvPr/>
        </p:nvSpPr>
        <p:spPr>
          <a:xfrm>
            <a:off x="7762557" y="1829006"/>
            <a:ext cx="649320" cy="369332"/>
          </a:xfrm>
          <a:prstGeom prst="rect">
            <a:avLst/>
          </a:prstGeom>
        </p:spPr>
        <p:txBody>
          <a:bodyPr wrap="square">
            <a:spAutoFit/>
          </a:bodyPr>
          <a:lstStyle/>
          <a:p>
            <a:pPr algn="ctr"/>
            <a:r>
              <a:rPr lang="en-US" altLang="ko-KR" b="1">
                <a:solidFill>
                  <a:schemeClr val="tx1">
                    <a:lumMod val="75000"/>
                    <a:lumOff val="25000"/>
                  </a:schemeClr>
                </a:solidFill>
              </a:rPr>
              <a:t>70%</a:t>
            </a:r>
          </a:p>
        </p:txBody>
      </p:sp>
      <p:sp>
        <p:nvSpPr>
          <p:cNvPr id="13" name="Rectangle 17">
            <a:extLst>
              <a:ext uri="{FF2B5EF4-FFF2-40B4-BE49-F238E27FC236}">
                <a16:creationId xmlns:a16="http://schemas.microsoft.com/office/drawing/2014/main" id="{0781CDC1-B9EF-D6A1-AEDD-6F2C402CB82B}"/>
              </a:ext>
            </a:extLst>
          </p:cNvPr>
          <p:cNvSpPr/>
          <p:nvPr/>
        </p:nvSpPr>
        <p:spPr>
          <a:xfrm>
            <a:off x="7763805" y="2271708"/>
            <a:ext cx="649320" cy="369332"/>
          </a:xfrm>
          <a:prstGeom prst="rect">
            <a:avLst/>
          </a:prstGeom>
        </p:spPr>
        <p:txBody>
          <a:bodyPr wrap="square">
            <a:spAutoFit/>
          </a:bodyPr>
          <a:lstStyle/>
          <a:p>
            <a:pPr algn="ctr"/>
            <a:r>
              <a:rPr lang="en-US" altLang="ko-KR" b="1">
                <a:solidFill>
                  <a:schemeClr val="tx1">
                    <a:lumMod val="75000"/>
                    <a:lumOff val="25000"/>
                  </a:schemeClr>
                </a:solidFill>
              </a:rPr>
              <a:t>80%</a:t>
            </a:r>
          </a:p>
        </p:txBody>
      </p:sp>
      <p:sp>
        <p:nvSpPr>
          <p:cNvPr id="14" name="Rectangle 18">
            <a:extLst>
              <a:ext uri="{FF2B5EF4-FFF2-40B4-BE49-F238E27FC236}">
                <a16:creationId xmlns:a16="http://schemas.microsoft.com/office/drawing/2014/main" id="{46F3495C-2C35-4C4D-AC71-2C32ABE2A752}"/>
              </a:ext>
            </a:extLst>
          </p:cNvPr>
          <p:cNvSpPr/>
          <p:nvPr/>
        </p:nvSpPr>
        <p:spPr>
          <a:xfrm>
            <a:off x="7765053" y="2714412"/>
            <a:ext cx="649320" cy="369332"/>
          </a:xfrm>
          <a:prstGeom prst="rect">
            <a:avLst/>
          </a:prstGeom>
        </p:spPr>
        <p:txBody>
          <a:bodyPr wrap="square">
            <a:spAutoFit/>
          </a:bodyPr>
          <a:lstStyle/>
          <a:p>
            <a:pPr algn="ctr"/>
            <a:r>
              <a:rPr lang="en-US" altLang="ko-KR" b="1">
                <a:solidFill>
                  <a:schemeClr val="tx1">
                    <a:lumMod val="75000"/>
                    <a:lumOff val="25000"/>
                  </a:schemeClr>
                </a:solidFill>
              </a:rPr>
              <a:t>60%</a:t>
            </a:r>
          </a:p>
        </p:txBody>
      </p:sp>
      <p:sp>
        <p:nvSpPr>
          <p:cNvPr id="15" name="Rectangle 19">
            <a:extLst>
              <a:ext uri="{FF2B5EF4-FFF2-40B4-BE49-F238E27FC236}">
                <a16:creationId xmlns:a16="http://schemas.microsoft.com/office/drawing/2014/main" id="{0E131466-9725-D799-BD29-EB5E82DAE2EC}"/>
              </a:ext>
            </a:extLst>
          </p:cNvPr>
          <p:cNvSpPr/>
          <p:nvPr/>
        </p:nvSpPr>
        <p:spPr>
          <a:xfrm>
            <a:off x="7766301" y="3157114"/>
            <a:ext cx="649320" cy="369332"/>
          </a:xfrm>
          <a:prstGeom prst="rect">
            <a:avLst/>
          </a:prstGeom>
        </p:spPr>
        <p:txBody>
          <a:bodyPr wrap="square">
            <a:spAutoFit/>
          </a:bodyPr>
          <a:lstStyle/>
          <a:p>
            <a:pPr algn="ctr"/>
            <a:r>
              <a:rPr lang="en-US" altLang="ko-KR" b="1">
                <a:solidFill>
                  <a:schemeClr val="tx1">
                    <a:lumMod val="75000"/>
                    <a:lumOff val="25000"/>
                  </a:schemeClr>
                </a:solidFill>
              </a:rPr>
              <a:t>40%</a:t>
            </a:r>
          </a:p>
        </p:txBody>
      </p:sp>
      <p:sp>
        <p:nvSpPr>
          <p:cNvPr id="16" name="Rectangle 21">
            <a:extLst>
              <a:ext uri="{FF2B5EF4-FFF2-40B4-BE49-F238E27FC236}">
                <a16:creationId xmlns:a16="http://schemas.microsoft.com/office/drawing/2014/main" id="{DEDE83AA-4F50-06E5-B896-4F08411A1643}"/>
              </a:ext>
            </a:extLst>
          </p:cNvPr>
          <p:cNvSpPr/>
          <p:nvPr/>
        </p:nvSpPr>
        <p:spPr>
          <a:xfrm>
            <a:off x="7766301" y="3595470"/>
            <a:ext cx="649320" cy="369332"/>
          </a:xfrm>
          <a:prstGeom prst="rect">
            <a:avLst/>
          </a:prstGeom>
        </p:spPr>
        <p:txBody>
          <a:bodyPr wrap="square">
            <a:spAutoFit/>
          </a:bodyPr>
          <a:lstStyle/>
          <a:p>
            <a:pPr algn="ctr"/>
            <a:r>
              <a:rPr lang="en-US" altLang="ko-KR" b="1">
                <a:solidFill>
                  <a:schemeClr val="tx1">
                    <a:lumMod val="75000"/>
                    <a:lumOff val="25000"/>
                  </a:schemeClr>
                </a:solidFill>
              </a:rPr>
              <a:t>90%</a:t>
            </a:r>
          </a:p>
        </p:txBody>
      </p:sp>
      <p:sp>
        <p:nvSpPr>
          <p:cNvPr id="17" name="Rectangle 23">
            <a:extLst>
              <a:ext uri="{FF2B5EF4-FFF2-40B4-BE49-F238E27FC236}">
                <a16:creationId xmlns:a16="http://schemas.microsoft.com/office/drawing/2014/main" id="{4E3EEB00-BD50-0BA4-53E7-06E749C8ABB6}"/>
              </a:ext>
            </a:extLst>
          </p:cNvPr>
          <p:cNvSpPr/>
          <p:nvPr/>
        </p:nvSpPr>
        <p:spPr>
          <a:xfrm>
            <a:off x="7766301" y="4033826"/>
            <a:ext cx="649320" cy="369332"/>
          </a:xfrm>
          <a:prstGeom prst="rect">
            <a:avLst/>
          </a:prstGeom>
        </p:spPr>
        <p:txBody>
          <a:bodyPr wrap="square">
            <a:spAutoFit/>
          </a:bodyPr>
          <a:lstStyle/>
          <a:p>
            <a:pPr algn="ctr"/>
            <a:r>
              <a:rPr lang="en-US" altLang="ko-KR" b="1">
                <a:solidFill>
                  <a:schemeClr val="tx1">
                    <a:lumMod val="75000"/>
                    <a:lumOff val="25000"/>
                  </a:schemeClr>
                </a:solidFill>
              </a:rPr>
              <a:t>55%</a:t>
            </a:r>
          </a:p>
        </p:txBody>
      </p:sp>
      <p:graphicFrame>
        <p:nvGraphicFramePr>
          <p:cNvPr id="18" name="Chart 7">
            <a:extLst>
              <a:ext uri="{FF2B5EF4-FFF2-40B4-BE49-F238E27FC236}">
                <a16:creationId xmlns:a16="http://schemas.microsoft.com/office/drawing/2014/main" id="{24FCE37B-92B1-54E6-823F-72D1FF0717A3}"/>
              </a:ext>
            </a:extLst>
          </p:cNvPr>
          <p:cNvGraphicFramePr/>
          <p:nvPr>
            <p:extLst>
              <p:ext uri="{D42A27DB-BD31-4B8C-83A1-F6EECF244321}">
                <p14:modId xmlns:p14="http://schemas.microsoft.com/office/powerpoint/2010/main" val="54854287"/>
              </p:ext>
            </p:extLst>
          </p:nvPr>
        </p:nvGraphicFramePr>
        <p:xfrm>
          <a:off x="1518257" y="1669620"/>
          <a:ext cx="6026995" cy="2920602"/>
        </p:xfrm>
        <a:graphic>
          <a:graphicData uri="http://schemas.openxmlformats.org/drawingml/2006/chart">
            <c:chart xmlns:c="http://schemas.openxmlformats.org/drawingml/2006/chart" xmlns:r="http://schemas.openxmlformats.org/officeDocument/2006/relationships" r:id="rId2"/>
          </a:graphicData>
        </a:graphic>
      </p:graphicFrame>
      <p:pic>
        <p:nvPicPr>
          <p:cNvPr id="19" name="Imagen 4">
            <a:extLst>
              <a:ext uri="{FF2B5EF4-FFF2-40B4-BE49-F238E27FC236}">
                <a16:creationId xmlns:a16="http://schemas.microsoft.com/office/drawing/2014/main" id="{797AFC9D-96EB-51A3-C855-FECF599B2CC4}"/>
              </a:ext>
            </a:extLst>
          </p:cNvPr>
          <p:cNvPicPr>
            <a:picLocks noChangeAspect="1"/>
          </p:cNvPicPr>
          <p:nvPr/>
        </p:nvPicPr>
        <p:blipFill>
          <a:blip r:embed="rId3">
            <a:lum bright="11000"/>
            <a:extLst>
              <a:ext uri="{28A0092B-C50C-407E-A947-70E740481C1C}">
                <a14:useLocalDpi xmlns:a14="http://schemas.microsoft.com/office/drawing/2010/main"/>
              </a:ext>
            </a:extLst>
          </a:blip>
          <a:stretch>
            <a:fillRect/>
          </a:stretch>
        </p:blipFill>
        <p:spPr>
          <a:xfrm>
            <a:off x="7660246" y="1180597"/>
            <a:ext cx="4620489" cy="5677403"/>
          </a:xfrm>
          <a:prstGeom prst="rect">
            <a:avLst/>
          </a:prstGeom>
          <a:noFill/>
          <a:ln cap="flat">
            <a:noFill/>
          </a:ln>
        </p:spPr>
      </p:pic>
      <p:sp>
        <p:nvSpPr>
          <p:cNvPr id="20" name="Rectangle 13">
            <a:extLst>
              <a:ext uri="{FF2B5EF4-FFF2-40B4-BE49-F238E27FC236}">
                <a16:creationId xmlns:a16="http://schemas.microsoft.com/office/drawing/2014/main" id="{C12EB4C1-9FB3-608A-FF96-2E49AED459EF}"/>
              </a:ext>
            </a:extLst>
          </p:cNvPr>
          <p:cNvSpPr/>
          <p:nvPr/>
        </p:nvSpPr>
        <p:spPr>
          <a:xfrm>
            <a:off x="9831" y="1821904"/>
            <a:ext cx="1508424" cy="307777"/>
          </a:xfrm>
          <a:prstGeom prst="rect">
            <a:avLst/>
          </a:prstGeom>
        </p:spPr>
        <p:txBody>
          <a:bodyPr wrap="square">
            <a:spAutoFit/>
          </a:bodyPr>
          <a:lstStyle/>
          <a:p>
            <a:pPr algn="r"/>
            <a:r>
              <a:rPr lang="en-US" altLang="ko-KR" sz="1400" b="1">
                <a:solidFill>
                  <a:schemeClr val="tx1">
                    <a:lumMod val="75000"/>
                    <a:lumOff val="25000"/>
                  </a:schemeClr>
                </a:solidFill>
              </a:rPr>
              <a:t>Contents A</a:t>
            </a:r>
            <a:endParaRPr lang="ko-KR" altLang="en-US" sz="1400" b="1">
              <a:solidFill>
                <a:schemeClr val="tx1">
                  <a:lumMod val="75000"/>
                  <a:lumOff val="25000"/>
                </a:schemeClr>
              </a:solidFill>
            </a:endParaRPr>
          </a:p>
        </p:txBody>
      </p:sp>
      <p:sp>
        <p:nvSpPr>
          <p:cNvPr id="21" name="Rectangle 14">
            <a:extLst>
              <a:ext uri="{FF2B5EF4-FFF2-40B4-BE49-F238E27FC236}">
                <a16:creationId xmlns:a16="http://schemas.microsoft.com/office/drawing/2014/main" id="{00A33A76-0A58-F28F-8FCE-C3C113CD5258}"/>
              </a:ext>
            </a:extLst>
          </p:cNvPr>
          <p:cNvSpPr/>
          <p:nvPr/>
        </p:nvSpPr>
        <p:spPr>
          <a:xfrm>
            <a:off x="9831" y="2263244"/>
            <a:ext cx="1508424" cy="307777"/>
          </a:xfrm>
          <a:prstGeom prst="rect">
            <a:avLst/>
          </a:prstGeom>
        </p:spPr>
        <p:txBody>
          <a:bodyPr wrap="square">
            <a:spAutoFit/>
          </a:bodyPr>
          <a:lstStyle/>
          <a:p>
            <a:pPr algn="r"/>
            <a:r>
              <a:rPr lang="en-US" altLang="ko-KR" sz="1400" b="1">
                <a:solidFill>
                  <a:schemeClr val="tx1">
                    <a:lumMod val="75000"/>
                    <a:lumOff val="25000"/>
                  </a:schemeClr>
                </a:solidFill>
              </a:rPr>
              <a:t>Contents B</a:t>
            </a:r>
            <a:endParaRPr lang="ko-KR" altLang="en-US" sz="1400" b="1">
              <a:solidFill>
                <a:schemeClr val="tx1">
                  <a:lumMod val="75000"/>
                  <a:lumOff val="25000"/>
                </a:schemeClr>
              </a:solidFill>
            </a:endParaRPr>
          </a:p>
        </p:txBody>
      </p:sp>
      <p:sp>
        <p:nvSpPr>
          <p:cNvPr id="22" name="Rectangle 15">
            <a:extLst>
              <a:ext uri="{FF2B5EF4-FFF2-40B4-BE49-F238E27FC236}">
                <a16:creationId xmlns:a16="http://schemas.microsoft.com/office/drawing/2014/main" id="{99C5252F-2F8B-10CC-F28A-C8598C9EC295}"/>
              </a:ext>
            </a:extLst>
          </p:cNvPr>
          <p:cNvSpPr/>
          <p:nvPr/>
        </p:nvSpPr>
        <p:spPr>
          <a:xfrm>
            <a:off x="9831" y="2704584"/>
            <a:ext cx="1508424" cy="307777"/>
          </a:xfrm>
          <a:prstGeom prst="rect">
            <a:avLst/>
          </a:prstGeom>
        </p:spPr>
        <p:txBody>
          <a:bodyPr wrap="square">
            <a:spAutoFit/>
          </a:bodyPr>
          <a:lstStyle/>
          <a:p>
            <a:pPr algn="r"/>
            <a:r>
              <a:rPr lang="en-US" altLang="ko-KR" sz="1400" b="1">
                <a:solidFill>
                  <a:schemeClr val="tx1">
                    <a:lumMod val="75000"/>
                    <a:lumOff val="25000"/>
                  </a:schemeClr>
                </a:solidFill>
              </a:rPr>
              <a:t>Contents C</a:t>
            </a:r>
            <a:endParaRPr lang="ko-KR" altLang="en-US" sz="1400" b="1">
              <a:solidFill>
                <a:schemeClr val="tx1">
                  <a:lumMod val="75000"/>
                  <a:lumOff val="25000"/>
                </a:schemeClr>
              </a:solidFill>
            </a:endParaRPr>
          </a:p>
        </p:txBody>
      </p:sp>
      <p:sp>
        <p:nvSpPr>
          <p:cNvPr id="23" name="Rectangle 16">
            <a:extLst>
              <a:ext uri="{FF2B5EF4-FFF2-40B4-BE49-F238E27FC236}">
                <a16:creationId xmlns:a16="http://schemas.microsoft.com/office/drawing/2014/main" id="{44E61AB4-3EFF-EB44-97E2-3541E11FA66A}"/>
              </a:ext>
            </a:extLst>
          </p:cNvPr>
          <p:cNvSpPr/>
          <p:nvPr/>
        </p:nvSpPr>
        <p:spPr>
          <a:xfrm>
            <a:off x="9831" y="3145924"/>
            <a:ext cx="1508424" cy="307777"/>
          </a:xfrm>
          <a:prstGeom prst="rect">
            <a:avLst/>
          </a:prstGeom>
        </p:spPr>
        <p:txBody>
          <a:bodyPr wrap="square">
            <a:spAutoFit/>
          </a:bodyPr>
          <a:lstStyle/>
          <a:p>
            <a:pPr algn="r"/>
            <a:r>
              <a:rPr lang="en-US" altLang="ko-KR" sz="1400" b="1">
                <a:solidFill>
                  <a:schemeClr val="tx1">
                    <a:lumMod val="75000"/>
                    <a:lumOff val="25000"/>
                  </a:schemeClr>
                </a:solidFill>
              </a:rPr>
              <a:t>Contents D</a:t>
            </a:r>
            <a:endParaRPr lang="ko-KR" altLang="en-US" sz="1400" b="1">
              <a:solidFill>
                <a:schemeClr val="tx1">
                  <a:lumMod val="75000"/>
                  <a:lumOff val="25000"/>
                </a:schemeClr>
              </a:solidFill>
            </a:endParaRPr>
          </a:p>
        </p:txBody>
      </p:sp>
      <p:sp>
        <p:nvSpPr>
          <p:cNvPr id="24" name="Rectangle 20">
            <a:extLst>
              <a:ext uri="{FF2B5EF4-FFF2-40B4-BE49-F238E27FC236}">
                <a16:creationId xmlns:a16="http://schemas.microsoft.com/office/drawing/2014/main" id="{D5317269-C8D7-D610-B4C3-2D3CB60FD300}"/>
              </a:ext>
            </a:extLst>
          </p:cNvPr>
          <p:cNvSpPr/>
          <p:nvPr/>
        </p:nvSpPr>
        <p:spPr>
          <a:xfrm>
            <a:off x="9831" y="3584280"/>
            <a:ext cx="1508424" cy="307777"/>
          </a:xfrm>
          <a:prstGeom prst="rect">
            <a:avLst/>
          </a:prstGeom>
        </p:spPr>
        <p:txBody>
          <a:bodyPr wrap="square">
            <a:spAutoFit/>
          </a:bodyPr>
          <a:lstStyle/>
          <a:p>
            <a:pPr algn="r"/>
            <a:r>
              <a:rPr lang="en-US" altLang="ko-KR" sz="1400" b="1">
                <a:solidFill>
                  <a:schemeClr val="tx1">
                    <a:lumMod val="75000"/>
                    <a:lumOff val="25000"/>
                  </a:schemeClr>
                </a:solidFill>
              </a:rPr>
              <a:t>Contents E</a:t>
            </a:r>
            <a:endParaRPr lang="ko-KR" altLang="en-US" sz="1400" b="1">
              <a:solidFill>
                <a:schemeClr val="tx1">
                  <a:lumMod val="75000"/>
                  <a:lumOff val="25000"/>
                </a:schemeClr>
              </a:solidFill>
            </a:endParaRPr>
          </a:p>
        </p:txBody>
      </p:sp>
      <p:sp>
        <p:nvSpPr>
          <p:cNvPr id="25" name="Rectangle 22">
            <a:extLst>
              <a:ext uri="{FF2B5EF4-FFF2-40B4-BE49-F238E27FC236}">
                <a16:creationId xmlns:a16="http://schemas.microsoft.com/office/drawing/2014/main" id="{62B4A686-9088-3C51-7D1F-FBD65D5D3754}"/>
              </a:ext>
            </a:extLst>
          </p:cNvPr>
          <p:cNvSpPr/>
          <p:nvPr/>
        </p:nvSpPr>
        <p:spPr>
          <a:xfrm>
            <a:off x="9831" y="4022636"/>
            <a:ext cx="1508424" cy="307777"/>
          </a:xfrm>
          <a:prstGeom prst="rect">
            <a:avLst/>
          </a:prstGeom>
        </p:spPr>
        <p:txBody>
          <a:bodyPr wrap="square">
            <a:spAutoFit/>
          </a:bodyPr>
          <a:lstStyle/>
          <a:p>
            <a:pPr algn="r"/>
            <a:r>
              <a:rPr lang="en-US" altLang="ko-KR" sz="1400" b="1">
                <a:solidFill>
                  <a:schemeClr val="tx1">
                    <a:lumMod val="75000"/>
                    <a:lumOff val="25000"/>
                  </a:schemeClr>
                </a:solidFill>
              </a:rPr>
              <a:t>Contents F</a:t>
            </a:r>
            <a:endParaRPr lang="ko-KR" altLang="en-US" sz="1400" b="1">
              <a:solidFill>
                <a:schemeClr val="tx1">
                  <a:lumMod val="75000"/>
                  <a:lumOff val="25000"/>
                </a:schemeClr>
              </a:solidFill>
            </a:endParaRPr>
          </a:p>
        </p:txBody>
      </p:sp>
      <p:sp>
        <p:nvSpPr>
          <p:cNvPr id="26" name="TextBox 3">
            <a:extLst>
              <a:ext uri="{FF2B5EF4-FFF2-40B4-BE49-F238E27FC236}">
                <a16:creationId xmlns:a16="http://schemas.microsoft.com/office/drawing/2014/main" id="{D2DFB802-8B78-1BF1-28E5-1DD98826BF54}"/>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40174941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89">
            <a:extLst>
              <a:ext uri="{FF2B5EF4-FFF2-40B4-BE49-F238E27FC236}">
                <a16:creationId xmlns:a16="http://schemas.microsoft.com/office/drawing/2014/main" id="{59CF69F5-5E53-4F6F-A0DC-897F07E3326A}"/>
              </a:ext>
            </a:extLst>
          </p:cNvPr>
          <p:cNvSpPr/>
          <p:nvPr/>
        </p:nvSpPr>
        <p:spPr>
          <a:xfrm>
            <a:off x="4697488" y="2355573"/>
            <a:ext cx="2490020" cy="3431245"/>
          </a:xfrm>
          <a:custGeom>
            <a:avLst/>
            <a:gdLst>
              <a:gd name="connsiteX0" fmla="*/ 0 w 2085337"/>
              <a:gd name="connsiteY0" fmla="*/ 1964267 h 2873593"/>
              <a:gd name="connsiteX1" fmla="*/ 0 w 2085337"/>
              <a:gd name="connsiteY1" fmla="*/ 1932848 h 2873593"/>
              <a:gd name="connsiteX2" fmla="*/ 11572 w 2085337"/>
              <a:gd name="connsiteY2" fmla="*/ 1912795 h 2873593"/>
              <a:gd name="connsiteX3" fmla="*/ 63456 w 2085337"/>
              <a:gd name="connsiteY3" fmla="*/ 1793421 h 2873593"/>
              <a:gd name="connsiteX4" fmla="*/ 85541 w 2085337"/>
              <a:gd name="connsiteY4" fmla="*/ 1757673 h 2873593"/>
              <a:gd name="connsiteX5" fmla="*/ 96613 w 2085337"/>
              <a:gd name="connsiteY5" fmla="*/ 1755582 h 2873593"/>
              <a:gd name="connsiteX6" fmla="*/ 111925 w 2085337"/>
              <a:gd name="connsiteY6" fmla="*/ 1786324 h 2873593"/>
              <a:gd name="connsiteX7" fmla="*/ 128061 w 2085337"/>
              <a:gd name="connsiteY7" fmla="*/ 1817802 h 2873593"/>
              <a:gd name="connsiteX8" fmla="*/ 144021 w 2085337"/>
              <a:gd name="connsiteY8" fmla="*/ 1816919 h 2873593"/>
              <a:gd name="connsiteX9" fmla="*/ 156447 w 2085337"/>
              <a:gd name="connsiteY9" fmla="*/ 1808468 h 2873593"/>
              <a:gd name="connsiteX10" fmla="*/ 166312 w 2085337"/>
              <a:gd name="connsiteY10" fmla="*/ 1821395 h 2873593"/>
              <a:gd name="connsiteX11" fmla="*/ 177619 w 2085337"/>
              <a:gd name="connsiteY11" fmla="*/ 1862325 h 2873593"/>
              <a:gd name="connsiteX12" fmla="*/ 199498 w 2085337"/>
              <a:gd name="connsiteY12" fmla="*/ 1902695 h 2873593"/>
              <a:gd name="connsiteX13" fmla="*/ 208744 w 2085337"/>
              <a:gd name="connsiteY13" fmla="*/ 1887884 h 2873593"/>
              <a:gd name="connsiteX14" fmla="*/ 386245 w 2085337"/>
              <a:gd name="connsiteY14" fmla="*/ 1610148 h 2873593"/>
              <a:gd name="connsiteX15" fmla="*/ 467369 w 2085337"/>
              <a:gd name="connsiteY15" fmla="*/ 1504495 h 2873593"/>
              <a:gd name="connsiteX16" fmla="*/ 533034 w 2085337"/>
              <a:gd name="connsiteY16" fmla="*/ 1422870 h 2873593"/>
              <a:gd name="connsiteX17" fmla="*/ 602674 w 2085337"/>
              <a:gd name="connsiteY17" fmla="*/ 1322459 h 2873593"/>
              <a:gd name="connsiteX18" fmla="*/ 639983 w 2085337"/>
              <a:gd name="connsiteY18" fmla="*/ 1237095 h 2873593"/>
              <a:gd name="connsiteX19" fmla="*/ 658799 w 2085337"/>
              <a:gd name="connsiteY19" fmla="*/ 1202643 h 2873593"/>
              <a:gd name="connsiteX20" fmla="*/ 665306 w 2085337"/>
              <a:gd name="connsiteY20" fmla="*/ 1179587 h 2873593"/>
              <a:gd name="connsiteX21" fmla="*/ 662421 w 2085337"/>
              <a:gd name="connsiteY21" fmla="*/ 1171135 h 2873593"/>
              <a:gd name="connsiteX22" fmla="*/ 667338 w 2085337"/>
              <a:gd name="connsiteY22" fmla="*/ 1152555 h 2873593"/>
              <a:gd name="connsiteX23" fmla="*/ 690630 w 2085337"/>
              <a:gd name="connsiteY23" fmla="*/ 1133209 h 2873593"/>
              <a:gd name="connsiteX24" fmla="*/ 711448 w 2085337"/>
              <a:gd name="connsiteY24" fmla="*/ 1114481 h 2873593"/>
              <a:gd name="connsiteX25" fmla="*/ 684211 w 2085337"/>
              <a:gd name="connsiteY25" fmla="*/ 1106707 h 2873593"/>
              <a:gd name="connsiteX26" fmla="*/ 727290 w 2085337"/>
              <a:gd name="connsiteY26" fmla="*/ 1053233 h 2873593"/>
              <a:gd name="connsiteX27" fmla="*/ 739599 w 2085337"/>
              <a:gd name="connsiteY27" fmla="*/ 964011 h 2873593"/>
              <a:gd name="connsiteX28" fmla="*/ 722962 w 2085337"/>
              <a:gd name="connsiteY28" fmla="*/ 853824 h 2873593"/>
              <a:gd name="connsiteX29" fmla="*/ 724257 w 2085337"/>
              <a:gd name="connsiteY29" fmla="*/ 804472 h 2873593"/>
              <a:gd name="connsiteX30" fmla="*/ 711684 w 2085337"/>
              <a:gd name="connsiteY30" fmla="*/ 744196 h 2873593"/>
              <a:gd name="connsiteX31" fmla="*/ 631826 w 2085337"/>
              <a:gd name="connsiteY31" fmla="*/ 554504 h 2873593"/>
              <a:gd name="connsiteX32" fmla="*/ 615218 w 2085337"/>
              <a:gd name="connsiteY32" fmla="*/ 397438 h 2873593"/>
              <a:gd name="connsiteX33" fmla="*/ 632827 w 2085337"/>
              <a:gd name="connsiteY33" fmla="*/ 286809 h 2873593"/>
              <a:gd name="connsiteX34" fmla="*/ 665807 w 2085337"/>
              <a:gd name="connsiteY34" fmla="*/ 214077 h 2873593"/>
              <a:gd name="connsiteX35" fmla="*/ 714364 w 2085337"/>
              <a:gd name="connsiteY35" fmla="*/ 194201 h 2873593"/>
              <a:gd name="connsiteX36" fmla="*/ 817749 w 2085337"/>
              <a:gd name="connsiteY36" fmla="*/ 228241 h 2873593"/>
              <a:gd name="connsiteX37" fmla="*/ 966393 w 2085337"/>
              <a:gd name="connsiteY37" fmla="*/ 320525 h 2873593"/>
              <a:gd name="connsiteX38" fmla="*/ 1117952 w 2085337"/>
              <a:gd name="connsiteY38" fmla="*/ 219024 h 2873593"/>
              <a:gd name="connsiteX39" fmla="*/ 1117952 w 2085337"/>
              <a:gd name="connsiteY39" fmla="*/ 235455 h 2873593"/>
              <a:gd name="connsiteX40" fmla="*/ 1241420 w 2085337"/>
              <a:gd name="connsiteY40" fmla="*/ 210602 h 2873593"/>
              <a:gd name="connsiteX41" fmla="*/ 1357880 w 2085337"/>
              <a:gd name="connsiteY41" fmla="*/ 187870 h 2873593"/>
              <a:gd name="connsiteX42" fmla="*/ 1505051 w 2085337"/>
              <a:gd name="connsiteY42" fmla="*/ 211397 h 2873593"/>
              <a:gd name="connsiteX43" fmla="*/ 1568567 w 2085337"/>
              <a:gd name="connsiteY43" fmla="*/ 202328 h 2873593"/>
              <a:gd name="connsiteX44" fmla="*/ 1585734 w 2085337"/>
              <a:gd name="connsiteY44" fmla="*/ 184631 h 2873593"/>
              <a:gd name="connsiteX45" fmla="*/ 1684673 w 2085337"/>
              <a:gd name="connsiteY45" fmla="*/ 70027 h 2873593"/>
              <a:gd name="connsiteX46" fmla="*/ 1755255 w 2085337"/>
              <a:gd name="connsiteY46" fmla="*/ 13461 h 2873593"/>
              <a:gd name="connsiteX47" fmla="*/ 1851161 w 2085337"/>
              <a:gd name="connsiteY47" fmla="*/ 30716 h 2873593"/>
              <a:gd name="connsiteX48" fmla="*/ 1889294 w 2085337"/>
              <a:gd name="connsiteY48" fmla="*/ 92376 h 2873593"/>
              <a:gd name="connsiteX49" fmla="*/ 1940442 w 2085337"/>
              <a:gd name="connsiteY49" fmla="*/ 289930 h 2873593"/>
              <a:gd name="connsiteX50" fmla="*/ 1940265 w 2085337"/>
              <a:gd name="connsiteY50" fmla="*/ 399441 h 2873593"/>
              <a:gd name="connsiteX51" fmla="*/ 1921125 w 2085337"/>
              <a:gd name="connsiteY51" fmla="*/ 475264 h 2873593"/>
              <a:gd name="connsiteX52" fmla="*/ 1922686 w 2085337"/>
              <a:gd name="connsiteY52" fmla="*/ 486896 h 2873593"/>
              <a:gd name="connsiteX53" fmla="*/ 1961732 w 2085337"/>
              <a:gd name="connsiteY53" fmla="*/ 562543 h 2873593"/>
              <a:gd name="connsiteX54" fmla="*/ 1977250 w 2085337"/>
              <a:gd name="connsiteY54" fmla="*/ 661011 h 2873593"/>
              <a:gd name="connsiteX55" fmla="*/ 1983257 w 2085337"/>
              <a:gd name="connsiteY55" fmla="*/ 679709 h 2873593"/>
              <a:gd name="connsiteX56" fmla="*/ 1995595 w 2085337"/>
              <a:gd name="connsiteY56" fmla="*/ 739956 h 2873593"/>
              <a:gd name="connsiteX57" fmla="*/ 1972421 w 2085337"/>
              <a:gd name="connsiteY57" fmla="*/ 852852 h 2873593"/>
              <a:gd name="connsiteX58" fmla="*/ 1958434 w 2085337"/>
              <a:gd name="connsiteY58" fmla="*/ 939041 h 2873593"/>
              <a:gd name="connsiteX59" fmla="*/ 1961437 w 2085337"/>
              <a:gd name="connsiteY59" fmla="*/ 951349 h 2873593"/>
              <a:gd name="connsiteX60" fmla="*/ 1981637 w 2085337"/>
              <a:gd name="connsiteY60" fmla="*/ 1007886 h 2873593"/>
              <a:gd name="connsiteX61" fmla="*/ 1997774 w 2085337"/>
              <a:gd name="connsiteY61" fmla="*/ 1082002 h 2873593"/>
              <a:gd name="connsiteX62" fmla="*/ 2042797 w 2085337"/>
              <a:gd name="connsiteY62" fmla="*/ 1251465 h 2873593"/>
              <a:gd name="connsiteX63" fmla="*/ 2070005 w 2085337"/>
              <a:gd name="connsiteY63" fmla="*/ 1359738 h 2873593"/>
              <a:gd name="connsiteX64" fmla="*/ 2082402 w 2085337"/>
              <a:gd name="connsiteY64" fmla="*/ 1409561 h 2873593"/>
              <a:gd name="connsiteX65" fmla="*/ 2067767 w 2085337"/>
              <a:gd name="connsiteY65" fmla="*/ 1562534 h 2873593"/>
              <a:gd name="connsiteX66" fmla="*/ 2036760 w 2085337"/>
              <a:gd name="connsiteY66" fmla="*/ 1756407 h 2873593"/>
              <a:gd name="connsiteX67" fmla="*/ 2030400 w 2085337"/>
              <a:gd name="connsiteY67" fmla="*/ 1828933 h 2873593"/>
              <a:gd name="connsiteX68" fmla="*/ 2019476 w 2085337"/>
              <a:gd name="connsiteY68" fmla="*/ 1852313 h 2873593"/>
              <a:gd name="connsiteX69" fmla="*/ 2001837 w 2085337"/>
              <a:gd name="connsiteY69" fmla="*/ 1879933 h 2873593"/>
              <a:gd name="connsiteX70" fmla="*/ 1990795 w 2085337"/>
              <a:gd name="connsiteY70" fmla="*/ 1933673 h 2873593"/>
              <a:gd name="connsiteX71" fmla="*/ 1960200 w 2085337"/>
              <a:gd name="connsiteY71" fmla="*/ 2155756 h 2873593"/>
              <a:gd name="connsiteX72" fmla="*/ 1954311 w 2085337"/>
              <a:gd name="connsiteY72" fmla="*/ 2322509 h 2873593"/>
              <a:gd name="connsiteX73" fmla="*/ 1965913 w 2085337"/>
              <a:gd name="connsiteY73" fmla="*/ 2420476 h 2873593"/>
              <a:gd name="connsiteX74" fmla="*/ 1994122 w 2085337"/>
              <a:gd name="connsiteY74" fmla="*/ 2564203 h 2873593"/>
              <a:gd name="connsiteX75" fmla="*/ 2029929 w 2085337"/>
              <a:gd name="connsiteY75" fmla="*/ 2680927 h 2873593"/>
              <a:gd name="connsiteX76" fmla="*/ 2007697 w 2085337"/>
              <a:gd name="connsiteY76" fmla="*/ 2735697 h 2873593"/>
              <a:gd name="connsiteX77" fmla="*/ 1984552 w 2085337"/>
              <a:gd name="connsiteY77" fmla="*/ 2751775 h 2873593"/>
              <a:gd name="connsiteX78" fmla="*/ 1971007 w 2085337"/>
              <a:gd name="connsiteY78" fmla="*/ 2765173 h 2873593"/>
              <a:gd name="connsiteX79" fmla="*/ 1875366 w 2085337"/>
              <a:gd name="connsiteY79" fmla="*/ 2763288 h 2873593"/>
              <a:gd name="connsiteX80" fmla="*/ 1853016 w 2085337"/>
              <a:gd name="connsiteY80" fmla="*/ 2758371 h 2873593"/>
              <a:gd name="connsiteX81" fmla="*/ 1771156 w 2085337"/>
              <a:gd name="connsiteY81" fmla="*/ 2731280 h 2873593"/>
              <a:gd name="connsiteX82" fmla="*/ 1737617 w 2085337"/>
              <a:gd name="connsiteY82" fmla="*/ 2694090 h 2873593"/>
              <a:gd name="connsiteX83" fmla="*/ 1713942 w 2085337"/>
              <a:gd name="connsiteY83" fmla="*/ 2638760 h 2873593"/>
              <a:gd name="connsiteX84" fmla="*/ 1718772 w 2085337"/>
              <a:gd name="connsiteY84" fmla="*/ 2574332 h 2873593"/>
              <a:gd name="connsiteX85" fmla="*/ 1710026 w 2085337"/>
              <a:gd name="connsiteY85" fmla="*/ 2489645 h 2873593"/>
              <a:gd name="connsiteX86" fmla="*/ 1656758 w 2085337"/>
              <a:gd name="connsiteY86" fmla="*/ 2317974 h 2873593"/>
              <a:gd name="connsiteX87" fmla="*/ 1637147 w 2085337"/>
              <a:gd name="connsiteY87" fmla="*/ 2312644 h 2873593"/>
              <a:gd name="connsiteX88" fmla="*/ 1602665 w 2085337"/>
              <a:gd name="connsiteY88" fmla="*/ 2335112 h 2873593"/>
              <a:gd name="connsiteX89" fmla="*/ 1576988 w 2085337"/>
              <a:gd name="connsiteY89" fmla="*/ 2368268 h 2873593"/>
              <a:gd name="connsiteX90" fmla="*/ 1574191 w 2085337"/>
              <a:gd name="connsiteY90" fmla="*/ 2380430 h 2873593"/>
              <a:gd name="connsiteX91" fmla="*/ 1564533 w 2085337"/>
              <a:gd name="connsiteY91" fmla="*/ 2368327 h 2873593"/>
              <a:gd name="connsiteX92" fmla="*/ 1557554 w 2085337"/>
              <a:gd name="connsiteY92" fmla="*/ 2379811 h 2873593"/>
              <a:gd name="connsiteX93" fmla="*/ 1527725 w 2085337"/>
              <a:gd name="connsiteY93" fmla="*/ 2419917 h 2873593"/>
              <a:gd name="connsiteX94" fmla="*/ 1479669 w 2085337"/>
              <a:gd name="connsiteY94" fmla="*/ 2462790 h 2873593"/>
              <a:gd name="connsiteX95" fmla="*/ 1474663 w 2085337"/>
              <a:gd name="connsiteY95" fmla="*/ 2474098 h 2873593"/>
              <a:gd name="connsiteX96" fmla="*/ 1488002 w 2085337"/>
              <a:gd name="connsiteY96" fmla="*/ 2580840 h 2873593"/>
              <a:gd name="connsiteX97" fmla="*/ 1503432 w 2085337"/>
              <a:gd name="connsiteY97" fmla="*/ 2622182 h 2873593"/>
              <a:gd name="connsiteX98" fmla="*/ 1557289 w 2085337"/>
              <a:gd name="connsiteY98" fmla="*/ 2665056 h 2873593"/>
              <a:gd name="connsiteX99" fmla="*/ 1579638 w 2085337"/>
              <a:gd name="connsiteY99" fmla="*/ 2677806 h 2873593"/>
              <a:gd name="connsiteX100" fmla="*/ 1595451 w 2085337"/>
              <a:gd name="connsiteY100" fmla="*/ 2706840 h 2873593"/>
              <a:gd name="connsiteX101" fmla="*/ 1594803 w 2085337"/>
              <a:gd name="connsiteY101" fmla="*/ 2785255 h 2873593"/>
              <a:gd name="connsiteX102" fmla="*/ 1541093 w 2085337"/>
              <a:gd name="connsiteY102" fmla="*/ 2841998 h 2873593"/>
              <a:gd name="connsiteX103" fmla="*/ 1536706 w 2085337"/>
              <a:gd name="connsiteY103" fmla="*/ 2856780 h 2873593"/>
              <a:gd name="connsiteX104" fmla="*/ 1524869 w 2085337"/>
              <a:gd name="connsiteY104" fmla="*/ 2864259 h 2873593"/>
              <a:gd name="connsiteX105" fmla="*/ 1467213 w 2085337"/>
              <a:gd name="connsiteY105" fmla="*/ 2863287 h 2873593"/>
              <a:gd name="connsiteX106" fmla="*/ 1404905 w 2085337"/>
              <a:gd name="connsiteY106" fmla="*/ 2873593 h 2873593"/>
              <a:gd name="connsiteX107" fmla="*/ 1380229 w 2085337"/>
              <a:gd name="connsiteY107" fmla="*/ 2873593 h 2873593"/>
              <a:gd name="connsiteX108" fmla="*/ 1214447 w 2085337"/>
              <a:gd name="connsiteY108" fmla="*/ 2613820 h 2873593"/>
              <a:gd name="connsiteX109" fmla="*/ 1219777 w 2085337"/>
              <a:gd name="connsiteY109" fmla="*/ 2635227 h 2873593"/>
              <a:gd name="connsiteX110" fmla="*/ 1224989 w 2085337"/>
              <a:gd name="connsiteY110" fmla="*/ 2669355 h 2873593"/>
              <a:gd name="connsiteX111" fmla="*/ 1195867 w 2085337"/>
              <a:gd name="connsiteY111" fmla="*/ 2709284 h 2873593"/>
              <a:gd name="connsiteX112" fmla="*/ 1158264 w 2085337"/>
              <a:gd name="connsiteY112" fmla="*/ 2715232 h 2873593"/>
              <a:gd name="connsiteX113" fmla="*/ 1125196 w 2085337"/>
              <a:gd name="connsiteY113" fmla="*/ 2715379 h 2873593"/>
              <a:gd name="connsiteX114" fmla="*/ 970987 w 2085337"/>
              <a:gd name="connsiteY114" fmla="*/ 2710609 h 2873593"/>
              <a:gd name="connsiteX115" fmla="*/ 831677 w 2085337"/>
              <a:gd name="connsiteY115" fmla="*/ 2732929 h 2873593"/>
              <a:gd name="connsiteX116" fmla="*/ 777408 w 2085337"/>
              <a:gd name="connsiteY116" fmla="*/ 2731045 h 2873593"/>
              <a:gd name="connsiteX117" fmla="*/ 642427 w 2085337"/>
              <a:gd name="connsiteY117" fmla="*/ 2696239 h 2873593"/>
              <a:gd name="connsiteX118" fmla="*/ 629117 w 2085337"/>
              <a:gd name="connsiteY118" fmla="*/ 2695120 h 2873593"/>
              <a:gd name="connsiteX119" fmla="*/ 568399 w 2085337"/>
              <a:gd name="connsiteY119" fmla="*/ 2691940 h 2873593"/>
              <a:gd name="connsiteX120" fmla="*/ 427970 w 2085337"/>
              <a:gd name="connsiteY120" fmla="*/ 2697034 h 2873593"/>
              <a:gd name="connsiteX121" fmla="*/ 373789 w 2085337"/>
              <a:gd name="connsiteY121" fmla="*/ 2702982 h 2873593"/>
              <a:gd name="connsiteX122" fmla="*/ 287100 w 2085337"/>
              <a:gd name="connsiteY122" fmla="*/ 2671240 h 2873593"/>
              <a:gd name="connsiteX123" fmla="*/ 230593 w 2085337"/>
              <a:gd name="connsiteY123" fmla="*/ 2621623 h 2873593"/>
              <a:gd name="connsiteX124" fmla="*/ 182566 w 2085337"/>
              <a:gd name="connsiteY124" fmla="*/ 2561111 h 2873593"/>
              <a:gd name="connsiteX125" fmla="*/ 134333 w 2085337"/>
              <a:gd name="connsiteY125" fmla="*/ 2497890 h 2873593"/>
              <a:gd name="connsiteX126" fmla="*/ 41342 w 2085337"/>
              <a:gd name="connsiteY126" fmla="*/ 2138618 h 2873593"/>
              <a:gd name="connsiteX127" fmla="*/ 41961 w 2085337"/>
              <a:gd name="connsiteY127" fmla="*/ 2117299 h 2873593"/>
              <a:gd name="connsiteX128" fmla="*/ 27267 w 2085337"/>
              <a:gd name="connsiteY128" fmla="*/ 2050486 h 2873593"/>
              <a:gd name="connsiteX129" fmla="*/ 17874 w 2085337"/>
              <a:gd name="connsiteY129" fmla="*/ 2027753 h 2873593"/>
              <a:gd name="connsiteX130" fmla="*/ 0 w 2085337"/>
              <a:gd name="connsiteY130" fmla="*/ 1964267 h 2873593"/>
              <a:gd name="connsiteX131" fmla="*/ 1474103 w 2085337"/>
              <a:gd name="connsiteY131" fmla="*/ 2434934 h 2873593"/>
              <a:gd name="connsiteX132" fmla="*/ 1480729 w 2085337"/>
              <a:gd name="connsiteY132" fmla="*/ 2429339 h 2873593"/>
              <a:gd name="connsiteX133" fmla="*/ 1559644 w 2085337"/>
              <a:gd name="connsiteY133" fmla="*/ 2353221 h 2873593"/>
              <a:gd name="connsiteX134" fmla="*/ 1593125 w 2085337"/>
              <a:gd name="connsiteY134" fmla="*/ 2301102 h 2873593"/>
              <a:gd name="connsiteX135" fmla="*/ 1607436 w 2085337"/>
              <a:gd name="connsiteY135" fmla="*/ 2269653 h 2873593"/>
              <a:gd name="connsiteX136" fmla="*/ 1622012 w 2085337"/>
              <a:gd name="connsiteY136" fmla="*/ 2256314 h 2873593"/>
              <a:gd name="connsiteX137" fmla="*/ 1624956 w 2085337"/>
              <a:gd name="connsiteY137" fmla="*/ 2258316 h 2873593"/>
              <a:gd name="connsiteX138" fmla="*/ 1627636 w 2085337"/>
              <a:gd name="connsiteY138" fmla="*/ 2292474 h 2873593"/>
              <a:gd name="connsiteX139" fmla="*/ 1649102 w 2085337"/>
              <a:gd name="connsiteY139" fmla="*/ 2249806 h 2873593"/>
              <a:gd name="connsiteX140" fmla="*/ 1653077 w 2085337"/>
              <a:gd name="connsiteY140" fmla="*/ 2250984 h 2873593"/>
              <a:gd name="connsiteX141" fmla="*/ 1656228 w 2085337"/>
              <a:gd name="connsiteY141" fmla="*/ 2270448 h 2873593"/>
              <a:gd name="connsiteX142" fmla="*/ 1660380 w 2085337"/>
              <a:gd name="connsiteY142" fmla="*/ 2279164 h 2873593"/>
              <a:gd name="connsiteX143" fmla="*/ 1669361 w 2085337"/>
              <a:gd name="connsiteY143" fmla="*/ 2274011 h 2873593"/>
              <a:gd name="connsiteX144" fmla="*/ 1676928 w 2085337"/>
              <a:gd name="connsiteY144" fmla="*/ 2264323 h 2873593"/>
              <a:gd name="connsiteX145" fmla="*/ 1696540 w 2085337"/>
              <a:gd name="connsiteY145" fmla="*/ 2237174 h 2873593"/>
              <a:gd name="connsiteX146" fmla="*/ 1698925 w 2085337"/>
              <a:gd name="connsiteY146" fmla="*/ 2261555 h 2873593"/>
              <a:gd name="connsiteX147" fmla="*/ 1683907 w 2085337"/>
              <a:gd name="connsiteY147" fmla="*/ 2318092 h 2873593"/>
              <a:gd name="connsiteX148" fmla="*/ 1731816 w 2085337"/>
              <a:gd name="connsiteY148" fmla="*/ 2516147 h 2873593"/>
              <a:gd name="connsiteX149" fmla="*/ 1737617 w 2085337"/>
              <a:gd name="connsiteY149" fmla="*/ 2571329 h 2873593"/>
              <a:gd name="connsiteX150" fmla="*/ 1728253 w 2085337"/>
              <a:gd name="connsiteY150" fmla="*/ 2645769 h 2873593"/>
              <a:gd name="connsiteX151" fmla="*/ 1730992 w 2085337"/>
              <a:gd name="connsiteY151" fmla="*/ 2665527 h 2873593"/>
              <a:gd name="connsiteX152" fmla="*/ 1751251 w 2085337"/>
              <a:gd name="connsiteY152" fmla="*/ 2678424 h 2873593"/>
              <a:gd name="connsiteX153" fmla="*/ 1769007 w 2085337"/>
              <a:gd name="connsiteY153" fmla="*/ 2667235 h 2873593"/>
              <a:gd name="connsiteX154" fmla="*/ 1796274 w 2085337"/>
              <a:gd name="connsiteY154" fmla="*/ 2634049 h 2873593"/>
              <a:gd name="connsiteX155" fmla="*/ 1846833 w 2085337"/>
              <a:gd name="connsiteY155" fmla="*/ 2657606 h 2873593"/>
              <a:gd name="connsiteX156" fmla="*/ 1807846 w 2085337"/>
              <a:gd name="connsiteY156" fmla="*/ 2649126 h 2873593"/>
              <a:gd name="connsiteX157" fmla="*/ 1784289 w 2085337"/>
              <a:gd name="connsiteY157" fmla="*/ 2685462 h 2873593"/>
              <a:gd name="connsiteX158" fmla="*/ 1829401 w 2085337"/>
              <a:gd name="connsiteY158" fmla="*/ 2739260 h 2873593"/>
              <a:gd name="connsiteX159" fmla="*/ 1854312 w 2085337"/>
              <a:gd name="connsiteY159" fmla="*/ 2724832 h 2873593"/>
              <a:gd name="connsiteX160" fmla="*/ 1858729 w 2085337"/>
              <a:gd name="connsiteY160" fmla="*/ 2690409 h 2873593"/>
              <a:gd name="connsiteX161" fmla="*/ 1916208 w 2085337"/>
              <a:gd name="connsiteY161" fmla="*/ 2644768 h 2873593"/>
              <a:gd name="connsiteX162" fmla="*/ 1931608 w 2085337"/>
              <a:gd name="connsiteY162" fmla="*/ 2651628 h 2873593"/>
              <a:gd name="connsiteX163" fmla="*/ 1908464 w 2085337"/>
              <a:gd name="connsiteY163" fmla="*/ 2664467 h 2873593"/>
              <a:gd name="connsiteX164" fmla="*/ 1888970 w 2085337"/>
              <a:gd name="connsiteY164" fmla="*/ 2711110 h 2873593"/>
              <a:gd name="connsiteX165" fmla="*/ 1897804 w 2085337"/>
              <a:gd name="connsiteY165" fmla="*/ 2735491 h 2873593"/>
              <a:gd name="connsiteX166" fmla="*/ 1949011 w 2085337"/>
              <a:gd name="connsiteY166" fmla="*/ 2735992 h 2873593"/>
              <a:gd name="connsiteX167" fmla="*/ 1959405 w 2085337"/>
              <a:gd name="connsiteY167" fmla="*/ 2684255 h 2873593"/>
              <a:gd name="connsiteX168" fmla="*/ 1961290 w 2085337"/>
              <a:gd name="connsiteY168" fmla="*/ 2669856 h 2873593"/>
              <a:gd name="connsiteX169" fmla="*/ 1965530 w 2085337"/>
              <a:gd name="connsiteY169" fmla="*/ 2669296 h 2873593"/>
              <a:gd name="connsiteX170" fmla="*/ 1970212 w 2085337"/>
              <a:gd name="connsiteY170" fmla="*/ 2683931 h 2873593"/>
              <a:gd name="connsiteX171" fmla="*/ 1971272 w 2085337"/>
              <a:gd name="connsiteY171" fmla="*/ 2706192 h 2873593"/>
              <a:gd name="connsiteX172" fmla="*/ 1982403 w 2085337"/>
              <a:gd name="connsiteY172" fmla="*/ 2716263 h 2873593"/>
              <a:gd name="connsiteX173" fmla="*/ 1994623 w 2085337"/>
              <a:gd name="connsiteY173" fmla="*/ 2709814 h 2873593"/>
              <a:gd name="connsiteX174" fmla="*/ 2002780 w 2085337"/>
              <a:gd name="connsiteY174" fmla="*/ 2667264 h 2873593"/>
              <a:gd name="connsiteX175" fmla="*/ 1972008 w 2085337"/>
              <a:gd name="connsiteY175" fmla="*/ 2575068 h 2873593"/>
              <a:gd name="connsiteX176" fmla="*/ 1965795 w 2085337"/>
              <a:gd name="connsiteY176" fmla="*/ 2555987 h 2873593"/>
              <a:gd name="connsiteX177" fmla="*/ 1956314 w 2085337"/>
              <a:gd name="connsiteY177" fmla="*/ 2481783 h 2873593"/>
              <a:gd name="connsiteX178" fmla="*/ 1918534 w 2085337"/>
              <a:gd name="connsiteY178" fmla="*/ 2262615 h 2873593"/>
              <a:gd name="connsiteX179" fmla="*/ 1902987 w 2085337"/>
              <a:gd name="connsiteY179" fmla="*/ 2243299 h 2873593"/>
              <a:gd name="connsiteX180" fmla="*/ 1856845 w 2085337"/>
              <a:gd name="connsiteY180" fmla="*/ 2251455 h 2873593"/>
              <a:gd name="connsiteX181" fmla="*/ 1830696 w 2085337"/>
              <a:gd name="connsiteY181" fmla="*/ 2266502 h 2873593"/>
              <a:gd name="connsiteX182" fmla="*/ 1800485 w 2085337"/>
              <a:gd name="connsiteY182" fmla="*/ 2249070 h 2873593"/>
              <a:gd name="connsiteX183" fmla="*/ 1798512 w 2085337"/>
              <a:gd name="connsiteY183" fmla="*/ 2215502 h 2873593"/>
              <a:gd name="connsiteX184" fmla="*/ 1768594 w 2085337"/>
              <a:gd name="connsiteY184" fmla="*/ 2150396 h 2873593"/>
              <a:gd name="connsiteX185" fmla="*/ 1737382 w 2085337"/>
              <a:gd name="connsiteY185" fmla="*/ 2116975 h 2873593"/>
              <a:gd name="connsiteX186" fmla="*/ 1741828 w 2085337"/>
              <a:gd name="connsiteY186" fmla="*/ 2085291 h 2873593"/>
              <a:gd name="connsiteX187" fmla="*/ 1786674 w 2085337"/>
              <a:gd name="connsiteY187" fmla="*/ 1988766 h 2873593"/>
              <a:gd name="connsiteX188" fmla="*/ 1805137 w 2085337"/>
              <a:gd name="connsiteY188" fmla="*/ 1937589 h 2873593"/>
              <a:gd name="connsiteX189" fmla="*/ 1821568 w 2085337"/>
              <a:gd name="connsiteY189" fmla="*/ 1906759 h 2873593"/>
              <a:gd name="connsiteX190" fmla="*/ 1842916 w 2085337"/>
              <a:gd name="connsiteY190" fmla="*/ 1868126 h 2873593"/>
              <a:gd name="connsiteX191" fmla="*/ 1876632 w 2085337"/>
              <a:gd name="connsiteY191" fmla="*/ 1841271 h 2873593"/>
              <a:gd name="connsiteX192" fmla="*/ 1860967 w 2085337"/>
              <a:gd name="connsiteY192" fmla="*/ 1843008 h 2873593"/>
              <a:gd name="connsiteX193" fmla="*/ 1929841 w 2085337"/>
              <a:gd name="connsiteY193" fmla="*/ 1744805 h 2873593"/>
              <a:gd name="connsiteX194" fmla="*/ 1906049 w 2085337"/>
              <a:gd name="connsiteY194" fmla="*/ 1753668 h 2873593"/>
              <a:gd name="connsiteX195" fmla="*/ 1907992 w 2085337"/>
              <a:gd name="connsiteY195" fmla="*/ 1745306 h 2873593"/>
              <a:gd name="connsiteX196" fmla="*/ 1969711 w 2085337"/>
              <a:gd name="connsiteY196" fmla="*/ 1684588 h 2873593"/>
              <a:gd name="connsiteX197" fmla="*/ 1967120 w 2085337"/>
              <a:gd name="connsiteY197" fmla="*/ 1648575 h 2873593"/>
              <a:gd name="connsiteX198" fmla="*/ 1980695 w 2085337"/>
              <a:gd name="connsiteY198" fmla="*/ 1604730 h 2873593"/>
              <a:gd name="connsiteX199" fmla="*/ 1981254 w 2085337"/>
              <a:gd name="connsiteY199" fmla="*/ 1569954 h 2873593"/>
              <a:gd name="connsiteX200" fmla="*/ 1949394 w 2085337"/>
              <a:gd name="connsiteY200" fmla="*/ 1588122 h 2873593"/>
              <a:gd name="connsiteX201" fmla="*/ 1937939 w 2085337"/>
              <a:gd name="connsiteY201" fmla="*/ 1598075 h 2873593"/>
              <a:gd name="connsiteX202" fmla="*/ 1916591 w 2085337"/>
              <a:gd name="connsiteY202" fmla="*/ 1619129 h 2873593"/>
              <a:gd name="connsiteX203" fmla="*/ 1860908 w 2085337"/>
              <a:gd name="connsiteY203" fmla="*/ 1681584 h 2873593"/>
              <a:gd name="connsiteX204" fmla="*/ 1847716 w 2085337"/>
              <a:gd name="connsiteY204" fmla="*/ 1686973 h 2873593"/>
              <a:gd name="connsiteX205" fmla="*/ 1848747 w 2085337"/>
              <a:gd name="connsiteY205" fmla="*/ 1670365 h 2873593"/>
              <a:gd name="connsiteX206" fmla="*/ 1740679 w 2085337"/>
              <a:gd name="connsiteY206" fmla="*/ 1746219 h 2873593"/>
              <a:gd name="connsiteX207" fmla="*/ 1737382 w 2085337"/>
              <a:gd name="connsiteY207" fmla="*/ 1738651 h 2873593"/>
              <a:gd name="connsiteX208" fmla="*/ 1691092 w 2085337"/>
              <a:gd name="connsiteY208" fmla="*/ 1775370 h 2873593"/>
              <a:gd name="connsiteX209" fmla="*/ 1603490 w 2085337"/>
              <a:gd name="connsiteY209" fmla="*/ 1818980 h 2873593"/>
              <a:gd name="connsiteX210" fmla="*/ 1581935 w 2085337"/>
              <a:gd name="connsiteY210" fmla="*/ 1820276 h 2873593"/>
              <a:gd name="connsiteX211" fmla="*/ 1588708 w 2085337"/>
              <a:gd name="connsiteY211" fmla="*/ 1807702 h 2873593"/>
              <a:gd name="connsiteX212" fmla="*/ 1545304 w 2085337"/>
              <a:gd name="connsiteY212" fmla="*/ 1836412 h 2873593"/>
              <a:gd name="connsiteX213" fmla="*/ 1543449 w 2085337"/>
              <a:gd name="connsiteY213" fmla="*/ 1829934 h 2873593"/>
              <a:gd name="connsiteX214" fmla="*/ 1541064 w 2085337"/>
              <a:gd name="connsiteY214" fmla="*/ 1814828 h 2873593"/>
              <a:gd name="connsiteX215" fmla="*/ 1534821 w 2085337"/>
              <a:gd name="connsiteY215" fmla="*/ 1830523 h 2873593"/>
              <a:gd name="connsiteX216" fmla="*/ 1513031 w 2085337"/>
              <a:gd name="connsiteY216" fmla="*/ 1837943 h 2873593"/>
              <a:gd name="connsiteX217" fmla="*/ 1449575 w 2085337"/>
              <a:gd name="connsiteY217" fmla="*/ 1800046 h 2873593"/>
              <a:gd name="connsiteX218" fmla="*/ 1403227 w 2085337"/>
              <a:gd name="connsiteY218" fmla="*/ 1780347 h 2873593"/>
              <a:gd name="connsiteX219" fmla="*/ 1414328 w 2085337"/>
              <a:gd name="connsiteY219" fmla="*/ 1814651 h 2873593"/>
              <a:gd name="connsiteX220" fmla="*/ 1409705 w 2085337"/>
              <a:gd name="connsiteY220" fmla="*/ 1825929 h 2873593"/>
              <a:gd name="connsiteX221" fmla="*/ 1398810 w 2085337"/>
              <a:gd name="connsiteY221" fmla="*/ 1823220 h 2873593"/>
              <a:gd name="connsiteX222" fmla="*/ 1385147 w 2085337"/>
              <a:gd name="connsiteY222" fmla="*/ 1809999 h 2873593"/>
              <a:gd name="connsiteX223" fmla="*/ 1294335 w 2085337"/>
              <a:gd name="connsiteY223" fmla="*/ 1747750 h 2873593"/>
              <a:gd name="connsiteX224" fmla="*/ 1246926 w 2085337"/>
              <a:gd name="connsiteY224" fmla="*/ 1733380 h 2873593"/>
              <a:gd name="connsiteX225" fmla="*/ 1245219 w 2085337"/>
              <a:gd name="connsiteY225" fmla="*/ 1736678 h 2873593"/>
              <a:gd name="connsiteX226" fmla="*/ 1255701 w 2085337"/>
              <a:gd name="connsiteY226" fmla="*/ 1749163 h 2873593"/>
              <a:gd name="connsiteX227" fmla="*/ 1259588 w 2085337"/>
              <a:gd name="connsiteY227" fmla="*/ 1757850 h 2873593"/>
              <a:gd name="connsiteX228" fmla="*/ 1249842 w 2085337"/>
              <a:gd name="connsiteY228" fmla="*/ 1761737 h 2873593"/>
              <a:gd name="connsiteX229" fmla="*/ 1228258 w 2085337"/>
              <a:gd name="connsiteY229" fmla="*/ 1756613 h 2873593"/>
              <a:gd name="connsiteX230" fmla="*/ 1201226 w 2085337"/>
              <a:gd name="connsiteY230" fmla="*/ 1744422 h 2873593"/>
              <a:gd name="connsiteX231" fmla="*/ 1199459 w 2085337"/>
              <a:gd name="connsiteY231" fmla="*/ 1761265 h 2873593"/>
              <a:gd name="connsiteX232" fmla="*/ 1173282 w 2085337"/>
              <a:gd name="connsiteY232" fmla="*/ 1732555 h 2873593"/>
              <a:gd name="connsiteX233" fmla="*/ 1173282 w 2085337"/>
              <a:gd name="connsiteY233" fmla="*/ 1747514 h 2873593"/>
              <a:gd name="connsiteX234" fmla="*/ 1161327 w 2085337"/>
              <a:gd name="connsiteY234" fmla="*/ 1734617 h 2873593"/>
              <a:gd name="connsiteX235" fmla="*/ 1131733 w 2085337"/>
              <a:gd name="connsiteY235" fmla="*/ 1739034 h 2873593"/>
              <a:gd name="connsiteX236" fmla="*/ 1096309 w 2085337"/>
              <a:gd name="connsiteY236" fmla="*/ 1705995 h 2873593"/>
              <a:gd name="connsiteX237" fmla="*/ 1097664 w 2085337"/>
              <a:gd name="connsiteY237" fmla="*/ 1725076 h 2873593"/>
              <a:gd name="connsiteX238" fmla="*/ 994279 w 2085337"/>
              <a:gd name="connsiteY238" fmla="*/ 1664211 h 2873593"/>
              <a:gd name="connsiteX239" fmla="*/ 996163 w 2085337"/>
              <a:gd name="connsiteY239" fmla="*/ 1687120 h 2873593"/>
              <a:gd name="connsiteX240" fmla="*/ 906087 w 2085337"/>
              <a:gd name="connsiteY240" fmla="*/ 1643481 h 2873593"/>
              <a:gd name="connsiteX241" fmla="*/ 903908 w 2085337"/>
              <a:gd name="connsiteY241" fmla="*/ 1646867 h 2873593"/>
              <a:gd name="connsiteX242" fmla="*/ 911417 w 2085337"/>
              <a:gd name="connsiteY242" fmla="*/ 1657615 h 2873593"/>
              <a:gd name="connsiteX243" fmla="*/ 956381 w 2085337"/>
              <a:gd name="connsiteY243" fmla="*/ 1707703 h 2873593"/>
              <a:gd name="connsiteX244" fmla="*/ 971163 w 2085337"/>
              <a:gd name="connsiteY244" fmla="*/ 1729935 h 2873593"/>
              <a:gd name="connsiteX245" fmla="*/ 979555 w 2085337"/>
              <a:gd name="connsiteY245" fmla="*/ 1739446 h 2873593"/>
              <a:gd name="connsiteX246" fmla="*/ 1006145 w 2085337"/>
              <a:gd name="connsiteY246" fmla="*/ 1768244 h 2873593"/>
              <a:gd name="connsiteX247" fmla="*/ 994809 w 2085337"/>
              <a:gd name="connsiteY247" fmla="*/ 1784351 h 2873593"/>
              <a:gd name="connsiteX248" fmla="*/ 986888 w 2085337"/>
              <a:gd name="connsiteY248" fmla="*/ 1784351 h 2873593"/>
              <a:gd name="connsiteX249" fmla="*/ 1053554 w 2085337"/>
              <a:gd name="connsiteY249" fmla="*/ 1824987 h 2873593"/>
              <a:gd name="connsiteX250" fmla="*/ 1036151 w 2085337"/>
              <a:gd name="connsiteY250" fmla="*/ 1839209 h 2873593"/>
              <a:gd name="connsiteX251" fmla="*/ 1063065 w 2085337"/>
              <a:gd name="connsiteY251" fmla="*/ 1848220 h 2873593"/>
              <a:gd name="connsiteX252" fmla="*/ 1109501 w 2085337"/>
              <a:gd name="connsiteY252" fmla="*/ 1870305 h 2873593"/>
              <a:gd name="connsiteX253" fmla="*/ 1241391 w 2085337"/>
              <a:gd name="connsiteY253" fmla="*/ 1963590 h 2873593"/>
              <a:gd name="connsiteX254" fmla="*/ 1357850 w 2085337"/>
              <a:gd name="connsiteY254" fmla="*/ 2076663 h 2873593"/>
              <a:gd name="connsiteX255" fmla="*/ 1358557 w 2085337"/>
              <a:gd name="connsiteY255" fmla="*/ 2077488 h 2873593"/>
              <a:gd name="connsiteX256" fmla="*/ 1358203 w 2085337"/>
              <a:gd name="connsiteY256" fmla="*/ 2078813 h 2873593"/>
              <a:gd name="connsiteX257" fmla="*/ 1348633 w 2085337"/>
              <a:gd name="connsiteY257" fmla="*/ 2082287 h 2873593"/>
              <a:gd name="connsiteX258" fmla="*/ 1404139 w 2085337"/>
              <a:gd name="connsiteY258" fmla="*/ 2089207 h 2873593"/>
              <a:gd name="connsiteX259" fmla="*/ 1419569 w 2085337"/>
              <a:gd name="connsiteY259" fmla="*/ 2093948 h 2873593"/>
              <a:gd name="connsiteX260" fmla="*/ 1421954 w 2085337"/>
              <a:gd name="connsiteY260" fmla="*/ 2109849 h 2873593"/>
              <a:gd name="connsiteX261" fmla="*/ 1407850 w 2085337"/>
              <a:gd name="connsiteY261" fmla="*/ 2128488 h 2873593"/>
              <a:gd name="connsiteX262" fmla="*/ 1381878 w 2085337"/>
              <a:gd name="connsiteY262" fmla="*/ 2172481 h 2873593"/>
              <a:gd name="connsiteX263" fmla="*/ 1367302 w 2085337"/>
              <a:gd name="connsiteY263" fmla="*/ 2220655 h 2873593"/>
              <a:gd name="connsiteX264" fmla="*/ 1357703 w 2085337"/>
              <a:gd name="connsiteY264" fmla="*/ 2315206 h 2873593"/>
              <a:gd name="connsiteX265" fmla="*/ 1343716 w 2085337"/>
              <a:gd name="connsiteY265" fmla="*/ 2393239 h 2873593"/>
              <a:gd name="connsiteX266" fmla="*/ 1307232 w 2085337"/>
              <a:gd name="connsiteY266" fmla="*/ 2422361 h 2873593"/>
              <a:gd name="connsiteX267" fmla="*/ 1255908 w 2085337"/>
              <a:gd name="connsiteY267" fmla="*/ 2421507 h 2873593"/>
              <a:gd name="connsiteX268" fmla="*/ 1159589 w 2085337"/>
              <a:gd name="connsiteY268" fmla="*/ 2354164 h 2873593"/>
              <a:gd name="connsiteX269" fmla="*/ 1157528 w 2085337"/>
              <a:gd name="connsiteY269" fmla="*/ 2350188 h 2873593"/>
              <a:gd name="connsiteX270" fmla="*/ 1156262 w 2085337"/>
              <a:gd name="connsiteY270" fmla="*/ 2348686 h 2873593"/>
              <a:gd name="connsiteX271" fmla="*/ 1157057 w 2085337"/>
              <a:gd name="connsiteY271" fmla="*/ 2386819 h 2873593"/>
              <a:gd name="connsiteX272" fmla="*/ 1123577 w 2085337"/>
              <a:gd name="connsiteY272" fmla="*/ 2407549 h 2873593"/>
              <a:gd name="connsiteX273" fmla="*/ 1132646 w 2085337"/>
              <a:gd name="connsiteY273" fmla="*/ 2422803 h 2873593"/>
              <a:gd name="connsiteX274" fmla="*/ 1196102 w 2085337"/>
              <a:gd name="connsiteY274" fmla="*/ 2508344 h 2873593"/>
              <a:gd name="connsiteX275" fmla="*/ 1232115 w 2085337"/>
              <a:gd name="connsiteY275" fmla="*/ 2583578 h 2873593"/>
              <a:gd name="connsiteX276" fmla="*/ 1254200 w 2085337"/>
              <a:gd name="connsiteY276" fmla="*/ 2645680 h 2873593"/>
              <a:gd name="connsiteX277" fmla="*/ 1276137 w 2085337"/>
              <a:gd name="connsiteY277" fmla="*/ 2695915 h 2873593"/>
              <a:gd name="connsiteX278" fmla="*/ 1344923 w 2085337"/>
              <a:gd name="connsiteY278" fmla="*/ 2796857 h 2873593"/>
              <a:gd name="connsiteX279" fmla="*/ 1352079 w 2085337"/>
              <a:gd name="connsiteY279" fmla="*/ 2809047 h 2873593"/>
              <a:gd name="connsiteX280" fmla="*/ 1400871 w 2085337"/>
              <a:gd name="connsiteY280" fmla="*/ 2854306 h 2873593"/>
              <a:gd name="connsiteX281" fmla="*/ 1430111 w 2085337"/>
              <a:gd name="connsiteY281" fmla="*/ 2850832 h 2873593"/>
              <a:gd name="connsiteX282" fmla="*/ 1419864 w 2085337"/>
              <a:gd name="connsiteY282" fmla="*/ 2840996 h 2873593"/>
              <a:gd name="connsiteX283" fmla="*/ 1388827 w 2085337"/>
              <a:gd name="connsiteY283" fmla="*/ 2802923 h 2873593"/>
              <a:gd name="connsiteX284" fmla="*/ 1388533 w 2085337"/>
              <a:gd name="connsiteY284" fmla="*/ 2773182 h 2873593"/>
              <a:gd name="connsiteX285" fmla="*/ 1433026 w 2085337"/>
              <a:gd name="connsiteY285" fmla="*/ 2824624 h 2873593"/>
              <a:gd name="connsiteX286" fmla="*/ 1509940 w 2085337"/>
              <a:gd name="connsiteY286" fmla="*/ 2849242 h 2873593"/>
              <a:gd name="connsiteX287" fmla="*/ 1520834 w 2085337"/>
              <a:gd name="connsiteY287" fmla="*/ 2830838 h 2873593"/>
              <a:gd name="connsiteX288" fmla="*/ 1508379 w 2085337"/>
              <a:gd name="connsiteY288" fmla="*/ 2804748 h 2873593"/>
              <a:gd name="connsiteX289" fmla="*/ 1441271 w 2085337"/>
              <a:gd name="connsiteY289" fmla="*/ 2749655 h 2873593"/>
              <a:gd name="connsiteX290" fmla="*/ 1469863 w 2085337"/>
              <a:gd name="connsiteY290" fmla="*/ 2747004 h 2873593"/>
              <a:gd name="connsiteX291" fmla="*/ 1526665 w 2085337"/>
              <a:gd name="connsiteY291" fmla="*/ 2791792 h 2873593"/>
              <a:gd name="connsiteX292" fmla="*/ 1551959 w 2085337"/>
              <a:gd name="connsiteY292" fmla="*/ 2824124 h 2873593"/>
              <a:gd name="connsiteX293" fmla="*/ 1563885 w 2085337"/>
              <a:gd name="connsiteY293" fmla="*/ 2763053 h 2873593"/>
              <a:gd name="connsiteX294" fmla="*/ 1508438 w 2085337"/>
              <a:gd name="connsiteY294" fmla="*/ 2702747 h 2873593"/>
              <a:gd name="connsiteX295" fmla="*/ 1499280 w 2085337"/>
              <a:gd name="connsiteY295" fmla="*/ 2696357 h 2873593"/>
              <a:gd name="connsiteX296" fmla="*/ 1501459 w 2085337"/>
              <a:gd name="connsiteY296" fmla="*/ 2693236 h 2873593"/>
              <a:gd name="connsiteX297" fmla="*/ 1573455 w 2085337"/>
              <a:gd name="connsiteY297" fmla="*/ 2740173 h 2873593"/>
              <a:gd name="connsiteX298" fmla="*/ 1567860 w 2085337"/>
              <a:gd name="connsiteY298" fmla="*/ 2691528 h 2873593"/>
              <a:gd name="connsiteX299" fmla="*/ 1504993 w 2085337"/>
              <a:gd name="connsiteY299" fmla="*/ 2646417 h 2873593"/>
              <a:gd name="connsiteX300" fmla="*/ 1473515 w 2085337"/>
              <a:gd name="connsiteY300" fmla="*/ 2619414 h 2873593"/>
              <a:gd name="connsiteX301" fmla="*/ 1465947 w 2085337"/>
              <a:gd name="connsiteY301" fmla="*/ 2591352 h 2873593"/>
              <a:gd name="connsiteX302" fmla="*/ 1451813 w 2085337"/>
              <a:gd name="connsiteY302" fmla="*/ 2494916 h 2873593"/>
              <a:gd name="connsiteX303" fmla="*/ 1443362 w 2085337"/>
              <a:gd name="connsiteY303" fmla="*/ 2395771 h 2873593"/>
              <a:gd name="connsiteX304" fmla="*/ 1453138 w 2085337"/>
              <a:gd name="connsiteY304" fmla="*/ 2266031 h 2873593"/>
              <a:gd name="connsiteX305" fmla="*/ 1464416 w 2085337"/>
              <a:gd name="connsiteY305" fmla="*/ 2197628 h 2873593"/>
              <a:gd name="connsiteX306" fmla="*/ 1474840 w 2085337"/>
              <a:gd name="connsiteY306" fmla="*/ 2187263 h 2873593"/>
              <a:gd name="connsiteX307" fmla="*/ 1481671 w 2085337"/>
              <a:gd name="connsiteY307" fmla="*/ 2201338 h 2873593"/>
              <a:gd name="connsiteX308" fmla="*/ 1471247 w 2085337"/>
              <a:gd name="connsiteY308" fmla="*/ 2290413 h 2873593"/>
              <a:gd name="connsiteX309" fmla="*/ 1461147 w 2085337"/>
              <a:gd name="connsiteY309" fmla="*/ 2396330 h 2873593"/>
              <a:gd name="connsiteX310" fmla="*/ 1474103 w 2085337"/>
              <a:gd name="connsiteY310" fmla="*/ 2434934 h 2873593"/>
              <a:gd name="connsiteX311" fmla="*/ 1300577 w 2085337"/>
              <a:gd name="connsiteY311" fmla="*/ 934330 h 2873593"/>
              <a:gd name="connsiteX312" fmla="*/ 1297014 w 2085337"/>
              <a:gd name="connsiteY312" fmla="*/ 937451 h 2873593"/>
              <a:gd name="connsiteX313" fmla="*/ 1266008 w 2085337"/>
              <a:gd name="connsiteY313" fmla="*/ 985419 h 2873593"/>
              <a:gd name="connsiteX314" fmla="*/ 1242627 w 2085337"/>
              <a:gd name="connsiteY314" fmla="*/ 1020636 h 2873593"/>
              <a:gd name="connsiteX315" fmla="*/ 1221573 w 2085337"/>
              <a:gd name="connsiteY315" fmla="*/ 1067014 h 2873593"/>
              <a:gd name="connsiteX316" fmla="*/ 1217893 w 2085337"/>
              <a:gd name="connsiteY316" fmla="*/ 1120518 h 2873593"/>
              <a:gd name="connsiteX317" fmla="*/ 1237592 w 2085337"/>
              <a:gd name="connsiteY317" fmla="*/ 1214451 h 2873593"/>
              <a:gd name="connsiteX318" fmla="*/ 1236650 w 2085337"/>
              <a:gd name="connsiteY318" fmla="*/ 1225699 h 2873593"/>
              <a:gd name="connsiteX319" fmla="*/ 1226461 w 2085337"/>
              <a:gd name="connsiteY319" fmla="*/ 1221547 h 2873593"/>
              <a:gd name="connsiteX320" fmla="*/ 1194689 w 2085337"/>
              <a:gd name="connsiteY320" fmla="*/ 1147667 h 2873593"/>
              <a:gd name="connsiteX321" fmla="*/ 1202728 w 2085337"/>
              <a:gd name="connsiteY321" fmla="*/ 1050583 h 2873593"/>
              <a:gd name="connsiteX322" fmla="*/ 1201079 w 2085337"/>
              <a:gd name="connsiteY322" fmla="*/ 1051731 h 2873593"/>
              <a:gd name="connsiteX323" fmla="*/ 1000963 w 2085337"/>
              <a:gd name="connsiteY323" fmla="*/ 1135270 h 2873593"/>
              <a:gd name="connsiteX324" fmla="*/ 970133 w 2085337"/>
              <a:gd name="connsiteY324" fmla="*/ 1109446 h 2873593"/>
              <a:gd name="connsiteX325" fmla="*/ 970044 w 2085337"/>
              <a:gd name="connsiteY325" fmla="*/ 1097137 h 2873593"/>
              <a:gd name="connsiteX326" fmla="*/ 966040 w 2085337"/>
              <a:gd name="connsiteY326" fmla="*/ 1006738 h 2873593"/>
              <a:gd name="connsiteX327" fmla="*/ 930881 w 2085337"/>
              <a:gd name="connsiteY327" fmla="*/ 950849 h 2873593"/>
              <a:gd name="connsiteX328" fmla="*/ 847607 w 2085337"/>
              <a:gd name="connsiteY328" fmla="*/ 925201 h 2873593"/>
              <a:gd name="connsiteX329" fmla="*/ 818132 w 2085337"/>
              <a:gd name="connsiteY329" fmla="*/ 953558 h 2873593"/>
              <a:gd name="connsiteX330" fmla="*/ 818191 w 2085337"/>
              <a:gd name="connsiteY330" fmla="*/ 979264 h 2873593"/>
              <a:gd name="connsiteX331" fmla="*/ 805912 w 2085337"/>
              <a:gd name="connsiteY331" fmla="*/ 970077 h 2873593"/>
              <a:gd name="connsiteX332" fmla="*/ 808414 w 2085337"/>
              <a:gd name="connsiteY332" fmla="*/ 983092 h 2873593"/>
              <a:gd name="connsiteX333" fmla="*/ 852672 w 2085337"/>
              <a:gd name="connsiteY333" fmla="*/ 1062126 h 2873593"/>
              <a:gd name="connsiteX334" fmla="*/ 862802 w 2085337"/>
              <a:gd name="connsiteY334" fmla="*/ 1073816 h 2873593"/>
              <a:gd name="connsiteX335" fmla="*/ 901906 w 2085337"/>
              <a:gd name="connsiteY335" fmla="*/ 1125641 h 2873593"/>
              <a:gd name="connsiteX336" fmla="*/ 901052 w 2085337"/>
              <a:gd name="connsiteY336" fmla="*/ 1107502 h 2873593"/>
              <a:gd name="connsiteX337" fmla="*/ 903997 w 2085337"/>
              <a:gd name="connsiteY337" fmla="*/ 1106619 h 2873593"/>
              <a:gd name="connsiteX338" fmla="*/ 912948 w 2085337"/>
              <a:gd name="connsiteY338" fmla="*/ 1121342 h 2873593"/>
              <a:gd name="connsiteX339" fmla="*/ 923843 w 2085337"/>
              <a:gd name="connsiteY339" fmla="*/ 1154233 h 2873593"/>
              <a:gd name="connsiteX340" fmla="*/ 948549 w 2085337"/>
              <a:gd name="connsiteY340" fmla="*/ 1197078 h 2873593"/>
              <a:gd name="connsiteX341" fmla="*/ 1014155 w 2085337"/>
              <a:gd name="connsiteY341" fmla="*/ 1253202 h 2873593"/>
              <a:gd name="connsiteX342" fmla="*/ 1040656 w 2085337"/>
              <a:gd name="connsiteY342" fmla="*/ 1266629 h 2873593"/>
              <a:gd name="connsiteX343" fmla="*/ 1070632 w 2085337"/>
              <a:gd name="connsiteY343" fmla="*/ 1284356 h 2873593"/>
              <a:gd name="connsiteX344" fmla="*/ 1116775 w 2085337"/>
              <a:gd name="connsiteY344" fmla="*/ 1315068 h 2873593"/>
              <a:gd name="connsiteX345" fmla="*/ 1260825 w 2085337"/>
              <a:gd name="connsiteY345" fmla="*/ 1385768 h 2873593"/>
              <a:gd name="connsiteX346" fmla="*/ 1325607 w 2085337"/>
              <a:gd name="connsiteY346" fmla="*/ 1410945 h 2873593"/>
              <a:gd name="connsiteX347" fmla="*/ 1554285 w 2085337"/>
              <a:gd name="connsiteY347" fmla="*/ 1398577 h 2873593"/>
              <a:gd name="connsiteX348" fmla="*/ 1625192 w 2085337"/>
              <a:gd name="connsiteY348" fmla="*/ 1379143 h 2873593"/>
              <a:gd name="connsiteX349" fmla="*/ 1724926 w 2085337"/>
              <a:gd name="connsiteY349" fmla="*/ 1296723 h 2873593"/>
              <a:gd name="connsiteX350" fmla="*/ 1685792 w 2085337"/>
              <a:gd name="connsiteY350" fmla="*/ 1304261 h 2873593"/>
              <a:gd name="connsiteX351" fmla="*/ 1581641 w 2085337"/>
              <a:gd name="connsiteY351" fmla="*/ 1293985 h 2873593"/>
              <a:gd name="connsiteX352" fmla="*/ 1561941 w 2085337"/>
              <a:gd name="connsiteY352" fmla="*/ 1297783 h 2873593"/>
              <a:gd name="connsiteX353" fmla="*/ 1488679 w 2085337"/>
              <a:gd name="connsiteY353" fmla="*/ 1337948 h 2873593"/>
              <a:gd name="connsiteX354" fmla="*/ 1336678 w 2085337"/>
              <a:gd name="connsiteY354" fmla="*/ 1330439 h 2873593"/>
              <a:gd name="connsiteX355" fmla="*/ 1305524 w 2085337"/>
              <a:gd name="connsiteY355" fmla="*/ 1313154 h 2873593"/>
              <a:gd name="connsiteX356" fmla="*/ 1300165 w 2085337"/>
              <a:gd name="connsiteY356" fmla="*/ 1304291 h 2873593"/>
              <a:gd name="connsiteX357" fmla="*/ 1310177 w 2085337"/>
              <a:gd name="connsiteY357" fmla="*/ 1301464 h 2873593"/>
              <a:gd name="connsiteX358" fmla="*/ 1342538 w 2085337"/>
              <a:gd name="connsiteY358" fmla="*/ 1309738 h 2873593"/>
              <a:gd name="connsiteX359" fmla="*/ 1529403 w 2085337"/>
              <a:gd name="connsiteY359" fmla="*/ 1289391 h 2873593"/>
              <a:gd name="connsiteX360" fmla="*/ 1539415 w 2085337"/>
              <a:gd name="connsiteY360" fmla="*/ 1241541 h 2873593"/>
              <a:gd name="connsiteX361" fmla="*/ 1521453 w 2085337"/>
              <a:gd name="connsiteY361" fmla="*/ 1247165 h 2873593"/>
              <a:gd name="connsiteX362" fmla="*/ 1462678 w 2085337"/>
              <a:gd name="connsiteY362" fmla="*/ 1241011 h 2873593"/>
              <a:gd name="connsiteX363" fmla="*/ 1454757 w 2085337"/>
              <a:gd name="connsiteY363" fmla="*/ 1235299 h 2873593"/>
              <a:gd name="connsiteX364" fmla="*/ 1425400 w 2085337"/>
              <a:gd name="connsiteY364" fmla="*/ 1201465 h 2873593"/>
              <a:gd name="connsiteX365" fmla="*/ 1405641 w 2085337"/>
              <a:gd name="connsiteY365" fmla="*/ 1169310 h 2873593"/>
              <a:gd name="connsiteX366" fmla="*/ 1420924 w 2085337"/>
              <a:gd name="connsiteY366" fmla="*/ 1111831 h 2873593"/>
              <a:gd name="connsiteX367" fmla="*/ 1470688 w 2085337"/>
              <a:gd name="connsiteY367" fmla="*/ 1077997 h 2873593"/>
              <a:gd name="connsiteX368" fmla="*/ 1423603 w 2085337"/>
              <a:gd name="connsiteY368" fmla="*/ 1093486 h 2873593"/>
              <a:gd name="connsiteX369" fmla="*/ 1402726 w 2085337"/>
              <a:gd name="connsiteY369" fmla="*/ 1097255 h 2873593"/>
              <a:gd name="connsiteX370" fmla="*/ 1389004 w 2085337"/>
              <a:gd name="connsiteY370" fmla="*/ 1097962 h 2873593"/>
              <a:gd name="connsiteX371" fmla="*/ 1346867 w 2085337"/>
              <a:gd name="connsiteY371" fmla="*/ 1118191 h 2873593"/>
              <a:gd name="connsiteX372" fmla="*/ 1325960 w 2085337"/>
              <a:gd name="connsiteY372" fmla="*/ 1112950 h 2873593"/>
              <a:gd name="connsiteX373" fmla="*/ 1307262 w 2085337"/>
              <a:gd name="connsiteY373" fmla="*/ 1086772 h 2873593"/>
              <a:gd name="connsiteX374" fmla="*/ 1303669 w 2085337"/>
              <a:gd name="connsiteY374" fmla="*/ 1061331 h 2873593"/>
              <a:gd name="connsiteX375" fmla="*/ 1300577 w 2085337"/>
              <a:gd name="connsiteY375" fmla="*/ 934330 h 2873593"/>
              <a:gd name="connsiteX376" fmla="*/ 844957 w 2085337"/>
              <a:gd name="connsiteY376" fmla="*/ 2418916 h 2873593"/>
              <a:gd name="connsiteX377" fmla="*/ 810417 w 2085337"/>
              <a:gd name="connsiteY377" fmla="*/ 2411642 h 2873593"/>
              <a:gd name="connsiteX378" fmla="*/ 785270 w 2085337"/>
              <a:gd name="connsiteY378" fmla="*/ 2418916 h 2873593"/>
              <a:gd name="connsiteX379" fmla="*/ 771813 w 2085337"/>
              <a:gd name="connsiteY379" fmla="*/ 2423333 h 2873593"/>
              <a:gd name="connsiteX380" fmla="*/ 756442 w 2085337"/>
              <a:gd name="connsiteY380" fmla="*/ 2420535 h 2873593"/>
              <a:gd name="connsiteX381" fmla="*/ 727231 w 2085337"/>
              <a:gd name="connsiteY381" fmla="*/ 2429634 h 2873593"/>
              <a:gd name="connsiteX382" fmla="*/ 700259 w 2085337"/>
              <a:gd name="connsiteY382" fmla="*/ 2462614 h 2873593"/>
              <a:gd name="connsiteX383" fmla="*/ 684122 w 2085337"/>
              <a:gd name="connsiteY383" fmla="*/ 2533697 h 2873593"/>
              <a:gd name="connsiteX384" fmla="*/ 686301 w 2085337"/>
              <a:gd name="connsiteY384" fmla="*/ 2545799 h 2873593"/>
              <a:gd name="connsiteX385" fmla="*/ 686390 w 2085337"/>
              <a:gd name="connsiteY385" fmla="*/ 2561170 h 2873593"/>
              <a:gd name="connsiteX386" fmla="*/ 679558 w 2085337"/>
              <a:gd name="connsiteY386" fmla="*/ 2556135 h 2873593"/>
              <a:gd name="connsiteX387" fmla="*/ 670047 w 2085337"/>
              <a:gd name="connsiteY387" fmla="*/ 2550245 h 2873593"/>
              <a:gd name="connsiteX388" fmla="*/ 666690 w 2085337"/>
              <a:gd name="connsiteY388" fmla="*/ 2562259 h 2873593"/>
              <a:gd name="connsiteX389" fmla="*/ 671961 w 2085337"/>
              <a:gd name="connsiteY389" fmla="*/ 2579220 h 2873593"/>
              <a:gd name="connsiteX390" fmla="*/ 667691 w 2085337"/>
              <a:gd name="connsiteY390" fmla="*/ 2590763 h 2873593"/>
              <a:gd name="connsiteX391" fmla="*/ 633033 w 2085337"/>
              <a:gd name="connsiteY391" fmla="*/ 2657753 h 2873593"/>
              <a:gd name="connsiteX392" fmla="*/ 652438 w 2085337"/>
              <a:gd name="connsiteY392" fmla="*/ 2657635 h 2873593"/>
              <a:gd name="connsiteX393" fmla="*/ 676643 w 2085337"/>
              <a:gd name="connsiteY393" fmla="*/ 2666469 h 2873593"/>
              <a:gd name="connsiteX394" fmla="*/ 723816 w 2085337"/>
              <a:gd name="connsiteY394" fmla="*/ 2689967 h 2873593"/>
              <a:gd name="connsiteX395" fmla="*/ 835741 w 2085337"/>
              <a:gd name="connsiteY395" fmla="*/ 2706192 h 2873593"/>
              <a:gd name="connsiteX396" fmla="*/ 908944 w 2085337"/>
              <a:gd name="connsiteY396" fmla="*/ 2703630 h 2873593"/>
              <a:gd name="connsiteX397" fmla="*/ 946546 w 2085337"/>
              <a:gd name="connsiteY397" fmla="*/ 2692559 h 2873593"/>
              <a:gd name="connsiteX398" fmla="*/ 1016775 w 2085337"/>
              <a:gd name="connsiteY398" fmla="*/ 2680751 h 2873593"/>
              <a:gd name="connsiteX399" fmla="*/ 1081763 w 2085337"/>
              <a:gd name="connsiteY399" fmla="*/ 2683460 h 2873593"/>
              <a:gd name="connsiteX400" fmla="*/ 1093836 w 2085337"/>
              <a:gd name="connsiteY400" fmla="*/ 2682547 h 2873593"/>
              <a:gd name="connsiteX401" fmla="*/ 1075520 w 2085337"/>
              <a:gd name="connsiteY401" fmla="*/ 2655103 h 2873593"/>
              <a:gd name="connsiteX402" fmla="*/ 1040745 w 2085337"/>
              <a:gd name="connsiteY402" fmla="*/ 2630869 h 2873593"/>
              <a:gd name="connsiteX403" fmla="*/ 1000992 w 2085337"/>
              <a:gd name="connsiteY403" fmla="*/ 2607901 h 2873593"/>
              <a:gd name="connsiteX404" fmla="*/ 988301 w 2085337"/>
              <a:gd name="connsiteY404" fmla="*/ 2595857 h 2873593"/>
              <a:gd name="connsiteX405" fmla="*/ 1029643 w 2085337"/>
              <a:gd name="connsiteY405" fmla="*/ 2598861 h 2873593"/>
              <a:gd name="connsiteX406" fmla="*/ 1108971 w 2085337"/>
              <a:gd name="connsiteY406" fmla="*/ 2675009 h 2873593"/>
              <a:gd name="connsiteX407" fmla="*/ 1150932 w 2085337"/>
              <a:gd name="connsiteY407" fmla="*/ 2674125 h 2873593"/>
              <a:gd name="connsiteX408" fmla="*/ 1150991 w 2085337"/>
              <a:gd name="connsiteY408" fmla="*/ 2640409 h 2873593"/>
              <a:gd name="connsiteX409" fmla="*/ 1125402 w 2085337"/>
              <a:gd name="connsiteY409" fmla="*/ 2603602 h 2873593"/>
              <a:gd name="connsiteX410" fmla="*/ 1123989 w 2085337"/>
              <a:gd name="connsiteY410" fmla="*/ 2593620 h 2873593"/>
              <a:gd name="connsiteX411" fmla="*/ 1135119 w 2085337"/>
              <a:gd name="connsiteY411" fmla="*/ 2593207 h 2873593"/>
              <a:gd name="connsiteX412" fmla="*/ 1148076 w 2085337"/>
              <a:gd name="connsiteY412" fmla="*/ 2603602 h 2873593"/>
              <a:gd name="connsiteX413" fmla="*/ 1176226 w 2085337"/>
              <a:gd name="connsiteY413" fmla="*/ 2671298 h 2873593"/>
              <a:gd name="connsiteX414" fmla="*/ 1179642 w 2085337"/>
              <a:gd name="connsiteY414" fmla="*/ 2589762 h 2873593"/>
              <a:gd name="connsiteX415" fmla="*/ 1143541 w 2085337"/>
              <a:gd name="connsiteY415" fmla="*/ 2563496 h 2873593"/>
              <a:gd name="connsiteX416" fmla="*/ 1011946 w 2085337"/>
              <a:gd name="connsiteY416" fmla="*/ 2513968 h 2873593"/>
              <a:gd name="connsiteX417" fmla="*/ 926906 w 2085337"/>
              <a:gd name="connsiteY417" fmla="*/ 2505222 h 2873593"/>
              <a:gd name="connsiteX418" fmla="*/ 878997 w 2085337"/>
              <a:gd name="connsiteY418" fmla="*/ 2511965 h 2873593"/>
              <a:gd name="connsiteX419" fmla="*/ 887006 w 2085337"/>
              <a:gd name="connsiteY419" fmla="*/ 2507696 h 2873593"/>
              <a:gd name="connsiteX420" fmla="*/ 945957 w 2085337"/>
              <a:gd name="connsiteY420" fmla="*/ 2494209 h 2873593"/>
              <a:gd name="connsiteX421" fmla="*/ 1018778 w 2085337"/>
              <a:gd name="connsiteY421" fmla="*/ 2430282 h 2873593"/>
              <a:gd name="connsiteX422" fmla="*/ 991275 w 2085337"/>
              <a:gd name="connsiteY422" fmla="*/ 2214736 h 2873593"/>
              <a:gd name="connsiteX423" fmla="*/ 979732 w 2085337"/>
              <a:gd name="connsiteY423" fmla="*/ 2193181 h 2873593"/>
              <a:gd name="connsiteX424" fmla="*/ 954850 w 2085337"/>
              <a:gd name="connsiteY424" fmla="*/ 2142475 h 2873593"/>
              <a:gd name="connsiteX425" fmla="*/ 851494 w 2085337"/>
              <a:gd name="connsiteY425" fmla="*/ 2032082 h 2873593"/>
              <a:gd name="connsiteX426" fmla="*/ 802672 w 2085337"/>
              <a:gd name="connsiteY426" fmla="*/ 2016446 h 2873593"/>
              <a:gd name="connsiteX427" fmla="*/ 808768 w 2085337"/>
              <a:gd name="connsiteY427" fmla="*/ 2025368 h 2873593"/>
              <a:gd name="connsiteX428" fmla="*/ 842219 w 2085337"/>
              <a:gd name="connsiteY428" fmla="*/ 2071716 h 2873593"/>
              <a:gd name="connsiteX429" fmla="*/ 867071 w 2085337"/>
              <a:gd name="connsiteY429" fmla="*/ 2146922 h 2873593"/>
              <a:gd name="connsiteX430" fmla="*/ 875581 w 2085337"/>
              <a:gd name="connsiteY430" fmla="*/ 2168682 h 2873593"/>
              <a:gd name="connsiteX431" fmla="*/ 919044 w 2085337"/>
              <a:gd name="connsiteY431" fmla="*/ 2259641 h 2873593"/>
              <a:gd name="connsiteX432" fmla="*/ 914303 w 2085337"/>
              <a:gd name="connsiteY432" fmla="*/ 2322538 h 2873593"/>
              <a:gd name="connsiteX433" fmla="*/ 901759 w 2085337"/>
              <a:gd name="connsiteY433" fmla="*/ 2320183 h 2873593"/>
              <a:gd name="connsiteX434" fmla="*/ 897784 w 2085337"/>
              <a:gd name="connsiteY434" fmla="*/ 2329929 h 2873593"/>
              <a:gd name="connsiteX435" fmla="*/ 899550 w 2085337"/>
              <a:gd name="connsiteY435" fmla="*/ 2405046 h 2873593"/>
              <a:gd name="connsiteX436" fmla="*/ 897960 w 2085337"/>
              <a:gd name="connsiteY436" fmla="*/ 2418857 h 2873593"/>
              <a:gd name="connsiteX437" fmla="*/ 839303 w 2085337"/>
              <a:gd name="connsiteY437" fmla="*/ 2401748 h 2873593"/>
              <a:gd name="connsiteX438" fmla="*/ 844957 w 2085337"/>
              <a:gd name="connsiteY438" fmla="*/ 2418916 h 2873593"/>
              <a:gd name="connsiteX439" fmla="*/ 1565622 w 2085337"/>
              <a:gd name="connsiteY439" fmla="*/ 1057827 h 2873593"/>
              <a:gd name="connsiteX440" fmla="*/ 1591976 w 2085337"/>
              <a:gd name="connsiteY440" fmla="*/ 1057974 h 2873593"/>
              <a:gd name="connsiteX441" fmla="*/ 1617447 w 2085337"/>
              <a:gd name="connsiteY441" fmla="*/ 1061802 h 2873593"/>
              <a:gd name="connsiteX442" fmla="*/ 1652253 w 2085337"/>
              <a:gd name="connsiteY442" fmla="*/ 1101701 h 2873593"/>
              <a:gd name="connsiteX443" fmla="*/ 1653578 w 2085337"/>
              <a:gd name="connsiteY443" fmla="*/ 1142072 h 2873593"/>
              <a:gd name="connsiteX444" fmla="*/ 1597483 w 2085337"/>
              <a:gd name="connsiteY444" fmla="*/ 1220605 h 2873593"/>
              <a:gd name="connsiteX445" fmla="*/ 1579197 w 2085337"/>
              <a:gd name="connsiteY445" fmla="*/ 1227672 h 2873593"/>
              <a:gd name="connsiteX446" fmla="*/ 1579668 w 2085337"/>
              <a:gd name="connsiteY446" fmla="*/ 1246871 h 2873593"/>
              <a:gd name="connsiteX447" fmla="*/ 1588737 w 2085337"/>
              <a:gd name="connsiteY447" fmla="*/ 1260033 h 2873593"/>
              <a:gd name="connsiteX448" fmla="*/ 1630404 w 2085337"/>
              <a:gd name="connsiteY448" fmla="*/ 1276464 h 2873593"/>
              <a:gd name="connsiteX449" fmla="*/ 1696481 w 2085337"/>
              <a:gd name="connsiteY449" fmla="*/ 1282354 h 2873593"/>
              <a:gd name="connsiteX450" fmla="*/ 1747364 w 2085337"/>
              <a:gd name="connsiteY450" fmla="*/ 1262654 h 2873593"/>
              <a:gd name="connsiteX451" fmla="*/ 1788471 w 2085337"/>
              <a:gd name="connsiteY451" fmla="*/ 1229998 h 2873593"/>
              <a:gd name="connsiteX452" fmla="*/ 1833140 w 2085337"/>
              <a:gd name="connsiteY452" fmla="*/ 1168986 h 2873593"/>
              <a:gd name="connsiteX453" fmla="*/ 1876573 w 2085337"/>
              <a:gd name="connsiteY453" fmla="*/ 1089334 h 2873593"/>
              <a:gd name="connsiteX454" fmla="*/ 1899983 w 2085337"/>
              <a:gd name="connsiteY454" fmla="*/ 1031590 h 2873593"/>
              <a:gd name="connsiteX455" fmla="*/ 1913322 w 2085337"/>
              <a:gd name="connsiteY455" fmla="*/ 979559 h 2873593"/>
              <a:gd name="connsiteX456" fmla="*/ 1914853 w 2085337"/>
              <a:gd name="connsiteY456" fmla="*/ 946638 h 2873593"/>
              <a:gd name="connsiteX457" fmla="*/ 1918181 w 2085337"/>
              <a:gd name="connsiteY457" fmla="*/ 906503 h 2873593"/>
              <a:gd name="connsiteX458" fmla="*/ 1929194 w 2085337"/>
              <a:gd name="connsiteY458" fmla="*/ 868194 h 2873593"/>
              <a:gd name="connsiteX459" fmla="*/ 1946449 w 2085337"/>
              <a:gd name="connsiteY459" fmla="*/ 790014 h 2873593"/>
              <a:gd name="connsiteX460" fmla="*/ 1950365 w 2085337"/>
              <a:gd name="connsiteY460" fmla="*/ 744049 h 2873593"/>
              <a:gd name="connsiteX461" fmla="*/ 1923039 w 2085337"/>
              <a:gd name="connsiteY461" fmla="*/ 669520 h 2873593"/>
              <a:gd name="connsiteX462" fmla="*/ 1895625 w 2085337"/>
              <a:gd name="connsiteY462" fmla="*/ 666281 h 2873593"/>
              <a:gd name="connsiteX463" fmla="*/ 1846362 w 2085337"/>
              <a:gd name="connsiteY463" fmla="*/ 768518 h 2873593"/>
              <a:gd name="connsiteX464" fmla="*/ 1831403 w 2085337"/>
              <a:gd name="connsiteY464" fmla="*/ 749084 h 2873593"/>
              <a:gd name="connsiteX465" fmla="*/ 1862263 w 2085337"/>
              <a:gd name="connsiteY465" fmla="*/ 916544 h 2873593"/>
              <a:gd name="connsiteX466" fmla="*/ 1852163 w 2085337"/>
              <a:gd name="connsiteY466" fmla="*/ 935831 h 2873593"/>
              <a:gd name="connsiteX467" fmla="*/ 1863440 w 2085337"/>
              <a:gd name="connsiteY467" fmla="*/ 962097 h 2873593"/>
              <a:gd name="connsiteX468" fmla="*/ 1839648 w 2085337"/>
              <a:gd name="connsiteY468" fmla="*/ 961803 h 2873593"/>
              <a:gd name="connsiteX469" fmla="*/ 1754018 w 2085337"/>
              <a:gd name="connsiteY469" fmla="*/ 953676 h 2873593"/>
              <a:gd name="connsiteX470" fmla="*/ 1672747 w 2085337"/>
              <a:gd name="connsiteY470" fmla="*/ 940219 h 2873593"/>
              <a:gd name="connsiteX471" fmla="*/ 1659349 w 2085337"/>
              <a:gd name="connsiteY471" fmla="*/ 936803 h 2873593"/>
              <a:gd name="connsiteX472" fmla="*/ 1667417 w 2085337"/>
              <a:gd name="connsiteY472" fmla="*/ 950967 h 2873593"/>
              <a:gd name="connsiteX473" fmla="*/ 1710144 w 2085337"/>
              <a:gd name="connsiteY473" fmla="*/ 1002969 h 2873593"/>
              <a:gd name="connsiteX474" fmla="*/ 1741268 w 2085337"/>
              <a:gd name="connsiteY474" fmla="*/ 1113568 h 2873593"/>
              <a:gd name="connsiteX475" fmla="*/ 1724808 w 2085337"/>
              <a:gd name="connsiteY475" fmla="*/ 1141601 h 2873593"/>
              <a:gd name="connsiteX476" fmla="*/ 1724013 w 2085337"/>
              <a:gd name="connsiteY476" fmla="*/ 1126642 h 2873593"/>
              <a:gd name="connsiteX477" fmla="*/ 1728106 w 2085337"/>
              <a:gd name="connsiteY477" fmla="*/ 1107178 h 2873593"/>
              <a:gd name="connsiteX478" fmla="*/ 1718506 w 2085337"/>
              <a:gd name="connsiteY478" fmla="*/ 1050200 h 2873593"/>
              <a:gd name="connsiteX479" fmla="*/ 1634202 w 2085337"/>
              <a:gd name="connsiteY479" fmla="*/ 943723 h 2873593"/>
              <a:gd name="connsiteX480" fmla="*/ 1566829 w 2085337"/>
              <a:gd name="connsiteY480" fmla="*/ 913747 h 2873593"/>
              <a:gd name="connsiteX481" fmla="*/ 1544333 w 2085337"/>
              <a:gd name="connsiteY481" fmla="*/ 905060 h 2873593"/>
              <a:gd name="connsiteX482" fmla="*/ 1572041 w 2085337"/>
              <a:gd name="connsiteY482" fmla="*/ 994665 h 2873593"/>
              <a:gd name="connsiteX483" fmla="*/ 1565622 w 2085337"/>
              <a:gd name="connsiteY483" fmla="*/ 1057827 h 2873593"/>
              <a:gd name="connsiteX484" fmla="*/ 762655 w 2085337"/>
              <a:gd name="connsiteY484" fmla="*/ 673025 h 2873593"/>
              <a:gd name="connsiteX485" fmla="*/ 792337 w 2085337"/>
              <a:gd name="connsiteY485" fmla="*/ 612395 h 2873593"/>
              <a:gd name="connsiteX486" fmla="*/ 788421 w 2085337"/>
              <a:gd name="connsiteY486" fmla="*/ 558774 h 2873593"/>
              <a:gd name="connsiteX487" fmla="*/ 776524 w 2085337"/>
              <a:gd name="connsiteY487" fmla="*/ 515370 h 2873593"/>
              <a:gd name="connsiteX488" fmla="*/ 794781 w 2085337"/>
              <a:gd name="connsiteY488" fmla="*/ 509245 h 2873593"/>
              <a:gd name="connsiteX489" fmla="*/ 768486 w 2085337"/>
              <a:gd name="connsiteY489" fmla="*/ 489811 h 2873593"/>
              <a:gd name="connsiteX490" fmla="*/ 803320 w 2085337"/>
              <a:gd name="connsiteY490" fmla="*/ 489811 h 2873593"/>
              <a:gd name="connsiteX491" fmla="*/ 779734 w 2085337"/>
              <a:gd name="connsiteY491" fmla="*/ 436867 h 2873593"/>
              <a:gd name="connsiteX492" fmla="*/ 781501 w 2085337"/>
              <a:gd name="connsiteY492" fmla="*/ 435865 h 2873593"/>
              <a:gd name="connsiteX493" fmla="*/ 836506 w 2085337"/>
              <a:gd name="connsiteY493" fmla="*/ 483980 h 2873593"/>
              <a:gd name="connsiteX494" fmla="*/ 839510 w 2085337"/>
              <a:gd name="connsiteY494" fmla="*/ 450206 h 2873593"/>
              <a:gd name="connsiteX495" fmla="*/ 841718 w 2085337"/>
              <a:gd name="connsiteY495" fmla="*/ 449941 h 2873593"/>
              <a:gd name="connsiteX496" fmla="*/ 866953 w 2085337"/>
              <a:gd name="connsiteY496" fmla="*/ 492873 h 2873593"/>
              <a:gd name="connsiteX497" fmla="*/ 882000 w 2085337"/>
              <a:gd name="connsiteY497" fmla="*/ 453032 h 2873593"/>
              <a:gd name="connsiteX498" fmla="*/ 893985 w 2085337"/>
              <a:gd name="connsiteY498" fmla="*/ 498056 h 2873593"/>
              <a:gd name="connsiteX499" fmla="*/ 899197 w 2085337"/>
              <a:gd name="connsiteY499" fmla="*/ 475824 h 2873593"/>
              <a:gd name="connsiteX500" fmla="*/ 916040 w 2085337"/>
              <a:gd name="connsiteY500" fmla="*/ 496613 h 2873593"/>
              <a:gd name="connsiteX501" fmla="*/ 916335 w 2085337"/>
              <a:gd name="connsiteY501" fmla="*/ 446495 h 2873593"/>
              <a:gd name="connsiteX502" fmla="*/ 945663 w 2085337"/>
              <a:gd name="connsiteY502" fmla="*/ 405978 h 2873593"/>
              <a:gd name="connsiteX503" fmla="*/ 942630 w 2085337"/>
              <a:gd name="connsiteY503" fmla="*/ 401561 h 2873593"/>
              <a:gd name="connsiteX504" fmla="*/ 936505 w 2085337"/>
              <a:gd name="connsiteY504" fmla="*/ 395024 h 2873593"/>
              <a:gd name="connsiteX505" fmla="*/ 774964 w 2085337"/>
              <a:gd name="connsiteY505" fmla="*/ 287133 h 2873593"/>
              <a:gd name="connsiteX506" fmla="*/ 706914 w 2085337"/>
              <a:gd name="connsiteY506" fmla="*/ 270231 h 2873593"/>
              <a:gd name="connsiteX507" fmla="*/ 690630 w 2085337"/>
              <a:gd name="connsiteY507" fmla="*/ 279683 h 2873593"/>
              <a:gd name="connsiteX508" fmla="*/ 700141 w 2085337"/>
              <a:gd name="connsiteY508" fmla="*/ 566930 h 2873593"/>
              <a:gd name="connsiteX509" fmla="*/ 762655 w 2085337"/>
              <a:gd name="connsiteY509" fmla="*/ 673025 h 2873593"/>
              <a:gd name="connsiteX510" fmla="*/ 1829459 w 2085337"/>
              <a:gd name="connsiteY510" fmla="*/ 327297 h 2873593"/>
              <a:gd name="connsiteX511" fmla="*/ 1814295 w 2085337"/>
              <a:gd name="connsiteY511" fmla="*/ 364547 h 2873593"/>
              <a:gd name="connsiteX512" fmla="*/ 1815355 w 2085337"/>
              <a:gd name="connsiteY512" fmla="*/ 384953 h 2873593"/>
              <a:gd name="connsiteX513" fmla="*/ 1856256 w 2085337"/>
              <a:gd name="connsiteY513" fmla="*/ 438309 h 2873593"/>
              <a:gd name="connsiteX514" fmla="*/ 1875719 w 2085337"/>
              <a:gd name="connsiteY514" fmla="*/ 436160 h 2873593"/>
              <a:gd name="connsiteX515" fmla="*/ 1892180 w 2085337"/>
              <a:gd name="connsiteY515" fmla="*/ 373852 h 2873593"/>
              <a:gd name="connsiteX516" fmla="*/ 1884730 w 2085337"/>
              <a:gd name="connsiteY516" fmla="*/ 231951 h 2873593"/>
              <a:gd name="connsiteX517" fmla="*/ 1848982 w 2085337"/>
              <a:gd name="connsiteY517" fmla="*/ 112193 h 2873593"/>
              <a:gd name="connsiteX518" fmla="*/ 1820655 w 2085337"/>
              <a:gd name="connsiteY518" fmla="*/ 75150 h 2873593"/>
              <a:gd name="connsiteX519" fmla="*/ 1788618 w 2085337"/>
              <a:gd name="connsiteY519" fmla="*/ 70704 h 2873593"/>
              <a:gd name="connsiteX520" fmla="*/ 1759260 w 2085337"/>
              <a:gd name="connsiteY520" fmla="*/ 84514 h 2873593"/>
              <a:gd name="connsiteX521" fmla="*/ 1695215 w 2085337"/>
              <a:gd name="connsiteY521" fmla="*/ 129920 h 2873593"/>
              <a:gd name="connsiteX522" fmla="*/ 1633495 w 2085337"/>
              <a:gd name="connsiteY522" fmla="*/ 215314 h 2873593"/>
              <a:gd name="connsiteX523" fmla="*/ 1621275 w 2085337"/>
              <a:gd name="connsiteY523" fmla="*/ 262899 h 2873593"/>
              <a:gd name="connsiteX524" fmla="*/ 1622218 w 2085337"/>
              <a:gd name="connsiteY524" fmla="*/ 277416 h 2873593"/>
              <a:gd name="connsiteX525" fmla="*/ 1633024 w 2085337"/>
              <a:gd name="connsiteY525" fmla="*/ 293376 h 2873593"/>
              <a:gd name="connsiteX526" fmla="*/ 1703283 w 2085337"/>
              <a:gd name="connsiteY526" fmla="*/ 296114 h 2873593"/>
              <a:gd name="connsiteX527" fmla="*/ 1714502 w 2085337"/>
              <a:gd name="connsiteY527" fmla="*/ 286161 h 2873593"/>
              <a:gd name="connsiteX528" fmla="*/ 1729490 w 2085337"/>
              <a:gd name="connsiteY528" fmla="*/ 247469 h 2873593"/>
              <a:gd name="connsiteX529" fmla="*/ 1739237 w 2085337"/>
              <a:gd name="connsiteY529" fmla="*/ 291108 h 2873593"/>
              <a:gd name="connsiteX530" fmla="*/ 1760438 w 2085337"/>
              <a:gd name="connsiteY530" fmla="*/ 238517 h 2873593"/>
              <a:gd name="connsiteX531" fmla="*/ 1762440 w 2085337"/>
              <a:gd name="connsiteY531" fmla="*/ 238665 h 2873593"/>
              <a:gd name="connsiteX532" fmla="*/ 1768859 w 2085337"/>
              <a:gd name="connsiteY532" fmla="*/ 280184 h 2873593"/>
              <a:gd name="connsiteX533" fmla="*/ 1770656 w 2085337"/>
              <a:gd name="connsiteY533" fmla="*/ 280125 h 2873593"/>
              <a:gd name="connsiteX534" fmla="*/ 1793359 w 2085337"/>
              <a:gd name="connsiteY534" fmla="*/ 213930 h 2873593"/>
              <a:gd name="connsiteX535" fmla="*/ 1795273 w 2085337"/>
              <a:gd name="connsiteY535" fmla="*/ 214401 h 2873593"/>
              <a:gd name="connsiteX536" fmla="*/ 1785025 w 2085337"/>
              <a:gd name="connsiteY536" fmla="*/ 309895 h 2873593"/>
              <a:gd name="connsiteX537" fmla="*/ 1823364 w 2085337"/>
              <a:gd name="connsiteY537" fmla="*/ 277857 h 2873593"/>
              <a:gd name="connsiteX538" fmla="*/ 1825249 w 2085337"/>
              <a:gd name="connsiteY538" fmla="*/ 279919 h 2873593"/>
              <a:gd name="connsiteX539" fmla="*/ 1791504 w 2085337"/>
              <a:gd name="connsiteY539" fmla="*/ 337074 h 2873593"/>
              <a:gd name="connsiteX540" fmla="*/ 1829459 w 2085337"/>
              <a:gd name="connsiteY540" fmla="*/ 327297 h 2873593"/>
              <a:gd name="connsiteX541" fmla="*/ 1218305 w 2085337"/>
              <a:gd name="connsiteY541" fmla="*/ 1621396 h 2873593"/>
              <a:gd name="connsiteX542" fmla="*/ 1247044 w 2085337"/>
              <a:gd name="connsiteY542" fmla="*/ 1643098 h 2873593"/>
              <a:gd name="connsiteX543" fmla="*/ 1286532 w 2085337"/>
              <a:gd name="connsiteY543" fmla="*/ 1660530 h 2873593"/>
              <a:gd name="connsiteX544" fmla="*/ 1353522 w 2085337"/>
              <a:gd name="connsiteY544" fmla="*/ 1671425 h 2873593"/>
              <a:gd name="connsiteX545" fmla="*/ 1395512 w 2085337"/>
              <a:gd name="connsiteY545" fmla="*/ 1691125 h 2873593"/>
              <a:gd name="connsiteX546" fmla="*/ 1416949 w 2085337"/>
              <a:gd name="connsiteY546" fmla="*/ 1691036 h 2873593"/>
              <a:gd name="connsiteX547" fmla="*/ 1422102 w 2085337"/>
              <a:gd name="connsiteY547" fmla="*/ 1680554 h 2873593"/>
              <a:gd name="connsiteX548" fmla="*/ 1393097 w 2085337"/>
              <a:gd name="connsiteY548" fmla="*/ 1618069 h 2873593"/>
              <a:gd name="connsiteX549" fmla="*/ 1347809 w 2085337"/>
              <a:gd name="connsiteY549" fmla="*/ 1564124 h 2873593"/>
              <a:gd name="connsiteX550" fmla="*/ 1324017 w 2085337"/>
              <a:gd name="connsiteY550" fmla="*/ 1551108 h 2873593"/>
              <a:gd name="connsiteX551" fmla="*/ 1285148 w 2085337"/>
              <a:gd name="connsiteY551" fmla="*/ 1541803 h 2873593"/>
              <a:gd name="connsiteX552" fmla="*/ 1263711 w 2085337"/>
              <a:gd name="connsiteY552" fmla="*/ 1536268 h 2873593"/>
              <a:gd name="connsiteX553" fmla="*/ 1227934 w 2085337"/>
              <a:gd name="connsiteY553" fmla="*/ 1514183 h 2873593"/>
              <a:gd name="connsiteX554" fmla="*/ 1207351 w 2085337"/>
              <a:gd name="connsiteY554" fmla="*/ 1510944 h 2873593"/>
              <a:gd name="connsiteX555" fmla="*/ 1191656 w 2085337"/>
              <a:gd name="connsiteY555" fmla="*/ 1509324 h 2873593"/>
              <a:gd name="connsiteX556" fmla="*/ 1160708 w 2085337"/>
              <a:gd name="connsiteY556" fmla="*/ 1503847 h 2873593"/>
              <a:gd name="connsiteX557" fmla="*/ 1149607 w 2085337"/>
              <a:gd name="connsiteY557" fmla="*/ 1488771 h 2873593"/>
              <a:gd name="connsiteX558" fmla="*/ 1130791 w 2085337"/>
              <a:gd name="connsiteY558" fmla="*/ 1477758 h 2873593"/>
              <a:gd name="connsiteX559" fmla="*/ 1118512 w 2085337"/>
              <a:gd name="connsiteY559" fmla="*/ 1495485 h 2873593"/>
              <a:gd name="connsiteX560" fmla="*/ 1094984 w 2085337"/>
              <a:gd name="connsiteY560" fmla="*/ 1471633 h 2873593"/>
              <a:gd name="connsiteX561" fmla="*/ 1034001 w 2085337"/>
              <a:gd name="connsiteY561" fmla="*/ 1425638 h 2873593"/>
              <a:gd name="connsiteX562" fmla="*/ 1020309 w 2085337"/>
              <a:gd name="connsiteY562" fmla="*/ 1424814 h 2873593"/>
              <a:gd name="connsiteX563" fmla="*/ 1022017 w 2085337"/>
              <a:gd name="connsiteY563" fmla="*/ 1438094 h 2873593"/>
              <a:gd name="connsiteX564" fmla="*/ 1070515 w 2085337"/>
              <a:gd name="connsiteY564" fmla="*/ 1513329 h 2873593"/>
              <a:gd name="connsiteX565" fmla="*/ 1183735 w 2085337"/>
              <a:gd name="connsiteY565" fmla="*/ 1623988 h 2873593"/>
              <a:gd name="connsiteX566" fmla="*/ 1218305 w 2085337"/>
              <a:gd name="connsiteY566" fmla="*/ 1621396 h 2873593"/>
              <a:gd name="connsiteX567" fmla="*/ 1099814 w 2085337"/>
              <a:gd name="connsiteY567" fmla="*/ 654061 h 2873593"/>
              <a:gd name="connsiteX568" fmla="*/ 1091480 w 2085337"/>
              <a:gd name="connsiteY568" fmla="*/ 708625 h 2873593"/>
              <a:gd name="connsiteX569" fmla="*/ 1093983 w 2085337"/>
              <a:gd name="connsiteY569" fmla="*/ 720374 h 2873593"/>
              <a:gd name="connsiteX570" fmla="*/ 1227875 w 2085337"/>
              <a:gd name="connsiteY570" fmla="*/ 793901 h 2873593"/>
              <a:gd name="connsiteX571" fmla="*/ 1266214 w 2085337"/>
              <a:gd name="connsiteY571" fmla="*/ 762600 h 2873593"/>
              <a:gd name="connsiteX572" fmla="*/ 1266273 w 2085337"/>
              <a:gd name="connsiteY572" fmla="*/ 683831 h 2873593"/>
              <a:gd name="connsiteX573" fmla="*/ 1191951 w 2085337"/>
              <a:gd name="connsiteY573" fmla="*/ 628885 h 2873593"/>
              <a:gd name="connsiteX574" fmla="*/ 1159442 w 2085337"/>
              <a:gd name="connsiteY574" fmla="*/ 623349 h 2873593"/>
              <a:gd name="connsiteX575" fmla="*/ 1134000 w 2085337"/>
              <a:gd name="connsiteY575" fmla="*/ 629621 h 2873593"/>
              <a:gd name="connsiteX576" fmla="*/ 1115391 w 2085337"/>
              <a:gd name="connsiteY576" fmla="*/ 638602 h 2873593"/>
              <a:gd name="connsiteX577" fmla="*/ 1112387 w 2085337"/>
              <a:gd name="connsiteY577" fmla="*/ 655327 h 2873593"/>
              <a:gd name="connsiteX578" fmla="*/ 1099814 w 2085337"/>
              <a:gd name="connsiteY578" fmla="*/ 654061 h 2873593"/>
              <a:gd name="connsiteX579" fmla="*/ 1542890 w 2085337"/>
              <a:gd name="connsiteY579" fmla="*/ 551383 h 2873593"/>
              <a:gd name="connsiteX580" fmla="*/ 1526753 w 2085337"/>
              <a:gd name="connsiteY580" fmla="*/ 573143 h 2873593"/>
              <a:gd name="connsiteX581" fmla="*/ 1515475 w 2085337"/>
              <a:gd name="connsiteY581" fmla="*/ 567313 h 2873593"/>
              <a:gd name="connsiteX582" fmla="*/ 1476813 w 2085337"/>
              <a:gd name="connsiteY582" fmla="*/ 652942 h 2873593"/>
              <a:gd name="connsiteX583" fmla="*/ 1477873 w 2085337"/>
              <a:gd name="connsiteY583" fmla="*/ 713749 h 2873593"/>
              <a:gd name="connsiteX584" fmla="*/ 1518449 w 2085337"/>
              <a:gd name="connsiteY584" fmla="*/ 754914 h 2873593"/>
              <a:gd name="connsiteX585" fmla="*/ 1551606 w 2085337"/>
              <a:gd name="connsiteY585" fmla="*/ 747582 h 2873593"/>
              <a:gd name="connsiteX586" fmla="*/ 1573514 w 2085337"/>
              <a:gd name="connsiteY586" fmla="*/ 720992 h 2873593"/>
              <a:gd name="connsiteX587" fmla="*/ 1604638 w 2085337"/>
              <a:gd name="connsiteY587" fmla="*/ 659067 h 2873593"/>
              <a:gd name="connsiteX588" fmla="*/ 1607171 w 2085337"/>
              <a:gd name="connsiteY588" fmla="*/ 603767 h 2873593"/>
              <a:gd name="connsiteX589" fmla="*/ 1599426 w 2085337"/>
              <a:gd name="connsiteY589" fmla="*/ 583979 h 2873593"/>
              <a:gd name="connsiteX590" fmla="*/ 1572041 w 2085337"/>
              <a:gd name="connsiteY590" fmla="*/ 566047 h 2873593"/>
              <a:gd name="connsiteX591" fmla="*/ 1565328 w 2085337"/>
              <a:gd name="connsiteY591" fmla="*/ 551265 h 2873593"/>
              <a:gd name="connsiteX592" fmla="*/ 1547984 w 2085337"/>
              <a:gd name="connsiteY592" fmla="*/ 561954 h 2873593"/>
              <a:gd name="connsiteX593" fmla="*/ 1542890 w 2085337"/>
              <a:gd name="connsiteY593" fmla="*/ 551383 h 2873593"/>
              <a:gd name="connsiteX594" fmla="*/ 1841385 w 2085337"/>
              <a:gd name="connsiteY594" fmla="*/ 1389302 h 2873593"/>
              <a:gd name="connsiteX595" fmla="*/ 1829754 w 2085337"/>
              <a:gd name="connsiteY595" fmla="*/ 1370545 h 2873593"/>
              <a:gd name="connsiteX596" fmla="*/ 1812263 w 2085337"/>
              <a:gd name="connsiteY596" fmla="*/ 1384119 h 2873593"/>
              <a:gd name="connsiteX597" fmla="*/ 1788088 w 2085337"/>
              <a:gd name="connsiteY597" fmla="*/ 1437064 h 2873593"/>
              <a:gd name="connsiteX598" fmla="*/ 1778724 w 2085337"/>
              <a:gd name="connsiteY598" fmla="*/ 1452140 h 2873593"/>
              <a:gd name="connsiteX599" fmla="*/ 1757375 w 2085337"/>
              <a:gd name="connsiteY599" fmla="*/ 1479436 h 2873593"/>
              <a:gd name="connsiteX600" fmla="*/ 1727605 w 2085337"/>
              <a:gd name="connsiteY600" fmla="*/ 1521486 h 2873593"/>
              <a:gd name="connsiteX601" fmla="*/ 1715120 w 2085337"/>
              <a:gd name="connsiteY601" fmla="*/ 1529878 h 2873593"/>
              <a:gd name="connsiteX602" fmla="*/ 1678813 w 2085337"/>
              <a:gd name="connsiteY602" fmla="*/ 1555643 h 2873593"/>
              <a:gd name="connsiteX603" fmla="*/ 1631935 w 2085337"/>
              <a:gd name="connsiteY603" fmla="*/ 1661855 h 2873593"/>
              <a:gd name="connsiteX604" fmla="*/ 1630109 w 2085337"/>
              <a:gd name="connsiteY604" fmla="*/ 1674988 h 2873593"/>
              <a:gd name="connsiteX605" fmla="*/ 1638060 w 2085337"/>
              <a:gd name="connsiteY605" fmla="*/ 1687032 h 2873593"/>
              <a:gd name="connsiteX606" fmla="*/ 1650515 w 2085337"/>
              <a:gd name="connsiteY606" fmla="*/ 1683410 h 2873593"/>
              <a:gd name="connsiteX607" fmla="*/ 1679284 w 2085337"/>
              <a:gd name="connsiteY607" fmla="*/ 1666125 h 2873593"/>
              <a:gd name="connsiteX608" fmla="*/ 1686057 w 2085337"/>
              <a:gd name="connsiteY608" fmla="*/ 1662503 h 2873593"/>
              <a:gd name="connsiteX609" fmla="*/ 1789913 w 2085337"/>
              <a:gd name="connsiteY609" fmla="*/ 1534412 h 2873593"/>
              <a:gd name="connsiteX610" fmla="*/ 1815237 w 2085337"/>
              <a:gd name="connsiteY610" fmla="*/ 1477081 h 2873593"/>
              <a:gd name="connsiteX611" fmla="*/ 1841385 w 2085337"/>
              <a:gd name="connsiteY611" fmla="*/ 1389302 h 2873593"/>
              <a:gd name="connsiteX612" fmla="*/ 1086710 w 2085337"/>
              <a:gd name="connsiteY612" fmla="*/ 830885 h 2873593"/>
              <a:gd name="connsiteX613" fmla="*/ 1076168 w 2085337"/>
              <a:gd name="connsiteY613" fmla="*/ 842134 h 2873593"/>
              <a:gd name="connsiteX614" fmla="*/ 1049637 w 2085337"/>
              <a:gd name="connsiteY614" fmla="*/ 872404 h 2873593"/>
              <a:gd name="connsiteX615" fmla="*/ 1051699 w 2085337"/>
              <a:gd name="connsiteY615" fmla="*/ 885861 h 2873593"/>
              <a:gd name="connsiteX616" fmla="*/ 1066333 w 2085337"/>
              <a:gd name="connsiteY616" fmla="*/ 901909 h 2873593"/>
              <a:gd name="connsiteX617" fmla="*/ 1074667 w 2085337"/>
              <a:gd name="connsiteY617" fmla="*/ 914983 h 2873593"/>
              <a:gd name="connsiteX618" fmla="*/ 1142746 w 2085337"/>
              <a:gd name="connsiteY618" fmla="*/ 947463 h 2873593"/>
              <a:gd name="connsiteX619" fmla="*/ 1162004 w 2085337"/>
              <a:gd name="connsiteY619" fmla="*/ 945549 h 2873593"/>
              <a:gd name="connsiteX620" fmla="*/ 1086710 w 2085337"/>
              <a:gd name="connsiteY620" fmla="*/ 830885 h 2873593"/>
              <a:gd name="connsiteX621" fmla="*/ 1756610 w 2085337"/>
              <a:gd name="connsiteY621" fmla="*/ 729679 h 2873593"/>
              <a:gd name="connsiteX622" fmla="*/ 1753930 w 2085337"/>
              <a:gd name="connsiteY622" fmla="*/ 727529 h 2873593"/>
              <a:gd name="connsiteX623" fmla="*/ 1701722 w 2085337"/>
              <a:gd name="connsiteY623" fmla="*/ 724703 h 2873593"/>
              <a:gd name="connsiteX624" fmla="*/ 1731846 w 2085337"/>
              <a:gd name="connsiteY624" fmla="*/ 791957 h 2873593"/>
              <a:gd name="connsiteX625" fmla="*/ 1656081 w 2085337"/>
              <a:gd name="connsiteY625" fmla="*/ 840838 h 2873593"/>
              <a:gd name="connsiteX626" fmla="*/ 1748659 w 2085337"/>
              <a:gd name="connsiteY626" fmla="*/ 770462 h 2873593"/>
              <a:gd name="connsiteX627" fmla="*/ 1752870 w 2085337"/>
              <a:gd name="connsiteY627" fmla="*/ 748642 h 2873593"/>
              <a:gd name="connsiteX628" fmla="*/ 1756610 w 2085337"/>
              <a:gd name="connsiteY628" fmla="*/ 729679 h 2873593"/>
              <a:gd name="connsiteX629" fmla="*/ 1159795 w 2085337"/>
              <a:gd name="connsiteY629" fmla="*/ 799525 h 2873593"/>
              <a:gd name="connsiteX630" fmla="*/ 1159383 w 2085337"/>
              <a:gd name="connsiteY630" fmla="*/ 801616 h 2873593"/>
              <a:gd name="connsiteX631" fmla="*/ 1199665 w 2085337"/>
              <a:gd name="connsiteY631" fmla="*/ 819961 h 2873593"/>
              <a:gd name="connsiteX632" fmla="*/ 1221397 w 2085337"/>
              <a:gd name="connsiteY632" fmla="*/ 866780 h 2873593"/>
              <a:gd name="connsiteX633" fmla="*/ 1208470 w 2085337"/>
              <a:gd name="connsiteY633" fmla="*/ 917163 h 2873593"/>
              <a:gd name="connsiteX634" fmla="*/ 1211208 w 2085337"/>
              <a:gd name="connsiteY634" fmla="*/ 918399 h 2873593"/>
              <a:gd name="connsiteX635" fmla="*/ 1227286 w 2085337"/>
              <a:gd name="connsiteY635" fmla="*/ 879089 h 2873593"/>
              <a:gd name="connsiteX636" fmla="*/ 1252227 w 2085337"/>
              <a:gd name="connsiteY636" fmla="*/ 839307 h 2873593"/>
              <a:gd name="connsiteX637" fmla="*/ 1227816 w 2085337"/>
              <a:gd name="connsiteY637" fmla="*/ 819460 h 2873593"/>
              <a:gd name="connsiteX638" fmla="*/ 1193099 w 2085337"/>
              <a:gd name="connsiteY638" fmla="*/ 807270 h 2873593"/>
              <a:gd name="connsiteX639" fmla="*/ 1159795 w 2085337"/>
              <a:gd name="connsiteY639" fmla="*/ 799525 h 2873593"/>
              <a:gd name="connsiteX640" fmla="*/ 1580846 w 2085337"/>
              <a:gd name="connsiteY640" fmla="*/ 1197725 h 2873593"/>
              <a:gd name="connsiteX641" fmla="*/ 1612677 w 2085337"/>
              <a:gd name="connsiteY641" fmla="*/ 1111713 h 2873593"/>
              <a:gd name="connsiteX642" fmla="*/ 1590710 w 2085337"/>
              <a:gd name="connsiteY642" fmla="*/ 1126642 h 2873593"/>
              <a:gd name="connsiteX643" fmla="*/ 1580846 w 2085337"/>
              <a:gd name="connsiteY643" fmla="*/ 1197725 h 2873593"/>
              <a:gd name="connsiteX644" fmla="*/ 1656522 w 2085337"/>
              <a:gd name="connsiteY644" fmla="*/ 712924 h 2873593"/>
              <a:gd name="connsiteX645" fmla="*/ 1595804 w 2085337"/>
              <a:gd name="connsiteY645" fmla="*/ 725998 h 2873593"/>
              <a:gd name="connsiteX646" fmla="*/ 1556935 w 2085337"/>
              <a:gd name="connsiteY646" fmla="*/ 785420 h 2873593"/>
              <a:gd name="connsiteX647" fmla="*/ 1586558 w 2085337"/>
              <a:gd name="connsiteY647" fmla="*/ 819961 h 2873593"/>
              <a:gd name="connsiteX648" fmla="*/ 1656522 w 2085337"/>
              <a:gd name="connsiteY648" fmla="*/ 712924 h 2873593"/>
              <a:gd name="connsiteX649" fmla="*/ 1647630 w 2085337"/>
              <a:gd name="connsiteY649" fmla="*/ 792281 h 2873593"/>
              <a:gd name="connsiteX650" fmla="*/ 1667388 w 2085337"/>
              <a:gd name="connsiteY650" fmla="*/ 774143 h 2873593"/>
              <a:gd name="connsiteX651" fmla="*/ 1642064 w 2085337"/>
              <a:gd name="connsiteY651" fmla="*/ 752146 h 2873593"/>
              <a:gd name="connsiteX652" fmla="*/ 1621658 w 2085337"/>
              <a:gd name="connsiteY652" fmla="*/ 771316 h 2873593"/>
              <a:gd name="connsiteX653" fmla="*/ 1647630 w 2085337"/>
              <a:gd name="connsiteY653" fmla="*/ 792281 h 2873593"/>
              <a:gd name="connsiteX654" fmla="*/ 1132999 w 2085337"/>
              <a:gd name="connsiteY654" fmla="*/ 867546 h 2873593"/>
              <a:gd name="connsiteX655" fmla="*/ 1151639 w 2085337"/>
              <a:gd name="connsiteY655" fmla="*/ 894960 h 2873593"/>
              <a:gd name="connsiteX656" fmla="*/ 1173488 w 2085337"/>
              <a:gd name="connsiteY656" fmla="*/ 872669 h 2873593"/>
              <a:gd name="connsiteX657" fmla="*/ 1154907 w 2085337"/>
              <a:gd name="connsiteY657" fmla="*/ 848317 h 2873593"/>
              <a:gd name="connsiteX658" fmla="*/ 1132999 w 2085337"/>
              <a:gd name="connsiteY658" fmla="*/ 867546 h 2873593"/>
              <a:gd name="connsiteX659" fmla="*/ 1440388 w 2085337"/>
              <a:gd name="connsiteY659" fmla="*/ 1156589 h 2873593"/>
              <a:gd name="connsiteX660" fmla="*/ 1454463 w 2085337"/>
              <a:gd name="connsiteY660" fmla="*/ 1169869 h 2873593"/>
              <a:gd name="connsiteX661" fmla="*/ 1492625 w 2085337"/>
              <a:gd name="connsiteY661" fmla="*/ 1202348 h 2873593"/>
              <a:gd name="connsiteX662" fmla="*/ 1513797 w 2085337"/>
              <a:gd name="connsiteY662" fmla="*/ 1216836 h 2873593"/>
              <a:gd name="connsiteX663" fmla="*/ 1521423 w 2085337"/>
              <a:gd name="connsiteY663" fmla="*/ 1215953 h 2873593"/>
              <a:gd name="connsiteX664" fmla="*/ 1518538 w 2085337"/>
              <a:gd name="connsiteY664" fmla="*/ 1209533 h 2873593"/>
              <a:gd name="connsiteX665" fmla="*/ 1497130 w 2085337"/>
              <a:gd name="connsiteY665" fmla="*/ 1184033 h 2873593"/>
              <a:gd name="connsiteX666" fmla="*/ 1440388 w 2085337"/>
              <a:gd name="connsiteY666" fmla="*/ 1156589 h 2873593"/>
              <a:gd name="connsiteX667" fmla="*/ 1506170 w 2085337"/>
              <a:gd name="connsiteY667" fmla="*/ 1054293 h 2873593"/>
              <a:gd name="connsiteX668" fmla="*/ 1488326 w 2085337"/>
              <a:gd name="connsiteY668" fmla="*/ 1073580 h 2873593"/>
              <a:gd name="connsiteX669" fmla="*/ 1516182 w 2085337"/>
              <a:gd name="connsiteY669" fmla="*/ 1065188 h 2873593"/>
              <a:gd name="connsiteX670" fmla="*/ 1506170 w 2085337"/>
              <a:gd name="connsiteY670" fmla="*/ 1054293 h 28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Lst>
            <a:rect l="l" t="t" r="r" b="b"/>
            <a:pathLst>
              <a:path w="2085337" h="2873593">
                <a:moveTo>
                  <a:pt x="0" y="1964267"/>
                </a:moveTo>
                <a:cubicBezTo>
                  <a:pt x="0" y="1953784"/>
                  <a:pt x="0" y="1943301"/>
                  <a:pt x="0" y="1932848"/>
                </a:cubicBezTo>
                <a:cubicBezTo>
                  <a:pt x="3975" y="1926193"/>
                  <a:pt x="10041" y="1919980"/>
                  <a:pt x="11572" y="1912795"/>
                </a:cubicBezTo>
                <a:cubicBezTo>
                  <a:pt x="20877" y="1869421"/>
                  <a:pt x="37603" y="1829404"/>
                  <a:pt x="63456" y="1793421"/>
                </a:cubicBezTo>
                <a:cubicBezTo>
                  <a:pt x="71672" y="1781966"/>
                  <a:pt x="82449" y="1772455"/>
                  <a:pt x="85541" y="1757673"/>
                </a:cubicBezTo>
                <a:cubicBezTo>
                  <a:pt x="87013" y="1750606"/>
                  <a:pt x="92844" y="1749340"/>
                  <a:pt x="96613" y="1755582"/>
                </a:cubicBezTo>
                <a:cubicBezTo>
                  <a:pt x="102502" y="1765359"/>
                  <a:pt x="106831" y="1776077"/>
                  <a:pt x="111925" y="1786324"/>
                </a:cubicBezTo>
                <a:cubicBezTo>
                  <a:pt x="117166" y="1796895"/>
                  <a:pt x="121936" y="1807761"/>
                  <a:pt x="128061" y="1817802"/>
                </a:cubicBezTo>
                <a:cubicBezTo>
                  <a:pt x="132979" y="1825870"/>
                  <a:pt x="138426" y="1825399"/>
                  <a:pt x="144021" y="1816919"/>
                </a:cubicBezTo>
                <a:cubicBezTo>
                  <a:pt x="146701" y="1812826"/>
                  <a:pt x="153679" y="1807408"/>
                  <a:pt x="156447" y="1808468"/>
                </a:cubicBezTo>
                <a:cubicBezTo>
                  <a:pt x="160835" y="1810117"/>
                  <a:pt x="164692" y="1816330"/>
                  <a:pt x="166312" y="1821395"/>
                </a:cubicBezTo>
                <a:cubicBezTo>
                  <a:pt x="170670" y="1834851"/>
                  <a:pt x="172378" y="1849280"/>
                  <a:pt x="177619" y="1862325"/>
                </a:cubicBezTo>
                <a:cubicBezTo>
                  <a:pt x="183008" y="1875723"/>
                  <a:pt x="191312" y="1887913"/>
                  <a:pt x="199498" y="1902695"/>
                </a:cubicBezTo>
                <a:cubicBezTo>
                  <a:pt x="204003" y="1895452"/>
                  <a:pt x="206329" y="1891653"/>
                  <a:pt x="208744" y="1887884"/>
                </a:cubicBezTo>
                <a:cubicBezTo>
                  <a:pt x="267754" y="1795217"/>
                  <a:pt x="325910" y="1701961"/>
                  <a:pt x="386245" y="1610148"/>
                </a:cubicBezTo>
                <a:cubicBezTo>
                  <a:pt x="410597" y="1573105"/>
                  <a:pt x="437835" y="1537504"/>
                  <a:pt x="467369" y="1504495"/>
                </a:cubicBezTo>
                <a:cubicBezTo>
                  <a:pt x="490779" y="1478318"/>
                  <a:pt x="514748" y="1453524"/>
                  <a:pt x="533034" y="1422870"/>
                </a:cubicBezTo>
                <a:cubicBezTo>
                  <a:pt x="553853" y="1387977"/>
                  <a:pt x="578646" y="1355380"/>
                  <a:pt x="602674" y="1322459"/>
                </a:cubicBezTo>
                <a:cubicBezTo>
                  <a:pt x="621520" y="1296605"/>
                  <a:pt x="634918" y="1268838"/>
                  <a:pt x="639983" y="1237095"/>
                </a:cubicBezTo>
                <a:cubicBezTo>
                  <a:pt x="642132" y="1223550"/>
                  <a:pt x="646755" y="1210240"/>
                  <a:pt x="658799" y="1202643"/>
                </a:cubicBezTo>
                <a:cubicBezTo>
                  <a:pt x="668987" y="1196224"/>
                  <a:pt x="669988" y="1189304"/>
                  <a:pt x="665306" y="1179587"/>
                </a:cubicBezTo>
                <a:cubicBezTo>
                  <a:pt x="664011" y="1176907"/>
                  <a:pt x="663657" y="1173815"/>
                  <a:pt x="662421" y="1171135"/>
                </a:cubicBezTo>
                <a:cubicBezTo>
                  <a:pt x="658916" y="1163479"/>
                  <a:pt x="660830" y="1157649"/>
                  <a:pt x="667338" y="1152555"/>
                </a:cubicBezTo>
                <a:cubicBezTo>
                  <a:pt x="675288" y="1146342"/>
                  <a:pt x="683003" y="1139805"/>
                  <a:pt x="690630" y="1133209"/>
                </a:cubicBezTo>
                <a:cubicBezTo>
                  <a:pt x="697314" y="1127437"/>
                  <a:pt x="703792" y="1121401"/>
                  <a:pt x="711448" y="1114481"/>
                </a:cubicBezTo>
                <a:cubicBezTo>
                  <a:pt x="700818" y="1111448"/>
                  <a:pt x="692043" y="1108945"/>
                  <a:pt x="684211" y="1106707"/>
                </a:cubicBezTo>
                <a:cubicBezTo>
                  <a:pt x="698934" y="1088569"/>
                  <a:pt x="714216" y="1071696"/>
                  <a:pt x="727290" y="1053233"/>
                </a:cubicBezTo>
                <a:cubicBezTo>
                  <a:pt x="746578" y="1026025"/>
                  <a:pt x="751996" y="996225"/>
                  <a:pt x="739599" y="964011"/>
                </a:cubicBezTo>
                <a:cubicBezTo>
                  <a:pt x="725965" y="928588"/>
                  <a:pt x="722284" y="891485"/>
                  <a:pt x="722962" y="853824"/>
                </a:cubicBezTo>
                <a:cubicBezTo>
                  <a:pt x="723256" y="837363"/>
                  <a:pt x="723138" y="820874"/>
                  <a:pt x="724257" y="804472"/>
                </a:cubicBezTo>
                <a:cubicBezTo>
                  <a:pt x="725730" y="783065"/>
                  <a:pt x="721902" y="763660"/>
                  <a:pt x="711684" y="744196"/>
                </a:cubicBezTo>
                <a:cubicBezTo>
                  <a:pt x="679676" y="683301"/>
                  <a:pt x="651643" y="620581"/>
                  <a:pt x="631826" y="554504"/>
                </a:cubicBezTo>
                <a:cubicBezTo>
                  <a:pt x="616455" y="503209"/>
                  <a:pt x="607621" y="451089"/>
                  <a:pt x="615218" y="397438"/>
                </a:cubicBezTo>
                <a:cubicBezTo>
                  <a:pt x="620460" y="360483"/>
                  <a:pt x="626643" y="323617"/>
                  <a:pt x="632827" y="286809"/>
                </a:cubicBezTo>
                <a:cubicBezTo>
                  <a:pt x="637391" y="259719"/>
                  <a:pt x="649818" y="236338"/>
                  <a:pt x="665807" y="214077"/>
                </a:cubicBezTo>
                <a:cubicBezTo>
                  <a:pt x="678498" y="196409"/>
                  <a:pt x="694340" y="192493"/>
                  <a:pt x="714364" y="194201"/>
                </a:cubicBezTo>
                <a:cubicBezTo>
                  <a:pt x="751642" y="197381"/>
                  <a:pt x="786271" y="208836"/>
                  <a:pt x="817749" y="228241"/>
                </a:cubicBezTo>
                <a:cubicBezTo>
                  <a:pt x="866924" y="258570"/>
                  <a:pt x="921164" y="280684"/>
                  <a:pt x="966393" y="320525"/>
                </a:cubicBezTo>
                <a:cubicBezTo>
                  <a:pt x="1010974" y="276915"/>
                  <a:pt x="1056881" y="235867"/>
                  <a:pt x="1117952" y="219024"/>
                </a:cubicBezTo>
                <a:cubicBezTo>
                  <a:pt x="1117952" y="222705"/>
                  <a:pt x="1117952" y="227858"/>
                  <a:pt x="1117952" y="235455"/>
                </a:cubicBezTo>
                <a:cubicBezTo>
                  <a:pt x="1160208" y="226945"/>
                  <a:pt x="1200814" y="218730"/>
                  <a:pt x="1241420" y="210602"/>
                </a:cubicBezTo>
                <a:cubicBezTo>
                  <a:pt x="1280201" y="202829"/>
                  <a:pt x="1318775" y="193259"/>
                  <a:pt x="1357880" y="187870"/>
                </a:cubicBezTo>
                <a:cubicBezTo>
                  <a:pt x="1408821" y="180862"/>
                  <a:pt x="1458703" y="187399"/>
                  <a:pt x="1505051" y="211397"/>
                </a:cubicBezTo>
                <a:cubicBezTo>
                  <a:pt x="1528844" y="223735"/>
                  <a:pt x="1549603" y="220496"/>
                  <a:pt x="1568567" y="202328"/>
                </a:cubicBezTo>
                <a:cubicBezTo>
                  <a:pt x="1574485" y="196645"/>
                  <a:pt x="1580375" y="190844"/>
                  <a:pt x="1585734" y="184631"/>
                </a:cubicBezTo>
                <a:cubicBezTo>
                  <a:pt x="1618743" y="146439"/>
                  <a:pt x="1651134" y="107718"/>
                  <a:pt x="1684673" y="70027"/>
                </a:cubicBezTo>
                <a:cubicBezTo>
                  <a:pt x="1704873" y="47324"/>
                  <a:pt x="1728371" y="28066"/>
                  <a:pt x="1755255" y="13461"/>
                </a:cubicBezTo>
                <a:cubicBezTo>
                  <a:pt x="1795243" y="-8271"/>
                  <a:pt x="1822451" y="-4502"/>
                  <a:pt x="1851161" y="30716"/>
                </a:cubicBezTo>
                <a:cubicBezTo>
                  <a:pt x="1866326" y="49326"/>
                  <a:pt x="1879076" y="70615"/>
                  <a:pt x="1889294" y="92376"/>
                </a:cubicBezTo>
                <a:cubicBezTo>
                  <a:pt x="1918593" y="154861"/>
                  <a:pt x="1934376" y="221497"/>
                  <a:pt x="1940442" y="289930"/>
                </a:cubicBezTo>
                <a:cubicBezTo>
                  <a:pt x="1943652" y="326179"/>
                  <a:pt x="1943563" y="363192"/>
                  <a:pt x="1940265" y="399441"/>
                </a:cubicBezTo>
                <a:cubicBezTo>
                  <a:pt x="1937910" y="425088"/>
                  <a:pt x="1927486" y="449941"/>
                  <a:pt x="1921125" y="475264"/>
                </a:cubicBezTo>
                <a:cubicBezTo>
                  <a:pt x="1920213" y="478886"/>
                  <a:pt x="1920448" y="484658"/>
                  <a:pt x="1922686" y="486896"/>
                </a:cubicBezTo>
                <a:cubicBezTo>
                  <a:pt x="1943769" y="508038"/>
                  <a:pt x="1956196" y="533862"/>
                  <a:pt x="1961732" y="562543"/>
                </a:cubicBezTo>
                <a:cubicBezTo>
                  <a:pt x="1968033" y="595140"/>
                  <a:pt x="1971949" y="628208"/>
                  <a:pt x="1977250" y="661011"/>
                </a:cubicBezTo>
                <a:cubicBezTo>
                  <a:pt x="1978310" y="667489"/>
                  <a:pt x="1979134" y="675527"/>
                  <a:pt x="1983257" y="679709"/>
                </a:cubicBezTo>
                <a:cubicBezTo>
                  <a:pt x="2000836" y="697465"/>
                  <a:pt x="2000925" y="717312"/>
                  <a:pt x="1995595" y="739956"/>
                </a:cubicBezTo>
                <a:cubicBezTo>
                  <a:pt x="1986790" y="777323"/>
                  <a:pt x="1979517" y="815102"/>
                  <a:pt x="1972421" y="852852"/>
                </a:cubicBezTo>
                <a:cubicBezTo>
                  <a:pt x="1967032" y="881444"/>
                  <a:pt x="1962703" y="910272"/>
                  <a:pt x="1958434" y="939041"/>
                </a:cubicBezTo>
                <a:cubicBezTo>
                  <a:pt x="1957845" y="942957"/>
                  <a:pt x="1959229" y="947993"/>
                  <a:pt x="1961437" y="951349"/>
                </a:cubicBezTo>
                <a:cubicBezTo>
                  <a:pt x="1972862" y="968575"/>
                  <a:pt x="1978751" y="987745"/>
                  <a:pt x="1981637" y="1007886"/>
                </a:cubicBezTo>
                <a:cubicBezTo>
                  <a:pt x="1985230" y="1033004"/>
                  <a:pt x="1987733" y="1058121"/>
                  <a:pt x="1997774" y="1082002"/>
                </a:cubicBezTo>
                <a:cubicBezTo>
                  <a:pt x="2020624" y="1136330"/>
                  <a:pt x="2035759" y="1192867"/>
                  <a:pt x="2042797" y="1251465"/>
                </a:cubicBezTo>
                <a:cubicBezTo>
                  <a:pt x="2047273" y="1288714"/>
                  <a:pt x="2055459" y="1324874"/>
                  <a:pt x="2070005" y="1359738"/>
                </a:cubicBezTo>
                <a:cubicBezTo>
                  <a:pt x="2076542" y="1375374"/>
                  <a:pt x="2079928" y="1392659"/>
                  <a:pt x="2082402" y="1409561"/>
                </a:cubicBezTo>
                <a:cubicBezTo>
                  <a:pt x="2089999" y="1461622"/>
                  <a:pt x="2082049" y="1512711"/>
                  <a:pt x="2067767" y="1562534"/>
                </a:cubicBezTo>
                <a:cubicBezTo>
                  <a:pt x="2049599" y="1626049"/>
                  <a:pt x="2035082" y="1689682"/>
                  <a:pt x="2036760" y="1756407"/>
                </a:cubicBezTo>
                <a:cubicBezTo>
                  <a:pt x="2037349" y="1780523"/>
                  <a:pt x="2033639" y="1804875"/>
                  <a:pt x="2030400" y="1828933"/>
                </a:cubicBezTo>
                <a:cubicBezTo>
                  <a:pt x="2029281" y="1837236"/>
                  <a:pt x="2025512" y="1847189"/>
                  <a:pt x="2019476" y="1852313"/>
                </a:cubicBezTo>
                <a:cubicBezTo>
                  <a:pt x="2010288" y="1860116"/>
                  <a:pt x="2004429" y="1868862"/>
                  <a:pt x="2001837" y="1879933"/>
                </a:cubicBezTo>
                <a:cubicBezTo>
                  <a:pt x="1997685" y="1897748"/>
                  <a:pt x="1993386" y="1915593"/>
                  <a:pt x="1990795" y="1933673"/>
                </a:cubicBezTo>
                <a:cubicBezTo>
                  <a:pt x="1980194" y="2007641"/>
                  <a:pt x="1969623" y="2081639"/>
                  <a:pt x="1960200" y="2155756"/>
                </a:cubicBezTo>
                <a:cubicBezTo>
                  <a:pt x="1953192" y="2211085"/>
                  <a:pt x="1948952" y="2266709"/>
                  <a:pt x="1954311" y="2322509"/>
                </a:cubicBezTo>
                <a:cubicBezTo>
                  <a:pt x="1957462" y="2355224"/>
                  <a:pt x="1961938" y="2387821"/>
                  <a:pt x="1965913" y="2420476"/>
                </a:cubicBezTo>
                <a:cubicBezTo>
                  <a:pt x="1971832" y="2469062"/>
                  <a:pt x="1977868" y="2517472"/>
                  <a:pt x="1994122" y="2564203"/>
                </a:cubicBezTo>
                <a:cubicBezTo>
                  <a:pt x="2007491" y="2602601"/>
                  <a:pt x="2018239" y="2641941"/>
                  <a:pt x="2029929" y="2680927"/>
                </a:cubicBezTo>
                <a:cubicBezTo>
                  <a:pt x="2035848" y="2700744"/>
                  <a:pt x="2024481" y="2730426"/>
                  <a:pt x="2007697" y="2735697"/>
                </a:cubicBezTo>
                <a:cubicBezTo>
                  <a:pt x="1997744" y="2738819"/>
                  <a:pt x="1990824" y="2744148"/>
                  <a:pt x="1984552" y="2751775"/>
                </a:cubicBezTo>
                <a:cubicBezTo>
                  <a:pt x="1980518" y="2756663"/>
                  <a:pt x="1975807" y="2761050"/>
                  <a:pt x="1971007" y="2765173"/>
                </a:cubicBezTo>
                <a:cubicBezTo>
                  <a:pt x="1937821" y="2793529"/>
                  <a:pt x="1907197" y="2793294"/>
                  <a:pt x="1875366" y="2763288"/>
                </a:cubicBezTo>
                <a:cubicBezTo>
                  <a:pt x="1867975" y="2756339"/>
                  <a:pt x="1862351" y="2755573"/>
                  <a:pt x="1853016" y="2758371"/>
                </a:cubicBezTo>
                <a:cubicBezTo>
                  <a:pt x="1812705" y="2770355"/>
                  <a:pt x="1788323" y="2762670"/>
                  <a:pt x="1771156" y="2731280"/>
                </a:cubicBezTo>
                <a:cubicBezTo>
                  <a:pt x="1762705" y="2715821"/>
                  <a:pt x="1753400" y="2703189"/>
                  <a:pt x="1737617" y="2694090"/>
                </a:cubicBezTo>
                <a:cubicBezTo>
                  <a:pt x="1716975" y="2682193"/>
                  <a:pt x="1707258" y="2665144"/>
                  <a:pt x="1713942" y="2638760"/>
                </a:cubicBezTo>
                <a:cubicBezTo>
                  <a:pt x="1719184" y="2618148"/>
                  <a:pt x="1719625" y="2595799"/>
                  <a:pt x="1718772" y="2574332"/>
                </a:cubicBezTo>
                <a:cubicBezTo>
                  <a:pt x="1717653" y="2546035"/>
                  <a:pt x="1713942" y="2517737"/>
                  <a:pt x="1710026" y="2489645"/>
                </a:cubicBezTo>
                <a:cubicBezTo>
                  <a:pt x="1701693" y="2429575"/>
                  <a:pt x="1681934" y="2372891"/>
                  <a:pt x="1656758" y="2317974"/>
                </a:cubicBezTo>
                <a:cubicBezTo>
                  <a:pt x="1653754" y="2311408"/>
                  <a:pt x="1642476" y="2308993"/>
                  <a:pt x="1637147" y="2312644"/>
                </a:cubicBezTo>
                <a:cubicBezTo>
                  <a:pt x="1625840" y="2320418"/>
                  <a:pt x="1614709" y="2328604"/>
                  <a:pt x="1602665" y="2335112"/>
                </a:cubicBezTo>
                <a:cubicBezTo>
                  <a:pt x="1588885" y="2342562"/>
                  <a:pt x="1579697" y="2352632"/>
                  <a:pt x="1576988" y="2368268"/>
                </a:cubicBezTo>
                <a:cubicBezTo>
                  <a:pt x="1576341" y="2372096"/>
                  <a:pt x="1575251" y="2375836"/>
                  <a:pt x="1574191" y="2380430"/>
                </a:cubicBezTo>
                <a:cubicBezTo>
                  <a:pt x="1570893" y="2376307"/>
                  <a:pt x="1568272" y="2373038"/>
                  <a:pt x="1564533" y="2368327"/>
                </a:cubicBezTo>
                <a:cubicBezTo>
                  <a:pt x="1561588" y="2373097"/>
                  <a:pt x="1558997" y="2376219"/>
                  <a:pt x="1557554" y="2379811"/>
                </a:cubicBezTo>
                <a:cubicBezTo>
                  <a:pt x="1551046" y="2395742"/>
                  <a:pt x="1545186" y="2410052"/>
                  <a:pt x="1527725" y="2419917"/>
                </a:cubicBezTo>
                <a:cubicBezTo>
                  <a:pt x="1509439" y="2430223"/>
                  <a:pt x="1495216" y="2447891"/>
                  <a:pt x="1479669" y="2462790"/>
                </a:cubicBezTo>
                <a:cubicBezTo>
                  <a:pt x="1476871" y="2465470"/>
                  <a:pt x="1474251" y="2470505"/>
                  <a:pt x="1474663" y="2474098"/>
                </a:cubicBezTo>
                <a:cubicBezTo>
                  <a:pt x="1478697" y="2509727"/>
                  <a:pt x="1483026" y="2545328"/>
                  <a:pt x="1488002" y="2580840"/>
                </a:cubicBezTo>
                <a:cubicBezTo>
                  <a:pt x="1490063" y="2595534"/>
                  <a:pt x="1493332" y="2609756"/>
                  <a:pt x="1503432" y="2622182"/>
                </a:cubicBezTo>
                <a:cubicBezTo>
                  <a:pt x="1518391" y="2640586"/>
                  <a:pt x="1535852" y="2655015"/>
                  <a:pt x="1557289" y="2665056"/>
                </a:cubicBezTo>
                <a:cubicBezTo>
                  <a:pt x="1565033" y="2668678"/>
                  <a:pt x="1572395" y="2673242"/>
                  <a:pt x="1579638" y="2677806"/>
                </a:cubicBezTo>
                <a:cubicBezTo>
                  <a:pt x="1590210" y="2684461"/>
                  <a:pt x="1595657" y="2693942"/>
                  <a:pt x="1595451" y="2706840"/>
                </a:cubicBezTo>
                <a:cubicBezTo>
                  <a:pt x="1595039" y="2732988"/>
                  <a:pt x="1595687" y="2759136"/>
                  <a:pt x="1594803" y="2785255"/>
                </a:cubicBezTo>
                <a:cubicBezTo>
                  <a:pt x="1593684" y="2818853"/>
                  <a:pt x="1569745" y="2843588"/>
                  <a:pt x="1541093" y="2841998"/>
                </a:cubicBezTo>
                <a:cubicBezTo>
                  <a:pt x="1539739" y="2846974"/>
                  <a:pt x="1539503" y="2852775"/>
                  <a:pt x="1536706" y="2856780"/>
                </a:cubicBezTo>
                <a:cubicBezTo>
                  <a:pt x="1534203" y="2860402"/>
                  <a:pt x="1528932" y="2864230"/>
                  <a:pt x="1524869" y="2864259"/>
                </a:cubicBezTo>
                <a:cubicBezTo>
                  <a:pt x="1505640" y="2864465"/>
                  <a:pt x="1486265" y="2861785"/>
                  <a:pt x="1467213" y="2863287"/>
                </a:cubicBezTo>
                <a:cubicBezTo>
                  <a:pt x="1446306" y="2864936"/>
                  <a:pt x="1425665" y="2870001"/>
                  <a:pt x="1404905" y="2873593"/>
                </a:cubicBezTo>
                <a:cubicBezTo>
                  <a:pt x="1396690" y="2873593"/>
                  <a:pt x="1388445" y="2873593"/>
                  <a:pt x="1380229" y="2873593"/>
                </a:cubicBezTo>
                <a:cubicBezTo>
                  <a:pt x="1303728" y="2800596"/>
                  <a:pt x="1252698" y="2711375"/>
                  <a:pt x="1214447" y="2613820"/>
                </a:cubicBezTo>
                <a:cubicBezTo>
                  <a:pt x="1215772" y="2621122"/>
                  <a:pt x="1218364" y="2628042"/>
                  <a:pt x="1219777" y="2635227"/>
                </a:cubicBezTo>
                <a:cubicBezTo>
                  <a:pt x="1222015" y="2646505"/>
                  <a:pt x="1224783" y="2657930"/>
                  <a:pt x="1224989" y="2669355"/>
                </a:cubicBezTo>
                <a:cubicBezTo>
                  <a:pt x="1225284" y="2686169"/>
                  <a:pt x="1208676" y="2707370"/>
                  <a:pt x="1195867" y="2709284"/>
                </a:cubicBezTo>
                <a:cubicBezTo>
                  <a:pt x="1183323" y="2711169"/>
                  <a:pt x="1170867" y="2714025"/>
                  <a:pt x="1158264" y="2715232"/>
                </a:cubicBezTo>
                <a:cubicBezTo>
                  <a:pt x="1147281" y="2716292"/>
                  <a:pt x="1135237" y="2718501"/>
                  <a:pt x="1125196" y="2715379"/>
                </a:cubicBezTo>
                <a:cubicBezTo>
                  <a:pt x="1074048" y="2699478"/>
                  <a:pt x="1022812" y="2701510"/>
                  <a:pt x="970987" y="2710609"/>
                </a:cubicBezTo>
                <a:cubicBezTo>
                  <a:pt x="924668" y="2718736"/>
                  <a:pt x="878261" y="2726745"/>
                  <a:pt x="831677" y="2732929"/>
                </a:cubicBezTo>
                <a:cubicBezTo>
                  <a:pt x="813833" y="2735285"/>
                  <a:pt x="793426" y="2737258"/>
                  <a:pt x="777408" y="2731045"/>
                </a:cubicBezTo>
                <a:cubicBezTo>
                  <a:pt x="733562" y="2714054"/>
                  <a:pt x="687155" y="2708695"/>
                  <a:pt x="642427" y="2696239"/>
                </a:cubicBezTo>
                <a:cubicBezTo>
                  <a:pt x="638186" y="2695061"/>
                  <a:pt x="633357" y="2694325"/>
                  <a:pt x="629117" y="2695120"/>
                </a:cubicBezTo>
                <a:cubicBezTo>
                  <a:pt x="608534" y="2698919"/>
                  <a:pt x="588893" y="2695297"/>
                  <a:pt x="568399" y="2691940"/>
                </a:cubicBezTo>
                <a:cubicBezTo>
                  <a:pt x="521609" y="2684255"/>
                  <a:pt x="474584" y="2687965"/>
                  <a:pt x="427970" y="2697034"/>
                </a:cubicBezTo>
                <a:cubicBezTo>
                  <a:pt x="410155" y="2700509"/>
                  <a:pt x="391722" y="2703954"/>
                  <a:pt x="373789" y="2702982"/>
                </a:cubicBezTo>
                <a:cubicBezTo>
                  <a:pt x="342164" y="2701275"/>
                  <a:pt x="315103" y="2684490"/>
                  <a:pt x="287100" y="2671240"/>
                </a:cubicBezTo>
                <a:cubicBezTo>
                  <a:pt x="263396" y="2660021"/>
                  <a:pt x="245581" y="2643060"/>
                  <a:pt x="230593" y="2621623"/>
                </a:cubicBezTo>
                <a:cubicBezTo>
                  <a:pt x="215870" y="2600539"/>
                  <a:pt x="198467" y="2581370"/>
                  <a:pt x="182566" y="2561111"/>
                </a:cubicBezTo>
                <a:cubicBezTo>
                  <a:pt x="166194" y="2540263"/>
                  <a:pt x="148732" y="2520063"/>
                  <a:pt x="134333" y="2497890"/>
                </a:cubicBezTo>
                <a:cubicBezTo>
                  <a:pt x="63427" y="2388615"/>
                  <a:pt x="42815" y="2266031"/>
                  <a:pt x="41342" y="2138618"/>
                </a:cubicBezTo>
                <a:cubicBezTo>
                  <a:pt x="41254" y="2131521"/>
                  <a:pt x="41607" y="2124395"/>
                  <a:pt x="41961" y="2117299"/>
                </a:cubicBezTo>
                <a:cubicBezTo>
                  <a:pt x="43139" y="2093683"/>
                  <a:pt x="39929" y="2071186"/>
                  <a:pt x="27267" y="2050486"/>
                </a:cubicBezTo>
                <a:cubicBezTo>
                  <a:pt x="23027" y="2043566"/>
                  <a:pt x="20230" y="2035586"/>
                  <a:pt x="17874" y="2027753"/>
                </a:cubicBezTo>
                <a:cubicBezTo>
                  <a:pt x="11661" y="2006552"/>
                  <a:pt x="5948" y="1985380"/>
                  <a:pt x="0" y="1964267"/>
                </a:cubicBezTo>
                <a:close/>
                <a:moveTo>
                  <a:pt x="1474103" y="2434934"/>
                </a:moveTo>
                <a:cubicBezTo>
                  <a:pt x="1476871" y="2432637"/>
                  <a:pt x="1479286" y="2431312"/>
                  <a:pt x="1480729" y="2429339"/>
                </a:cubicBezTo>
                <a:cubicBezTo>
                  <a:pt x="1502637" y="2399393"/>
                  <a:pt x="1532112" y="2377338"/>
                  <a:pt x="1559644" y="2353221"/>
                </a:cubicBezTo>
                <a:cubicBezTo>
                  <a:pt x="1575722" y="2339146"/>
                  <a:pt x="1586823" y="2321832"/>
                  <a:pt x="1593125" y="2301102"/>
                </a:cubicBezTo>
                <a:cubicBezTo>
                  <a:pt x="1596452" y="2290148"/>
                  <a:pt x="1601576" y="2279518"/>
                  <a:pt x="1607436" y="2269653"/>
                </a:cubicBezTo>
                <a:cubicBezTo>
                  <a:pt x="1610645" y="2264235"/>
                  <a:pt x="1617064" y="2260702"/>
                  <a:pt x="1622012" y="2256314"/>
                </a:cubicBezTo>
                <a:cubicBezTo>
                  <a:pt x="1622983" y="2256991"/>
                  <a:pt x="1623984" y="2257639"/>
                  <a:pt x="1624956" y="2258316"/>
                </a:cubicBezTo>
                <a:cubicBezTo>
                  <a:pt x="1625751" y="2268681"/>
                  <a:pt x="1626576" y="2279076"/>
                  <a:pt x="1627636" y="2292474"/>
                </a:cubicBezTo>
                <a:cubicBezTo>
                  <a:pt x="1635792" y="2276249"/>
                  <a:pt x="1642447" y="2263028"/>
                  <a:pt x="1649102" y="2249806"/>
                </a:cubicBezTo>
                <a:cubicBezTo>
                  <a:pt x="1650427" y="2250189"/>
                  <a:pt x="1651752" y="2250572"/>
                  <a:pt x="1653077" y="2250984"/>
                </a:cubicBezTo>
                <a:cubicBezTo>
                  <a:pt x="1654078" y="2257492"/>
                  <a:pt x="1654814" y="2264029"/>
                  <a:pt x="1656228" y="2270448"/>
                </a:cubicBezTo>
                <a:cubicBezTo>
                  <a:pt x="1656905" y="2273511"/>
                  <a:pt x="1658966" y="2276249"/>
                  <a:pt x="1660380" y="2279164"/>
                </a:cubicBezTo>
                <a:cubicBezTo>
                  <a:pt x="1663413" y="2277486"/>
                  <a:pt x="1666887" y="2276279"/>
                  <a:pt x="1669361" y="2274011"/>
                </a:cubicBezTo>
                <a:cubicBezTo>
                  <a:pt x="1672335" y="2271273"/>
                  <a:pt x="1674514" y="2267651"/>
                  <a:pt x="1676928" y="2264323"/>
                </a:cubicBezTo>
                <a:cubicBezTo>
                  <a:pt x="1683466" y="2255342"/>
                  <a:pt x="1689914" y="2246361"/>
                  <a:pt x="1696540" y="2237174"/>
                </a:cubicBezTo>
                <a:cubicBezTo>
                  <a:pt x="1708406" y="2249541"/>
                  <a:pt x="1709319" y="2253281"/>
                  <a:pt x="1698925" y="2261555"/>
                </a:cubicBezTo>
                <a:cubicBezTo>
                  <a:pt x="1679520" y="2277015"/>
                  <a:pt x="1678430" y="2296066"/>
                  <a:pt x="1683907" y="2318092"/>
                </a:cubicBezTo>
                <a:cubicBezTo>
                  <a:pt x="1700279" y="2384022"/>
                  <a:pt x="1716210" y="2450040"/>
                  <a:pt x="1731816" y="2516147"/>
                </a:cubicBezTo>
                <a:cubicBezTo>
                  <a:pt x="1736056" y="2534168"/>
                  <a:pt x="1741239" y="2551924"/>
                  <a:pt x="1737617" y="2571329"/>
                </a:cubicBezTo>
                <a:cubicBezTo>
                  <a:pt x="1733023" y="2595887"/>
                  <a:pt x="1730727" y="2620887"/>
                  <a:pt x="1728253" y="2645769"/>
                </a:cubicBezTo>
                <a:cubicBezTo>
                  <a:pt x="1727605" y="2652247"/>
                  <a:pt x="1728930" y="2659314"/>
                  <a:pt x="1730992" y="2665527"/>
                </a:cubicBezTo>
                <a:cubicBezTo>
                  <a:pt x="1734054" y="2674714"/>
                  <a:pt x="1741710" y="2678218"/>
                  <a:pt x="1751251" y="2678424"/>
                </a:cubicBezTo>
                <a:cubicBezTo>
                  <a:pt x="1759878" y="2678601"/>
                  <a:pt x="1764354" y="2675598"/>
                  <a:pt x="1769007" y="2667235"/>
                </a:cubicBezTo>
                <a:cubicBezTo>
                  <a:pt x="1775897" y="2654868"/>
                  <a:pt x="1785202" y="2642736"/>
                  <a:pt x="1796274" y="2634049"/>
                </a:cubicBezTo>
                <a:cubicBezTo>
                  <a:pt x="1818182" y="2616882"/>
                  <a:pt x="1843152" y="2629043"/>
                  <a:pt x="1846833" y="2657606"/>
                </a:cubicBezTo>
                <a:cubicBezTo>
                  <a:pt x="1835702" y="2645062"/>
                  <a:pt x="1822098" y="2643089"/>
                  <a:pt x="1807846" y="2649126"/>
                </a:cubicBezTo>
                <a:cubicBezTo>
                  <a:pt x="1792269" y="2655721"/>
                  <a:pt x="1784613" y="2668619"/>
                  <a:pt x="1784289" y="2685462"/>
                </a:cubicBezTo>
                <a:cubicBezTo>
                  <a:pt x="1783847" y="2708136"/>
                  <a:pt x="1804283" y="2732281"/>
                  <a:pt x="1829401" y="2739260"/>
                </a:cubicBezTo>
                <a:cubicBezTo>
                  <a:pt x="1843152" y="2743088"/>
                  <a:pt x="1851544" y="2738701"/>
                  <a:pt x="1854312" y="2724832"/>
                </a:cubicBezTo>
                <a:cubicBezTo>
                  <a:pt x="1856579" y="2713524"/>
                  <a:pt x="1856903" y="2701834"/>
                  <a:pt x="1858729" y="2690409"/>
                </a:cubicBezTo>
                <a:cubicBezTo>
                  <a:pt x="1864824" y="2652453"/>
                  <a:pt x="1877781" y="2644856"/>
                  <a:pt x="1916208" y="2644768"/>
                </a:cubicBezTo>
                <a:cubicBezTo>
                  <a:pt x="1921331" y="2644768"/>
                  <a:pt x="1926485" y="2649214"/>
                  <a:pt x="1931608" y="2651628"/>
                </a:cubicBezTo>
                <a:cubicBezTo>
                  <a:pt x="1922922" y="2657842"/>
                  <a:pt x="1914412" y="2659608"/>
                  <a:pt x="1908464" y="2664467"/>
                </a:cubicBezTo>
                <a:cubicBezTo>
                  <a:pt x="1894123" y="2676187"/>
                  <a:pt x="1892916" y="2694826"/>
                  <a:pt x="1888970" y="2711110"/>
                </a:cubicBezTo>
                <a:cubicBezTo>
                  <a:pt x="1887262" y="2718177"/>
                  <a:pt x="1893299" y="2728071"/>
                  <a:pt x="1897804" y="2735491"/>
                </a:cubicBezTo>
                <a:cubicBezTo>
                  <a:pt x="1911555" y="2758164"/>
                  <a:pt x="1934229" y="2758135"/>
                  <a:pt x="1949011" y="2735992"/>
                </a:cubicBezTo>
                <a:cubicBezTo>
                  <a:pt x="1959553" y="2720179"/>
                  <a:pt x="1960730" y="2702541"/>
                  <a:pt x="1959405" y="2684255"/>
                </a:cubicBezTo>
                <a:cubicBezTo>
                  <a:pt x="1959052" y="2679514"/>
                  <a:pt x="1960613" y="2674655"/>
                  <a:pt x="1961290" y="2669856"/>
                </a:cubicBezTo>
                <a:cubicBezTo>
                  <a:pt x="1962703" y="2669679"/>
                  <a:pt x="1964117" y="2669473"/>
                  <a:pt x="1965530" y="2669296"/>
                </a:cubicBezTo>
                <a:cubicBezTo>
                  <a:pt x="1967150" y="2674155"/>
                  <a:pt x="1969623" y="2678925"/>
                  <a:pt x="1970212" y="2683931"/>
                </a:cubicBezTo>
                <a:cubicBezTo>
                  <a:pt x="1971096" y="2691322"/>
                  <a:pt x="1969329" y="2699213"/>
                  <a:pt x="1971272" y="2706192"/>
                </a:cubicBezTo>
                <a:cubicBezTo>
                  <a:pt x="1972450" y="2710432"/>
                  <a:pt x="1978045" y="2715350"/>
                  <a:pt x="1982403" y="2716263"/>
                </a:cubicBezTo>
                <a:cubicBezTo>
                  <a:pt x="1985995" y="2716999"/>
                  <a:pt x="1992473" y="2713348"/>
                  <a:pt x="1994623" y="2709814"/>
                </a:cubicBezTo>
                <a:cubicBezTo>
                  <a:pt x="2002456" y="2696858"/>
                  <a:pt x="2008021" y="2682930"/>
                  <a:pt x="2002780" y="2667264"/>
                </a:cubicBezTo>
                <a:cubicBezTo>
                  <a:pt x="1992532" y="2636522"/>
                  <a:pt x="1982256" y="2605810"/>
                  <a:pt x="1972008" y="2575068"/>
                </a:cubicBezTo>
                <a:cubicBezTo>
                  <a:pt x="1969888" y="2568708"/>
                  <a:pt x="1966679" y="2562495"/>
                  <a:pt x="1965795" y="2555987"/>
                </a:cubicBezTo>
                <a:cubicBezTo>
                  <a:pt x="1962379" y="2531282"/>
                  <a:pt x="1961790" y="2505988"/>
                  <a:pt x="1956314" y="2481783"/>
                </a:cubicBezTo>
                <a:cubicBezTo>
                  <a:pt x="1939912" y="2409346"/>
                  <a:pt x="1926720" y="2336437"/>
                  <a:pt x="1918534" y="2262615"/>
                </a:cubicBezTo>
                <a:cubicBezTo>
                  <a:pt x="1917445" y="2252898"/>
                  <a:pt x="1913499" y="2244889"/>
                  <a:pt x="1902987" y="2243299"/>
                </a:cubicBezTo>
                <a:cubicBezTo>
                  <a:pt x="1886850" y="2240884"/>
                  <a:pt x="1871096" y="2241149"/>
                  <a:pt x="1856845" y="2251455"/>
                </a:cubicBezTo>
                <a:cubicBezTo>
                  <a:pt x="1848717" y="2257315"/>
                  <a:pt x="1839913" y="2262586"/>
                  <a:pt x="1830696" y="2266502"/>
                </a:cubicBezTo>
                <a:cubicBezTo>
                  <a:pt x="1813794" y="2273687"/>
                  <a:pt x="1802958" y="2267356"/>
                  <a:pt x="1800485" y="2249070"/>
                </a:cubicBezTo>
                <a:cubicBezTo>
                  <a:pt x="1798983" y="2237999"/>
                  <a:pt x="1798718" y="2226721"/>
                  <a:pt x="1798512" y="2215502"/>
                </a:cubicBezTo>
                <a:cubicBezTo>
                  <a:pt x="1797569" y="2166444"/>
                  <a:pt x="1801574" y="2179931"/>
                  <a:pt x="1768594" y="2150396"/>
                </a:cubicBezTo>
                <a:cubicBezTo>
                  <a:pt x="1757258" y="2140237"/>
                  <a:pt x="1746392" y="2129166"/>
                  <a:pt x="1737382" y="2116975"/>
                </a:cubicBezTo>
                <a:cubicBezTo>
                  <a:pt x="1728636" y="2105167"/>
                  <a:pt x="1730432" y="2093418"/>
                  <a:pt x="1741828" y="2085291"/>
                </a:cubicBezTo>
                <a:cubicBezTo>
                  <a:pt x="1775308" y="2061439"/>
                  <a:pt x="1786556" y="2027782"/>
                  <a:pt x="1786674" y="1988766"/>
                </a:cubicBezTo>
                <a:cubicBezTo>
                  <a:pt x="1786733" y="1969450"/>
                  <a:pt x="1791386" y="1952518"/>
                  <a:pt x="1805137" y="1937589"/>
                </a:cubicBezTo>
                <a:cubicBezTo>
                  <a:pt x="1812911" y="1929167"/>
                  <a:pt x="1820950" y="1917418"/>
                  <a:pt x="1821568" y="1906759"/>
                </a:cubicBezTo>
                <a:cubicBezTo>
                  <a:pt x="1822599" y="1889209"/>
                  <a:pt x="1831256" y="1878255"/>
                  <a:pt x="1842916" y="1868126"/>
                </a:cubicBezTo>
                <a:cubicBezTo>
                  <a:pt x="1853311" y="1859086"/>
                  <a:pt x="1864471" y="1850900"/>
                  <a:pt x="1876632" y="1841271"/>
                </a:cubicBezTo>
                <a:cubicBezTo>
                  <a:pt x="1870861" y="1841918"/>
                  <a:pt x="1866856" y="1842360"/>
                  <a:pt x="1860967" y="1843008"/>
                </a:cubicBezTo>
                <a:cubicBezTo>
                  <a:pt x="1888087" y="1812296"/>
                  <a:pt x="1911055" y="1781348"/>
                  <a:pt x="1929841" y="1744805"/>
                </a:cubicBezTo>
                <a:cubicBezTo>
                  <a:pt x="1921067" y="1748074"/>
                  <a:pt x="1914470" y="1750547"/>
                  <a:pt x="1906049" y="1753668"/>
                </a:cubicBezTo>
                <a:cubicBezTo>
                  <a:pt x="1907021" y="1749193"/>
                  <a:pt x="1906785" y="1746513"/>
                  <a:pt x="1907992" y="1745306"/>
                </a:cubicBezTo>
                <a:cubicBezTo>
                  <a:pt x="1928281" y="1725106"/>
                  <a:pt x="1948775" y="1705112"/>
                  <a:pt x="1969711" y="1684588"/>
                </a:cubicBezTo>
                <a:cubicBezTo>
                  <a:pt x="1959494" y="1674812"/>
                  <a:pt x="1963410" y="1661531"/>
                  <a:pt x="1967120" y="1648575"/>
                </a:cubicBezTo>
                <a:cubicBezTo>
                  <a:pt x="1971360" y="1633881"/>
                  <a:pt x="1976867" y="1619512"/>
                  <a:pt x="1980695" y="1604730"/>
                </a:cubicBezTo>
                <a:cubicBezTo>
                  <a:pt x="1983610" y="1593422"/>
                  <a:pt x="1986496" y="1581615"/>
                  <a:pt x="1981254" y="1569954"/>
                </a:cubicBezTo>
                <a:cubicBezTo>
                  <a:pt x="1967120" y="1571014"/>
                  <a:pt x="1957756" y="1578552"/>
                  <a:pt x="1949394" y="1588122"/>
                </a:cubicBezTo>
                <a:cubicBezTo>
                  <a:pt x="1946007" y="1591980"/>
                  <a:pt x="1941973" y="1597810"/>
                  <a:pt x="1937939" y="1598075"/>
                </a:cubicBezTo>
                <a:cubicBezTo>
                  <a:pt x="1923982" y="1598988"/>
                  <a:pt x="1919948" y="1608882"/>
                  <a:pt x="1916591" y="1619129"/>
                </a:cubicBezTo>
                <a:cubicBezTo>
                  <a:pt x="1907138" y="1648192"/>
                  <a:pt x="1883464" y="1664388"/>
                  <a:pt x="1860908" y="1681584"/>
                </a:cubicBezTo>
                <a:cubicBezTo>
                  <a:pt x="1857639" y="1684087"/>
                  <a:pt x="1853075" y="1684853"/>
                  <a:pt x="1847716" y="1686973"/>
                </a:cubicBezTo>
                <a:cubicBezTo>
                  <a:pt x="1848099" y="1680524"/>
                  <a:pt x="1848393" y="1675990"/>
                  <a:pt x="1848747" y="1670365"/>
                </a:cubicBezTo>
                <a:cubicBezTo>
                  <a:pt x="1807287" y="1689122"/>
                  <a:pt x="1776515" y="1721189"/>
                  <a:pt x="1740679" y="1746219"/>
                </a:cubicBezTo>
                <a:cubicBezTo>
                  <a:pt x="1739413" y="1743303"/>
                  <a:pt x="1738324" y="1740830"/>
                  <a:pt x="1737382" y="1738651"/>
                </a:cubicBezTo>
                <a:cubicBezTo>
                  <a:pt x="1721569" y="1751254"/>
                  <a:pt x="1706816" y="1763975"/>
                  <a:pt x="1691092" y="1775370"/>
                </a:cubicBezTo>
                <a:cubicBezTo>
                  <a:pt x="1664384" y="1794746"/>
                  <a:pt x="1636499" y="1812266"/>
                  <a:pt x="1603490" y="1818980"/>
                </a:cubicBezTo>
                <a:cubicBezTo>
                  <a:pt x="1596982" y="1820305"/>
                  <a:pt x="1590121" y="1819834"/>
                  <a:pt x="1581935" y="1820276"/>
                </a:cubicBezTo>
                <a:cubicBezTo>
                  <a:pt x="1585027" y="1814504"/>
                  <a:pt x="1586853" y="1811147"/>
                  <a:pt x="1588708" y="1807702"/>
                </a:cubicBezTo>
                <a:cubicBezTo>
                  <a:pt x="1567624" y="1806848"/>
                  <a:pt x="1559644" y="1825929"/>
                  <a:pt x="1545304" y="1836412"/>
                </a:cubicBezTo>
                <a:cubicBezTo>
                  <a:pt x="1544244" y="1832761"/>
                  <a:pt x="1543714" y="1831377"/>
                  <a:pt x="1543449" y="1829934"/>
                </a:cubicBezTo>
                <a:cubicBezTo>
                  <a:pt x="1542684" y="1825546"/>
                  <a:pt x="1542065" y="1821130"/>
                  <a:pt x="1541064" y="1814828"/>
                </a:cubicBezTo>
                <a:cubicBezTo>
                  <a:pt x="1538591" y="1821130"/>
                  <a:pt x="1537030" y="1825988"/>
                  <a:pt x="1534821" y="1830523"/>
                </a:cubicBezTo>
                <a:cubicBezTo>
                  <a:pt x="1529227" y="1842066"/>
                  <a:pt x="1523956" y="1844245"/>
                  <a:pt x="1513031" y="1837943"/>
                </a:cubicBezTo>
                <a:cubicBezTo>
                  <a:pt x="1491712" y="1825605"/>
                  <a:pt x="1471247" y="1811736"/>
                  <a:pt x="1449575" y="1800046"/>
                </a:cubicBezTo>
                <a:cubicBezTo>
                  <a:pt x="1434822" y="1792096"/>
                  <a:pt x="1418627" y="1786766"/>
                  <a:pt x="1403227" y="1780347"/>
                </a:cubicBezTo>
                <a:cubicBezTo>
                  <a:pt x="1407467" y="1792979"/>
                  <a:pt x="1411678" y="1803638"/>
                  <a:pt x="1414328" y="1814651"/>
                </a:cubicBezTo>
                <a:cubicBezTo>
                  <a:pt x="1415123" y="1818038"/>
                  <a:pt x="1412590" y="1823838"/>
                  <a:pt x="1409705" y="1825929"/>
                </a:cubicBezTo>
                <a:cubicBezTo>
                  <a:pt x="1407673" y="1827402"/>
                  <a:pt x="1401754" y="1825370"/>
                  <a:pt x="1398810" y="1823220"/>
                </a:cubicBezTo>
                <a:cubicBezTo>
                  <a:pt x="1393745" y="1819510"/>
                  <a:pt x="1389475" y="1814651"/>
                  <a:pt x="1385147" y="1809999"/>
                </a:cubicBezTo>
                <a:cubicBezTo>
                  <a:pt x="1359558" y="1782408"/>
                  <a:pt x="1328551" y="1762443"/>
                  <a:pt x="1294335" y="1747750"/>
                </a:cubicBezTo>
                <a:cubicBezTo>
                  <a:pt x="1279258" y="1741272"/>
                  <a:pt x="1262768" y="1738062"/>
                  <a:pt x="1246926" y="1733380"/>
                </a:cubicBezTo>
                <a:cubicBezTo>
                  <a:pt x="1246367" y="1734470"/>
                  <a:pt x="1245778" y="1735589"/>
                  <a:pt x="1245219" y="1736678"/>
                </a:cubicBezTo>
                <a:cubicBezTo>
                  <a:pt x="1248752" y="1740800"/>
                  <a:pt x="1252551" y="1744746"/>
                  <a:pt x="1255701" y="1749163"/>
                </a:cubicBezTo>
                <a:cubicBezTo>
                  <a:pt x="1257527" y="1751666"/>
                  <a:pt x="1258322" y="1754935"/>
                  <a:pt x="1259588" y="1757850"/>
                </a:cubicBezTo>
                <a:cubicBezTo>
                  <a:pt x="1256320" y="1759234"/>
                  <a:pt x="1252904" y="1762090"/>
                  <a:pt x="1249842" y="1761737"/>
                </a:cubicBezTo>
                <a:cubicBezTo>
                  <a:pt x="1242539" y="1760883"/>
                  <a:pt x="1235148" y="1759175"/>
                  <a:pt x="1228258" y="1756613"/>
                </a:cubicBezTo>
                <a:cubicBezTo>
                  <a:pt x="1219306" y="1753286"/>
                  <a:pt x="1210767" y="1748780"/>
                  <a:pt x="1201226" y="1744422"/>
                </a:cubicBezTo>
                <a:cubicBezTo>
                  <a:pt x="1200637" y="1749958"/>
                  <a:pt x="1200225" y="1754169"/>
                  <a:pt x="1199459" y="1761265"/>
                </a:cubicBezTo>
                <a:cubicBezTo>
                  <a:pt x="1190184" y="1751107"/>
                  <a:pt x="1182675" y="1742891"/>
                  <a:pt x="1173282" y="1732555"/>
                </a:cubicBezTo>
                <a:cubicBezTo>
                  <a:pt x="1173282" y="1739564"/>
                  <a:pt x="1173282" y="1743068"/>
                  <a:pt x="1173282" y="1747514"/>
                </a:cubicBezTo>
                <a:cubicBezTo>
                  <a:pt x="1168865" y="1742744"/>
                  <a:pt x="1165155" y="1738739"/>
                  <a:pt x="1161327" y="1734617"/>
                </a:cubicBezTo>
                <a:cubicBezTo>
                  <a:pt x="1148812" y="1753256"/>
                  <a:pt x="1148488" y="1753551"/>
                  <a:pt x="1131733" y="1739034"/>
                </a:cubicBezTo>
                <a:cubicBezTo>
                  <a:pt x="1119660" y="1728551"/>
                  <a:pt x="1108324" y="1717243"/>
                  <a:pt x="1096309" y="1705995"/>
                </a:cubicBezTo>
                <a:cubicBezTo>
                  <a:pt x="1096692" y="1711354"/>
                  <a:pt x="1097046" y="1716537"/>
                  <a:pt x="1097664" y="1725076"/>
                </a:cubicBezTo>
                <a:cubicBezTo>
                  <a:pt x="1062034" y="1704081"/>
                  <a:pt x="1029054" y="1684676"/>
                  <a:pt x="994279" y="1664211"/>
                </a:cubicBezTo>
                <a:cubicBezTo>
                  <a:pt x="994985" y="1672839"/>
                  <a:pt x="995515" y="1679229"/>
                  <a:pt x="996163" y="1687120"/>
                </a:cubicBezTo>
                <a:cubicBezTo>
                  <a:pt x="965274" y="1672161"/>
                  <a:pt x="935681" y="1657821"/>
                  <a:pt x="906087" y="1643481"/>
                </a:cubicBezTo>
                <a:cubicBezTo>
                  <a:pt x="905351" y="1644600"/>
                  <a:pt x="904615" y="1645748"/>
                  <a:pt x="903908" y="1646867"/>
                </a:cubicBezTo>
                <a:cubicBezTo>
                  <a:pt x="906382" y="1650460"/>
                  <a:pt x="908531" y="1654376"/>
                  <a:pt x="911417" y="1657615"/>
                </a:cubicBezTo>
                <a:cubicBezTo>
                  <a:pt x="926346" y="1674370"/>
                  <a:pt x="941776" y="1690683"/>
                  <a:pt x="956381" y="1707703"/>
                </a:cubicBezTo>
                <a:cubicBezTo>
                  <a:pt x="962123" y="1714387"/>
                  <a:pt x="966099" y="1722603"/>
                  <a:pt x="971163" y="1729935"/>
                </a:cubicBezTo>
                <a:cubicBezTo>
                  <a:pt x="973578" y="1733439"/>
                  <a:pt x="976022" y="1737885"/>
                  <a:pt x="979555" y="1739446"/>
                </a:cubicBezTo>
                <a:cubicBezTo>
                  <a:pt x="992688" y="1745365"/>
                  <a:pt x="1001346" y="1755111"/>
                  <a:pt x="1006145" y="1768244"/>
                </a:cubicBezTo>
                <a:cubicBezTo>
                  <a:pt x="1009856" y="1778433"/>
                  <a:pt x="1005468" y="1784175"/>
                  <a:pt x="994809" y="1784351"/>
                </a:cubicBezTo>
                <a:cubicBezTo>
                  <a:pt x="992630" y="1784381"/>
                  <a:pt x="990450" y="1784351"/>
                  <a:pt x="986888" y="1784351"/>
                </a:cubicBezTo>
                <a:cubicBezTo>
                  <a:pt x="1002170" y="1809969"/>
                  <a:pt x="1033354" y="1807849"/>
                  <a:pt x="1053554" y="1824987"/>
                </a:cubicBezTo>
                <a:cubicBezTo>
                  <a:pt x="1047075" y="1830287"/>
                  <a:pt x="1041716" y="1834645"/>
                  <a:pt x="1036151" y="1839209"/>
                </a:cubicBezTo>
                <a:cubicBezTo>
                  <a:pt x="1045721" y="1842360"/>
                  <a:pt x="1054732" y="1844510"/>
                  <a:pt x="1063065" y="1848220"/>
                </a:cubicBezTo>
                <a:cubicBezTo>
                  <a:pt x="1078730" y="1855199"/>
                  <a:pt x="1093453" y="1864504"/>
                  <a:pt x="1109501" y="1870305"/>
                </a:cubicBezTo>
                <a:cubicBezTo>
                  <a:pt x="1162210" y="1889297"/>
                  <a:pt x="1206409" y="1919627"/>
                  <a:pt x="1241391" y="1963590"/>
                </a:cubicBezTo>
                <a:cubicBezTo>
                  <a:pt x="1275313" y="2006257"/>
                  <a:pt x="1308734" y="2049602"/>
                  <a:pt x="1357850" y="2076663"/>
                </a:cubicBezTo>
                <a:cubicBezTo>
                  <a:pt x="1358145" y="2076840"/>
                  <a:pt x="1358468" y="2077164"/>
                  <a:pt x="1358557" y="2077488"/>
                </a:cubicBezTo>
                <a:cubicBezTo>
                  <a:pt x="1358645" y="2077782"/>
                  <a:pt x="1358380" y="2078135"/>
                  <a:pt x="1358203" y="2078813"/>
                </a:cubicBezTo>
                <a:cubicBezTo>
                  <a:pt x="1355759" y="2079696"/>
                  <a:pt x="1353109" y="2080668"/>
                  <a:pt x="1348633" y="2082287"/>
                </a:cubicBezTo>
                <a:cubicBezTo>
                  <a:pt x="1367656" y="2090326"/>
                  <a:pt x="1383969" y="2101192"/>
                  <a:pt x="1404139" y="2089207"/>
                </a:cubicBezTo>
                <a:cubicBezTo>
                  <a:pt x="1407437" y="2087264"/>
                  <a:pt x="1416418" y="2090356"/>
                  <a:pt x="1419569" y="2093948"/>
                </a:cubicBezTo>
                <a:cubicBezTo>
                  <a:pt x="1422661" y="2097452"/>
                  <a:pt x="1423839" y="2105491"/>
                  <a:pt x="1421954" y="2109849"/>
                </a:cubicBezTo>
                <a:cubicBezTo>
                  <a:pt x="1418980" y="2116828"/>
                  <a:pt x="1413150" y="2122746"/>
                  <a:pt x="1407850" y="2128488"/>
                </a:cubicBezTo>
                <a:cubicBezTo>
                  <a:pt x="1396071" y="2141356"/>
                  <a:pt x="1386943" y="2155638"/>
                  <a:pt x="1381878" y="2172481"/>
                </a:cubicBezTo>
                <a:cubicBezTo>
                  <a:pt x="1377049" y="2188559"/>
                  <a:pt x="1369687" y="2204224"/>
                  <a:pt x="1367302" y="2220655"/>
                </a:cubicBezTo>
                <a:cubicBezTo>
                  <a:pt x="1362738" y="2251956"/>
                  <a:pt x="1361737" y="2283787"/>
                  <a:pt x="1357703" y="2315206"/>
                </a:cubicBezTo>
                <a:cubicBezTo>
                  <a:pt x="1354346" y="2341413"/>
                  <a:pt x="1349900" y="2367591"/>
                  <a:pt x="1343716" y="2393239"/>
                </a:cubicBezTo>
                <a:cubicBezTo>
                  <a:pt x="1339446" y="2410936"/>
                  <a:pt x="1326873" y="2422243"/>
                  <a:pt x="1307232" y="2422361"/>
                </a:cubicBezTo>
                <a:cubicBezTo>
                  <a:pt x="1290095" y="2422478"/>
                  <a:pt x="1272692" y="2424010"/>
                  <a:pt x="1255908" y="2421507"/>
                </a:cubicBezTo>
                <a:cubicBezTo>
                  <a:pt x="1213063" y="2415146"/>
                  <a:pt x="1177728" y="2396566"/>
                  <a:pt x="1159589" y="2354164"/>
                </a:cubicBezTo>
                <a:cubicBezTo>
                  <a:pt x="1159000" y="2352780"/>
                  <a:pt x="1158352" y="2351425"/>
                  <a:pt x="1157528" y="2350188"/>
                </a:cubicBezTo>
                <a:cubicBezTo>
                  <a:pt x="1156733" y="2349011"/>
                  <a:pt x="1155673" y="2348009"/>
                  <a:pt x="1156262" y="2348686"/>
                </a:cubicBezTo>
                <a:cubicBezTo>
                  <a:pt x="1156704" y="2360671"/>
                  <a:pt x="1159707" y="2374334"/>
                  <a:pt x="1157057" y="2386819"/>
                </a:cubicBezTo>
                <a:cubicBezTo>
                  <a:pt x="1153788" y="2402337"/>
                  <a:pt x="1137299" y="2403604"/>
                  <a:pt x="1123577" y="2407549"/>
                </a:cubicBezTo>
                <a:cubicBezTo>
                  <a:pt x="1126963" y="2413291"/>
                  <a:pt x="1129377" y="2418356"/>
                  <a:pt x="1132646" y="2422803"/>
                </a:cubicBezTo>
                <a:cubicBezTo>
                  <a:pt x="1153700" y="2451395"/>
                  <a:pt x="1174872" y="2479898"/>
                  <a:pt x="1196102" y="2508344"/>
                </a:cubicBezTo>
                <a:cubicBezTo>
                  <a:pt x="1213063" y="2531076"/>
                  <a:pt x="1225107" y="2555781"/>
                  <a:pt x="1232115" y="2583578"/>
                </a:cubicBezTo>
                <a:cubicBezTo>
                  <a:pt x="1237474" y="2604809"/>
                  <a:pt x="1246131" y="2625245"/>
                  <a:pt x="1254200" y="2645680"/>
                </a:cubicBezTo>
                <a:cubicBezTo>
                  <a:pt x="1260884" y="2662671"/>
                  <a:pt x="1269306" y="2678984"/>
                  <a:pt x="1276137" y="2695915"/>
                </a:cubicBezTo>
                <a:cubicBezTo>
                  <a:pt x="1291743" y="2734608"/>
                  <a:pt x="1312915" y="2769325"/>
                  <a:pt x="1344923" y="2796857"/>
                </a:cubicBezTo>
                <a:cubicBezTo>
                  <a:pt x="1348310" y="2799772"/>
                  <a:pt x="1350400" y="2804660"/>
                  <a:pt x="1352079" y="2809047"/>
                </a:cubicBezTo>
                <a:cubicBezTo>
                  <a:pt x="1360942" y="2832222"/>
                  <a:pt x="1376313" y="2848387"/>
                  <a:pt x="1400871" y="2854306"/>
                </a:cubicBezTo>
                <a:cubicBezTo>
                  <a:pt x="1410500" y="2856632"/>
                  <a:pt x="1420453" y="2857634"/>
                  <a:pt x="1430111" y="2850832"/>
                </a:cubicBezTo>
                <a:cubicBezTo>
                  <a:pt x="1426253" y="2847180"/>
                  <a:pt x="1422720" y="2844383"/>
                  <a:pt x="1419864" y="2840996"/>
                </a:cubicBezTo>
                <a:cubicBezTo>
                  <a:pt x="1409293" y="2828482"/>
                  <a:pt x="1398250" y="2816262"/>
                  <a:pt x="1388827" y="2802923"/>
                </a:cubicBezTo>
                <a:cubicBezTo>
                  <a:pt x="1383321" y="2795178"/>
                  <a:pt x="1380376" y="2785520"/>
                  <a:pt x="1388533" y="2773182"/>
                </a:cubicBezTo>
                <a:cubicBezTo>
                  <a:pt x="1403992" y="2790967"/>
                  <a:pt x="1419157" y="2807281"/>
                  <a:pt x="1433026" y="2824624"/>
                </a:cubicBezTo>
                <a:cubicBezTo>
                  <a:pt x="1454463" y="2851421"/>
                  <a:pt x="1476400" y="2858694"/>
                  <a:pt x="1509940" y="2849242"/>
                </a:cubicBezTo>
                <a:cubicBezTo>
                  <a:pt x="1520157" y="2846356"/>
                  <a:pt x="1523750" y="2839848"/>
                  <a:pt x="1520834" y="2830838"/>
                </a:cubicBezTo>
                <a:cubicBezTo>
                  <a:pt x="1517890" y="2821739"/>
                  <a:pt x="1513797" y="2812611"/>
                  <a:pt x="1508379" y="2804748"/>
                </a:cubicBezTo>
                <a:cubicBezTo>
                  <a:pt x="1491447" y="2780249"/>
                  <a:pt x="1470923" y="2759578"/>
                  <a:pt x="1441271" y="2749655"/>
                </a:cubicBezTo>
                <a:cubicBezTo>
                  <a:pt x="1450664" y="2740526"/>
                  <a:pt x="1460293" y="2742853"/>
                  <a:pt x="1469863" y="2747004"/>
                </a:cubicBezTo>
                <a:cubicBezTo>
                  <a:pt x="1492713" y="2756928"/>
                  <a:pt x="1510470" y="2773535"/>
                  <a:pt x="1526665" y="2791792"/>
                </a:cubicBezTo>
                <a:cubicBezTo>
                  <a:pt x="1535734" y="2802010"/>
                  <a:pt x="1543567" y="2813317"/>
                  <a:pt x="1551959" y="2824124"/>
                </a:cubicBezTo>
                <a:cubicBezTo>
                  <a:pt x="1570245" y="2807899"/>
                  <a:pt x="1574603" y="2786845"/>
                  <a:pt x="1563885" y="2763053"/>
                </a:cubicBezTo>
                <a:cubicBezTo>
                  <a:pt x="1552077" y="2736934"/>
                  <a:pt x="1531700" y="2718442"/>
                  <a:pt x="1508438" y="2702747"/>
                </a:cubicBezTo>
                <a:cubicBezTo>
                  <a:pt x="1505346" y="2700656"/>
                  <a:pt x="1502342" y="2698477"/>
                  <a:pt x="1499280" y="2696357"/>
                </a:cubicBezTo>
                <a:cubicBezTo>
                  <a:pt x="1500016" y="2695327"/>
                  <a:pt x="1500723" y="2694296"/>
                  <a:pt x="1501459" y="2693236"/>
                </a:cubicBezTo>
                <a:cubicBezTo>
                  <a:pt x="1532289" y="2696887"/>
                  <a:pt x="1552106" y="2718824"/>
                  <a:pt x="1573455" y="2740173"/>
                </a:cubicBezTo>
                <a:cubicBezTo>
                  <a:pt x="1579050" y="2722034"/>
                  <a:pt x="1576930" y="2706192"/>
                  <a:pt x="1567860" y="2691528"/>
                </a:cubicBezTo>
                <a:cubicBezTo>
                  <a:pt x="1553225" y="2667853"/>
                  <a:pt x="1532260" y="2652041"/>
                  <a:pt x="1504993" y="2646417"/>
                </a:cubicBezTo>
                <a:cubicBezTo>
                  <a:pt x="1488827" y="2643089"/>
                  <a:pt x="1478962" y="2633931"/>
                  <a:pt x="1473515" y="2619414"/>
                </a:cubicBezTo>
                <a:cubicBezTo>
                  <a:pt x="1470128" y="2610374"/>
                  <a:pt x="1467419" y="2600893"/>
                  <a:pt x="1465947" y="2591352"/>
                </a:cubicBezTo>
                <a:cubicBezTo>
                  <a:pt x="1460970" y="2559256"/>
                  <a:pt x="1457731" y="2526836"/>
                  <a:pt x="1451813" y="2494916"/>
                </a:cubicBezTo>
                <a:cubicBezTo>
                  <a:pt x="1445717" y="2462054"/>
                  <a:pt x="1441094" y="2429222"/>
                  <a:pt x="1443362" y="2395771"/>
                </a:cubicBezTo>
                <a:cubicBezTo>
                  <a:pt x="1446306" y="2352485"/>
                  <a:pt x="1449015" y="2309199"/>
                  <a:pt x="1453138" y="2266031"/>
                </a:cubicBezTo>
                <a:cubicBezTo>
                  <a:pt x="1455317" y="2243063"/>
                  <a:pt x="1459852" y="2220272"/>
                  <a:pt x="1464416" y="2197628"/>
                </a:cubicBezTo>
                <a:cubicBezTo>
                  <a:pt x="1465270" y="2193417"/>
                  <a:pt x="1471483" y="2187027"/>
                  <a:pt x="1474840" y="2187263"/>
                </a:cubicBezTo>
                <a:cubicBezTo>
                  <a:pt x="1482172" y="2187763"/>
                  <a:pt x="1482437" y="2194978"/>
                  <a:pt x="1481671" y="2201338"/>
                </a:cubicBezTo>
                <a:cubicBezTo>
                  <a:pt x="1478138" y="2231020"/>
                  <a:pt x="1474398" y="2260702"/>
                  <a:pt x="1471247" y="2290413"/>
                </a:cubicBezTo>
                <a:cubicBezTo>
                  <a:pt x="1467508" y="2325689"/>
                  <a:pt x="1463827" y="2360995"/>
                  <a:pt x="1461147" y="2396330"/>
                </a:cubicBezTo>
                <a:cubicBezTo>
                  <a:pt x="1459999" y="2410023"/>
                  <a:pt x="1464003" y="2423097"/>
                  <a:pt x="1474103" y="2434934"/>
                </a:cubicBezTo>
                <a:close/>
                <a:moveTo>
                  <a:pt x="1300577" y="934330"/>
                </a:moveTo>
                <a:cubicBezTo>
                  <a:pt x="1299076" y="935625"/>
                  <a:pt x="1297721" y="936332"/>
                  <a:pt x="1297014" y="937451"/>
                </a:cubicBezTo>
                <a:cubicBezTo>
                  <a:pt x="1287091" y="953587"/>
                  <a:pt x="1271426" y="965307"/>
                  <a:pt x="1266008" y="985419"/>
                </a:cubicBezTo>
                <a:cubicBezTo>
                  <a:pt x="1262533" y="998345"/>
                  <a:pt x="1251579" y="1009682"/>
                  <a:pt x="1242627" y="1020636"/>
                </a:cubicBezTo>
                <a:cubicBezTo>
                  <a:pt x="1231379" y="1034417"/>
                  <a:pt x="1224106" y="1049906"/>
                  <a:pt x="1221573" y="1067014"/>
                </a:cubicBezTo>
                <a:cubicBezTo>
                  <a:pt x="1218982" y="1084652"/>
                  <a:pt x="1217628" y="1102703"/>
                  <a:pt x="1217893" y="1120518"/>
                </a:cubicBezTo>
                <a:cubicBezTo>
                  <a:pt x="1218364" y="1152967"/>
                  <a:pt x="1226667" y="1184003"/>
                  <a:pt x="1237592" y="1214451"/>
                </a:cubicBezTo>
                <a:cubicBezTo>
                  <a:pt x="1238740" y="1217660"/>
                  <a:pt x="1237033" y="1221930"/>
                  <a:pt x="1236650" y="1225699"/>
                </a:cubicBezTo>
                <a:cubicBezTo>
                  <a:pt x="1233205" y="1224345"/>
                  <a:pt x="1228994" y="1223874"/>
                  <a:pt x="1226461" y="1221547"/>
                </a:cubicBezTo>
                <a:cubicBezTo>
                  <a:pt x="1205025" y="1201671"/>
                  <a:pt x="1193541" y="1176671"/>
                  <a:pt x="1194689" y="1147667"/>
                </a:cubicBezTo>
                <a:cubicBezTo>
                  <a:pt x="1195985" y="1114952"/>
                  <a:pt x="1199989" y="1082355"/>
                  <a:pt x="1202728" y="1050583"/>
                </a:cubicBezTo>
                <a:cubicBezTo>
                  <a:pt x="1203317" y="1050200"/>
                  <a:pt x="1202051" y="1050789"/>
                  <a:pt x="1201079" y="1051731"/>
                </a:cubicBezTo>
                <a:cubicBezTo>
                  <a:pt x="1145514" y="1106295"/>
                  <a:pt x="1077699" y="1131324"/>
                  <a:pt x="1000963" y="1135270"/>
                </a:cubicBezTo>
                <a:cubicBezTo>
                  <a:pt x="979614" y="1136360"/>
                  <a:pt x="972488" y="1130765"/>
                  <a:pt x="970133" y="1109446"/>
                </a:cubicBezTo>
                <a:cubicBezTo>
                  <a:pt x="969691" y="1105382"/>
                  <a:pt x="969485" y="1101171"/>
                  <a:pt x="970044" y="1097137"/>
                </a:cubicBezTo>
                <a:cubicBezTo>
                  <a:pt x="974196" y="1066719"/>
                  <a:pt x="969691" y="1036891"/>
                  <a:pt x="966040" y="1006738"/>
                </a:cubicBezTo>
                <a:cubicBezTo>
                  <a:pt x="963007" y="981591"/>
                  <a:pt x="949609" y="964983"/>
                  <a:pt x="930881" y="950849"/>
                </a:cubicBezTo>
                <a:cubicBezTo>
                  <a:pt x="906264" y="932239"/>
                  <a:pt x="877642" y="926703"/>
                  <a:pt x="847607" y="925201"/>
                </a:cubicBezTo>
                <a:cubicBezTo>
                  <a:pt x="821253" y="923876"/>
                  <a:pt x="817189" y="927469"/>
                  <a:pt x="818132" y="953558"/>
                </a:cubicBezTo>
                <a:cubicBezTo>
                  <a:pt x="818426" y="961832"/>
                  <a:pt x="818191" y="970107"/>
                  <a:pt x="818191" y="979264"/>
                </a:cubicBezTo>
                <a:cubicBezTo>
                  <a:pt x="813803" y="975966"/>
                  <a:pt x="810328" y="973375"/>
                  <a:pt x="805912" y="970077"/>
                </a:cubicBezTo>
                <a:cubicBezTo>
                  <a:pt x="806913" y="975171"/>
                  <a:pt x="807914" y="979088"/>
                  <a:pt x="808414" y="983092"/>
                </a:cubicBezTo>
                <a:cubicBezTo>
                  <a:pt x="812331" y="1015542"/>
                  <a:pt x="827643" y="1041484"/>
                  <a:pt x="852672" y="1062126"/>
                </a:cubicBezTo>
                <a:cubicBezTo>
                  <a:pt x="856647" y="1065394"/>
                  <a:pt x="861594" y="1069311"/>
                  <a:pt x="862802" y="1073816"/>
                </a:cubicBezTo>
                <a:cubicBezTo>
                  <a:pt x="868779" y="1095930"/>
                  <a:pt x="887948" y="1107267"/>
                  <a:pt x="901906" y="1125641"/>
                </a:cubicBezTo>
                <a:cubicBezTo>
                  <a:pt x="901553" y="1117956"/>
                  <a:pt x="901288" y="1112714"/>
                  <a:pt x="901052" y="1107502"/>
                </a:cubicBezTo>
                <a:cubicBezTo>
                  <a:pt x="902024" y="1107208"/>
                  <a:pt x="903025" y="1106913"/>
                  <a:pt x="903997" y="1106619"/>
                </a:cubicBezTo>
                <a:cubicBezTo>
                  <a:pt x="907030" y="1111507"/>
                  <a:pt x="910858" y="1116071"/>
                  <a:pt x="912948" y="1121342"/>
                </a:cubicBezTo>
                <a:cubicBezTo>
                  <a:pt x="917189" y="1132090"/>
                  <a:pt x="921782" y="1142956"/>
                  <a:pt x="923843" y="1154233"/>
                </a:cubicBezTo>
                <a:cubicBezTo>
                  <a:pt x="927082" y="1171754"/>
                  <a:pt x="935798" y="1185682"/>
                  <a:pt x="948549" y="1197078"/>
                </a:cubicBezTo>
                <a:cubicBezTo>
                  <a:pt x="970015" y="1216247"/>
                  <a:pt x="991746" y="1235151"/>
                  <a:pt x="1014155" y="1253202"/>
                </a:cubicBezTo>
                <a:cubicBezTo>
                  <a:pt x="1021752" y="1259327"/>
                  <a:pt x="1031263" y="1264421"/>
                  <a:pt x="1040656" y="1266629"/>
                </a:cubicBezTo>
                <a:cubicBezTo>
                  <a:pt x="1052994" y="1269515"/>
                  <a:pt x="1062711" y="1274698"/>
                  <a:pt x="1070632" y="1284356"/>
                </a:cubicBezTo>
                <a:cubicBezTo>
                  <a:pt x="1082853" y="1299285"/>
                  <a:pt x="1098165" y="1307677"/>
                  <a:pt x="1116775" y="1315068"/>
                </a:cubicBezTo>
                <a:cubicBezTo>
                  <a:pt x="1166421" y="1334797"/>
                  <a:pt x="1218423" y="1350345"/>
                  <a:pt x="1260825" y="1385768"/>
                </a:cubicBezTo>
                <a:cubicBezTo>
                  <a:pt x="1278993" y="1400963"/>
                  <a:pt x="1301166" y="1410591"/>
                  <a:pt x="1325607" y="1410945"/>
                </a:cubicBezTo>
                <a:cubicBezTo>
                  <a:pt x="1402108" y="1412123"/>
                  <a:pt x="1478933" y="1418748"/>
                  <a:pt x="1554285" y="1398577"/>
                </a:cubicBezTo>
                <a:cubicBezTo>
                  <a:pt x="1578019" y="1392217"/>
                  <a:pt x="1603490" y="1389626"/>
                  <a:pt x="1625192" y="1379143"/>
                </a:cubicBezTo>
                <a:cubicBezTo>
                  <a:pt x="1663796" y="1360474"/>
                  <a:pt x="1690915" y="1326317"/>
                  <a:pt x="1724926" y="1296723"/>
                </a:cubicBezTo>
                <a:cubicBezTo>
                  <a:pt x="1709820" y="1299638"/>
                  <a:pt x="1697835" y="1302230"/>
                  <a:pt x="1685792" y="1304261"/>
                </a:cubicBezTo>
                <a:cubicBezTo>
                  <a:pt x="1650191" y="1310239"/>
                  <a:pt x="1615887" y="1301935"/>
                  <a:pt x="1581641" y="1293985"/>
                </a:cubicBezTo>
                <a:cubicBezTo>
                  <a:pt x="1574073" y="1292218"/>
                  <a:pt x="1568243" y="1293042"/>
                  <a:pt x="1561941" y="1297783"/>
                </a:cubicBezTo>
                <a:cubicBezTo>
                  <a:pt x="1539503" y="1314715"/>
                  <a:pt x="1516153" y="1329850"/>
                  <a:pt x="1488679" y="1337948"/>
                </a:cubicBezTo>
                <a:cubicBezTo>
                  <a:pt x="1437001" y="1353201"/>
                  <a:pt x="1386501" y="1346723"/>
                  <a:pt x="1336678" y="1330439"/>
                </a:cubicBezTo>
                <a:cubicBezTo>
                  <a:pt x="1325577" y="1326817"/>
                  <a:pt x="1315595" y="1319456"/>
                  <a:pt x="1305524" y="1313154"/>
                </a:cubicBezTo>
                <a:cubicBezTo>
                  <a:pt x="1302904" y="1311505"/>
                  <a:pt x="1301902" y="1307324"/>
                  <a:pt x="1300165" y="1304291"/>
                </a:cubicBezTo>
                <a:cubicBezTo>
                  <a:pt x="1303522" y="1303260"/>
                  <a:pt x="1307144" y="1300875"/>
                  <a:pt x="1310177" y="1301464"/>
                </a:cubicBezTo>
                <a:cubicBezTo>
                  <a:pt x="1321101" y="1303614"/>
                  <a:pt x="1332173" y="1305822"/>
                  <a:pt x="1342538" y="1309738"/>
                </a:cubicBezTo>
                <a:cubicBezTo>
                  <a:pt x="1408350" y="1334503"/>
                  <a:pt x="1471483" y="1337418"/>
                  <a:pt x="1529403" y="1289391"/>
                </a:cubicBezTo>
                <a:cubicBezTo>
                  <a:pt x="1543420" y="1277760"/>
                  <a:pt x="1548043" y="1258002"/>
                  <a:pt x="1539415" y="1241541"/>
                </a:cubicBezTo>
                <a:cubicBezTo>
                  <a:pt x="1533379" y="1243544"/>
                  <a:pt x="1527283" y="1247489"/>
                  <a:pt x="1521453" y="1247165"/>
                </a:cubicBezTo>
                <a:cubicBezTo>
                  <a:pt x="1501812" y="1246017"/>
                  <a:pt x="1482201" y="1243514"/>
                  <a:pt x="1462678" y="1241011"/>
                </a:cubicBezTo>
                <a:cubicBezTo>
                  <a:pt x="1459822" y="1240658"/>
                  <a:pt x="1456936" y="1237713"/>
                  <a:pt x="1454757" y="1235299"/>
                </a:cubicBezTo>
                <a:cubicBezTo>
                  <a:pt x="1444775" y="1224197"/>
                  <a:pt x="1434381" y="1213361"/>
                  <a:pt x="1425400" y="1201465"/>
                </a:cubicBezTo>
                <a:cubicBezTo>
                  <a:pt x="1417832" y="1191453"/>
                  <a:pt x="1410294" y="1180823"/>
                  <a:pt x="1405641" y="1169310"/>
                </a:cubicBezTo>
                <a:cubicBezTo>
                  <a:pt x="1393333" y="1138951"/>
                  <a:pt x="1395188" y="1131884"/>
                  <a:pt x="1420924" y="1111831"/>
                </a:cubicBezTo>
                <a:cubicBezTo>
                  <a:pt x="1436884" y="1099375"/>
                  <a:pt x="1454404" y="1088951"/>
                  <a:pt x="1470688" y="1077997"/>
                </a:cubicBezTo>
                <a:cubicBezTo>
                  <a:pt x="1454080" y="1077673"/>
                  <a:pt x="1435735" y="1074052"/>
                  <a:pt x="1423603" y="1093486"/>
                </a:cubicBezTo>
                <a:cubicBezTo>
                  <a:pt x="1418951" y="1100936"/>
                  <a:pt x="1411236" y="1101378"/>
                  <a:pt x="1402726" y="1097255"/>
                </a:cubicBezTo>
                <a:cubicBezTo>
                  <a:pt x="1399075" y="1095459"/>
                  <a:pt x="1392979" y="1096166"/>
                  <a:pt x="1389004" y="1097962"/>
                </a:cubicBezTo>
                <a:cubicBezTo>
                  <a:pt x="1374782" y="1104381"/>
                  <a:pt x="1361472" y="1113068"/>
                  <a:pt x="1346867" y="1118191"/>
                </a:cubicBezTo>
                <a:cubicBezTo>
                  <a:pt x="1341036" y="1120223"/>
                  <a:pt x="1330789" y="1117337"/>
                  <a:pt x="1325960" y="1112950"/>
                </a:cubicBezTo>
                <a:cubicBezTo>
                  <a:pt x="1318216" y="1105883"/>
                  <a:pt x="1313210" y="1095753"/>
                  <a:pt x="1307262" y="1086772"/>
                </a:cubicBezTo>
                <a:cubicBezTo>
                  <a:pt x="1302050" y="1078910"/>
                  <a:pt x="1301372" y="1070871"/>
                  <a:pt x="1303669" y="1061331"/>
                </a:cubicBezTo>
                <a:cubicBezTo>
                  <a:pt x="1313887" y="1019076"/>
                  <a:pt x="1311413" y="976997"/>
                  <a:pt x="1300577" y="934330"/>
                </a:cubicBezTo>
                <a:close/>
                <a:moveTo>
                  <a:pt x="844957" y="2418916"/>
                </a:moveTo>
                <a:cubicBezTo>
                  <a:pt x="832973" y="2416383"/>
                  <a:pt x="821724" y="2413851"/>
                  <a:pt x="810417" y="2411642"/>
                </a:cubicBezTo>
                <a:cubicBezTo>
                  <a:pt x="800906" y="2409787"/>
                  <a:pt x="792337" y="2410111"/>
                  <a:pt x="785270" y="2418916"/>
                </a:cubicBezTo>
                <a:cubicBezTo>
                  <a:pt x="782767" y="2422066"/>
                  <a:pt x="776465" y="2423156"/>
                  <a:pt x="771813" y="2423333"/>
                </a:cubicBezTo>
                <a:cubicBezTo>
                  <a:pt x="766719" y="2423539"/>
                  <a:pt x="761536" y="2421742"/>
                  <a:pt x="756442" y="2420535"/>
                </a:cubicBezTo>
                <a:cubicBezTo>
                  <a:pt x="744870" y="2417797"/>
                  <a:pt x="734946" y="2420211"/>
                  <a:pt x="727231" y="2429634"/>
                </a:cubicBezTo>
                <a:cubicBezTo>
                  <a:pt x="718250" y="2440617"/>
                  <a:pt x="709682" y="2451984"/>
                  <a:pt x="700259" y="2462614"/>
                </a:cubicBezTo>
                <a:cubicBezTo>
                  <a:pt x="681796" y="2483462"/>
                  <a:pt x="673669" y="2506341"/>
                  <a:pt x="684122" y="2533697"/>
                </a:cubicBezTo>
                <a:cubicBezTo>
                  <a:pt x="685565" y="2537466"/>
                  <a:pt x="686007" y="2541735"/>
                  <a:pt x="686301" y="2545799"/>
                </a:cubicBezTo>
                <a:cubicBezTo>
                  <a:pt x="686655" y="2550893"/>
                  <a:pt x="686390" y="2556046"/>
                  <a:pt x="686390" y="2561170"/>
                </a:cubicBezTo>
                <a:cubicBezTo>
                  <a:pt x="682149" y="2559609"/>
                  <a:pt x="681207" y="2557401"/>
                  <a:pt x="679558" y="2556135"/>
                </a:cubicBezTo>
                <a:cubicBezTo>
                  <a:pt x="676614" y="2553867"/>
                  <a:pt x="673227" y="2552189"/>
                  <a:pt x="670047" y="2550245"/>
                </a:cubicBezTo>
                <a:cubicBezTo>
                  <a:pt x="668810" y="2554250"/>
                  <a:pt x="666190" y="2558461"/>
                  <a:pt x="666690" y="2562259"/>
                </a:cubicBezTo>
                <a:cubicBezTo>
                  <a:pt x="667426" y="2568060"/>
                  <a:pt x="671313" y="2573449"/>
                  <a:pt x="671961" y="2579220"/>
                </a:cubicBezTo>
                <a:cubicBezTo>
                  <a:pt x="672373" y="2582960"/>
                  <a:pt x="670548" y="2588879"/>
                  <a:pt x="667691" y="2590763"/>
                </a:cubicBezTo>
                <a:cubicBezTo>
                  <a:pt x="643811" y="2606576"/>
                  <a:pt x="634152" y="2629308"/>
                  <a:pt x="633033" y="2657753"/>
                </a:cubicBezTo>
                <a:cubicBezTo>
                  <a:pt x="639865" y="2657753"/>
                  <a:pt x="646225" y="2658254"/>
                  <a:pt x="652438" y="2657635"/>
                </a:cubicBezTo>
                <a:cubicBezTo>
                  <a:pt x="662097" y="2656693"/>
                  <a:pt x="670194" y="2659284"/>
                  <a:pt x="676643" y="2666469"/>
                </a:cubicBezTo>
                <a:cubicBezTo>
                  <a:pt x="689275" y="2680544"/>
                  <a:pt x="705677" y="2687258"/>
                  <a:pt x="723816" y="2689967"/>
                </a:cubicBezTo>
                <a:cubicBezTo>
                  <a:pt x="761095" y="2695533"/>
                  <a:pt x="798521" y="2700156"/>
                  <a:pt x="835741" y="2706192"/>
                </a:cubicBezTo>
                <a:cubicBezTo>
                  <a:pt x="860475" y="2710197"/>
                  <a:pt x="884739" y="2711080"/>
                  <a:pt x="908944" y="2703630"/>
                </a:cubicBezTo>
                <a:cubicBezTo>
                  <a:pt x="921429" y="2699802"/>
                  <a:pt x="934002" y="2696298"/>
                  <a:pt x="946546" y="2692559"/>
                </a:cubicBezTo>
                <a:cubicBezTo>
                  <a:pt x="969455" y="2685727"/>
                  <a:pt x="992188" y="2678689"/>
                  <a:pt x="1016775" y="2680751"/>
                </a:cubicBezTo>
                <a:cubicBezTo>
                  <a:pt x="1038359" y="2682547"/>
                  <a:pt x="1060091" y="2682694"/>
                  <a:pt x="1081763" y="2683460"/>
                </a:cubicBezTo>
                <a:cubicBezTo>
                  <a:pt x="1084531" y="2683548"/>
                  <a:pt x="1087299" y="2683048"/>
                  <a:pt x="1093836" y="2682547"/>
                </a:cubicBezTo>
                <a:cubicBezTo>
                  <a:pt x="1086887" y="2671799"/>
                  <a:pt x="1082764" y="2661728"/>
                  <a:pt x="1075520" y="2655103"/>
                </a:cubicBezTo>
                <a:cubicBezTo>
                  <a:pt x="1065155" y="2645651"/>
                  <a:pt x="1052759" y="2638319"/>
                  <a:pt x="1040745" y="2630869"/>
                </a:cubicBezTo>
                <a:cubicBezTo>
                  <a:pt x="1027759" y="2622801"/>
                  <a:pt x="1014007" y="2615940"/>
                  <a:pt x="1000992" y="2607901"/>
                </a:cubicBezTo>
                <a:cubicBezTo>
                  <a:pt x="996340" y="2605015"/>
                  <a:pt x="992865" y="2600245"/>
                  <a:pt x="988301" y="2595857"/>
                </a:cubicBezTo>
                <a:cubicBezTo>
                  <a:pt x="1003112" y="2588967"/>
                  <a:pt x="1012889" y="2589556"/>
                  <a:pt x="1029643" y="2598861"/>
                </a:cubicBezTo>
                <a:cubicBezTo>
                  <a:pt x="1062711" y="2617235"/>
                  <a:pt x="1088212" y="2643825"/>
                  <a:pt x="1108971" y="2675009"/>
                </a:cubicBezTo>
                <a:cubicBezTo>
                  <a:pt x="1120308" y="2692029"/>
                  <a:pt x="1140655" y="2692029"/>
                  <a:pt x="1150932" y="2674125"/>
                </a:cubicBezTo>
                <a:cubicBezTo>
                  <a:pt x="1157292" y="2663024"/>
                  <a:pt x="1158941" y="2651658"/>
                  <a:pt x="1150991" y="2640409"/>
                </a:cubicBezTo>
                <a:cubicBezTo>
                  <a:pt x="1142393" y="2628189"/>
                  <a:pt x="1133588" y="2616087"/>
                  <a:pt x="1125402" y="2603602"/>
                </a:cubicBezTo>
                <a:cubicBezTo>
                  <a:pt x="1123724" y="2601069"/>
                  <a:pt x="1124401" y="2596976"/>
                  <a:pt x="1123989" y="2593620"/>
                </a:cubicBezTo>
                <a:cubicBezTo>
                  <a:pt x="1127758" y="2593384"/>
                  <a:pt x="1132204" y="2591764"/>
                  <a:pt x="1135119" y="2593207"/>
                </a:cubicBezTo>
                <a:cubicBezTo>
                  <a:pt x="1139978" y="2595622"/>
                  <a:pt x="1144454" y="2599450"/>
                  <a:pt x="1148076" y="2603602"/>
                </a:cubicBezTo>
                <a:cubicBezTo>
                  <a:pt x="1164742" y="2622712"/>
                  <a:pt x="1176904" y="2643972"/>
                  <a:pt x="1176226" y="2671298"/>
                </a:cubicBezTo>
                <a:cubicBezTo>
                  <a:pt x="1204877" y="2645003"/>
                  <a:pt x="1206232" y="2615145"/>
                  <a:pt x="1179642" y="2589762"/>
                </a:cubicBezTo>
                <a:cubicBezTo>
                  <a:pt x="1168953" y="2579574"/>
                  <a:pt x="1156497" y="2570651"/>
                  <a:pt x="1143541" y="2563496"/>
                </a:cubicBezTo>
                <a:cubicBezTo>
                  <a:pt x="1102199" y="2540587"/>
                  <a:pt x="1058265" y="2524009"/>
                  <a:pt x="1011946" y="2513968"/>
                </a:cubicBezTo>
                <a:cubicBezTo>
                  <a:pt x="983943" y="2507872"/>
                  <a:pt x="956322" y="2499186"/>
                  <a:pt x="926906" y="2505222"/>
                </a:cubicBezTo>
                <a:cubicBezTo>
                  <a:pt x="911123" y="2508432"/>
                  <a:pt x="894986" y="2509786"/>
                  <a:pt x="878997" y="2511965"/>
                </a:cubicBezTo>
                <a:cubicBezTo>
                  <a:pt x="881441" y="2509345"/>
                  <a:pt x="884179" y="2508344"/>
                  <a:pt x="887006" y="2507696"/>
                </a:cubicBezTo>
                <a:cubicBezTo>
                  <a:pt x="906647" y="2503132"/>
                  <a:pt x="926258" y="2498420"/>
                  <a:pt x="945957" y="2494209"/>
                </a:cubicBezTo>
                <a:cubicBezTo>
                  <a:pt x="982235" y="2486465"/>
                  <a:pt x="1006499" y="2465647"/>
                  <a:pt x="1018778" y="2430282"/>
                </a:cubicBezTo>
                <a:cubicBezTo>
                  <a:pt x="1045368" y="2353751"/>
                  <a:pt x="1037535" y="2281903"/>
                  <a:pt x="991275" y="2214736"/>
                </a:cubicBezTo>
                <a:cubicBezTo>
                  <a:pt x="986681" y="2208052"/>
                  <a:pt x="983266" y="2200514"/>
                  <a:pt x="979732" y="2193181"/>
                </a:cubicBezTo>
                <a:cubicBezTo>
                  <a:pt x="971517" y="2176162"/>
                  <a:pt x="966746" y="2156286"/>
                  <a:pt x="954850" y="2142475"/>
                </a:cubicBezTo>
                <a:cubicBezTo>
                  <a:pt x="922018" y="2104284"/>
                  <a:pt x="886535" y="2068330"/>
                  <a:pt x="851494" y="2032082"/>
                </a:cubicBezTo>
                <a:cubicBezTo>
                  <a:pt x="838862" y="2019008"/>
                  <a:pt x="821695" y="2016416"/>
                  <a:pt x="802672" y="2016446"/>
                </a:cubicBezTo>
                <a:cubicBezTo>
                  <a:pt x="805117" y="2020038"/>
                  <a:pt x="806883" y="2022747"/>
                  <a:pt x="808768" y="2025368"/>
                </a:cubicBezTo>
                <a:cubicBezTo>
                  <a:pt x="819928" y="2040827"/>
                  <a:pt x="831382" y="2056051"/>
                  <a:pt x="842219" y="2071716"/>
                </a:cubicBezTo>
                <a:cubicBezTo>
                  <a:pt x="857855" y="2094272"/>
                  <a:pt x="868278" y="2118418"/>
                  <a:pt x="867071" y="2146922"/>
                </a:cubicBezTo>
                <a:cubicBezTo>
                  <a:pt x="866777" y="2154107"/>
                  <a:pt x="870840" y="2162852"/>
                  <a:pt x="875581" y="2168682"/>
                </a:cubicBezTo>
                <a:cubicBezTo>
                  <a:pt x="897460" y="2195626"/>
                  <a:pt x="913272" y="2225248"/>
                  <a:pt x="919044" y="2259641"/>
                </a:cubicBezTo>
                <a:cubicBezTo>
                  <a:pt x="922724" y="2281549"/>
                  <a:pt x="922371" y="2303281"/>
                  <a:pt x="914303" y="2322538"/>
                </a:cubicBezTo>
                <a:cubicBezTo>
                  <a:pt x="909003" y="2321361"/>
                  <a:pt x="904586" y="2318946"/>
                  <a:pt x="901759" y="2320183"/>
                </a:cubicBezTo>
                <a:cubicBezTo>
                  <a:pt x="899403" y="2321213"/>
                  <a:pt x="897754" y="2326543"/>
                  <a:pt x="897784" y="2329929"/>
                </a:cubicBezTo>
                <a:cubicBezTo>
                  <a:pt x="898107" y="2354988"/>
                  <a:pt x="899020" y="2380017"/>
                  <a:pt x="899550" y="2405046"/>
                </a:cubicBezTo>
                <a:cubicBezTo>
                  <a:pt x="899639" y="2409257"/>
                  <a:pt x="898608" y="2413497"/>
                  <a:pt x="897960" y="2418857"/>
                </a:cubicBezTo>
                <a:cubicBezTo>
                  <a:pt x="878496" y="2413174"/>
                  <a:pt x="860534" y="2407932"/>
                  <a:pt x="839303" y="2401748"/>
                </a:cubicBezTo>
                <a:cubicBezTo>
                  <a:pt x="842042" y="2409846"/>
                  <a:pt x="843426" y="2414175"/>
                  <a:pt x="844957" y="2418916"/>
                </a:cubicBezTo>
                <a:close/>
                <a:moveTo>
                  <a:pt x="1565622" y="1057827"/>
                </a:moveTo>
                <a:cubicBezTo>
                  <a:pt x="1575575" y="1057827"/>
                  <a:pt x="1583820" y="1057326"/>
                  <a:pt x="1591976" y="1057974"/>
                </a:cubicBezTo>
                <a:cubicBezTo>
                  <a:pt x="1600516" y="1058651"/>
                  <a:pt x="1609055" y="1060094"/>
                  <a:pt x="1617447" y="1061802"/>
                </a:cubicBezTo>
                <a:cubicBezTo>
                  <a:pt x="1637323" y="1065836"/>
                  <a:pt x="1650957" y="1081354"/>
                  <a:pt x="1652253" y="1101701"/>
                </a:cubicBezTo>
                <a:cubicBezTo>
                  <a:pt x="1653107" y="1115129"/>
                  <a:pt x="1653283" y="1128615"/>
                  <a:pt x="1653578" y="1142072"/>
                </a:cubicBezTo>
                <a:cubicBezTo>
                  <a:pt x="1654432" y="1182973"/>
                  <a:pt x="1636322" y="1208179"/>
                  <a:pt x="1597483" y="1220605"/>
                </a:cubicBezTo>
                <a:cubicBezTo>
                  <a:pt x="1591093" y="1222637"/>
                  <a:pt x="1582289" y="1223226"/>
                  <a:pt x="1579197" y="1227672"/>
                </a:cubicBezTo>
                <a:cubicBezTo>
                  <a:pt x="1576282" y="1231883"/>
                  <a:pt x="1579933" y="1240334"/>
                  <a:pt x="1579668" y="1246871"/>
                </a:cubicBezTo>
                <a:cubicBezTo>
                  <a:pt x="1579373" y="1253967"/>
                  <a:pt x="1582141" y="1257619"/>
                  <a:pt x="1588737" y="1260033"/>
                </a:cubicBezTo>
                <a:cubicBezTo>
                  <a:pt x="1602754" y="1265157"/>
                  <a:pt x="1616270" y="1271694"/>
                  <a:pt x="1630404" y="1276464"/>
                </a:cubicBezTo>
                <a:cubicBezTo>
                  <a:pt x="1651870" y="1283679"/>
                  <a:pt x="1674278" y="1288449"/>
                  <a:pt x="1696481" y="1282354"/>
                </a:cubicBezTo>
                <a:cubicBezTo>
                  <a:pt x="1713913" y="1277554"/>
                  <a:pt x="1729961" y="1267748"/>
                  <a:pt x="1747364" y="1262654"/>
                </a:cubicBezTo>
                <a:cubicBezTo>
                  <a:pt x="1765797" y="1257236"/>
                  <a:pt x="1772570" y="1239009"/>
                  <a:pt x="1788471" y="1229998"/>
                </a:cubicBezTo>
                <a:cubicBezTo>
                  <a:pt x="1811056" y="1217189"/>
                  <a:pt x="1822334" y="1192984"/>
                  <a:pt x="1833140" y="1168986"/>
                </a:cubicBezTo>
                <a:cubicBezTo>
                  <a:pt x="1845508" y="1141483"/>
                  <a:pt x="1862969" y="1116336"/>
                  <a:pt x="1876573" y="1089334"/>
                </a:cubicBezTo>
                <a:cubicBezTo>
                  <a:pt x="1885908" y="1070842"/>
                  <a:pt x="1893328" y="1051231"/>
                  <a:pt x="1899983" y="1031590"/>
                </a:cubicBezTo>
                <a:cubicBezTo>
                  <a:pt x="1905725" y="1014659"/>
                  <a:pt x="1909906" y="997109"/>
                  <a:pt x="1913322" y="979559"/>
                </a:cubicBezTo>
                <a:cubicBezTo>
                  <a:pt x="1915442" y="968811"/>
                  <a:pt x="1917415" y="956885"/>
                  <a:pt x="1914853" y="946638"/>
                </a:cubicBezTo>
                <a:cubicBezTo>
                  <a:pt x="1911231" y="932209"/>
                  <a:pt x="1912704" y="919842"/>
                  <a:pt x="1918181" y="906503"/>
                </a:cubicBezTo>
                <a:cubicBezTo>
                  <a:pt x="1923246" y="894224"/>
                  <a:pt x="1929105" y="881032"/>
                  <a:pt x="1929194" y="868194"/>
                </a:cubicBezTo>
                <a:cubicBezTo>
                  <a:pt x="1929400" y="840573"/>
                  <a:pt x="1935819" y="815014"/>
                  <a:pt x="1946449" y="790014"/>
                </a:cubicBezTo>
                <a:cubicBezTo>
                  <a:pt x="1952750" y="775144"/>
                  <a:pt x="1955548" y="759567"/>
                  <a:pt x="1950365" y="744049"/>
                </a:cubicBezTo>
                <a:cubicBezTo>
                  <a:pt x="1941973" y="718961"/>
                  <a:pt x="1933522" y="693784"/>
                  <a:pt x="1923039" y="669520"/>
                </a:cubicBezTo>
                <a:cubicBezTo>
                  <a:pt x="1914500" y="649733"/>
                  <a:pt x="1909111" y="649527"/>
                  <a:pt x="1895625" y="666281"/>
                </a:cubicBezTo>
                <a:cubicBezTo>
                  <a:pt x="1871715" y="695934"/>
                  <a:pt x="1852958" y="728324"/>
                  <a:pt x="1846362" y="768518"/>
                </a:cubicBezTo>
                <a:cubicBezTo>
                  <a:pt x="1841209" y="761834"/>
                  <a:pt x="1837086" y="756475"/>
                  <a:pt x="1831403" y="749084"/>
                </a:cubicBezTo>
                <a:cubicBezTo>
                  <a:pt x="1837675" y="807564"/>
                  <a:pt x="1836527" y="864483"/>
                  <a:pt x="1862263" y="916544"/>
                </a:cubicBezTo>
                <a:cubicBezTo>
                  <a:pt x="1850131" y="920225"/>
                  <a:pt x="1848040" y="923876"/>
                  <a:pt x="1852163" y="935831"/>
                </a:cubicBezTo>
                <a:cubicBezTo>
                  <a:pt x="1855107" y="944400"/>
                  <a:pt x="1859288" y="952557"/>
                  <a:pt x="1863440" y="962097"/>
                </a:cubicBezTo>
                <a:cubicBezTo>
                  <a:pt x="1854283" y="962097"/>
                  <a:pt x="1846450" y="963746"/>
                  <a:pt x="1839648" y="961803"/>
                </a:cubicBezTo>
                <a:cubicBezTo>
                  <a:pt x="1811497" y="953823"/>
                  <a:pt x="1782817" y="953970"/>
                  <a:pt x="1754018" y="953676"/>
                </a:cubicBezTo>
                <a:cubicBezTo>
                  <a:pt x="1726310" y="953411"/>
                  <a:pt x="1698719" y="951703"/>
                  <a:pt x="1672747" y="940219"/>
                </a:cubicBezTo>
                <a:cubicBezTo>
                  <a:pt x="1668595" y="938393"/>
                  <a:pt x="1663825" y="937893"/>
                  <a:pt x="1659349" y="936803"/>
                </a:cubicBezTo>
                <a:cubicBezTo>
                  <a:pt x="1661204" y="942928"/>
                  <a:pt x="1664208" y="947021"/>
                  <a:pt x="1667417" y="950967"/>
                </a:cubicBezTo>
                <a:cubicBezTo>
                  <a:pt x="1681640" y="968340"/>
                  <a:pt x="1695980" y="985566"/>
                  <a:pt x="1710144" y="1002969"/>
                </a:cubicBezTo>
                <a:cubicBezTo>
                  <a:pt x="1736469" y="1035300"/>
                  <a:pt x="1743565" y="1073198"/>
                  <a:pt x="1741268" y="1113568"/>
                </a:cubicBezTo>
                <a:cubicBezTo>
                  <a:pt x="1740679" y="1124022"/>
                  <a:pt x="1738353" y="1134298"/>
                  <a:pt x="1724808" y="1141601"/>
                </a:cubicBezTo>
                <a:cubicBezTo>
                  <a:pt x="1724425" y="1135447"/>
                  <a:pt x="1723424" y="1130941"/>
                  <a:pt x="1724013" y="1126642"/>
                </a:cubicBezTo>
                <a:cubicBezTo>
                  <a:pt x="1724926" y="1120046"/>
                  <a:pt x="1728813" y="1113421"/>
                  <a:pt x="1728106" y="1107178"/>
                </a:cubicBezTo>
                <a:cubicBezTo>
                  <a:pt x="1725927" y="1088038"/>
                  <a:pt x="1724778" y="1068162"/>
                  <a:pt x="1718506" y="1050200"/>
                </a:cubicBezTo>
                <a:cubicBezTo>
                  <a:pt x="1702900" y="1005354"/>
                  <a:pt x="1677429" y="966779"/>
                  <a:pt x="1634202" y="943723"/>
                </a:cubicBezTo>
                <a:cubicBezTo>
                  <a:pt x="1612559" y="932180"/>
                  <a:pt x="1589415" y="923493"/>
                  <a:pt x="1566829" y="913747"/>
                </a:cubicBezTo>
                <a:cubicBezTo>
                  <a:pt x="1559144" y="910419"/>
                  <a:pt x="1551164" y="907681"/>
                  <a:pt x="1544333" y="905060"/>
                </a:cubicBezTo>
                <a:cubicBezTo>
                  <a:pt x="1553696" y="935184"/>
                  <a:pt x="1563296" y="964806"/>
                  <a:pt x="1572041" y="994665"/>
                </a:cubicBezTo>
                <a:cubicBezTo>
                  <a:pt x="1578313" y="1015630"/>
                  <a:pt x="1579315" y="1036596"/>
                  <a:pt x="1565622" y="1057827"/>
                </a:cubicBezTo>
                <a:close/>
                <a:moveTo>
                  <a:pt x="762655" y="673025"/>
                </a:moveTo>
                <a:cubicBezTo>
                  <a:pt x="778762" y="654974"/>
                  <a:pt x="791689" y="636246"/>
                  <a:pt x="792337" y="612395"/>
                </a:cubicBezTo>
                <a:cubicBezTo>
                  <a:pt x="792808" y="594551"/>
                  <a:pt x="791218" y="576441"/>
                  <a:pt x="788421" y="558774"/>
                </a:cubicBezTo>
                <a:cubicBezTo>
                  <a:pt x="786124" y="544257"/>
                  <a:pt x="780706" y="530211"/>
                  <a:pt x="776524" y="515370"/>
                </a:cubicBezTo>
                <a:cubicBezTo>
                  <a:pt x="782237" y="513456"/>
                  <a:pt x="787891" y="511571"/>
                  <a:pt x="794781" y="509245"/>
                </a:cubicBezTo>
                <a:cubicBezTo>
                  <a:pt x="785653" y="502502"/>
                  <a:pt x="778173" y="496966"/>
                  <a:pt x="768486" y="489811"/>
                </a:cubicBezTo>
                <a:cubicBezTo>
                  <a:pt x="782119" y="489811"/>
                  <a:pt x="792307" y="489811"/>
                  <a:pt x="803320" y="489811"/>
                </a:cubicBezTo>
                <a:cubicBezTo>
                  <a:pt x="795164" y="471495"/>
                  <a:pt x="787449" y="454181"/>
                  <a:pt x="779734" y="436867"/>
                </a:cubicBezTo>
                <a:cubicBezTo>
                  <a:pt x="780323" y="436543"/>
                  <a:pt x="780912" y="436189"/>
                  <a:pt x="781501" y="435865"/>
                </a:cubicBezTo>
                <a:cubicBezTo>
                  <a:pt x="799492" y="451619"/>
                  <a:pt x="817513" y="467373"/>
                  <a:pt x="836506" y="483980"/>
                </a:cubicBezTo>
                <a:cubicBezTo>
                  <a:pt x="837654" y="471112"/>
                  <a:pt x="838567" y="460659"/>
                  <a:pt x="839510" y="450206"/>
                </a:cubicBezTo>
                <a:cubicBezTo>
                  <a:pt x="840246" y="450117"/>
                  <a:pt x="840982" y="450029"/>
                  <a:pt x="841718" y="449941"/>
                </a:cubicBezTo>
                <a:cubicBezTo>
                  <a:pt x="849875" y="463810"/>
                  <a:pt x="858031" y="477679"/>
                  <a:pt x="866953" y="492873"/>
                </a:cubicBezTo>
                <a:cubicBezTo>
                  <a:pt x="872165" y="479063"/>
                  <a:pt x="876523" y="467549"/>
                  <a:pt x="882000" y="453032"/>
                </a:cubicBezTo>
                <a:cubicBezTo>
                  <a:pt x="886388" y="469522"/>
                  <a:pt x="889892" y="482655"/>
                  <a:pt x="893985" y="498056"/>
                </a:cubicBezTo>
                <a:cubicBezTo>
                  <a:pt x="895899" y="489840"/>
                  <a:pt x="897224" y="484216"/>
                  <a:pt x="899197" y="475824"/>
                </a:cubicBezTo>
                <a:cubicBezTo>
                  <a:pt x="906558" y="484923"/>
                  <a:pt x="912242" y="491931"/>
                  <a:pt x="916040" y="496613"/>
                </a:cubicBezTo>
                <a:cubicBezTo>
                  <a:pt x="916040" y="481154"/>
                  <a:pt x="915009" y="463721"/>
                  <a:pt x="916335" y="446495"/>
                </a:cubicBezTo>
                <a:cubicBezTo>
                  <a:pt x="917748" y="427856"/>
                  <a:pt x="922283" y="410012"/>
                  <a:pt x="945663" y="405978"/>
                </a:cubicBezTo>
                <a:cubicBezTo>
                  <a:pt x="944279" y="403946"/>
                  <a:pt x="943572" y="402621"/>
                  <a:pt x="942630" y="401561"/>
                </a:cubicBezTo>
                <a:cubicBezTo>
                  <a:pt x="940657" y="399323"/>
                  <a:pt x="938684" y="397026"/>
                  <a:pt x="936505" y="395024"/>
                </a:cubicBezTo>
                <a:cubicBezTo>
                  <a:pt x="888272" y="350648"/>
                  <a:pt x="834828" y="314017"/>
                  <a:pt x="774964" y="287133"/>
                </a:cubicBezTo>
                <a:cubicBezTo>
                  <a:pt x="753380" y="277445"/>
                  <a:pt x="730912" y="270437"/>
                  <a:pt x="706914" y="270231"/>
                </a:cubicBezTo>
                <a:cubicBezTo>
                  <a:pt x="699847" y="270172"/>
                  <a:pt x="693457" y="270143"/>
                  <a:pt x="690630" y="279683"/>
                </a:cubicBezTo>
                <a:cubicBezTo>
                  <a:pt x="661743" y="376561"/>
                  <a:pt x="659417" y="472437"/>
                  <a:pt x="700141" y="566930"/>
                </a:cubicBezTo>
                <a:cubicBezTo>
                  <a:pt x="716219" y="604445"/>
                  <a:pt x="736890" y="639338"/>
                  <a:pt x="762655" y="673025"/>
                </a:cubicBezTo>
                <a:close/>
                <a:moveTo>
                  <a:pt x="1829459" y="327297"/>
                </a:moveTo>
                <a:cubicBezTo>
                  <a:pt x="1824365" y="339459"/>
                  <a:pt x="1818241" y="351679"/>
                  <a:pt x="1814295" y="364547"/>
                </a:cubicBezTo>
                <a:cubicBezTo>
                  <a:pt x="1812381" y="370789"/>
                  <a:pt x="1812027" y="380036"/>
                  <a:pt x="1815355" y="384953"/>
                </a:cubicBezTo>
                <a:cubicBezTo>
                  <a:pt x="1827958" y="403445"/>
                  <a:pt x="1841856" y="421142"/>
                  <a:pt x="1856256" y="438309"/>
                </a:cubicBezTo>
                <a:cubicBezTo>
                  <a:pt x="1864618" y="448292"/>
                  <a:pt x="1869065" y="447349"/>
                  <a:pt x="1875719" y="436160"/>
                </a:cubicBezTo>
                <a:cubicBezTo>
                  <a:pt x="1887145" y="417020"/>
                  <a:pt x="1890119" y="395465"/>
                  <a:pt x="1892180" y="373852"/>
                </a:cubicBezTo>
                <a:cubicBezTo>
                  <a:pt x="1896715" y="326208"/>
                  <a:pt x="1892533" y="278917"/>
                  <a:pt x="1884730" y="231951"/>
                </a:cubicBezTo>
                <a:cubicBezTo>
                  <a:pt x="1877869" y="190579"/>
                  <a:pt x="1868800" y="149561"/>
                  <a:pt x="1848982" y="112193"/>
                </a:cubicBezTo>
                <a:cubicBezTo>
                  <a:pt x="1841768" y="98619"/>
                  <a:pt x="1831197" y="86516"/>
                  <a:pt x="1820655" y="75150"/>
                </a:cubicBezTo>
                <a:cubicBezTo>
                  <a:pt x="1812027" y="65875"/>
                  <a:pt x="1800367" y="64903"/>
                  <a:pt x="1788618" y="70704"/>
                </a:cubicBezTo>
                <a:cubicBezTo>
                  <a:pt x="1778901" y="75504"/>
                  <a:pt x="1769448" y="81128"/>
                  <a:pt x="1759260" y="84514"/>
                </a:cubicBezTo>
                <a:cubicBezTo>
                  <a:pt x="1733171" y="93201"/>
                  <a:pt x="1711646" y="108483"/>
                  <a:pt x="1695215" y="129920"/>
                </a:cubicBezTo>
                <a:cubicBezTo>
                  <a:pt x="1673837" y="157776"/>
                  <a:pt x="1654432" y="187134"/>
                  <a:pt x="1633495" y="215314"/>
                </a:cubicBezTo>
                <a:cubicBezTo>
                  <a:pt x="1622718" y="229801"/>
                  <a:pt x="1619832" y="245614"/>
                  <a:pt x="1621275" y="262899"/>
                </a:cubicBezTo>
                <a:cubicBezTo>
                  <a:pt x="1621687" y="267757"/>
                  <a:pt x="1622748" y="272675"/>
                  <a:pt x="1622218" y="277416"/>
                </a:cubicBezTo>
                <a:cubicBezTo>
                  <a:pt x="1621275" y="286161"/>
                  <a:pt x="1625987" y="290195"/>
                  <a:pt x="1633024" y="293376"/>
                </a:cubicBezTo>
                <a:cubicBezTo>
                  <a:pt x="1656110" y="303799"/>
                  <a:pt x="1679755" y="302092"/>
                  <a:pt x="1703283" y="296114"/>
                </a:cubicBezTo>
                <a:cubicBezTo>
                  <a:pt x="1707670" y="294995"/>
                  <a:pt x="1712529" y="290401"/>
                  <a:pt x="1714502" y="286161"/>
                </a:cubicBezTo>
                <a:cubicBezTo>
                  <a:pt x="1719890" y="274589"/>
                  <a:pt x="1723866" y="262339"/>
                  <a:pt x="1729490" y="247469"/>
                </a:cubicBezTo>
                <a:cubicBezTo>
                  <a:pt x="1732994" y="263193"/>
                  <a:pt x="1735762" y="275590"/>
                  <a:pt x="1739237" y="291108"/>
                </a:cubicBezTo>
                <a:cubicBezTo>
                  <a:pt x="1747187" y="271379"/>
                  <a:pt x="1753812" y="254948"/>
                  <a:pt x="1760438" y="238517"/>
                </a:cubicBezTo>
                <a:cubicBezTo>
                  <a:pt x="1761115" y="238576"/>
                  <a:pt x="1761763" y="238635"/>
                  <a:pt x="1762440" y="238665"/>
                </a:cubicBezTo>
                <a:cubicBezTo>
                  <a:pt x="1764590" y="252504"/>
                  <a:pt x="1766710" y="266344"/>
                  <a:pt x="1768859" y="280184"/>
                </a:cubicBezTo>
                <a:cubicBezTo>
                  <a:pt x="1769448" y="280154"/>
                  <a:pt x="1770067" y="280154"/>
                  <a:pt x="1770656" y="280125"/>
                </a:cubicBezTo>
                <a:cubicBezTo>
                  <a:pt x="1778223" y="258070"/>
                  <a:pt x="1785791" y="235985"/>
                  <a:pt x="1793359" y="213930"/>
                </a:cubicBezTo>
                <a:cubicBezTo>
                  <a:pt x="1794006" y="214077"/>
                  <a:pt x="1794625" y="214224"/>
                  <a:pt x="1795273" y="214401"/>
                </a:cubicBezTo>
                <a:cubicBezTo>
                  <a:pt x="1791945" y="245319"/>
                  <a:pt x="1788647" y="276208"/>
                  <a:pt x="1785025" y="309895"/>
                </a:cubicBezTo>
                <a:cubicBezTo>
                  <a:pt x="1799159" y="298087"/>
                  <a:pt x="1811262" y="287957"/>
                  <a:pt x="1823364" y="277857"/>
                </a:cubicBezTo>
                <a:cubicBezTo>
                  <a:pt x="1823983" y="278535"/>
                  <a:pt x="1824601" y="279241"/>
                  <a:pt x="1825249" y="279919"/>
                </a:cubicBezTo>
                <a:cubicBezTo>
                  <a:pt x="1814383" y="298322"/>
                  <a:pt x="1803517" y="316726"/>
                  <a:pt x="1791504" y="337074"/>
                </a:cubicBezTo>
                <a:cubicBezTo>
                  <a:pt x="1806462" y="333246"/>
                  <a:pt x="1818859" y="330036"/>
                  <a:pt x="1829459" y="327297"/>
                </a:cubicBezTo>
                <a:close/>
                <a:moveTo>
                  <a:pt x="1218305" y="1621396"/>
                </a:moveTo>
                <a:cubicBezTo>
                  <a:pt x="1227963" y="1628846"/>
                  <a:pt x="1236768" y="1637238"/>
                  <a:pt x="1247044" y="1643098"/>
                </a:cubicBezTo>
                <a:cubicBezTo>
                  <a:pt x="1259529" y="1650195"/>
                  <a:pt x="1272721" y="1657232"/>
                  <a:pt x="1286532" y="1660530"/>
                </a:cubicBezTo>
                <a:cubicBezTo>
                  <a:pt x="1308469" y="1665801"/>
                  <a:pt x="1331142" y="1667951"/>
                  <a:pt x="1353522" y="1671425"/>
                </a:cubicBezTo>
                <a:cubicBezTo>
                  <a:pt x="1369452" y="1673899"/>
                  <a:pt x="1383468" y="1680406"/>
                  <a:pt x="1395512" y="1691125"/>
                </a:cubicBezTo>
                <a:cubicBezTo>
                  <a:pt x="1402697" y="1697515"/>
                  <a:pt x="1410294" y="1696131"/>
                  <a:pt x="1416949" y="1691036"/>
                </a:cubicBezTo>
                <a:cubicBezTo>
                  <a:pt x="1419805" y="1688858"/>
                  <a:pt x="1422926" y="1683380"/>
                  <a:pt x="1422102" y="1680554"/>
                </a:cubicBezTo>
                <a:cubicBezTo>
                  <a:pt x="1415476" y="1658381"/>
                  <a:pt x="1408704" y="1636208"/>
                  <a:pt x="1393097" y="1618069"/>
                </a:cubicBezTo>
                <a:cubicBezTo>
                  <a:pt x="1377785" y="1600283"/>
                  <a:pt x="1362797" y="1582204"/>
                  <a:pt x="1347809" y="1564124"/>
                </a:cubicBezTo>
                <a:cubicBezTo>
                  <a:pt x="1341537" y="1556527"/>
                  <a:pt x="1333940" y="1552640"/>
                  <a:pt x="1324017" y="1551108"/>
                </a:cubicBezTo>
                <a:cubicBezTo>
                  <a:pt x="1310883" y="1549077"/>
                  <a:pt x="1298074" y="1545101"/>
                  <a:pt x="1285148" y="1541803"/>
                </a:cubicBezTo>
                <a:cubicBezTo>
                  <a:pt x="1277963" y="1539978"/>
                  <a:pt x="1270601" y="1535590"/>
                  <a:pt x="1263711" y="1536268"/>
                </a:cubicBezTo>
                <a:cubicBezTo>
                  <a:pt x="1245395" y="1538123"/>
                  <a:pt x="1234883" y="1530967"/>
                  <a:pt x="1227934" y="1514183"/>
                </a:cubicBezTo>
                <a:cubicBezTo>
                  <a:pt x="1223635" y="1503818"/>
                  <a:pt x="1216361" y="1503170"/>
                  <a:pt x="1207351" y="1510944"/>
                </a:cubicBezTo>
                <a:cubicBezTo>
                  <a:pt x="1200814" y="1516568"/>
                  <a:pt x="1196897" y="1515184"/>
                  <a:pt x="1191656" y="1509324"/>
                </a:cubicBezTo>
                <a:cubicBezTo>
                  <a:pt x="1178170" y="1494248"/>
                  <a:pt x="1177964" y="1494454"/>
                  <a:pt x="1160708" y="1503847"/>
                </a:cubicBezTo>
                <a:cubicBezTo>
                  <a:pt x="1157116" y="1498812"/>
                  <a:pt x="1154201" y="1492835"/>
                  <a:pt x="1149607" y="1488771"/>
                </a:cubicBezTo>
                <a:cubicBezTo>
                  <a:pt x="1144130" y="1483912"/>
                  <a:pt x="1137475" y="1478553"/>
                  <a:pt x="1130791" y="1477758"/>
                </a:cubicBezTo>
                <a:cubicBezTo>
                  <a:pt x="1127846" y="1477405"/>
                  <a:pt x="1123635" y="1487740"/>
                  <a:pt x="1118512" y="1495485"/>
                </a:cubicBezTo>
                <a:cubicBezTo>
                  <a:pt x="1111239" y="1488241"/>
                  <a:pt x="1101728" y="1480938"/>
                  <a:pt x="1094984" y="1471633"/>
                </a:cubicBezTo>
                <a:cubicBezTo>
                  <a:pt x="1079201" y="1449902"/>
                  <a:pt x="1057558" y="1436534"/>
                  <a:pt x="1034001" y="1425638"/>
                </a:cubicBezTo>
                <a:cubicBezTo>
                  <a:pt x="1030144" y="1423842"/>
                  <a:pt x="1024903" y="1425020"/>
                  <a:pt x="1020309" y="1424814"/>
                </a:cubicBezTo>
                <a:cubicBezTo>
                  <a:pt x="1020810" y="1429290"/>
                  <a:pt x="1019897" y="1434649"/>
                  <a:pt x="1022017" y="1438094"/>
                </a:cubicBezTo>
                <a:cubicBezTo>
                  <a:pt x="1037741" y="1463447"/>
                  <a:pt x="1052788" y="1489419"/>
                  <a:pt x="1070515" y="1513329"/>
                </a:cubicBezTo>
                <a:cubicBezTo>
                  <a:pt x="1102228" y="1556144"/>
                  <a:pt x="1137593" y="1595719"/>
                  <a:pt x="1183735" y="1623988"/>
                </a:cubicBezTo>
                <a:cubicBezTo>
                  <a:pt x="1201226" y="1634706"/>
                  <a:pt x="1201727" y="1634559"/>
                  <a:pt x="1218305" y="1621396"/>
                </a:cubicBezTo>
                <a:close/>
                <a:moveTo>
                  <a:pt x="1099814" y="654061"/>
                </a:moveTo>
                <a:cubicBezTo>
                  <a:pt x="1096898" y="672671"/>
                  <a:pt x="1093865" y="690604"/>
                  <a:pt x="1091480" y="708625"/>
                </a:cubicBezTo>
                <a:cubicBezTo>
                  <a:pt x="1090980" y="712394"/>
                  <a:pt x="1092040" y="717076"/>
                  <a:pt x="1093983" y="720374"/>
                </a:cubicBezTo>
                <a:cubicBezTo>
                  <a:pt x="1124077" y="771227"/>
                  <a:pt x="1171338" y="791781"/>
                  <a:pt x="1227875" y="793901"/>
                </a:cubicBezTo>
                <a:cubicBezTo>
                  <a:pt x="1250725" y="794755"/>
                  <a:pt x="1260766" y="785008"/>
                  <a:pt x="1266214" y="762600"/>
                </a:cubicBezTo>
                <a:cubicBezTo>
                  <a:pt x="1272603" y="736363"/>
                  <a:pt x="1272044" y="710097"/>
                  <a:pt x="1266273" y="683831"/>
                </a:cubicBezTo>
                <a:cubicBezTo>
                  <a:pt x="1260531" y="657742"/>
                  <a:pt x="1218481" y="625116"/>
                  <a:pt x="1191951" y="628885"/>
                </a:cubicBezTo>
                <a:cubicBezTo>
                  <a:pt x="1180172" y="630563"/>
                  <a:pt x="1170337" y="630239"/>
                  <a:pt x="1159442" y="623349"/>
                </a:cubicBezTo>
                <a:cubicBezTo>
                  <a:pt x="1154348" y="642371"/>
                  <a:pt x="1142864" y="628767"/>
                  <a:pt x="1134000" y="629621"/>
                </a:cubicBezTo>
                <a:cubicBezTo>
                  <a:pt x="1131468" y="635392"/>
                  <a:pt x="1131468" y="635392"/>
                  <a:pt x="1115391" y="638602"/>
                </a:cubicBezTo>
                <a:cubicBezTo>
                  <a:pt x="1114419" y="644020"/>
                  <a:pt x="1113447" y="649497"/>
                  <a:pt x="1112387" y="655327"/>
                </a:cubicBezTo>
                <a:cubicBezTo>
                  <a:pt x="1108854" y="654974"/>
                  <a:pt x="1105585" y="654650"/>
                  <a:pt x="1099814" y="654061"/>
                </a:cubicBezTo>
                <a:close/>
                <a:moveTo>
                  <a:pt x="1542890" y="551383"/>
                </a:moveTo>
                <a:cubicBezTo>
                  <a:pt x="1536794" y="559598"/>
                  <a:pt x="1531759" y="566371"/>
                  <a:pt x="1526753" y="573143"/>
                </a:cubicBezTo>
                <a:cubicBezTo>
                  <a:pt x="1522513" y="570964"/>
                  <a:pt x="1519333" y="569315"/>
                  <a:pt x="1515475" y="567313"/>
                </a:cubicBezTo>
                <a:cubicBezTo>
                  <a:pt x="1498014" y="594256"/>
                  <a:pt x="1484439" y="622230"/>
                  <a:pt x="1476813" y="652942"/>
                </a:cubicBezTo>
                <a:cubicBezTo>
                  <a:pt x="1471748" y="673319"/>
                  <a:pt x="1472131" y="693519"/>
                  <a:pt x="1477873" y="713749"/>
                </a:cubicBezTo>
                <a:cubicBezTo>
                  <a:pt x="1483880" y="734979"/>
                  <a:pt x="1500399" y="746228"/>
                  <a:pt x="1518449" y="754914"/>
                </a:cubicBezTo>
                <a:cubicBezTo>
                  <a:pt x="1530110" y="760539"/>
                  <a:pt x="1542477" y="756269"/>
                  <a:pt x="1551606" y="747582"/>
                </a:cubicBezTo>
                <a:cubicBezTo>
                  <a:pt x="1559880" y="739691"/>
                  <a:pt x="1567978" y="730886"/>
                  <a:pt x="1573514" y="720992"/>
                </a:cubicBezTo>
                <a:cubicBezTo>
                  <a:pt x="1584762" y="700851"/>
                  <a:pt x="1593743" y="679444"/>
                  <a:pt x="1604638" y="659067"/>
                </a:cubicBezTo>
                <a:cubicBezTo>
                  <a:pt x="1614444" y="640752"/>
                  <a:pt x="1612559" y="622407"/>
                  <a:pt x="1607171" y="603767"/>
                </a:cubicBezTo>
                <a:cubicBezTo>
                  <a:pt x="1605198" y="596995"/>
                  <a:pt x="1602194" y="590517"/>
                  <a:pt x="1599426" y="583979"/>
                </a:cubicBezTo>
                <a:cubicBezTo>
                  <a:pt x="1591594" y="565311"/>
                  <a:pt x="1591535" y="565340"/>
                  <a:pt x="1572041" y="566047"/>
                </a:cubicBezTo>
                <a:cubicBezTo>
                  <a:pt x="1569921" y="561394"/>
                  <a:pt x="1567713" y="556565"/>
                  <a:pt x="1565328" y="551265"/>
                </a:cubicBezTo>
                <a:cubicBezTo>
                  <a:pt x="1559114" y="555093"/>
                  <a:pt x="1553785" y="558361"/>
                  <a:pt x="1547984" y="561954"/>
                </a:cubicBezTo>
                <a:cubicBezTo>
                  <a:pt x="1546217" y="558391"/>
                  <a:pt x="1544833" y="555446"/>
                  <a:pt x="1542890" y="551383"/>
                </a:cubicBezTo>
                <a:close/>
                <a:moveTo>
                  <a:pt x="1841385" y="1389302"/>
                </a:moveTo>
                <a:cubicBezTo>
                  <a:pt x="1837616" y="1382794"/>
                  <a:pt x="1835260" y="1372783"/>
                  <a:pt x="1829754" y="1370545"/>
                </a:cubicBezTo>
                <a:cubicBezTo>
                  <a:pt x="1820331" y="1366717"/>
                  <a:pt x="1815708" y="1376993"/>
                  <a:pt x="1812263" y="1384119"/>
                </a:cubicBezTo>
                <a:cubicBezTo>
                  <a:pt x="1803753" y="1401552"/>
                  <a:pt x="1796303" y="1419484"/>
                  <a:pt x="1788088" y="1437064"/>
                </a:cubicBezTo>
                <a:cubicBezTo>
                  <a:pt x="1785585" y="1442393"/>
                  <a:pt x="1782257" y="1447399"/>
                  <a:pt x="1778724" y="1452140"/>
                </a:cubicBezTo>
                <a:cubicBezTo>
                  <a:pt x="1771804" y="1461386"/>
                  <a:pt x="1764177" y="1470102"/>
                  <a:pt x="1757375" y="1479436"/>
                </a:cubicBezTo>
                <a:cubicBezTo>
                  <a:pt x="1747275" y="1493335"/>
                  <a:pt x="1737941" y="1507793"/>
                  <a:pt x="1727605" y="1521486"/>
                </a:cubicBezTo>
                <a:cubicBezTo>
                  <a:pt x="1724720" y="1525314"/>
                  <a:pt x="1719714" y="1528906"/>
                  <a:pt x="1715120" y="1529878"/>
                </a:cubicBezTo>
                <a:cubicBezTo>
                  <a:pt x="1699072" y="1533264"/>
                  <a:pt x="1686793" y="1541951"/>
                  <a:pt x="1678813" y="1555643"/>
                </a:cubicBezTo>
                <a:cubicBezTo>
                  <a:pt x="1659231" y="1589241"/>
                  <a:pt x="1641888" y="1623958"/>
                  <a:pt x="1631935" y="1661855"/>
                </a:cubicBezTo>
                <a:cubicBezTo>
                  <a:pt x="1630816" y="1666154"/>
                  <a:pt x="1629108" y="1671013"/>
                  <a:pt x="1630109" y="1674988"/>
                </a:cubicBezTo>
                <a:cubicBezTo>
                  <a:pt x="1631257" y="1679552"/>
                  <a:pt x="1634261" y="1685177"/>
                  <a:pt x="1638060" y="1687032"/>
                </a:cubicBezTo>
                <a:cubicBezTo>
                  <a:pt x="1641063" y="1688504"/>
                  <a:pt x="1648366" y="1686354"/>
                  <a:pt x="1650515" y="1683410"/>
                </a:cubicBezTo>
                <a:cubicBezTo>
                  <a:pt x="1657906" y="1673398"/>
                  <a:pt x="1667241" y="1667951"/>
                  <a:pt x="1679284" y="1666125"/>
                </a:cubicBezTo>
                <a:cubicBezTo>
                  <a:pt x="1681699" y="1665772"/>
                  <a:pt x="1684320" y="1664270"/>
                  <a:pt x="1686057" y="1662503"/>
                </a:cubicBezTo>
                <a:cubicBezTo>
                  <a:pt x="1724808" y="1623163"/>
                  <a:pt x="1766622" y="1586267"/>
                  <a:pt x="1789913" y="1534412"/>
                </a:cubicBezTo>
                <a:cubicBezTo>
                  <a:pt x="1798482" y="1515361"/>
                  <a:pt x="1807640" y="1496515"/>
                  <a:pt x="1815237" y="1477081"/>
                </a:cubicBezTo>
                <a:cubicBezTo>
                  <a:pt x="1826103" y="1449313"/>
                  <a:pt x="1836203" y="1421163"/>
                  <a:pt x="1841385" y="1389302"/>
                </a:cubicBezTo>
                <a:close/>
                <a:moveTo>
                  <a:pt x="1086710" y="830885"/>
                </a:moveTo>
                <a:cubicBezTo>
                  <a:pt x="1081999" y="835891"/>
                  <a:pt x="1078995" y="838924"/>
                  <a:pt x="1076168" y="842134"/>
                </a:cubicBezTo>
                <a:cubicBezTo>
                  <a:pt x="1067334" y="852234"/>
                  <a:pt x="1059090" y="862923"/>
                  <a:pt x="1049637" y="872404"/>
                </a:cubicBezTo>
                <a:cubicBezTo>
                  <a:pt x="1043189" y="878883"/>
                  <a:pt x="1044926" y="883447"/>
                  <a:pt x="1051699" y="885861"/>
                </a:cubicBezTo>
                <a:cubicBezTo>
                  <a:pt x="1059914" y="888806"/>
                  <a:pt x="1064007" y="893723"/>
                  <a:pt x="1066333" y="901909"/>
                </a:cubicBezTo>
                <a:cubicBezTo>
                  <a:pt x="1067688" y="906680"/>
                  <a:pt x="1071192" y="911214"/>
                  <a:pt x="1074667" y="914983"/>
                </a:cubicBezTo>
                <a:cubicBezTo>
                  <a:pt x="1093041" y="934742"/>
                  <a:pt x="1116274" y="944842"/>
                  <a:pt x="1142746" y="947463"/>
                </a:cubicBezTo>
                <a:cubicBezTo>
                  <a:pt x="1149047" y="948081"/>
                  <a:pt x="1155555" y="946255"/>
                  <a:pt x="1162004" y="945549"/>
                </a:cubicBezTo>
                <a:cubicBezTo>
                  <a:pt x="1101286" y="940543"/>
                  <a:pt x="1060208" y="908829"/>
                  <a:pt x="1086710" y="830885"/>
                </a:cubicBezTo>
                <a:close/>
                <a:moveTo>
                  <a:pt x="1756610" y="729679"/>
                </a:moveTo>
                <a:cubicBezTo>
                  <a:pt x="1755726" y="728972"/>
                  <a:pt x="1754814" y="728266"/>
                  <a:pt x="1753930" y="727529"/>
                </a:cubicBezTo>
                <a:cubicBezTo>
                  <a:pt x="1736557" y="740545"/>
                  <a:pt x="1720833" y="726764"/>
                  <a:pt x="1701722" y="724703"/>
                </a:cubicBezTo>
                <a:cubicBezTo>
                  <a:pt x="1725250" y="743165"/>
                  <a:pt x="1739884" y="764043"/>
                  <a:pt x="1731846" y="791957"/>
                </a:cubicBezTo>
                <a:cubicBezTo>
                  <a:pt x="1721539" y="827793"/>
                  <a:pt x="1690915" y="836627"/>
                  <a:pt x="1656081" y="840838"/>
                </a:cubicBezTo>
                <a:cubicBezTo>
                  <a:pt x="1702900" y="846933"/>
                  <a:pt x="1741062" y="816987"/>
                  <a:pt x="1748659" y="770462"/>
                </a:cubicBezTo>
                <a:cubicBezTo>
                  <a:pt x="1749867" y="763159"/>
                  <a:pt x="1751427" y="755915"/>
                  <a:pt x="1752870" y="748642"/>
                </a:cubicBezTo>
                <a:cubicBezTo>
                  <a:pt x="1754077" y="742311"/>
                  <a:pt x="1755344" y="736010"/>
                  <a:pt x="1756610" y="729679"/>
                </a:cubicBezTo>
                <a:close/>
                <a:moveTo>
                  <a:pt x="1159795" y="799525"/>
                </a:moveTo>
                <a:cubicBezTo>
                  <a:pt x="1159648" y="800232"/>
                  <a:pt x="1159530" y="800939"/>
                  <a:pt x="1159383" y="801616"/>
                </a:cubicBezTo>
                <a:cubicBezTo>
                  <a:pt x="1172840" y="807682"/>
                  <a:pt x="1186797" y="812864"/>
                  <a:pt x="1199665" y="819961"/>
                </a:cubicBezTo>
                <a:cubicBezTo>
                  <a:pt x="1221956" y="832240"/>
                  <a:pt x="1226255" y="841398"/>
                  <a:pt x="1221397" y="866780"/>
                </a:cubicBezTo>
                <a:cubicBezTo>
                  <a:pt x="1218128" y="883771"/>
                  <a:pt x="1212857" y="900378"/>
                  <a:pt x="1208470" y="917163"/>
                </a:cubicBezTo>
                <a:cubicBezTo>
                  <a:pt x="1209383" y="917575"/>
                  <a:pt x="1210295" y="917987"/>
                  <a:pt x="1211208" y="918399"/>
                </a:cubicBezTo>
                <a:cubicBezTo>
                  <a:pt x="1216685" y="905325"/>
                  <a:pt x="1223517" y="892634"/>
                  <a:pt x="1227286" y="879089"/>
                </a:cubicBezTo>
                <a:cubicBezTo>
                  <a:pt x="1231408" y="864218"/>
                  <a:pt x="1233263" y="848877"/>
                  <a:pt x="1252227" y="839307"/>
                </a:cubicBezTo>
                <a:cubicBezTo>
                  <a:pt x="1242833" y="831445"/>
                  <a:pt x="1236179" y="823730"/>
                  <a:pt x="1227816" y="819460"/>
                </a:cubicBezTo>
                <a:cubicBezTo>
                  <a:pt x="1216980" y="813924"/>
                  <a:pt x="1204877" y="810685"/>
                  <a:pt x="1193099" y="807270"/>
                </a:cubicBezTo>
                <a:cubicBezTo>
                  <a:pt x="1182145" y="804148"/>
                  <a:pt x="1170897" y="802087"/>
                  <a:pt x="1159795" y="799525"/>
                </a:cubicBezTo>
                <a:close/>
                <a:moveTo>
                  <a:pt x="1580846" y="1197725"/>
                </a:moveTo>
                <a:cubicBezTo>
                  <a:pt x="1593832" y="1189893"/>
                  <a:pt x="1615887" y="1128439"/>
                  <a:pt x="1612677" y="1111713"/>
                </a:cubicBezTo>
                <a:cubicBezTo>
                  <a:pt x="1602430" y="1112420"/>
                  <a:pt x="1594774" y="1117632"/>
                  <a:pt x="1590710" y="1126642"/>
                </a:cubicBezTo>
                <a:cubicBezTo>
                  <a:pt x="1580669" y="1148963"/>
                  <a:pt x="1573896" y="1171931"/>
                  <a:pt x="1580846" y="1197725"/>
                </a:cubicBezTo>
                <a:close/>
                <a:moveTo>
                  <a:pt x="1656522" y="712924"/>
                </a:moveTo>
                <a:cubicBezTo>
                  <a:pt x="1635792" y="704296"/>
                  <a:pt x="1608496" y="709214"/>
                  <a:pt x="1595804" y="725998"/>
                </a:cubicBezTo>
                <a:cubicBezTo>
                  <a:pt x="1581081" y="745492"/>
                  <a:pt x="1568891" y="766899"/>
                  <a:pt x="1556935" y="785420"/>
                </a:cubicBezTo>
                <a:cubicBezTo>
                  <a:pt x="1568066" y="798377"/>
                  <a:pt x="1577312" y="809184"/>
                  <a:pt x="1586558" y="819961"/>
                </a:cubicBezTo>
                <a:cubicBezTo>
                  <a:pt x="1561500" y="770197"/>
                  <a:pt x="1594185" y="718666"/>
                  <a:pt x="1656522" y="712924"/>
                </a:cubicBezTo>
                <a:close/>
                <a:moveTo>
                  <a:pt x="1647630" y="792281"/>
                </a:moveTo>
                <a:cubicBezTo>
                  <a:pt x="1656670" y="792870"/>
                  <a:pt x="1667182" y="783212"/>
                  <a:pt x="1667388" y="774143"/>
                </a:cubicBezTo>
                <a:cubicBezTo>
                  <a:pt x="1667565" y="766192"/>
                  <a:pt x="1652253" y="752912"/>
                  <a:pt x="1642064" y="752146"/>
                </a:cubicBezTo>
                <a:cubicBezTo>
                  <a:pt x="1631316" y="751351"/>
                  <a:pt x="1622571" y="759567"/>
                  <a:pt x="1621658" y="771316"/>
                </a:cubicBezTo>
                <a:cubicBezTo>
                  <a:pt x="1620716" y="783742"/>
                  <a:pt x="1629903" y="791162"/>
                  <a:pt x="1647630" y="792281"/>
                </a:cubicBezTo>
                <a:close/>
                <a:moveTo>
                  <a:pt x="1132999" y="867546"/>
                </a:moveTo>
                <a:cubicBezTo>
                  <a:pt x="1133088" y="880031"/>
                  <a:pt x="1143247" y="894990"/>
                  <a:pt x="1151639" y="894960"/>
                </a:cubicBezTo>
                <a:cubicBezTo>
                  <a:pt x="1160590" y="894931"/>
                  <a:pt x="1173282" y="881974"/>
                  <a:pt x="1173488" y="872669"/>
                </a:cubicBezTo>
                <a:cubicBezTo>
                  <a:pt x="1173723" y="860891"/>
                  <a:pt x="1164301" y="848494"/>
                  <a:pt x="1154907" y="848317"/>
                </a:cubicBezTo>
                <a:cubicBezTo>
                  <a:pt x="1143865" y="848111"/>
                  <a:pt x="1132940" y="857681"/>
                  <a:pt x="1132999" y="867546"/>
                </a:cubicBezTo>
                <a:close/>
                <a:moveTo>
                  <a:pt x="1440388" y="1156589"/>
                </a:moveTo>
                <a:cubicBezTo>
                  <a:pt x="1445070" y="1161035"/>
                  <a:pt x="1449575" y="1165629"/>
                  <a:pt x="1454463" y="1169869"/>
                </a:cubicBezTo>
                <a:cubicBezTo>
                  <a:pt x="1467095" y="1180823"/>
                  <a:pt x="1479669" y="1191807"/>
                  <a:pt x="1492625" y="1202348"/>
                </a:cubicBezTo>
                <a:cubicBezTo>
                  <a:pt x="1499250" y="1207737"/>
                  <a:pt x="1506465" y="1212448"/>
                  <a:pt x="1513797" y="1216836"/>
                </a:cubicBezTo>
                <a:cubicBezTo>
                  <a:pt x="1515534" y="1217867"/>
                  <a:pt x="1518832" y="1216306"/>
                  <a:pt x="1521423" y="1215953"/>
                </a:cubicBezTo>
                <a:cubicBezTo>
                  <a:pt x="1520481" y="1213803"/>
                  <a:pt x="1519981" y="1211300"/>
                  <a:pt x="1518538" y="1209533"/>
                </a:cubicBezTo>
                <a:cubicBezTo>
                  <a:pt x="1511530" y="1200935"/>
                  <a:pt x="1503991" y="1192749"/>
                  <a:pt x="1497130" y="1184033"/>
                </a:cubicBezTo>
                <a:cubicBezTo>
                  <a:pt x="1482967" y="1166100"/>
                  <a:pt x="1465064" y="1155676"/>
                  <a:pt x="1440388" y="1156589"/>
                </a:cubicBezTo>
                <a:close/>
                <a:moveTo>
                  <a:pt x="1506170" y="1054293"/>
                </a:moveTo>
                <a:cubicBezTo>
                  <a:pt x="1500782" y="1060124"/>
                  <a:pt x="1495069" y="1066278"/>
                  <a:pt x="1488326" y="1073580"/>
                </a:cubicBezTo>
                <a:cubicBezTo>
                  <a:pt x="1498838" y="1070400"/>
                  <a:pt x="1508114" y="1067603"/>
                  <a:pt x="1516182" y="1065188"/>
                </a:cubicBezTo>
                <a:cubicBezTo>
                  <a:pt x="1512590" y="1061301"/>
                  <a:pt x="1509351" y="1057768"/>
                  <a:pt x="1506170" y="1054293"/>
                </a:cubicBezTo>
                <a:close/>
              </a:path>
            </a:pathLst>
          </a:custGeom>
          <a:solidFill>
            <a:srgbClr val="03C9CA"/>
          </a:solidFill>
          <a:ln w="2933" cap="flat">
            <a:noFill/>
            <a:prstDash val="solid"/>
            <a:miter/>
          </a:ln>
        </p:spPr>
        <p:txBody>
          <a:bodyPr rtlCol="0" anchor="ctr"/>
          <a:lstStyle/>
          <a:p>
            <a:endParaRPr lang="en-US"/>
          </a:p>
        </p:txBody>
      </p:sp>
      <p:sp>
        <p:nvSpPr>
          <p:cNvPr id="3" name="Freeform 16">
            <a:extLst>
              <a:ext uri="{FF2B5EF4-FFF2-40B4-BE49-F238E27FC236}">
                <a16:creationId xmlns:a16="http://schemas.microsoft.com/office/drawing/2014/main" id="{F9D5DD50-4A34-8024-D319-276DF1D59F7B}"/>
              </a:ext>
            </a:extLst>
          </p:cNvPr>
          <p:cNvSpPr/>
          <p:nvPr/>
        </p:nvSpPr>
        <p:spPr>
          <a:xfrm>
            <a:off x="4778970" y="5115684"/>
            <a:ext cx="6185361" cy="1799466"/>
          </a:xfrm>
          <a:custGeom>
            <a:avLst/>
            <a:gdLst>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19" fmla="*/ 2035402 w 5468347"/>
              <a:gd name="connsiteY19" fmla="*/ 849 h 158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w="9525" cap="flat">
            <a:noFill/>
            <a:prstDash val="solid"/>
            <a:miter/>
          </a:ln>
        </p:spPr>
        <p:txBody>
          <a:bodyPr rtlCol="0" anchor="ctr"/>
          <a:lstStyle/>
          <a:p>
            <a:endParaRPr lang="ko-KR" altLang="en-US">
              <a:solidFill>
                <a:schemeClr val="tx1"/>
              </a:solidFill>
            </a:endParaRPr>
          </a:p>
        </p:txBody>
      </p:sp>
      <p:sp>
        <p:nvSpPr>
          <p:cNvPr id="4" name="Freeform 20">
            <a:extLst>
              <a:ext uri="{FF2B5EF4-FFF2-40B4-BE49-F238E27FC236}">
                <a16:creationId xmlns:a16="http://schemas.microsoft.com/office/drawing/2014/main" id="{D184D517-C650-4E6E-4CB8-833608124A28}"/>
              </a:ext>
            </a:extLst>
          </p:cNvPr>
          <p:cNvSpPr/>
          <p:nvPr/>
        </p:nvSpPr>
        <p:spPr>
          <a:xfrm rot="10800000">
            <a:off x="1516975" y="1107180"/>
            <a:ext cx="5857955" cy="1704216"/>
          </a:xfrm>
          <a:custGeom>
            <a:avLst/>
            <a:gdLst>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19" fmla="*/ 2035402 w 5468347"/>
              <a:gd name="connsiteY19" fmla="*/ 849 h 158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w="9525" cap="flat">
            <a:noFill/>
            <a:prstDash val="solid"/>
            <a:miter/>
          </a:ln>
        </p:spPr>
        <p:txBody>
          <a:bodyPr rtlCol="0" anchor="ctr"/>
          <a:lstStyle/>
          <a:p>
            <a:endParaRPr lang="ko-KR" altLang="en-US">
              <a:solidFill>
                <a:schemeClr val="tx1"/>
              </a:solidFill>
            </a:endParaRPr>
          </a:p>
        </p:txBody>
      </p:sp>
      <p:grpSp>
        <p:nvGrpSpPr>
          <p:cNvPr id="5" name="Group 44">
            <a:extLst>
              <a:ext uri="{FF2B5EF4-FFF2-40B4-BE49-F238E27FC236}">
                <a16:creationId xmlns:a16="http://schemas.microsoft.com/office/drawing/2014/main" id="{266DADD1-D991-3EC6-6614-82CD00FD6999}"/>
              </a:ext>
            </a:extLst>
          </p:cNvPr>
          <p:cNvGrpSpPr/>
          <p:nvPr/>
        </p:nvGrpSpPr>
        <p:grpSpPr>
          <a:xfrm>
            <a:off x="637524" y="2628435"/>
            <a:ext cx="3095999" cy="923331"/>
            <a:chOff x="2571742" y="4283314"/>
            <a:chExt cx="2205963" cy="923329"/>
          </a:xfrm>
        </p:grpSpPr>
        <p:sp>
          <p:nvSpPr>
            <p:cNvPr id="6" name="TextBox 45">
              <a:extLst>
                <a:ext uri="{FF2B5EF4-FFF2-40B4-BE49-F238E27FC236}">
                  <a16:creationId xmlns:a16="http://schemas.microsoft.com/office/drawing/2014/main" id="{C275E2C3-3E0C-EA7B-05F1-48A1863C7EB7}"/>
                </a:ext>
              </a:extLst>
            </p:cNvPr>
            <p:cNvSpPr txBox="1"/>
            <p:nvPr/>
          </p:nvSpPr>
          <p:spPr>
            <a:xfrm>
              <a:off x="2571742" y="4560313"/>
              <a:ext cx="2205963" cy="646330"/>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7" name="TextBox 46">
              <a:extLst>
                <a:ext uri="{FF2B5EF4-FFF2-40B4-BE49-F238E27FC236}">
                  <a16:creationId xmlns:a16="http://schemas.microsoft.com/office/drawing/2014/main" id="{13C2A92C-E494-A3AF-DE24-0DA3FAEFE46D}"/>
                </a:ext>
              </a:extLst>
            </p:cNvPr>
            <p:cNvSpPr txBox="1"/>
            <p:nvPr/>
          </p:nvSpPr>
          <p:spPr>
            <a:xfrm>
              <a:off x="2571742" y="4283314"/>
              <a:ext cx="2205963" cy="276998"/>
            </a:xfrm>
            <a:prstGeom prst="rect">
              <a:avLst/>
            </a:prstGeom>
            <a:noFill/>
          </p:spPr>
          <p:txBody>
            <a:bodyPr wrap="square" rtlCol="0">
              <a:spAutoFit/>
            </a:bodyPr>
            <a:lstStyle/>
            <a:p>
              <a:pPr algn="r"/>
              <a:r>
                <a:rPr lang="en-US" altLang="ko-KR" sz="1200" b="1">
                  <a:solidFill>
                    <a:srgbClr val="03C9CA"/>
                  </a:solidFill>
                  <a:ea typeface="+mj-ea"/>
                  <a:cs typeface="Arial" panose="020B0604020202020204" pitchFamily="34" charset="0"/>
                </a:rPr>
                <a:t>Your Text Here</a:t>
              </a:r>
              <a:endParaRPr lang="ko-KR" altLang="en-US" sz="1200" b="1">
                <a:solidFill>
                  <a:srgbClr val="03C9CA"/>
                </a:solidFill>
                <a:ea typeface="+mj-ea"/>
                <a:cs typeface="Arial" pitchFamily="34" charset="0"/>
              </a:endParaRPr>
            </a:p>
          </p:txBody>
        </p:sp>
      </p:grpSp>
      <p:grpSp>
        <p:nvGrpSpPr>
          <p:cNvPr id="8" name="Group 47">
            <a:extLst>
              <a:ext uri="{FF2B5EF4-FFF2-40B4-BE49-F238E27FC236}">
                <a16:creationId xmlns:a16="http://schemas.microsoft.com/office/drawing/2014/main" id="{F848A328-DE07-691C-291C-915D0CCF2062}"/>
              </a:ext>
            </a:extLst>
          </p:cNvPr>
          <p:cNvGrpSpPr/>
          <p:nvPr/>
        </p:nvGrpSpPr>
        <p:grpSpPr>
          <a:xfrm>
            <a:off x="637518" y="4959432"/>
            <a:ext cx="3096002" cy="923331"/>
            <a:chOff x="2551706" y="4283314"/>
            <a:chExt cx="2205964" cy="923329"/>
          </a:xfrm>
        </p:grpSpPr>
        <p:sp>
          <p:nvSpPr>
            <p:cNvPr id="9" name="TextBox 48">
              <a:extLst>
                <a:ext uri="{FF2B5EF4-FFF2-40B4-BE49-F238E27FC236}">
                  <a16:creationId xmlns:a16="http://schemas.microsoft.com/office/drawing/2014/main" id="{EFAB9807-3B53-486D-5DAA-67F28ADAC11F}"/>
                </a:ext>
              </a:extLst>
            </p:cNvPr>
            <p:cNvSpPr txBox="1"/>
            <p:nvPr/>
          </p:nvSpPr>
          <p:spPr>
            <a:xfrm>
              <a:off x="2551706" y="4560313"/>
              <a:ext cx="2205964" cy="646330"/>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10" name="TextBox 49">
              <a:extLst>
                <a:ext uri="{FF2B5EF4-FFF2-40B4-BE49-F238E27FC236}">
                  <a16:creationId xmlns:a16="http://schemas.microsoft.com/office/drawing/2014/main" id="{796D54E5-4BED-0BC5-2B6D-956819F5F719}"/>
                </a:ext>
              </a:extLst>
            </p:cNvPr>
            <p:cNvSpPr txBox="1"/>
            <p:nvPr/>
          </p:nvSpPr>
          <p:spPr>
            <a:xfrm>
              <a:off x="2551706" y="4283314"/>
              <a:ext cx="2205964" cy="276998"/>
            </a:xfrm>
            <a:prstGeom prst="rect">
              <a:avLst/>
            </a:prstGeom>
            <a:noFill/>
          </p:spPr>
          <p:txBody>
            <a:bodyPr wrap="square" rtlCol="0">
              <a:spAutoFit/>
            </a:bodyPr>
            <a:lstStyle/>
            <a:p>
              <a:pPr algn="r"/>
              <a:r>
                <a:rPr lang="en-US" altLang="ko-KR" sz="1200" b="1">
                  <a:solidFill>
                    <a:srgbClr val="03C9CA"/>
                  </a:solidFill>
                  <a:ea typeface="+mj-ea"/>
                  <a:cs typeface="Arial" panose="020B0604020202020204" pitchFamily="34" charset="0"/>
                </a:rPr>
                <a:t>Your Text Here</a:t>
              </a:r>
              <a:endParaRPr lang="ko-KR" altLang="en-US" sz="1200" b="1">
                <a:solidFill>
                  <a:srgbClr val="03C9CA"/>
                </a:solidFill>
                <a:ea typeface="+mj-ea"/>
                <a:cs typeface="Arial" panose="020B0604020202020204" pitchFamily="34" charset="0"/>
              </a:endParaRPr>
            </a:p>
          </p:txBody>
        </p:sp>
      </p:grpSp>
      <p:grpSp>
        <p:nvGrpSpPr>
          <p:cNvPr id="11" name="Group 50">
            <a:extLst>
              <a:ext uri="{FF2B5EF4-FFF2-40B4-BE49-F238E27FC236}">
                <a16:creationId xmlns:a16="http://schemas.microsoft.com/office/drawing/2014/main" id="{FF8ECCC0-BEFF-4864-BE7A-83E6793025F2}"/>
              </a:ext>
            </a:extLst>
          </p:cNvPr>
          <p:cNvGrpSpPr/>
          <p:nvPr/>
        </p:nvGrpSpPr>
        <p:grpSpPr>
          <a:xfrm>
            <a:off x="637518" y="3791468"/>
            <a:ext cx="3096002" cy="923331"/>
            <a:chOff x="2551705" y="4283314"/>
            <a:chExt cx="2205965" cy="923329"/>
          </a:xfrm>
        </p:grpSpPr>
        <p:sp>
          <p:nvSpPr>
            <p:cNvPr id="12" name="TextBox 51">
              <a:extLst>
                <a:ext uri="{FF2B5EF4-FFF2-40B4-BE49-F238E27FC236}">
                  <a16:creationId xmlns:a16="http://schemas.microsoft.com/office/drawing/2014/main" id="{1410161E-BC4D-48CB-4DB2-06A167843A84}"/>
                </a:ext>
              </a:extLst>
            </p:cNvPr>
            <p:cNvSpPr txBox="1"/>
            <p:nvPr/>
          </p:nvSpPr>
          <p:spPr>
            <a:xfrm>
              <a:off x="2551705" y="4560313"/>
              <a:ext cx="2205964" cy="646330"/>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13" name="TextBox 52">
              <a:extLst>
                <a:ext uri="{FF2B5EF4-FFF2-40B4-BE49-F238E27FC236}">
                  <a16:creationId xmlns:a16="http://schemas.microsoft.com/office/drawing/2014/main" id="{4DEA24F6-3501-7AD5-DEAE-9B9FA353DB9E}"/>
                </a:ext>
              </a:extLst>
            </p:cNvPr>
            <p:cNvSpPr txBox="1"/>
            <p:nvPr/>
          </p:nvSpPr>
          <p:spPr>
            <a:xfrm>
              <a:off x="2551706" y="4283314"/>
              <a:ext cx="2205964" cy="276998"/>
            </a:xfrm>
            <a:prstGeom prst="rect">
              <a:avLst/>
            </a:prstGeom>
            <a:noFill/>
          </p:spPr>
          <p:txBody>
            <a:bodyPr wrap="square" rtlCol="0">
              <a:spAutoFit/>
            </a:bodyPr>
            <a:lstStyle/>
            <a:p>
              <a:pPr algn="r"/>
              <a:r>
                <a:rPr lang="en-US" altLang="ko-KR" sz="1200" b="1">
                  <a:solidFill>
                    <a:srgbClr val="D0CECE"/>
                  </a:solidFill>
                  <a:ea typeface="+mj-ea"/>
                  <a:cs typeface="Arial" panose="020B0604020202020204" pitchFamily="34" charset="0"/>
                </a:rPr>
                <a:t>Your Text Here</a:t>
              </a:r>
              <a:endParaRPr lang="ko-KR" altLang="en-US" sz="1200" b="1">
                <a:solidFill>
                  <a:srgbClr val="D0CECE"/>
                </a:solidFill>
                <a:ea typeface="+mj-ea"/>
                <a:cs typeface="Arial" pitchFamily="34" charset="0"/>
              </a:endParaRPr>
            </a:p>
          </p:txBody>
        </p:sp>
      </p:grpSp>
      <p:grpSp>
        <p:nvGrpSpPr>
          <p:cNvPr id="14" name="Group 53">
            <a:extLst>
              <a:ext uri="{FF2B5EF4-FFF2-40B4-BE49-F238E27FC236}">
                <a16:creationId xmlns:a16="http://schemas.microsoft.com/office/drawing/2014/main" id="{8488DD9F-2C1C-F3DB-E2BE-C0C63C640450}"/>
              </a:ext>
            </a:extLst>
          </p:cNvPr>
          <p:cNvGrpSpPr/>
          <p:nvPr/>
        </p:nvGrpSpPr>
        <p:grpSpPr>
          <a:xfrm>
            <a:off x="8420379" y="3791468"/>
            <a:ext cx="3096000" cy="923331"/>
            <a:chOff x="2551705" y="4283314"/>
            <a:chExt cx="2319429" cy="923329"/>
          </a:xfrm>
        </p:grpSpPr>
        <p:sp>
          <p:nvSpPr>
            <p:cNvPr id="15" name="TextBox 54">
              <a:extLst>
                <a:ext uri="{FF2B5EF4-FFF2-40B4-BE49-F238E27FC236}">
                  <a16:creationId xmlns:a16="http://schemas.microsoft.com/office/drawing/2014/main" id="{775348C5-67EC-AEE8-DC73-244E1B21971D}"/>
                </a:ext>
              </a:extLst>
            </p:cNvPr>
            <p:cNvSpPr txBox="1"/>
            <p:nvPr/>
          </p:nvSpPr>
          <p:spPr>
            <a:xfrm>
              <a:off x="2551705" y="4560313"/>
              <a:ext cx="2319429" cy="646330"/>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16" name="TextBox 55">
              <a:extLst>
                <a:ext uri="{FF2B5EF4-FFF2-40B4-BE49-F238E27FC236}">
                  <a16:creationId xmlns:a16="http://schemas.microsoft.com/office/drawing/2014/main" id="{75E79069-2976-212D-C7D9-D776551DF24C}"/>
                </a:ext>
              </a:extLst>
            </p:cNvPr>
            <p:cNvSpPr txBox="1"/>
            <p:nvPr/>
          </p:nvSpPr>
          <p:spPr>
            <a:xfrm>
              <a:off x="2551705" y="4283314"/>
              <a:ext cx="2319429" cy="276998"/>
            </a:xfrm>
            <a:prstGeom prst="rect">
              <a:avLst/>
            </a:prstGeom>
            <a:noFill/>
          </p:spPr>
          <p:txBody>
            <a:bodyPr wrap="square" rtlCol="0">
              <a:spAutoFit/>
            </a:bodyPr>
            <a:lstStyle/>
            <a:p>
              <a:r>
                <a:rPr lang="en-US" altLang="ko-KR" sz="1200" b="1">
                  <a:solidFill>
                    <a:srgbClr val="03C9CA"/>
                  </a:solidFill>
                  <a:ea typeface="+mj-ea"/>
                  <a:cs typeface="Arial" panose="020B0604020202020204" pitchFamily="34" charset="0"/>
                </a:rPr>
                <a:t>Your Text Here</a:t>
              </a:r>
              <a:endParaRPr lang="ko-KR" altLang="en-US" sz="1200" b="1">
                <a:solidFill>
                  <a:srgbClr val="03C9CA"/>
                </a:solidFill>
                <a:ea typeface="+mj-ea"/>
                <a:cs typeface="Arial" panose="020B0604020202020204" pitchFamily="34" charset="0"/>
              </a:endParaRPr>
            </a:p>
          </p:txBody>
        </p:sp>
      </p:grpSp>
      <p:grpSp>
        <p:nvGrpSpPr>
          <p:cNvPr id="17" name="Group 56">
            <a:extLst>
              <a:ext uri="{FF2B5EF4-FFF2-40B4-BE49-F238E27FC236}">
                <a16:creationId xmlns:a16="http://schemas.microsoft.com/office/drawing/2014/main" id="{7F45B297-BAFD-CD55-F4FA-87CA4BF306C8}"/>
              </a:ext>
            </a:extLst>
          </p:cNvPr>
          <p:cNvGrpSpPr/>
          <p:nvPr/>
        </p:nvGrpSpPr>
        <p:grpSpPr>
          <a:xfrm>
            <a:off x="8420381" y="2628435"/>
            <a:ext cx="3096000" cy="923331"/>
            <a:chOff x="2551705" y="4283314"/>
            <a:chExt cx="2319429" cy="923329"/>
          </a:xfrm>
        </p:grpSpPr>
        <p:sp>
          <p:nvSpPr>
            <p:cNvPr id="18" name="TextBox 57">
              <a:extLst>
                <a:ext uri="{FF2B5EF4-FFF2-40B4-BE49-F238E27FC236}">
                  <a16:creationId xmlns:a16="http://schemas.microsoft.com/office/drawing/2014/main" id="{54F6A0CD-A32A-8F37-1C38-B0986CC7FF55}"/>
                </a:ext>
              </a:extLst>
            </p:cNvPr>
            <p:cNvSpPr txBox="1"/>
            <p:nvPr/>
          </p:nvSpPr>
          <p:spPr>
            <a:xfrm>
              <a:off x="2551705" y="4560313"/>
              <a:ext cx="2319429" cy="646330"/>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19" name="TextBox 58">
              <a:extLst>
                <a:ext uri="{FF2B5EF4-FFF2-40B4-BE49-F238E27FC236}">
                  <a16:creationId xmlns:a16="http://schemas.microsoft.com/office/drawing/2014/main" id="{6CB59535-4B83-9448-D9E2-40F01851DAEA}"/>
                </a:ext>
              </a:extLst>
            </p:cNvPr>
            <p:cNvSpPr txBox="1"/>
            <p:nvPr/>
          </p:nvSpPr>
          <p:spPr>
            <a:xfrm>
              <a:off x="2551705" y="4283314"/>
              <a:ext cx="2319429" cy="276998"/>
            </a:xfrm>
            <a:prstGeom prst="rect">
              <a:avLst/>
            </a:prstGeom>
            <a:noFill/>
          </p:spPr>
          <p:txBody>
            <a:bodyPr wrap="square" rtlCol="0">
              <a:spAutoFit/>
            </a:bodyPr>
            <a:lstStyle/>
            <a:p>
              <a:r>
                <a:rPr lang="en-US" altLang="ko-KR" sz="1200" b="1">
                  <a:solidFill>
                    <a:srgbClr val="D0CECE"/>
                  </a:solidFill>
                  <a:ea typeface="+mj-ea"/>
                  <a:cs typeface="Arial" panose="020B0604020202020204" pitchFamily="34" charset="0"/>
                </a:rPr>
                <a:t>Your Text Here</a:t>
              </a:r>
              <a:endParaRPr lang="ko-KR" altLang="en-US" sz="1200" b="1">
                <a:solidFill>
                  <a:srgbClr val="D0CECE"/>
                </a:solidFill>
                <a:ea typeface="+mj-ea"/>
                <a:cs typeface="Arial" panose="020B0604020202020204" pitchFamily="34" charset="0"/>
              </a:endParaRPr>
            </a:p>
          </p:txBody>
        </p:sp>
      </p:grpSp>
      <p:grpSp>
        <p:nvGrpSpPr>
          <p:cNvPr id="20" name="Group 59">
            <a:extLst>
              <a:ext uri="{FF2B5EF4-FFF2-40B4-BE49-F238E27FC236}">
                <a16:creationId xmlns:a16="http://schemas.microsoft.com/office/drawing/2014/main" id="{77B52527-E4B3-2B35-5DBA-DFD2DE943431}"/>
              </a:ext>
            </a:extLst>
          </p:cNvPr>
          <p:cNvGrpSpPr/>
          <p:nvPr/>
        </p:nvGrpSpPr>
        <p:grpSpPr>
          <a:xfrm>
            <a:off x="8420379" y="1465402"/>
            <a:ext cx="3096003" cy="923331"/>
            <a:chOff x="2551703" y="4283314"/>
            <a:chExt cx="2339318" cy="923329"/>
          </a:xfrm>
        </p:grpSpPr>
        <p:sp>
          <p:nvSpPr>
            <p:cNvPr id="21" name="TextBox 60">
              <a:extLst>
                <a:ext uri="{FF2B5EF4-FFF2-40B4-BE49-F238E27FC236}">
                  <a16:creationId xmlns:a16="http://schemas.microsoft.com/office/drawing/2014/main" id="{69496B4D-C100-AB2B-DF27-D51DBB9797AE}"/>
                </a:ext>
              </a:extLst>
            </p:cNvPr>
            <p:cNvSpPr txBox="1"/>
            <p:nvPr/>
          </p:nvSpPr>
          <p:spPr>
            <a:xfrm>
              <a:off x="2551703" y="4560313"/>
              <a:ext cx="2339316" cy="646330"/>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22" name="TextBox 61">
              <a:extLst>
                <a:ext uri="{FF2B5EF4-FFF2-40B4-BE49-F238E27FC236}">
                  <a16:creationId xmlns:a16="http://schemas.microsoft.com/office/drawing/2014/main" id="{094877C0-0C4D-6579-8557-DD5F7793F2E6}"/>
                </a:ext>
              </a:extLst>
            </p:cNvPr>
            <p:cNvSpPr txBox="1"/>
            <p:nvPr/>
          </p:nvSpPr>
          <p:spPr>
            <a:xfrm>
              <a:off x="2551705" y="4283314"/>
              <a:ext cx="2339316" cy="276998"/>
            </a:xfrm>
            <a:prstGeom prst="rect">
              <a:avLst/>
            </a:prstGeom>
            <a:noFill/>
          </p:spPr>
          <p:txBody>
            <a:bodyPr wrap="square" rtlCol="0">
              <a:spAutoFit/>
            </a:bodyPr>
            <a:lstStyle/>
            <a:p>
              <a:r>
                <a:rPr lang="en-US" altLang="ko-KR" sz="1200" b="1">
                  <a:solidFill>
                    <a:srgbClr val="03C9CA"/>
                  </a:solidFill>
                  <a:ea typeface="+mj-ea"/>
                  <a:cs typeface="Arial" panose="020B0604020202020204" pitchFamily="34" charset="0"/>
                </a:rPr>
                <a:t>Your Text Here</a:t>
              </a:r>
              <a:endParaRPr lang="ko-KR" altLang="en-US" sz="1200" b="1">
                <a:solidFill>
                  <a:srgbClr val="03C9CA"/>
                </a:solidFill>
                <a:ea typeface="+mj-ea"/>
                <a:cs typeface="Arial" panose="020B0604020202020204" pitchFamily="34" charset="0"/>
              </a:endParaRPr>
            </a:p>
          </p:txBody>
        </p:sp>
      </p:grpSp>
      <p:sp>
        <p:nvSpPr>
          <p:cNvPr id="23" name="TextBox 3">
            <a:extLst>
              <a:ext uri="{FF2B5EF4-FFF2-40B4-BE49-F238E27FC236}">
                <a16:creationId xmlns:a16="http://schemas.microsoft.com/office/drawing/2014/main" id="{446B8C0B-7C37-4230-374C-57A4FA1700B5}"/>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24880846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8451" y="5314945"/>
            <a:ext cx="10455026" cy="1200329"/>
          </a:xfrm>
          <a:prstGeom prst="rect">
            <a:avLst/>
          </a:prstGeom>
          <a:noFill/>
        </p:spPr>
        <p:txBody>
          <a:bodyPr wrap="square"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 Money and Reputation. </a:t>
            </a:r>
            <a:r>
              <a:rPr lang="en-US" altLang="ko-KR" sz="1200">
                <a:solidFill>
                  <a:schemeClr val="bg1"/>
                </a:solidFill>
                <a:cs typeface="Arial" panose="020B0604020202020204" pitchFamily="34" charset="0"/>
              </a:rPr>
              <a:t>You can simply impress your audience and add a unique zing and appeal to your Presentations. Get a modern PowerPoint  Presentation that is beautifully designed. </a:t>
            </a:r>
          </a:p>
          <a:p>
            <a:endParaRPr lang="en-US" altLang="ko-KR" sz="1200">
              <a:solidFill>
                <a:schemeClr val="bg1"/>
              </a:solidFill>
              <a:cs typeface="Arial" panose="020B0604020202020204" pitchFamily="34" charset="0"/>
            </a:endParaRPr>
          </a:p>
          <a:p>
            <a:r>
              <a:rPr lang="en-US" altLang="ko-KR" sz="1200">
                <a:solidFill>
                  <a:schemeClr val="bg1"/>
                </a:solidFill>
                <a:cs typeface="Arial" panose="020B0604020202020204" pitchFamily="34" charset="0"/>
              </a:rPr>
              <a:t>Get a modern PowerPoint  Presentation that is beautifully designed. I hope and I believe that this Template will your Time, Money and Reputation. You can simply impress your audience and add a unique zing and appeal to your Presentations. </a:t>
            </a:r>
          </a:p>
        </p:txBody>
      </p:sp>
      <p:sp>
        <p:nvSpPr>
          <p:cNvPr id="12" name="TextBox 11"/>
          <p:cNvSpPr txBox="1"/>
          <p:nvPr/>
        </p:nvSpPr>
        <p:spPr>
          <a:xfrm>
            <a:off x="658451" y="4552665"/>
            <a:ext cx="5976664" cy="646331"/>
          </a:xfrm>
          <a:prstGeom prst="rect">
            <a:avLst/>
          </a:prstGeom>
          <a:noFill/>
        </p:spPr>
        <p:txBody>
          <a:bodyPr wrap="square" rtlCol="0">
            <a:spAutoFit/>
          </a:bodyPr>
          <a:lstStyle/>
          <a:p>
            <a:r>
              <a:rPr lang="en-US" altLang="ko-KR" sz="3600" b="1">
                <a:solidFill>
                  <a:schemeClr val="bg1"/>
                </a:solidFill>
                <a:latin typeface="+mj-lt"/>
                <a:cs typeface="Arial" panose="020B0604020202020204" pitchFamily="34" charset="0"/>
              </a:rPr>
              <a:t>VETERINARY SERVICES</a:t>
            </a:r>
          </a:p>
        </p:txBody>
      </p:sp>
      <p:pic>
        <p:nvPicPr>
          <p:cNvPr id="24" name="Marcador de posición de imagen 23">
            <a:extLst>
              <a:ext uri="{FF2B5EF4-FFF2-40B4-BE49-F238E27FC236}">
                <a16:creationId xmlns:a16="http://schemas.microsoft.com/office/drawing/2014/main" id="{69485F08-84E2-9BF7-3481-0468D16366EE}"/>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tretch>
            <a:fillRect/>
          </a:stretch>
        </p:blipFill>
        <p:spPr/>
      </p:pic>
      <p:pic>
        <p:nvPicPr>
          <p:cNvPr id="8" name="Marcador de posición de imagen 7">
            <a:extLst>
              <a:ext uri="{FF2B5EF4-FFF2-40B4-BE49-F238E27FC236}">
                <a16:creationId xmlns:a16="http://schemas.microsoft.com/office/drawing/2014/main" id="{719DF2AB-7624-47C5-C8F2-7CAE64C1229D}"/>
              </a:ext>
            </a:extLst>
          </p:cNvPr>
          <p:cNvPicPr>
            <a:picLocks noGrp="1" noChangeAspect="1"/>
          </p:cNvPicPr>
          <p:nvPr>
            <p:ph type="pic" sz="quarter" idx="11"/>
          </p:nvPr>
        </p:nvPicPr>
        <p:blipFill>
          <a:blip r:embed="rId3">
            <a:extLst>
              <a:ext uri="{28A0092B-C50C-407E-A947-70E740481C1C}">
                <a14:useLocalDpi xmlns:a14="http://schemas.microsoft.com/office/drawing/2010/main"/>
              </a:ext>
            </a:extLst>
          </a:blip>
          <a:stretch>
            <a:fillRect/>
          </a:stretch>
        </p:blipFill>
        <p:spPr/>
      </p:pic>
      <p:pic>
        <p:nvPicPr>
          <p:cNvPr id="16" name="Marcador de posición de imagen 15">
            <a:extLst>
              <a:ext uri="{FF2B5EF4-FFF2-40B4-BE49-F238E27FC236}">
                <a16:creationId xmlns:a16="http://schemas.microsoft.com/office/drawing/2014/main" id="{B42C0378-39AD-11A9-1398-115ACAF39E6A}"/>
              </a:ext>
            </a:extLst>
          </p:cNvPr>
          <p:cNvPicPr>
            <a:picLocks noGrp="1" noChangeAspect="1"/>
          </p:cNvPicPr>
          <p:nvPr>
            <p:ph type="pic" sz="quarter" idx="13"/>
          </p:nvPr>
        </p:nvPicPr>
        <p:blipFill>
          <a:blip r:embed="rId4">
            <a:extLst>
              <a:ext uri="{28A0092B-C50C-407E-A947-70E740481C1C}">
                <a14:useLocalDpi xmlns:a14="http://schemas.microsoft.com/office/drawing/2010/main"/>
              </a:ext>
            </a:extLst>
          </a:blip>
          <a:stretch>
            <a:fillRect/>
          </a:stretch>
        </p:blipFill>
        <p:spPr/>
      </p:pic>
      <p:pic>
        <p:nvPicPr>
          <p:cNvPr id="20" name="Marcador de posición de imagen 19">
            <a:extLst>
              <a:ext uri="{FF2B5EF4-FFF2-40B4-BE49-F238E27FC236}">
                <a16:creationId xmlns:a16="http://schemas.microsoft.com/office/drawing/2014/main" id="{A8498E18-8082-07C0-7B26-9A80B352EF9B}"/>
              </a:ext>
            </a:extLst>
          </p:cNvPr>
          <p:cNvPicPr>
            <a:picLocks noGrp="1" noChangeAspect="1"/>
          </p:cNvPicPr>
          <p:nvPr>
            <p:ph type="pic" sz="quarter" idx="15"/>
          </p:nvPr>
        </p:nvPicPr>
        <p:blipFill>
          <a:blip r:embed="rId5">
            <a:extLst>
              <a:ext uri="{28A0092B-C50C-407E-A947-70E740481C1C}">
                <a14:useLocalDpi xmlns:a14="http://schemas.microsoft.com/office/drawing/2010/main"/>
              </a:ext>
            </a:extLst>
          </a:blip>
          <a:stretch>
            <a:fillRect/>
          </a:stretch>
        </p:blipFill>
        <p:spPr/>
      </p:pic>
      <p:pic>
        <p:nvPicPr>
          <p:cNvPr id="14" name="Marcador de posición de imagen 13">
            <a:extLst>
              <a:ext uri="{FF2B5EF4-FFF2-40B4-BE49-F238E27FC236}">
                <a16:creationId xmlns:a16="http://schemas.microsoft.com/office/drawing/2014/main" id="{754C6D8E-B6B4-68C7-6921-F45FB7720574}"/>
              </a:ext>
            </a:extLst>
          </p:cNvPr>
          <p:cNvPicPr>
            <a:picLocks noGrp="1" noChangeAspect="1"/>
          </p:cNvPicPr>
          <p:nvPr>
            <p:ph type="pic" sz="quarter" idx="14"/>
          </p:nvPr>
        </p:nvPicPr>
        <p:blipFill>
          <a:blip r:embed="rId6">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7768021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71">
            <a:extLst>
              <a:ext uri="{FF2B5EF4-FFF2-40B4-BE49-F238E27FC236}">
                <a16:creationId xmlns:a16="http://schemas.microsoft.com/office/drawing/2014/main" id="{F453BFFE-83BF-CB7C-4F80-450B3BA13620}"/>
              </a:ext>
            </a:extLst>
          </p:cNvPr>
          <p:cNvGraphicFramePr/>
          <p:nvPr>
            <p:extLst>
              <p:ext uri="{D42A27DB-BD31-4B8C-83A1-F6EECF244321}">
                <p14:modId xmlns:p14="http://schemas.microsoft.com/office/powerpoint/2010/main" val="574638230"/>
              </p:ext>
            </p:extLst>
          </p:nvPr>
        </p:nvGraphicFramePr>
        <p:xfrm>
          <a:off x="724633" y="3068747"/>
          <a:ext cx="10657742" cy="316835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2">
            <a:extLst>
              <a:ext uri="{FF2B5EF4-FFF2-40B4-BE49-F238E27FC236}">
                <a16:creationId xmlns:a16="http://schemas.microsoft.com/office/drawing/2014/main" id="{AFECB70E-4A33-C2DE-B4AF-B0BAFBECC75D}"/>
              </a:ext>
            </a:extLst>
          </p:cNvPr>
          <p:cNvGrpSpPr/>
          <p:nvPr/>
        </p:nvGrpSpPr>
        <p:grpSpPr>
          <a:xfrm>
            <a:off x="1567021" y="3150393"/>
            <a:ext cx="1300004" cy="665618"/>
            <a:chOff x="4050791" y="2204864"/>
            <a:chExt cx="1192098" cy="610369"/>
          </a:xfrm>
        </p:grpSpPr>
        <p:sp>
          <p:nvSpPr>
            <p:cNvPr id="4" name="Oval 73">
              <a:extLst>
                <a:ext uri="{FF2B5EF4-FFF2-40B4-BE49-F238E27FC236}">
                  <a16:creationId xmlns:a16="http://schemas.microsoft.com/office/drawing/2014/main" id="{8722EF85-41BC-25EB-A133-8A1303DF08AA}"/>
                </a:ext>
              </a:extLst>
            </p:cNvPr>
            <p:cNvSpPr/>
            <p:nvPr/>
          </p:nvSpPr>
          <p:spPr>
            <a:xfrm>
              <a:off x="4050791" y="2204864"/>
              <a:ext cx="610369" cy="610369"/>
            </a:xfrm>
            <a:prstGeom prst="ellipse">
              <a:avLst/>
            </a:prstGeom>
            <a:solidFill>
              <a:schemeClr val="bg1"/>
            </a:solidFill>
            <a:ln w="38100">
              <a:solidFill>
                <a:srgbClr val="0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a:solidFill>
                    <a:schemeClr val="tx1">
                      <a:lumMod val="75000"/>
                      <a:lumOff val="25000"/>
                    </a:schemeClr>
                  </a:solidFill>
                </a:rPr>
                <a:t>A</a:t>
              </a:r>
              <a:endParaRPr lang="ko-KR" altLang="en-US" sz="2700">
                <a:solidFill>
                  <a:schemeClr val="tx1">
                    <a:lumMod val="75000"/>
                    <a:lumOff val="25000"/>
                  </a:schemeClr>
                </a:solidFill>
              </a:endParaRPr>
            </a:p>
          </p:txBody>
        </p:sp>
        <p:cxnSp>
          <p:nvCxnSpPr>
            <p:cNvPr id="5" name="Straight Connector 74">
              <a:extLst>
                <a:ext uri="{FF2B5EF4-FFF2-40B4-BE49-F238E27FC236}">
                  <a16:creationId xmlns:a16="http://schemas.microsoft.com/office/drawing/2014/main" id="{797A1C57-7F53-EC90-4AAC-E975D70E4BEF}"/>
                </a:ext>
              </a:extLst>
            </p:cNvPr>
            <p:cNvCxnSpPr/>
            <p:nvPr/>
          </p:nvCxnSpPr>
          <p:spPr>
            <a:xfrm>
              <a:off x="4661160" y="2508079"/>
              <a:ext cx="581729" cy="143826"/>
            </a:xfrm>
            <a:prstGeom prst="line">
              <a:avLst/>
            </a:prstGeom>
            <a:ln w="19050">
              <a:solidFill>
                <a:srgbClr val="03C9CA"/>
              </a:solidFill>
              <a:tailEnd type="oval"/>
            </a:ln>
          </p:spPr>
          <p:style>
            <a:lnRef idx="1">
              <a:schemeClr val="accent1"/>
            </a:lnRef>
            <a:fillRef idx="0">
              <a:schemeClr val="accent1"/>
            </a:fillRef>
            <a:effectRef idx="0">
              <a:schemeClr val="accent1"/>
            </a:effectRef>
            <a:fontRef idx="minor">
              <a:schemeClr val="tx1"/>
            </a:fontRef>
          </p:style>
        </p:cxnSp>
      </p:grpSp>
      <p:grpSp>
        <p:nvGrpSpPr>
          <p:cNvPr id="6" name="Group 75">
            <a:extLst>
              <a:ext uri="{FF2B5EF4-FFF2-40B4-BE49-F238E27FC236}">
                <a16:creationId xmlns:a16="http://schemas.microsoft.com/office/drawing/2014/main" id="{F39320D3-D76D-5192-AC0C-5956D13A0E9F}"/>
              </a:ext>
            </a:extLst>
          </p:cNvPr>
          <p:cNvGrpSpPr/>
          <p:nvPr/>
        </p:nvGrpSpPr>
        <p:grpSpPr>
          <a:xfrm>
            <a:off x="3971929" y="4814838"/>
            <a:ext cx="1115955" cy="836939"/>
            <a:chOff x="3637833" y="1981147"/>
            <a:chExt cx="1023326" cy="767468"/>
          </a:xfrm>
        </p:grpSpPr>
        <p:sp>
          <p:nvSpPr>
            <p:cNvPr id="7" name="Oval 76">
              <a:extLst>
                <a:ext uri="{FF2B5EF4-FFF2-40B4-BE49-F238E27FC236}">
                  <a16:creationId xmlns:a16="http://schemas.microsoft.com/office/drawing/2014/main" id="{49148FF7-EF5E-7242-2053-20DC1BC50151}"/>
                </a:ext>
              </a:extLst>
            </p:cNvPr>
            <p:cNvSpPr/>
            <p:nvPr/>
          </p:nvSpPr>
          <p:spPr>
            <a:xfrm>
              <a:off x="4050790" y="2138246"/>
              <a:ext cx="610369" cy="610369"/>
            </a:xfrm>
            <a:prstGeom prst="ellipse">
              <a:avLst/>
            </a:prstGeom>
            <a:solidFill>
              <a:schemeClr val="bg1"/>
            </a:solidFill>
            <a:ln w="38100">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a:solidFill>
                    <a:schemeClr val="tx1">
                      <a:lumMod val="75000"/>
                      <a:lumOff val="25000"/>
                    </a:schemeClr>
                  </a:solidFill>
                </a:rPr>
                <a:t>B</a:t>
              </a:r>
              <a:endParaRPr lang="ko-KR" altLang="en-US" sz="2700">
                <a:solidFill>
                  <a:schemeClr val="tx1">
                    <a:lumMod val="75000"/>
                    <a:lumOff val="25000"/>
                  </a:schemeClr>
                </a:solidFill>
              </a:endParaRPr>
            </a:p>
          </p:txBody>
        </p:sp>
        <p:cxnSp>
          <p:nvCxnSpPr>
            <p:cNvPr id="8" name="Straight Connector 77">
              <a:extLst>
                <a:ext uri="{FF2B5EF4-FFF2-40B4-BE49-F238E27FC236}">
                  <a16:creationId xmlns:a16="http://schemas.microsoft.com/office/drawing/2014/main" id="{AD1E77FC-EB67-2E16-C91E-A97410E0DBE8}"/>
                </a:ext>
              </a:extLst>
            </p:cNvPr>
            <p:cNvCxnSpPr>
              <a:stCxn id="7" idx="1"/>
            </p:cNvCxnSpPr>
            <p:nvPr/>
          </p:nvCxnSpPr>
          <p:spPr>
            <a:xfrm flipH="1" flipV="1">
              <a:off x="3637833" y="1981147"/>
              <a:ext cx="502343" cy="246486"/>
            </a:xfrm>
            <a:prstGeom prst="line">
              <a:avLst/>
            </a:prstGeom>
            <a:ln w="19050">
              <a:solidFill>
                <a:srgbClr val="D0CECE"/>
              </a:solidFill>
              <a:tailEnd type="oval"/>
            </a:ln>
          </p:spPr>
          <p:style>
            <a:lnRef idx="1">
              <a:schemeClr val="accent1"/>
            </a:lnRef>
            <a:fillRef idx="0">
              <a:schemeClr val="accent1"/>
            </a:fillRef>
            <a:effectRef idx="0">
              <a:schemeClr val="accent1"/>
            </a:effectRef>
            <a:fontRef idx="minor">
              <a:schemeClr val="tx1"/>
            </a:fontRef>
          </p:style>
        </p:cxnSp>
      </p:grpSp>
      <p:grpSp>
        <p:nvGrpSpPr>
          <p:cNvPr id="9" name="Group 78">
            <a:extLst>
              <a:ext uri="{FF2B5EF4-FFF2-40B4-BE49-F238E27FC236}">
                <a16:creationId xmlns:a16="http://schemas.microsoft.com/office/drawing/2014/main" id="{F482F675-9F6A-8D85-0606-5AE0BAAD7122}"/>
              </a:ext>
            </a:extLst>
          </p:cNvPr>
          <p:cNvGrpSpPr/>
          <p:nvPr/>
        </p:nvGrpSpPr>
        <p:grpSpPr>
          <a:xfrm>
            <a:off x="6974437" y="4814838"/>
            <a:ext cx="1474239" cy="665619"/>
            <a:chOff x="4050791" y="2380418"/>
            <a:chExt cx="1351870" cy="610369"/>
          </a:xfrm>
        </p:grpSpPr>
        <p:sp>
          <p:nvSpPr>
            <p:cNvPr id="10" name="Oval 79">
              <a:extLst>
                <a:ext uri="{FF2B5EF4-FFF2-40B4-BE49-F238E27FC236}">
                  <a16:creationId xmlns:a16="http://schemas.microsoft.com/office/drawing/2014/main" id="{6B8D5589-E201-EF97-326D-116308DA6406}"/>
                </a:ext>
              </a:extLst>
            </p:cNvPr>
            <p:cNvSpPr/>
            <p:nvPr/>
          </p:nvSpPr>
          <p:spPr>
            <a:xfrm>
              <a:off x="4050791" y="2380418"/>
              <a:ext cx="610369" cy="610369"/>
            </a:xfrm>
            <a:prstGeom prst="ellipse">
              <a:avLst/>
            </a:prstGeom>
            <a:solidFill>
              <a:schemeClr val="bg1"/>
            </a:solidFill>
            <a:ln w="38100">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a:solidFill>
                    <a:schemeClr val="tx1">
                      <a:lumMod val="75000"/>
                      <a:lumOff val="25000"/>
                    </a:schemeClr>
                  </a:solidFill>
                </a:rPr>
                <a:t>D</a:t>
              </a:r>
              <a:endParaRPr lang="ko-KR" altLang="en-US" sz="2700">
                <a:solidFill>
                  <a:schemeClr val="tx1">
                    <a:lumMod val="75000"/>
                    <a:lumOff val="25000"/>
                  </a:schemeClr>
                </a:solidFill>
              </a:endParaRPr>
            </a:p>
          </p:txBody>
        </p:sp>
        <p:cxnSp>
          <p:nvCxnSpPr>
            <p:cNvPr id="11" name="Straight Connector 80">
              <a:extLst>
                <a:ext uri="{FF2B5EF4-FFF2-40B4-BE49-F238E27FC236}">
                  <a16:creationId xmlns:a16="http://schemas.microsoft.com/office/drawing/2014/main" id="{5391539B-2CB6-3688-91B8-67AD4BCE403F}"/>
                </a:ext>
              </a:extLst>
            </p:cNvPr>
            <p:cNvCxnSpPr>
              <a:stCxn id="10" idx="6"/>
            </p:cNvCxnSpPr>
            <p:nvPr/>
          </p:nvCxnSpPr>
          <p:spPr>
            <a:xfrm>
              <a:off x="4661160" y="2685603"/>
              <a:ext cx="741501" cy="305184"/>
            </a:xfrm>
            <a:prstGeom prst="line">
              <a:avLst/>
            </a:prstGeom>
            <a:ln w="19050">
              <a:solidFill>
                <a:srgbClr val="D0CECE"/>
              </a:solidFill>
              <a:tailEnd type="oval"/>
            </a:ln>
          </p:spPr>
          <p:style>
            <a:lnRef idx="1">
              <a:schemeClr val="accent1"/>
            </a:lnRef>
            <a:fillRef idx="0">
              <a:schemeClr val="accent1"/>
            </a:fillRef>
            <a:effectRef idx="0">
              <a:schemeClr val="accent1"/>
            </a:effectRef>
            <a:fontRef idx="minor">
              <a:schemeClr val="tx1"/>
            </a:fontRef>
          </p:style>
        </p:cxnSp>
      </p:grpSp>
      <p:grpSp>
        <p:nvGrpSpPr>
          <p:cNvPr id="12" name="Group 81">
            <a:extLst>
              <a:ext uri="{FF2B5EF4-FFF2-40B4-BE49-F238E27FC236}">
                <a16:creationId xmlns:a16="http://schemas.microsoft.com/office/drawing/2014/main" id="{D7498739-9EC9-628B-BC72-41CC3CC44EE7}"/>
              </a:ext>
            </a:extLst>
          </p:cNvPr>
          <p:cNvGrpSpPr/>
          <p:nvPr/>
        </p:nvGrpSpPr>
        <p:grpSpPr>
          <a:xfrm>
            <a:off x="6143565" y="3305088"/>
            <a:ext cx="1190684" cy="665619"/>
            <a:chOff x="3889136" y="2168875"/>
            <a:chExt cx="1091852" cy="610369"/>
          </a:xfrm>
        </p:grpSpPr>
        <p:sp>
          <p:nvSpPr>
            <p:cNvPr id="13" name="Oval 82">
              <a:extLst>
                <a:ext uri="{FF2B5EF4-FFF2-40B4-BE49-F238E27FC236}">
                  <a16:creationId xmlns:a16="http://schemas.microsoft.com/office/drawing/2014/main" id="{9147CF78-2BF1-EA2D-05FA-E9BE81041B62}"/>
                </a:ext>
              </a:extLst>
            </p:cNvPr>
            <p:cNvSpPr/>
            <p:nvPr/>
          </p:nvSpPr>
          <p:spPr>
            <a:xfrm>
              <a:off x="3889136" y="2168875"/>
              <a:ext cx="610369" cy="610369"/>
            </a:xfrm>
            <a:prstGeom prst="ellipse">
              <a:avLst/>
            </a:prstGeom>
            <a:solidFill>
              <a:schemeClr val="bg1"/>
            </a:solidFill>
            <a:ln w="38100">
              <a:solidFill>
                <a:srgbClr val="0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a:solidFill>
                    <a:schemeClr val="tx1">
                      <a:lumMod val="75000"/>
                      <a:lumOff val="25000"/>
                    </a:schemeClr>
                  </a:solidFill>
                </a:rPr>
                <a:t>C</a:t>
              </a:r>
              <a:endParaRPr lang="ko-KR" altLang="en-US" sz="2700">
                <a:solidFill>
                  <a:schemeClr val="tx1">
                    <a:lumMod val="75000"/>
                    <a:lumOff val="25000"/>
                  </a:schemeClr>
                </a:solidFill>
              </a:endParaRPr>
            </a:p>
          </p:txBody>
        </p:sp>
        <p:cxnSp>
          <p:nvCxnSpPr>
            <p:cNvPr id="14" name="Straight Connector 83">
              <a:extLst>
                <a:ext uri="{FF2B5EF4-FFF2-40B4-BE49-F238E27FC236}">
                  <a16:creationId xmlns:a16="http://schemas.microsoft.com/office/drawing/2014/main" id="{2467685A-A44E-686A-C3CA-3A32ED1772AC}"/>
                </a:ext>
              </a:extLst>
            </p:cNvPr>
            <p:cNvCxnSpPr>
              <a:stCxn id="13" idx="6"/>
            </p:cNvCxnSpPr>
            <p:nvPr/>
          </p:nvCxnSpPr>
          <p:spPr>
            <a:xfrm>
              <a:off x="4499505" y="2474060"/>
              <a:ext cx="481483" cy="243907"/>
            </a:xfrm>
            <a:prstGeom prst="line">
              <a:avLst/>
            </a:prstGeom>
            <a:ln w="19050">
              <a:solidFill>
                <a:srgbClr val="03C9CA"/>
              </a:solidFill>
              <a:tailEnd type="oval"/>
            </a:ln>
          </p:spPr>
          <p:style>
            <a:lnRef idx="1">
              <a:schemeClr val="accent1"/>
            </a:lnRef>
            <a:fillRef idx="0">
              <a:schemeClr val="accent1"/>
            </a:fillRef>
            <a:effectRef idx="0">
              <a:schemeClr val="accent1"/>
            </a:effectRef>
            <a:fontRef idx="minor">
              <a:schemeClr val="tx1"/>
            </a:fontRef>
          </p:style>
        </p:cxnSp>
      </p:grpSp>
      <p:grpSp>
        <p:nvGrpSpPr>
          <p:cNvPr id="15" name="Group 84">
            <a:extLst>
              <a:ext uri="{FF2B5EF4-FFF2-40B4-BE49-F238E27FC236}">
                <a16:creationId xmlns:a16="http://schemas.microsoft.com/office/drawing/2014/main" id="{58BCD8A0-0F35-B5A0-9887-F42E07292CF2}"/>
              </a:ext>
            </a:extLst>
          </p:cNvPr>
          <p:cNvGrpSpPr/>
          <p:nvPr/>
        </p:nvGrpSpPr>
        <p:grpSpPr>
          <a:xfrm>
            <a:off x="9962757" y="3987302"/>
            <a:ext cx="733818" cy="1373907"/>
            <a:chOff x="4050791" y="2380418"/>
            <a:chExt cx="610370" cy="1216621"/>
          </a:xfrm>
        </p:grpSpPr>
        <p:sp>
          <p:nvSpPr>
            <p:cNvPr id="16" name="Oval 85">
              <a:extLst>
                <a:ext uri="{FF2B5EF4-FFF2-40B4-BE49-F238E27FC236}">
                  <a16:creationId xmlns:a16="http://schemas.microsoft.com/office/drawing/2014/main" id="{B406901A-D00C-5F24-F8BC-E9510BE4EA33}"/>
                </a:ext>
              </a:extLst>
            </p:cNvPr>
            <p:cNvSpPr/>
            <p:nvPr/>
          </p:nvSpPr>
          <p:spPr>
            <a:xfrm>
              <a:off x="4050791" y="2380418"/>
              <a:ext cx="610369" cy="610369"/>
            </a:xfrm>
            <a:prstGeom prst="ellipse">
              <a:avLst/>
            </a:prstGeom>
            <a:solidFill>
              <a:schemeClr val="bg1"/>
            </a:solidFill>
            <a:ln w="38100">
              <a:solidFill>
                <a:srgbClr val="0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a:solidFill>
                    <a:schemeClr val="tx1">
                      <a:lumMod val="75000"/>
                      <a:lumOff val="25000"/>
                    </a:schemeClr>
                  </a:solidFill>
                </a:rPr>
                <a:t>E</a:t>
              </a:r>
              <a:endParaRPr lang="ko-KR" altLang="en-US" sz="2700">
                <a:solidFill>
                  <a:schemeClr val="tx1">
                    <a:lumMod val="75000"/>
                    <a:lumOff val="25000"/>
                  </a:schemeClr>
                </a:solidFill>
              </a:endParaRPr>
            </a:p>
          </p:txBody>
        </p:sp>
        <p:cxnSp>
          <p:nvCxnSpPr>
            <p:cNvPr id="17" name="Straight Connector 86">
              <a:extLst>
                <a:ext uri="{FF2B5EF4-FFF2-40B4-BE49-F238E27FC236}">
                  <a16:creationId xmlns:a16="http://schemas.microsoft.com/office/drawing/2014/main" id="{B9152FF4-0BFE-827E-6983-D44CDC90088C}"/>
                </a:ext>
              </a:extLst>
            </p:cNvPr>
            <p:cNvCxnSpPr>
              <a:stCxn id="16" idx="4"/>
            </p:cNvCxnSpPr>
            <p:nvPr/>
          </p:nvCxnSpPr>
          <p:spPr>
            <a:xfrm>
              <a:off x="4355976" y="2990787"/>
              <a:ext cx="305185" cy="606252"/>
            </a:xfrm>
            <a:prstGeom prst="line">
              <a:avLst/>
            </a:prstGeom>
            <a:ln w="19050">
              <a:solidFill>
                <a:srgbClr val="03C9CA"/>
              </a:solidFill>
              <a:tailEnd type="oval"/>
            </a:ln>
          </p:spPr>
          <p:style>
            <a:lnRef idx="1">
              <a:schemeClr val="accent1"/>
            </a:lnRef>
            <a:fillRef idx="0">
              <a:schemeClr val="accent1"/>
            </a:fillRef>
            <a:effectRef idx="0">
              <a:schemeClr val="accent1"/>
            </a:effectRef>
            <a:fontRef idx="minor">
              <a:schemeClr val="tx1"/>
            </a:fontRef>
          </p:style>
        </p:cxnSp>
      </p:grpSp>
      <p:grpSp>
        <p:nvGrpSpPr>
          <p:cNvPr id="18" name="Group 87">
            <a:extLst>
              <a:ext uri="{FF2B5EF4-FFF2-40B4-BE49-F238E27FC236}">
                <a16:creationId xmlns:a16="http://schemas.microsoft.com/office/drawing/2014/main" id="{5F968679-019C-928E-7D58-64F893775E8E}"/>
              </a:ext>
            </a:extLst>
          </p:cNvPr>
          <p:cNvGrpSpPr/>
          <p:nvPr/>
        </p:nvGrpSpPr>
        <p:grpSpPr>
          <a:xfrm>
            <a:off x="1012430" y="1748067"/>
            <a:ext cx="2045095" cy="1200329"/>
            <a:chOff x="955280" y="2218007"/>
            <a:chExt cx="2045095" cy="1200329"/>
          </a:xfrm>
        </p:grpSpPr>
        <p:sp>
          <p:nvSpPr>
            <p:cNvPr id="19" name="Rectangle 88">
              <a:extLst>
                <a:ext uri="{FF2B5EF4-FFF2-40B4-BE49-F238E27FC236}">
                  <a16:creationId xmlns:a16="http://schemas.microsoft.com/office/drawing/2014/main" id="{AE88A783-1404-0696-79E3-E0843E976527}"/>
                </a:ext>
              </a:extLst>
            </p:cNvPr>
            <p:cNvSpPr/>
            <p:nvPr/>
          </p:nvSpPr>
          <p:spPr>
            <a:xfrm>
              <a:off x="955280" y="2290363"/>
              <a:ext cx="288032" cy="144016"/>
            </a:xfrm>
            <a:prstGeom prst="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0" name="TextBox 89">
              <a:extLst>
                <a:ext uri="{FF2B5EF4-FFF2-40B4-BE49-F238E27FC236}">
                  <a16:creationId xmlns:a16="http://schemas.microsoft.com/office/drawing/2014/main" id="{331C1D12-16C5-900F-1592-24903668E04B}"/>
                </a:ext>
              </a:extLst>
            </p:cNvPr>
            <p:cNvSpPr txBox="1"/>
            <p:nvPr/>
          </p:nvSpPr>
          <p:spPr>
            <a:xfrm>
              <a:off x="1239120" y="2218007"/>
              <a:ext cx="1761255" cy="1200329"/>
            </a:xfrm>
            <a:prstGeom prst="rect">
              <a:avLst/>
            </a:prstGeom>
            <a:noFill/>
          </p:spPr>
          <p:txBody>
            <a:bodyPr wrap="square" rtlCol="0">
              <a:spAutoFit/>
            </a:bodyPr>
            <a:lstStyle/>
            <a:p>
              <a:r>
                <a:rPr lang="en-US" altLang="ko-KR" sz="1200">
                  <a:solidFill>
                    <a:schemeClr val="tx1">
                      <a:lumMod val="75000"/>
                      <a:lumOff val="25000"/>
                    </a:schemeClr>
                  </a:solidFill>
                  <a:cs typeface="Calibri" panose="020F0502020204030204" pitchFamily="34" charset="0"/>
                </a:rPr>
                <a:t>Option A</a:t>
              </a:r>
            </a:p>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Calibri" panose="020F0502020204030204" pitchFamily="34" charset="0"/>
              </a:endParaRPr>
            </a:p>
          </p:txBody>
        </p:sp>
      </p:grpSp>
      <p:grpSp>
        <p:nvGrpSpPr>
          <p:cNvPr id="21" name="Group 90">
            <a:extLst>
              <a:ext uri="{FF2B5EF4-FFF2-40B4-BE49-F238E27FC236}">
                <a16:creationId xmlns:a16="http://schemas.microsoft.com/office/drawing/2014/main" id="{122FDE8C-5515-30FB-47EF-B5FF671D0A9E}"/>
              </a:ext>
            </a:extLst>
          </p:cNvPr>
          <p:cNvGrpSpPr/>
          <p:nvPr/>
        </p:nvGrpSpPr>
        <p:grpSpPr>
          <a:xfrm>
            <a:off x="3093643" y="1748067"/>
            <a:ext cx="2045095" cy="1200329"/>
            <a:chOff x="955280" y="2218007"/>
            <a:chExt cx="2045095" cy="1200329"/>
          </a:xfrm>
        </p:grpSpPr>
        <p:sp>
          <p:nvSpPr>
            <p:cNvPr id="22" name="Rectangle 91">
              <a:extLst>
                <a:ext uri="{FF2B5EF4-FFF2-40B4-BE49-F238E27FC236}">
                  <a16:creationId xmlns:a16="http://schemas.microsoft.com/office/drawing/2014/main" id="{B50CD859-8EA7-8298-D13D-9A87C16D2958}"/>
                </a:ext>
              </a:extLst>
            </p:cNvPr>
            <p:cNvSpPr/>
            <p:nvPr/>
          </p:nvSpPr>
          <p:spPr>
            <a:xfrm>
              <a:off x="955280" y="2290363"/>
              <a:ext cx="288032" cy="144016"/>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3" name="TextBox 92">
              <a:extLst>
                <a:ext uri="{FF2B5EF4-FFF2-40B4-BE49-F238E27FC236}">
                  <a16:creationId xmlns:a16="http://schemas.microsoft.com/office/drawing/2014/main" id="{5EC1786B-5760-491D-A0DA-D01D87B6CDC2}"/>
                </a:ext>
              </a:extLst>
            </p:cNvPr>
            <p:cNvSpPr txBox="1"/>
            <p:nvPr/>
          </p:nvSpPr>
          <p:spPr>
            <a:xfrm>
              <a:off x="1239120" y="2218007"/>
              <a:ext cx="1761255" cy="1200329"/>
            </a:xfrm>
            <a:prstGeom prst="rect">
              <a:avLst/>
            </a:prstGeom>
            <a:noFill/>
          </p:spPr>
          <p:txBody>
            <a:bodyPr wrap="square" rtlCol="0">
              <a:spAutoFit/>
            </a:bodyPr>
            <a:lstStyle/>
            <a:p>
              <a:r>
                <a:rPr lang="en-US" altLang="ko-KR" sz="1200">
                  <a:solidFill>
                    <a:schemeClr val="tx1">
                      <a:lumMod val="75000"/>
                      <a:lumOff val="25000"/>
                    </a:schemeClr>
                  </a:solidFill>
                  <a:cs typeface="Calibri" panose="020F0502020204030204" pitchFamily="34" charset="0"/>
                </a:rPr>
                <a:t>Option B</a:t>
              </a:r>
            </a:p>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Calibri" panose="020F0502020204030204" pitchFamily="34" charset="0"/>
              </a:endParaRPr>
            </a:p>
          </p:txBody>
        </p:sp>
      </p:grpSp>
      <p:grpSp>
        <p:nvGrpSpPr>
          <p:cNvPr id="24" name="Group 93">
            <a:extLst>
              <a:ext uri="{FF2B5EF4-FFF2-40B4-BE49-F238E27FC236}">
                <a16:creationId xmlns:a16="http://schemas.microsoft.com/office/drawing/2014/main" id="{208A27A1-416A-EE45-0C51-FC1C3709233A}"/>
              </a:ext>
            </a:extLst>
          </p:cNvPr>
          <p:cNvGrpSpPr/>
          <p:nvPr/>
        </p:nvGrpSpPr>
        <p:grpSpPr>
          <a:xfrm>
            <a:off x="5174856" y="1748067"/>
            <a:ext cx="2045095" cy="1200329"/>
            <a:chOff x="955280" y="2218007"/>
            <a:chExt cx="2045095" cy="1200329"/>
          </a:xfrm>
        </p:grpSpPr>
        <p:sp>
          <p:nvSpPr>
            <p:cNvPr id="25" name="Rectangle 94">
              <a:extLst>
                <a:ext uri="{FF2B5EF4-FFF2-40B4-BE49-F238E27FC236}">
                  <a16:creationId xmlns:a16="http://schemas.microsoft.com/office/drawing/2014/main" id="{265E0890-8F21-FF4A-5429-E42AC054EAEF}"/>
                </a:ext>
              </a:extLst>
            </p:cNvPr>
            <p:cNvSpPr/>
            <p:nvPr/>
          </p:nvSpPr>
          <p:spPr>
            <a:xfrm>
              <a:off x="955280" y="2290363"/>
              <a:ext cx="288032" cy="144016"/>
            </a:xfrm>
            <a:prstGeom prst="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6" name="TextBox 95">
              <a:extLst>
                <a:ext uri="{FF2B5EF4-FFF2-40B4-BE49-F238E27FC236}">
                  <a16:creationId xmlns:a16="http://schemas.microsoft.com/office/drawing/2014/main" id="{7AE9A74B-9D55-24F3-68FD-8CB6389411B4}"/>
                </a:ext>
              </a:extLst>
            </p:cNvPr>
            <p:cNvSpPr txBox="1"/>
            <p:nvPr/>
          </p:nvSpPr>
          <p:spPr>
            <a:xfrm>
              <a:off x="1239120" y="2218007"/>
              <a:ext cx="1761255" cy="1200329"/>
            </a:xfrm>
            <a:prstGeom prst="rect">
              <a:avLst/>
            </a:prstGeom>
            <a:noFill/>
          </p:spPr>
          <p:txBody>
            <a:bodyPr wrap="square" rtlCol="0">
              <a:spAutoFit/>
            </a:bodyPr>
            <a:lstStyle/>
            <a:p>
              <a:r>
                <a:rPr lang="en-US" altLang="ko-KR" sz="1200">
                  <a:solidFill>
                    <a:schemeClr val="tx1">
                      <a:lumMod val="75000"/>
                      <a:lumOff val="25000"/>
                    </a:schemeClr>
                  </a:solidFill>
                  <a:cs typeface="Calibri" panose="020F0502020204030204" pitchFamily="34" charset="0"/>
                </a:rPr>
                <a:t>Option C</a:t>
              </a:r>
            </a:p>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Calibri" panose="020F0502020204030204" pitchFamily="34" charset="0"/>
              </a:endParaRPr>
            </a:p>
          </p:txBody>
        </p:sp>
      </p:grpSp>
      <p:grpSp>
        <p:nvGrpSpPr>
          <p:cNvPr id="27" name="Group 96">
            <a:extLst>
              <a:ext uri="{FF2B5EF4-FFF2-40B4-BE49-F238E27FC236}">
                <a16:creationId xmlns:a16="http://schemas.microsoft.com/office/drawing/2014/main" id="{60CFD339-DDFD-F18C-73D7-F2DAD7EC05D6}"/>
              </a:ext>
            </a:extLst>
          </p:cNvPr>
          <p:cNvGrpSpPr/>
          <p:nvPr/>
        </p:nvGrpSpPr>
        <p:grpSpPr>
          <a:xfrm>
            <a:off x="7256069" y="1748067"/>
            <a:ext cx="2045095" cy="1200329"/>
            <a:chOff x="955280" y="2218007"/>
            <a:chExt cx="2045095" cy="1200329"/>
          </a:xfrm>
        </p:grpSpPr>
        <p:sp>
          <p:nvSpPr>
            <p:cNvPr id="28" name="Rectangle 97">
              <a:extLst>
                <a:ext uri="{FF2B5EF4-FFF2-40B4-BE49-F238E27FC236}">
                  <a16:creationId xmlns:a16="http://schemas.microsoft.com/office/drawing/2014/main" id="{E334E0EB-1AE2-FE15-645C-582CB38CE8F9}"/>
                </a:ext>
              </a:extLst>
            </p:cNvPr>
            <p:cNvSpPr/>
            <p:nvPr/>
          </p:nvSpPr>
          <p:spPr>
            <a:xfrm>
              <a:off x="955280" y="2290363"/>
              <a:ext cx="288032" cy="144016"/>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9" name="TextBox 98">
              <a:extLst>
                <a:ext uri="{FF2B5EF4-FFF2-40B4-BE49-F238E27FC236}">
                  <a16:creationId xmlns:a16="http://schemas.microsoft.com/office/drawing/2014/main" id="{79EC490D-887A-F87A-768D-C52409D72FEE}"/>
                </a:ext>
              </a:extLst>
            </p:cNvPr>
            <p:cNvSpPr txBox="1"/>
            <p:nvPr/>
          </p:nvSpPr>
          <p:spPr>
            <a:xfrm>
              <a:off x="1239120" y="2218007"/>
              <a:ext cx="1761255" cy="1200329"/>
            </a:xfrm>
            <a:prstGeom prst="rect">
              <a:avLst/>
            </a:prstGeom>
            <a:noFill/>
          </p:spPr>
          <p:txBody>
            <a:bodyPr wrap="square" rtlCol="0">
              <a:spAutoFit/>
            </a:bodyPr>
            <a:lstStyle/>
            <a:p>
              <a:r>
                <a:rPr lang="en-US" altLang="ko-KR" sz="1200">
                  <a:solidFill>
                    <a:schemeClr val="tx1">
                      <a:lumMod val="75000"/>
                      <a:lumOff val="25000"/>
                    </a:schemeClr>
                  </a:solidFill>
                  <a:cs typeface="Calibri" panose="020F0502020204030204" pitchFamily="34" charset="0"/>
                </a:rPr>
                <a:t>Option D</a:t>
              </a:r>
            </a:p>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Calibri" panose="020F0502020204030204" pitchFamily="34" charset="0"/>
              </a:endParaRPr>
            </a:p>
          </p:txBody>
        </p:sp>
      </p:grpSp>
      <p:grpSp>
        <p:nvGrpSpPr>
          <p:cNvPr id="30" name="Group 99">
            <a:extLst>
              <a:ext uri="{FF2B5EF4-FFF2-40B4-BE49-F238E27FC236}">
                <a16:creationId xmlns:a16="http://schemas.microsoft.com/office/drawing/2014/main" id="{D4E5FA9C-8FD4-F360-C858-D78969699818}"/>
              </a:ext>
            </a:extLst>
          </p:cNvPr>
          <p:cNvGrpSpPr/>
          <p:nvPr/>
        </p:nvGrpSpPr>
        <p:grpSpPr>
          <a:xfrm>
            <a:off x="9337280" y="1748067"/>
            <a:ext cx="2045095" cy="1200329"/>
            <a:chOff x="955280" y="2218007"/>
            <a:chExt cx="2045095" cy="1200329"/>
          </a:xfrm>
        </p:grpSpPr>
        <p:sp>
          <p:nvSpPr>
            <p:cNvPr id="31" name="Rectangle 100">
              <a:extLst>
                <a:ext uri="{FF2B5EF4-FFF2-40B4-BE49-F238E27FC236}">
                  <a16:creationId xmlns:a16="http://schemas.microsoft.com/office/drawing/2014/main" id="{2B04AC5B-7591-8D73-6451-CB02537A7915}"/>
                </a:ext>
              </a:extLst>
            </p:cNvPr>
            <p:cNvSpPr/>
            <p:nvPr/>
          </p:nvSpPr>
          <p:spPr>
            <a:xfrm>
              <a:off x="955280" y="2290363"/>
              <a:ext cx="288032" cy="144016"/>
            </a:xfrm>
            <a:prstGeom prst="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2" name="TextBox 101">
              <a:extLst>
                <a:ext uri="{FF2B5EF4-FFF2-40B4-BE49-F238E27FC236}">
                  <a16:creationId xmlns:a16="http://schemas.microsoft.com/office/drawing/2014/main" id="{E820B2DC-5436-5270-4882-54098D6DA7E5}"/>
                </a:ext>
              </a:extLst>
            </p:cNvPr>
            <p:cNvSpPr txBox="1"/>
            <p:nvPr/>
          </p:nvSpPr>
          <p:spPr>
            <a:xfrm>
              <a:off x="1239120" y="2218007"/>
              <a:ext cx="1761255" cy="1200329"/>
            </a:xfrm>
            <a:prstGeom prst="rect">
              <a:avLst/>
            </a:prstGeom>
            <a:noFill/>
          </p:spPr>
          <p:txBody>
            <a:bodyPr wrap="square" rtlCol="0">
              <a:spAutoFit/>
            </a:bodyPr>
            <a:lstStyle/>
            <a:p>
              <a:r>
                <a:rPr lang="en-US" altLang="ko-KR" sz="1200">
                  <a:solidFill>
                    <a:schemeClr val="tx1">
                      <a:lumMod val="75000"/>
                      <a:lumOff val="25000"/>
                    </a:schemeClr>
                  </a:solidFill>
                  <a:cs typeface="Calibri" panose="020F0502020204030204" pitchFamily="34" charset="0"/>
                </a:rPr>
                <a:t>Option E</a:t>
              </a:r>
            </a:p>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Calibri" panose="020F0502020204030204" pitchFamily="34" charset="0"/>
              </a:endParaRPr>
            </a:p>
          </p:txBody>
        </p:sp>
      </p:grpSp>
      <p:sp>
        <p:nvSpPr>
          <p:cNvPr id="33" name="TextBox 3">
            <a:extLst>
              <a:ext uri="{FF2B5EF4-FFF2-40B4-BE49-F238E27FC236}">
                <a16:creationId xmlns:a16="http://schemas.microsoft.com/office/drawing/2014/main" id="{FD0C7E97-CA13-3707-3CE5-02B19154C389}"/>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GRAPHICS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40608587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3">
            <a:extLst>
              <a:ext uri="{FF2B5EF4-FFF2-40B4-BE49-F238E27FC236}">
                <a16:creationId xmlns:a16="http://schemas.microsoft.com/office/drawing/2014/main" id="{4D5082F9-FEC2-6795-D9A4-FB8F7D32337D}"/>
              </a:ext>
            </a:extLst>
          </p:cNvPr>
          <p:cNvSpPr txBox="1"/>
          <p:nvPr/>
        </p:nvSpPr>
        <p:spPr>
          <a:xfrm>
            <a:off x="0" y="6599760"/>
            <a:ext cx="12192000" cy="246221"/>
          </a:xfrm>
          <a:prstGeom prst="rect">
            <a:avLst/>
          </a:prstGeom>
          <a:noFill/>
        </p:spPr>
        <p:txBody>
          <a:bodyPr wrap="square" rtlCol="0">
            <a:spAutoFit/>
          </a:bodyPr>
          <a:lstStyle/>
          <a:p>
            <a:pPr algn="ctr"/>
            <a:r>
              <a:rPr lang="en-US" altLang="ko-KR" sz="1000">
                <a:solidFill>
                  <a:schemeClr val="bg1"/>
                </a:solidFill>
                <a:hlinkClick r:id="rId2"/>
              </a:rPr>
              <a:t>www.free-powerpoint-templates-design.com</a:t>
            </a:r>
            <a:endParaRPr lang="ko-KR" altLang="en-US" sz="1000">
              <a:solidFill>
                <a:schemeClr val="bg1"/>
              </a:solidFill>
            </a:endParaRPr>
          </a:p>
        </p:txBody>
      </p:sp>
      <p:graphicFrame>
        <p:nvGraphicFramePr>
          <p:cNvPr id="4" name="Chart 772">
            <a:extLst>
              <a:ext uri="{FF2B5EF4-FFF2-40B4-BE49-F238E27FC236}">
                <a16:creationId xmlns:a16="http://schemas.microsoft.com/office/drawing/2014/main" id="{6FFF2E2D-0E5C-2279-7AAB-249D64014066}"/>
              </a:ext>
            </a:extLst>
          </p:cNvPr>
          <p:cNvGraphicFramePr/>
          <p:nvPr>
            <p:extLst>
              <p:ext uri="{D42A27DB-BD31-4B8C-83A1-F6EECF244321}">
                <p14:modId xmlns:p14="http://schemas.microsoft.com/office/powerpoint/2010/main" val="3178125403"/>
              </p:ext>
            </p:extLst>
          </p:nvPr>
        </p:nvGraphicFramePr>
        <p:xfrm>
          <a:off x="6520365" y="1832393"/>
          <a:ext cx="2200789" cy="2070142"/>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773">
            <a:extLst>
              <a:ext uri="{FF2B5EF4-FFF2-40B4-BE49-F238E27FC236}">
                <a16:creationId xmlns:a16="http://schemas.microsoft.com/office/drawing/2014/main" id="{96B02A26-3812-DAE0-0A84-A69980CCC578}"/>
              </a:ext>
            </a:extLst>
          </p:cNvPr>
          <p:cNvSpPr/>
          <p:nvPr/>
        </p:nvSpPr>
        <p:spPr>
          <a:xfrm>
            <a:off x="7134120" y="2380825"/>
            <a:ext cx="973277" cy="973278"/>
          </a:xfrm>
          <a:prstGeom prst="ellipse">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TextBox 776">
            <a:extLst>
              <a:ext uri="{FF2B5EF4-FFF2-40B4-BE49-F238E27FC236}">
                <a16:creationId xmlns:a16="http://schemas.microsoft.com/office/drawing/2014/main" id="{B50342D6-E1FA-22F6-A180-201454C48501}"/>
              </a:ext>
            </a:extLst>
          </p:cNvPr>
          <p:cNvSpPr txBox="1"/>
          <p:nvPr/>
        </p:nvSpPr>
        <p:spPr>
          <a:xfrm>
            <a:off x="7122569" y="2621770"/>
            <a:ext cx="996379" cy="491391"/>
          </a:xfrm>
          <a:prstGeom prst="rect">
            <a:avLst/>
          </a:prstGeom>
          <a:noFill/>
        </p:spPr>
        <p:txBody>
          <a:bodyPr wrap="square" rtlCol="0" anchor="ctr">
            <a:spAutoFit/>
          </a:bodyPr>
          <a:lstStyle/>
          <a:p>
            <a:pPr algn="ctr"/>
            <a:r>
              <a:rPr lang="en-US" altLang="ko-KR" sz="2400" b="1">
                <a:solidFill>
                  <a:schemeClr val="bg1"/>
                </a:solidFill>
                <a:cs typeface="Arial" panose="020B0604020202020204" pitchFamily="34" charset="0"/>
              </a:rPr>
              <a:t>50%</a:t>
            </a:r>
            <a:endParaRPr lang="ko-KR" altLang="en-US" sz="2400" b="1">
              <a:solidFill>
                <a:schemeClr val="bg1"/>
              </a:solidFill>
              <a:cs typeface="Arial" pitchFamily="34" charset="0"/>
            </a:endParaRPr>
          </a:p>
        </p:txBody>
      </p:sp>
      <p:sp>
        <p:nvSpPr>
          <p:cNvPr id="8" name="Oval 774">
            <a:extLst>
              <a:ext uri="{FF2B5EF4-FFF2-40B4-BE49-F238E27FC236}">
                <a16:creationId xmlns:a16="http://schemas.microsoft.com/office/drawing/2014/main" id="{7EC9B7A7-91B3-56CE-5D12-892AE6F31C69}"/>
              </a:ext>
            </a:extLst>
          </p:cNvPr>
          <p:cNvSpPr/>
          <p:nvPr/>
        </p:nvSpPr>
        <p:spPr>
          <a:xfrm>
            <a:off x="4076806" y="2380825"/>
            <a:ext cx="973277" cy="973278"/>
          </a:xfrm>
          <a:prstGeom prst="ellipse">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Box 775">
            <a:extLst>
              <a:ext uri="{FF2B5EF4-FFF2-40B4-BE49-F238E27FC236}">
                <a16:creationId xmlns:a16="http://schemas.microsoft.com/office/drawing/2014/main" id="{8A290E85-7689-6F77-6B0E-51810FB3DD8F}"/>
              </a:ext>
            </a:extLst>
          </p:cNvPr>
          <p:cNvSpPr txBox="1"/>
          <p:nvPr/>
        </p:nvSpPr>
        <p:spPr>
          <a:xfrm>
            <a:off x="4065255" y="2621770"/>
            <a:ext cx="996379" cy="491391"/>
          </a:xfrm>
          <a:prstGeom prst="rect">
            <a:avLst/>
          </a:prstGeom>
          <a:noFill/>
        </p:spPr>
        <p:txBody>
          <a:bodyPr wrap="square" rtlCol="0" anchor="ctr">
            <a:spAutoFit/>
          </a:bodyPr>
          <a:lstStyle/>
          <a:p>
            <a:pPr algn="ctr"/>
            <a:r>
              <a:rPr lang="en-US" altLang="ko-KR" sz="2400" b="1">
                <a:solidFill>
                  <a:schemeClr val="bg1"/>
                </a:solidFill>
                <a:cs typeface="Arial" panose="020B0604020202020204" pitchFamily="34" charset="0"/>
              </a:rPr>
              <a:t>60%</a:t>
            </a:r>
            <a:endParaRPr lang="ko-KR" altLang="en-US" sz="2400" b="1">
              <a:solidFill>
                <a:schemeClr val="bg1"/>
              </a:solidFill>
              <a:cs typeface="Arial" panose="020B0604020202020204" pitchFamily="34" charset="0"/>
            </a:endParaRPr>
          </a:p>
        </p:txBody>
      </p:sp>
      <p:graphicFrame>
        <p:nvGraphicFramePr>
          <p:cNvPr id="10" name="Chart 777">
            <a:extLst>
              <a:ext uri="{FF2B5EF4-FFF2-40B4-BE49-F238E27FC236}">
                <a16:creationId xmlns:a16="http://schemas.microsoft.com/office/drawing/2014/main" id="{72322AB1-130D-47A0-8360-18A77BDAF4EA}"/>
              </a:ext>
            </a:extLst>
          </p:cNvPr>
          <p:cNvGraphicFramePr/>
          <p:nvPr>
            <p:extLst>
              <p:ext uri="{D42A27DB-BD31-4B8C-83A1-F6EECF244321}">
                <p14:modId xmlns:p14="http://schemas.microsoft.com/office/powerpoint/2010/main" val="1415061761"/>
              </p:ext>
            </p:extLst>
          </p:nvPr>
        </p:nvGraphicFramePr>
        <p:xfrm>
          <a:off x="3463051" y="1832393"/>
          <a:ext cx="2200789" cy="207014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778">
            <a:extLst>
              <a:ext uri="{FF2B5EF4-FFF2-40B4-BE49-F238E27FC236}">
                <a16:creationId xmlns:a16="http://schemas.microsoft.com/office/drawing/2014/main" id="{F7E3D5E6-AAD5-E261-87F3-E81A3A1E2FD5}"/>
              </a:ext>
            </a:extLst>
          </p:cNvPr>
          <p:cNvSpPr txBox="1"/>
          <p:nvPr/>
        </p:nvSpPr>
        <p:spPr>
          <a:xfrm>
            <a:off x="602152" y="1940380"/>
            <a:ext cx="2337796" cy="866712"/>
          </a:xfrm>
          <a:prstGeom prst="rect">
            <a:avLst/>
          </a:prstGeom>
          <a:noFill/>
        </p:spPr>
        <p:txBody>
          <a:bodyPr wrap="square" lIns="72000" tIns="0" rIns="36000" bIns="0" rtlCol="0">
            <a:spAutoFit/>
          </a:bodyPr>
          <a:lstStyle/>
          <a:p>
            <a:pPr>
              <a:lnSpc>
                <a:spcPts val="3500"/>
              </a:lnSpc>
            </a:pPr>
            <a:r>
              <a:rPr lang="en-US" altLang="ko-KR" sz="2400" b="1">
                <a:solidFill>
                  <a:srgbClr val="03C9CA"/>
                </a:solidFill>
                <a:cs typeface="Arial" panose="020B0604020202020204" pitchFamily="34" charset="0"/>
              </a:rPr>
              <a:t>Power</a:t>
            </a:r>
          </a:p>
          <a:p>
            <a:pPr>
              <a:lnSpc>
                <a:spcPts val="3500"/>
              </a:lnSpc>
            </a:pPr>
            <a:r>
              <a:rPr lang="en-US" altLang="ko-KR" sz="2400" b="1">
                <a:solidFill>
                  <a:srgbClr val="03C9CA"/>
                </a:solidFill>
                <a:cs typeface="Arial" panose="020B0604020202020204" pitchFamily="34" charset="0"/>
              </a:rPr>
              <a:t>Presentation</a:t>
            </a:r>
            <a:endParaRPr lang="ko-KR" altLang="en-US" sz="2400" b="1">
              <a:solidFill>
                <a:srgbClr val="03C9CA"/>
              </a:solidFill>
              <a:cs typeface="Arial" pitchFamily="34" charset="0"/>
            </a:endParaRPr>
          </a:p>
        </p:txBody>
      </p:sp>
      <p:sp>
        <p:nvSpPr>
          <p:cNvPr id="12" name="TextBox 779">
            <a:extLst>
              <a:ext uri="{FF2B5EF4-FFF2-40B4-BE49-F238E27FC236}">
                <a16:creationId xmlns:a16="http://schemas.microsoft.com/office/drawing/2014/main" id="{0EFFCF75-E255-2B0F-A91E-28139BDA4255}"/>
              </a:ext>
            </a:extLst>
          </p:cNvPr>
          <p:cNvSpPr txBox="1"/>
          <p:nvPr/>
        </p:nvSpPr>
        <p:spPr>
          <a:xfrm>
            <a:off x="600709" y="2960306"/>
            <a:ext cx="2338963" cy="430887"/>
          </a:xfrm>
          <a:prstGeom prst="rect">
            <a:avLst/>
          </a:prstGeom>
          <a:noFill/>
        </p:spPr>
        <p:txBody>
          <a:bodyPr wrap="square" lIns="72000" tIns="0" rIns="36000" bIns="0" rtlCol="0">
            <a:spAutoFit/>
          </a:bodyPr>
          <a:lstStyle/>
          <a:p>
            <a:r>
              <a:rPr lang="en-US" altLang="ko-KR" sz="1400">
                <a:solidFill>
                  <a:schemeClr val="tx1">
                    <a:lumMod val="75000"/>
                    <a:lumOff val="25000"/>
                  </a:schemeClr>
                </a:solidFill>
                <a:cs typeface="Arial" panose="020B0604020202020204" pitchFamily="34" charset="0"/>
              </a:rPr>
              <a:t>We Create</a:t>
            </a:r>
          </a:p>
          <a:p>
            <a:r>
              <a:rPr lang="en-US" altLang="ko-KR" sz="1400">
                <a:solidFill>
                  <a:schemeClr val="tx1">
                    <a:lumMod val="75000"/>
                    <a:lumOff val="25000"/>
                  </a:schemeClr>
                </a:solidFill>
                <a:cs typeface="Arial" panose="020B0604020202020204" pitchFamily="34" charset="0"/>
              </a:rPr>
              <a:t>Professional Presentation</a:t>
            </a:r>
            <a:endParaRPr lang="ko-KR" altLang="en-US" sz="1400">
              <a:solidFill>
                <a:schemeClr val="tx1">
                  <a:lumMod val="75000"/>
                  <a:lumOff val="25000"/>
                </a:schemeClr>
              </a:solidFill>
              <a:cs typeface="Arial" pitchFamily="34" charset="0"/>
            </a:endParaRPr>
          </a:p>
        </p:txBody>
      </p:sp>
      <p:sp>
        <p:nvSpPr>
          <p:cNvPr id="13" name="TextBox 780">
            <a:extLst>
              <a:ext uri="{FF2B5EF4-FFF2-40B4-BE49-F238E27FC236}">
                <a16:creationId xmlns:a16="http://schemas.microsoft.com/office/drawing/2014/main" id="{B4315162-76F3-7E0E-D36D-65163393EFBE}"/>
              </a:ext>
            </a:extLst>
          </p:cNvPr>
          <p:cNvSpPr txBox="1"/>
          <p:nvPr/>
        </p:nvSpPr>
        <p:spPr>
          <a:xfrm>
            <a:off x="9252052" y="1940380"/>
            <a:ext cx="2337796" cy="866712"/>
          </a:xfrm>
          <a:prstGeom prst="rect">
            <a:avLst/>
          </a:prstGeom>
          <a:noFill/>
        </p:spPr>
        <p:txBody>
          <a:bodyPr wrap="square" lIns="72000" tIns="0" rIns="36000" bIns="0" rtlCol="0">
            <a:spAutoFit/>
          </a:bodyPr>
          <a:lstStyle/>
          <a:p>
            <a:pPr algn="r">
              <a:lnSpc>
                <a:spcPts val="3500"/>
              </a:lnSpc>
            </a:pPr>
            <a:r>
              <a:rPr lang="en-US" altLang="ko-KR" sz="2400" b="1">
                <a:solidFill>
                  <a:srgbClr val="D0CECE"/>
                </a:solidFill>
                <a:cs typeface="Arial" panose="020B0604020202020204" pitchFamily="34" charset="0"/>
              </a:rPr>
              <a:t>Power</a:t>
            </a:r>
          </a:p>
          <a:p>
            <a:pPr algn="r">
              <a:lnSpc>
                <a:spcPts val="3500"/>
              </a:lnSpc>
            </a:pPr>
            <a:r>
              <a:rPr lang="en-US" altLang="ko-KR" sz="2400" b="1">
                <a:solidFill>
                  <a:srgbClr val="D0CECE"/>
                </a:solidFill>
                <a:cs typeface="Arial" panose="020B0604020202020204" pitchFamily="34" charset="0"/>
              </a:rPr>
              <a:t>Presentation</a:t>
            </a:r>
            <a:endParaRPr lang="ko-KR" altLang="en-US" sz="2400" b="1">
              <a:solidFill>
                <a:srgbClr val="D0CECE"/>
              </a:solidFill>
              <a:cs typeface="Arial" pitchFamily="34" charset="0"/>
            </a:endParaRPr>
          </a:p>
        </p:txBody>
      </p:sp>
      <p:sp>
        <p:nvSpPr>
          <p:cNvPr id="14" name="TextBox 781">
            <a:extLst>
              <a:ext uri="{FF2B5EF4-FFF2-40B4-BE49-F238E27FC236}">
                <a16:creationId xmlns:a16="http://schemas.microsoft.com/office/drawing/2014/main" id="{96D96228-5C05-CCC0-AF9B-275D372E8172}"/>
              </a:ext>
            </a:extLst>
          </p:cNvPr>
          <p:cNvSpPr txBox="1"/>
          <p:nvPr/>
        </p:nvSpPr>
        <p:spPr>
          <a:xfrm>
            <a:off x="9250609" y="2960306"/>
            <a:ext cx="2338963" cy="430887"/>
          </a:xfrm>
          <a:prstGeom prst="rect">
            <a:avLst/>
          </a:prstGeom>
          <a:noFill/>
        </p:spPr>
        <p:txBody>
          <a:bodyPr wrap="square" lIns="72000" tIns="0" rIns="36000" bIns="0" rtlCol="0">
            <a:spAutoFit/>
          </a:bodyPr>
          <a:lstStyle/>
          <a:p>
            <a:pPr algn="r"/>
            <a:r>
              <a:rPr lang="en-US" altLang="ko-KR" sz="1400">
                <a:solidFill>
                  <a:schemeClr val="tx1">
                    <a:lumMod val="75000"/>
                    <a:lumOff val="25000"/>
                  </a:schemeClr>
                </a:solidFill>
                <a:cs typeface="Arial" panose="020B0604020202020204" pitchFamily="34" charset="0"/>
              </a:rPr>
              <a:t>We Create</a:t>
            </a:r>
          </a:p>
          <a:p>
            <a:pPr algn="r"/>
            <a:r>
              <a:rPr lang="en-US" altLang="ko-KR" sz="1400">
                <a:solidFill>
                  <a:schemeClr val="tx1">
                    <a:lumMod val="75000"/>
                    <a:lumOff val="25000"/>
                  </a:schemeClr>
                </a:solidFill>
                <a:cs typeface="Arial" panose="020B0604020202020204" pitchFamily="34" charset="0"/>
              </a:rPr>
              <a:t>Professional Presentation</a:t>
            </a:r>
            <a:endParaRPr lang="ko-KR" altLang="en-US" sz="1400">
              <a:solidFill>
                <a:schemeClr val="tx1">
                  <a:lumMod val="75000"/>
                  <a:lumOff val="25000"/>
                </a:schemeClr>
              </a:solidFill>
              <a:cs typeface="Arial" panose="020B0604020202020204" pitchFamily="34" charset="0"/>
            </a:endParaRPr>
          </a:p>
        </p:txBody>
      </p:sp>
      <p:graphicFrame>
        <p:nvGraphicFramePr>
          <p:cNvPr id="15" name="Chart 782">
            <a:extLst>
              <a:ext uri="{FF2B5EF4-FFF2-40B4-BE49-F238E27FC236}">
                <a16:creationId xmlns:a16="http://schemas.microsoft.com/office/drawing/2014/main" id="{27E55205-75DA-0BE1-4742-35A0C548B692}"/>
              </a:ext>
            </a:extLst>
          </p:cNvPr>
          <p:cNvGraphicFramePr/>
          <p:nvPr>
            <p:extLst>
              <p:ext uri="{D42A27DB-BD31-4B8C-83A1-F6EECF244321}">
                <p14:modId xmlns:p14="http://schemas.microsoft.com/office/powerpoint/2010/main" val="3047193472"/>
              </p:ext>
            </p:extLst>
          </p:nvPr>
        </p:nvGraphicFramePr>
        <p:xfrm>
          <a:off x="9021302" y="3375907"/>
          <a:ext cx="2568270" cy="2644343"/>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783">
            <a:extLst>
              <a:ext uri="{FF2B5EF4-FFF2-40B4-BE49-F238E27FC236}">
                <a16:creationId xmlns:a16="http://schemas.microsoft.com/office/drawing/2014/main" id="{ADC6BD5E-7D6B-A582-2338-4413F197FC91}"/>
              </a:ext>
            </a:extLst>
          </p:cNvPr>
          <p:cNvGrpSpPr/>
          <p:nvPr/>
        </p:nvGrpSpPr>
        <p:grpSpPr>
          <a:xfrm>
            <a:off x="6279912" y="4137707"/>
            <a:ext cx="2681695" cy="1809306"/>
            <a:chOff x="539552" y="2708920"/>
            <a:chExt cx="1872208" cy="1809306"/>
          </a:xfrm>
        </p:grpSpPr>
        <p:sp>
          <p:nvSpPr>
            <p:cNvPr id="17" name="Rounded Rectangle 54">
              <a:extLst>
                <a:ext uri="{FF2B5EF4-FFF2-40B4-BE49-F238E27FC236}">
                  <a16:creationId xmlns:a16="http://schemas.microsoft.com/office/drawing/2014/main" id="{BFCAF340-6592-63AC-446B-C6D0F6438859}"/>
                </a:ext>
              </a:extLst>
            </p:cNvPr>
            <p:cNvSpPr/>
            <p:nvPr/>
          </p:nvSpPr>
          <p:spPr>
            <a:xfrm>
              <a:off x="611560" y="2708920"/>
              <a:ext cx="1728192" cy="379785"/>
            </a:xfrm>
            <a:prstGeom prst="roundRect">
              <a:avLst>
                <a:gd name="adj" fmla="val 50000"/>
              </a:avLst>
            </a:prstGeom>
            <a:solidFill>
              <a:srgbClr val="D0CEC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TextBox 785">
              <a:extLst>
                <a:ext uri="{FF2B5EF4-FFF2-40B4-BE49-F238E27FC236}">
                  <a16:creationId xmlns:a16="http://schemas.microsoft.com/office/drawing/2014/main" id="{C91E1538-0686-81BC-24AE-505189F4F493}"/>
                </a:ext>
              </a:extLst>
            </p:cNvPr>
            <p:cNvSpPr txBox="1"/>
            <p:nvPr/>
          </p:nvSpPr>
          <p:spPr>
            <a:xfrm>
              <a:off x="539552" y="3133231"/>
              <a:ext cx="1872208" cy="1384995"/>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p>
            <a:p>
              <a:endParaRPr lang="en-US" altLang="ko-KR" sz="1200">
                <a:solidFill>
                  <a:schemeClr val="tx1">
                    <a:lumMod val="75000"/>
                    <a:lumOff val="25000"/>
                  </a:schemeClr>
                </a:solidFill>
                <a:cs typeface="Arial" panose="020B0604020202020204" pitchFamily="34" charset="0"/>
              </a:endParaRPr>
            </a:p>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19" name="TextBox 786">
              <a:extLst>
                <a:ext uri="{FF2B5EF4-FFF2-40B4-BE49-F238E27FC236}">
                  <a16:creationId xmlns:a16="http://schemas.microsoft.com/office/drawing/2014/main" id="{DB8239A3-7E07-2779-07E2-41F385707580}"/>
                </a:ext>
              </a:extLst>
            </p:cNvPr>
            <p:cNvSpPr txBox="1"/>
            <p:nvPr/>
          </p:nvSpPr>
          <p:spPr>
            <a:xfrm>
              <a:off x="665833" y="2744923"/>
              <a:ext cx="1619647" cy="307777"/>
            </a:xfrm>
            <a:prstGeom prst="rect">
              <a:avLst/>
            </a:prstGeom>
            <a:noFill/>
          </p:spPr>
          <p:txBody>
            <a:bodyPr wrap="square" rtlCol="0">
              <a:spAutoFit/>
            </a:bodyPr>
            <a:lstStyle/>
            <a:p>
              <a:pPr algn="ctr"/>
              <a:r>
                <a:rPr lang="en-US" altLang="ko-KR" sz="1400" b="1">
                  <a:solidFill>
                    <a:schemeClr val="bg1"/>
                  </a:solidFill>
                  <a:cs typeface="Arial" panose="020B0604020202020204" pitchFamily="34" charset="0"/>
                </a:rPr>
                <a:t>Contents</a:t>
              </a:r>
              <a:r>
                <a:rPr lang="en-US" altLang="ko-KR" sz="1400" b="1">
                  <a:solidFill>
                    <a:schemeClr val="tx1">
                      <a:lumMod val="75000"/>
                      <a:lumOff val="25000"/>
                    </a:schemeClr>
                  </a:solidFill>
                  <a:cs typeface="Arial" panose="020B0604020202020204" pitchFamily="34" charset="0"/>
                </a:rPr>
                <a:t> </a:t>
              </a:r>
              <a:r>
                <a:rPr lang="en-US" altLang="ko-KR" sz="1400" b="1">
                  <a:solidFill>
                    <a:schemeClr val="bg1"/>
                  </a:solidFill>
                  <a:cs typeface="Arial" panose="020B0604020202020204" pitchFamily="34" charset="0"/>
                </a:rPr>
                <a:t>Title</a:t>
              </a:r>
              <a:endParaRPr lang="ko-KR" altLang="en-US" sz="1400" b="1">
                <a:solidFill>
                  <a:schemeClr val="bg1"/>
                </a:solidFill>
                <a:cs typeface="Arial" pitchFamily="34" charset="0"/>
              </a:endParaRPr>
            </a:p>
          </p:txBody>
        </p:sp>
      </p:grpSp>
      <p:graphicFrame>
        <p:nvGraphicFramePr>
          <p:cNvPr id="20" name="Chart 787">
            <a:extLst>
              <a:ext uri="{FF2B5EF4-FFF2-40B4-BE49-F238E27FC236}">
                <a16:creationId xmlns:a16="http://schemas.microsoft.com/office/drawing/2014/main" id="{C4F05C7E-6453-BA6D-A566-BABF80D720EF}"/>
              </a:ext>
            </a:extLst>
          </p:cNvPr>
          <p:cNvGraphicFramePr/>
          <p:nvPr>
            <p:extLst>
              <p:ext uri="{D42A27DB-BD31-4B8C-83A1-F6EECF244321}">
                <p14:modId xmlns:p14="http://schemas.microsoft.com/office/powerpoint/2010/main" val="1500776397"/>
              </p:ext>
            </p:extLst>
          </p:nvPr>
        </p:nvGraphicFramePr>
        <p:xfrm>
          <a:off x="521487" y="3375907"/>
          <a:ext cx="2568270" cy="2644343"/>
        </p:xfrm>
        <a:graphic>
          <a:graphicData uri="http://schemas.openxmlformats.org/drawingml/2006/chart">
            <c:chart xmlns:c="http://schemas.openxmlformats.org/drawingml/2006/chart" xmlns:r="http://schemas.openxmlformats.org/officeDocument/2006/relationships" r:id="rId6"/>
          </a:graphicData>
        </a:graphic>
      </p:graphicFrame>
      <p:grpSp>
        <p:nvGrpSpPr>
          <p:cNvPr id="21" name="Group 788">
            <a:extLst>
              <a:ext uri="{FF2B5EF4-FFF2-40B4-BE49-F238E27FC236}">
                <a16:creationId xmlns:a16="http://schemas.microsoft.com/office/drawing/2014/main" id="{C222B94E-91E8-07F6-598F-6B8D37B8BE7E}"/>
              </a:ext>
            </a:extLst>
          </p:cNvPr>
          <p:cNvGrpSpPr/>
          <p:nvPr/>
        </p:nvGrpSpPr>
        <p:grpSpPr>
          <a:xfrm>
            <a:off x="3222598" y="4137707"/>
            <a:ext cx="2681695" cy="1809306"/>
            <a:chOff x="539552" y="2708920"/>
            <a:chExt cx="1872208" cy="1809306"/>
          </a:xfrm>
        </p:grpSpPr>
        <p:sp>
          <p:nvSpPr>
            <p:cNvPr id="22" name="Rounded Rectangle 54">
              <a:extLst>
                <a:ext uri="{FF2B5EF4-FFF2-40B4-BE49-F238E27FC236}">
                  <a16:creationId xmlns:a16="http://schemas.microsoft.com/office/drawing/2014/main" id="{A1957E0D-222B-37FD-B617-295429DC0550}"/>
                </a:ext>
              </a:extLst>
            </p:cNvPr>
            <p:cNvSpPr/>
            <p:nvPr/>
          </p:nvSpPr>
          <p:spPr>
            <a:xfrm>
              <a:off x="611560" y="2708920"/>
              <a:ext cx="1728192" cy="379785"/>
            </a:xfrm>
            <a:prstGeom prst="roundRect">
              <a:avLst>
                <a:gd name="adj" fmla="val 50000"/>
              </a:avLst>
            </a:prstGeom>
            <a:solidFill>
              <a:srgbClr val="03C9CA"/>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TextBox 790">
              <a:extLst>
                <a:ext uri="{FF2B5EF4-FFF2-40B4-BE49-F238E27FC236}">
                  <a16:creationId xmlns:a16="http://schemas.microsoft.com/office/drawing/2014/main" id="{D45F3012-B8EA-F6FF-D3BD-646E20047B13}"/>
                </a:ext>
              </a:extLst>
            </p:cNvPr>
            <p:cNvSpPr txBox="1"/>
            <p:nvPr/>
          </p:nvSpPr>
          <p:spPr>
            <a:xfrm>
              <a:off x="539552" y="3133231"/>
              <a:ext cx="1872208" cy="1384995"/>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p>
            <a:p>
              <a:endParaRPr lang="en-US" altLang="ko-KR" sz="1200">
                <a:solidFill>
                  <a:schemeClr val="tx1">
                    <a:lumMod val="75000"/>
                    <a:lumOff val="25000"/>
                  </a:schemeClr>
                </a:solidFill>
                <a:cs typeface="Arial" panose="020B0604020202020204" pitchFamily="34" charset="0"/>
              </a:endParaRPr>
            </a:p>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24" name="TextBox 791">
              <a:extLst>
                <a:ext uri="{FF2B5EF4-FFF2-40B4-BE49-F238E27FC236}">
                  <a16:creationId xmlns:a16="http://schemas.microsoft.com/office/drawing/2014/main" id="{29EB059B-67F5-8322-9A54-050782F44121}"/>
                </a:ext>
              </a:extLst>
            </p:cNvPr>
            <p:cNvSpPr txBox="1"/>
            <p:nvPr/>
          </p:nvSpPr>
          <p:spPr>
            <a:xfrm>
              <a:off x="665833" y="2744923"/>
              <a:ext cx="1619647" cy="307777"/>
            </a:xfrm>
            <a:prstGeom prst="rect">
              <a:avLst/>
            </a:prstGeom>
            <a:noFill/>
          </p:spPr>
          <p:txBody>
            <a:bodyPr wrap="square" rtlCol="0">
              <a:spAutoFit/>
            </a:bodyPr>
            <a:lstStyle/>
            <a:p>
              <a:pPr algn="ctr"/>
              <a:r>
                <a:rPr lang="en-US" altLang="ko-KR" sz="1400" b="1">
                  <a:solidFill>
                    <a:schemeClr val="bg1"/>
                  </a:solidFill>
                  <a:cs typeface="Arial" panose="020B0604020202020204" pitchFamily="34" charset="0"/>
                </a:rPr>
                <a:t>Contents</a:t>
              </a:r>
              <a:r>
                <a:rPr lang="en-US" altLang="ko-KR" sz="1400" b="1">
                  <a:solidFill>
                    <a:schemeClr val="tx1">
                      <a:lumMod val="75000"/>
                      <a:lumOff val="25000"/>
                    </a:schemeClr>
                  </a:solidFill>
                  <a:cs typeface="Arial" panose="020B0604020202020204" pitchFamily="34" charset="0"/>
                </a:rPr>
                <a:t> </a:t>
              </a:r>
              <a:r>
                <a:rPr lang="en-US" altLang="ko-KR" sz="1400" b="1">
                  <a:solidFill>
                    <a:schemeClr val="bg1"/>
                  </a:solidFill>
                  <a:cs typeface="Arial" panose="020B0604020202020204" pitchFamily="34" charset="0"/>
                </a:rPr>
                <a:t>Title</a:t>
              </a:r>
              <a:endParaRPr lang="ko-KR" altLang="en-US" sz="1400" b="1">
                <a:solidFill>
                  <a:schemeClr val="bg1"/>
                </a:solidFill>
                <a:cs typeface="Arial" panose="020B0604020202020204" pitchFamily="34" charset="0"/>
              </a:endParaRPr>
            </a:p>
          </p:txBody>
        </p:sp>
      </p:grpSp>
      <p:sp>
        <p:nvSpPr>
          <p:cNvPr id="25" name="TextBox 3">
            <a:extLst>
              <a:ext uri="{FF2B5EF4-FFF2-40B4-BE49-F238E27FC236}">
                <a16:creationId xmlns:a16="http://schemas.microsoft.com/office/drawing/2014/main" id="{BAB9AE0B-0D51-3301-4458-C44D8278EB17}"/>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STADISTIC STYLE</a:t>
            </a:r>
            <a:endParaRPr lang="ko-KR" altLang="en-US" sz="5400" b="1">
              <a:solidFill>
                <a:schemeClr val="bg1"/>
              </a:solidFill>
              <a:latin typeface="Agency FB" panose="020B0503020202020204" pitchFamily="34" charset="0"/>
              <a:cs typeface="Arial" panose="020B0604020202020204" pitchFamily="34" charset="0"/>
            </a:endParaRPr>
          </a:p>
        </p:txBody>
      </p:sp>
      <p:sp>
        <p:nvSpPr>
          <p:cNvPr id="26" name="TextBox 5">
            <a:extLst>
              <a:ext uri="{FF2B5EF4-FFF2-40B4-BE49-F238E27FC236}">
                <a16:creationId xmlns:a16="http://schemas.microsoft.com/office/drawing/2014/main" id="{4A526DFA-C9C0-0A4D-F571-CBBE99EBA981}"/>
              </a:ext>
            </a:extLst>
          </p:cNvPr>
          <p:cNvSpPr txBox="1"/>
          <p:nvPr/>
        </p:nvSpPr>
        <p:spPr>
          <a:xfrm>
            <a:off x="3368506" y="1571048"/>
            <a:ext cx="5454987" cy="369332"/>
          </a:xfrm>
          <a:prstGeom prst="rect">
            <a:avLst/>
          </a:prstGeom>
          <a:noFill/>
        </p:spPr>
        <p:txBody>
          <a:bodyPr wrap="square" rtlCol="0">
            <a:spAutoFit/>
          </a:bodyPr>
          <a:lstStyle/>
          <a:p>
            <a:pPr algn="ctr"/>
            <a:r>
              <a:rPr lang="en-US" altLang="ko-KR">
                <a:solidFill>
                  <a:srgbClr val="03C9CA"/>
                </a:solidFill>
                <a:cs typeface="Arial" panose="020B0604020202020204" pitchFamily="34" charset="0"/>
              </a:rPr>
              <a:t>Insert your information</a:t>
            </a:r>
          </a:p>
        </p:txBody>
      </p:sp>
    </p:spTree>
    <p:extLst>
      <p:ext uri="{BB962C8B-B14F-4D97-AF65-F5344CB8AC3E}">
        <p14:creationId xmlns:p14="http://schemas.microsoft.com/office/powerpoint/2010/main" val="28302986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0CBB671-F919-4E90-B398-706E7243C3C4}"/>
              </a:ext>
            </a:extLst>
          </p:cNvPr>
          <p:cNvSpPr/>
          <p:nvPr/>
        </p:nvSpPr>
        <p:spPr>
          <a:xfrm>
            <a:off x="0" y="4775703"/>
            <a:ext cx="3730028" cy="2082297"/>
          </a:xfrm>
          <a:prstGeom prst="roundRect">
            <a:avLst>
              <a:gd name="adj" fmla="val 3624"/>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6">
            <a:extLst>
              <a:ext uri="{FF2B5EF4-FFF2-40B4-BE49-F238E27FC236}">
                <a16:creationId xmlns:a16="http://schemas.microsoft.com/office/drawing/2014/main" id="{372B00B4-FE08-435E-967B-141680DA31EA}"/>
              </a:ext>
            </a:extLst>
          </p:cNvPr>
          <p:cNvGrpSpPr/>
          <p:nvPr/>
        </p:nvGrpSpPr>
        <p:grpSpPr>
          <a:xfrm>
            <a:off x="74082" y="4834731"/>
            <a:ext cx="12117922" cy="1965088"/>
            <a:chOff x="3964934" y="4136346"/>
            <a:chExt cx="2842224" cy="1965088"/>
          </a:xfrm>
          <a:solidFill>
            <a:srgbClr val="03C9CA">
              <a:alpha val="32000"/>
            </a:srgbClr>
          </a:solidFill>
        </p:grpSpPr>
        <p:sp>
          <p:nvSpPr>
            <p:cNvPr id="6" name="TextBox 5">
              <a:extLst>
                <a:ext uri="{FF2B5EF4-FFF2-40B4-BE49-F238E27FC236}">
                  <a16:creationId xmlns:a16="http://schemas.microsoft.com/office/drawing/2014/main" id="{60173834-D39B-4FB7-9247-BC40FDAB8C3E}"/>
                </a:ext>
              </a:extLst>
            </p:cNvPr>
            <p:cNvSpPr txBox="1"/>
            <p:nvPr/>
          </p:nvSpPr>
          <p:spPr>
            <a:xfrm>
              <a:off x="3964934" y="5270437"/>
              <a:ext cx="2842223" cy="830997"/>
            </a:xfrm>
            <a:prstGeom prst="rect">
              <a:avLst/>
            </a:prstGeom>
            <a:grpFill/>
          </p:spPr>
          <p:txBody>
            <a:bodyPr wrap="square" rtlCol="0">
              <a:spAutoFit/>
            </a:bodyPr>
            <a:lstStyle/>
            <a:p>
              <a:pPr algn="ctr"/>
              <a:r>
                <a:rPr lang="en-US" altLang="ko-KR" sz="1200">
                  <a:solidFill>
                    <a:schemeClr val="bg1"/>
                  </a:solidFill>
                  <a:cs typeface="Arial" panose="020B0604020202020204" pitchFamily="34" charset="0"/>
                </a:rPr>
                <a:t>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 Money and Reputation. </a:t>
              </a:r>
              <a:r>
                <a:rPr lang="en-US" altLang="ko-KR" sz="1200">
                  <a:solidFill>
                    <a:schemeClr val="bg1"/>
                  </a:solidFill>
                  <a:cs typeface="Arial" panose="020B0604020202020204" pitchFamily="34" charset="0"/>
                </a:rPr>
                <a:t>Easy to change colors, photos and Text.</a:t>
              </a:r>
              <a:r>
                <a:rPr lang="en-US" altLang="ko-KR" sz="1200">
                  <a:solidFill>
                    <a:schemeClr val="bg1"/>
                  </a:solidFill>
                  <a:ea typeface="FZShuTi" pitchFamily="2" charset="-122"/>
                  <a:cs typeface="Arial" panose="020B0604020202020204" pitchFamily="34" charset="0"/>
                </a:rPr>
                <a:t> </a:t>
              </a:r>
              <a:endParaRPr lang="en-US" altLang="ko-KR" sz="120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AD67B596-DF4E-4684-A8BD-002CA39D9134}"/>
                </a:ext>
              </a:extLst>
            </p:cNvPr>
            <p:cNvSpPr txBox="1"/>
            <p:nvPr/>
          </p:nvSpPr>
          <p:spPr>
            <a:xfrm>
              <a:off x="3964934" y="4934038"/>
              <a:ext cx="2842223" cy="307777"/>
            </a:xfrm>
            <a:prstGeom prst="rect">
              <a:avLst/>
            </a:prstGeom>
            <a:grpFill/>
          </p:spPr>
          <p:txBody>
            <a:bodyPr wrap="square" lIns="90000" rIns="108000" rtlCol="0">
              <a:spAutoFit/>
            </a:bodyPr>
            <a:lstStyle/>
            <a:p>
              <a:pPr algn="ctr"/>
              <a:r>
                <a:rPr lang="en-US" altLang="ko-KR" sz="1400" b="1">
                  <a:solidFill>
                    <a:schemeClr val="bg1"/>
                  </a:solidFill>
                  <a:cs typeface="Arial" panose="020B0604020202020204" pitchFamily="34" charset="0"/>
                </a:rPr>
                <a:t>Contents Here</a:t>
              </a:r>
              <a:endParaRPr lang="ko-KR" altLang="en-US" sz="1400" b="1">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F3449A98-3081-4FA7-872A-BD9E3B1CB101}"/>
                </a:ext>
              </a:extLst>
            </p:cNvPr>
            <p:cNvSpPr txBox="1"/>
            <p:nvPr/>
          </p:nvSpPr>
          <p:spPr>
            <a:xfrm>
              <a:off x="3964934" y="4136346"/>
              <a:ext cx="2842224" cy="738664"/>
            </a:xfrm>
            <a:prstGeom prst="rect">
              <a:avLst/>
            </a:prstGeom>
            <a:grpFill/>
          </p:spPr>
          <p:txBody>
            <a:bodyPr wrap="square" lIns="72000" tIns="0" rIns="36000" bIns="0" rtlCol="0">
              <a:spAutoFit/>
            </a:bodyPr>
            <a:lstStyle/>
            <a:p>
              <a:pPr algn="ctr"/>
              <a:r>
                <a:rPr lang="en-US" altLang="ko-KR" sz="2400">
                  <a:solidFill>
                    <a:schemeClr val="bg1"/>
                  </a:solidFill>
                  <a:cs typeface="Arial" panose="020B0604020202020204" pitchFamily="34" charset="0"/>
                </a:rPr>
                <a:t>We Create</a:t>
              </a:r>
            </a:p>
            <a:p>
              <a:pPr algn="ctr"/>
              <a:r>
                <a:rPr lang="en-US" altLang="ko-KR" sz="2400">
                  <a:solidFill>
                    <a:schemeClr val="bg1"/>
                  </a:solidFill>
                  <a:cs typeface="Arial" panose="020B0604020202020204" pitchFamily="34" charset="0"/>
                </a:rPr>
                <a:t>Professional Presentation </a:t>
              </a:r>
              <a:endParaRPr lang="ko-KR" altLang="en-US" sz="2400">
                <a:solidFill>
                  <a:schemeClr val="bg1"/>
                </a:solidFill>
                <a:cs typeface="Arial" pitchFamily="34" charset="0"/>
              </a:endParaRPr>
            </a:p>
          </p:txBody>
        </p:sp>
      </p:grpSp>
      <p:sp>
        <p:nvSpPr>
          <p:cNvPr id="3" name="Rectangle 5">
            <a:extLst>
              <a:ext uri="{FF2B5EF4-FFF2-40B4-BE49-F238E27FC236}">
                <a16:creationId xmlns:a16="http://schemas.microsoft.com/office/drawing/2014/main" id="{0850B29F-DF2A-BD9C-90C7-9790DF02C1C1}"/>
              </a:ext>
            </a:extLst>
          </p:cNvPr>
          <p:cNvSpPr/>
          <p:nvPr/>
        </p:nvSpPr>
        <p:spPr>
          <a:xfrm>
            <a:off x="-1592" y="7936"/>
            <a:ext cx="592141" cy="1427624"/>
          </a:xfrm>
          <a:prstGeom prst="rect">
            <a:avLst/>
          </a:prstGeom>
          <a:solidFill>
            <a:schemeClr val="bg2">
              <a:lumMod val="90000"/>
            </a:scheme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Rectangle 5">
            <a:extLst>
              <a:ext uri="{FF2B5EF4-FFF2-40B4-BE49-F238E27FC236}">
                <a16:creationId xmlns:a16="http://schemas.microsoft.com/office/drawing/2014/main" id="{3E903066-280E-AC0C-FAA5-C0CBF3193BFF}"/>
              </a:ext>
            </a:extLst>
          </p:cNvPr>
          <p:cNvSpPr/>
          <p:nvPr/>
        </p:nvSpPr>
        <p:spPr>
          <a:xfrm>
            <a:off x="11599859" y="-10990"/>
            <a:ext cx="592141" cy="1427624"/>
          </a:xfrm>
          <a:prstGeom prst="rect">
            <a:avLst/>
          </a:prstGeom>
          <a:solidFill>
            <a:schemeClr val="bg2">
              <a:lumMod val="90000"/>
            </a:scheme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774522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87476CC-E81D-9A6D-1CDD-D90DB3FB2612}"/>
              </a:ext>
            </a:extLst>
          </p:cNvPr>
          <p:cNvGrpSpPr/>
          <p:nvPr/>
        </p:nvGrpSpPr>
        <p:grpSpPr>
          <a:xfrm>
            <a:off x="-1591" y="6386114"/>
            <a:ext cx="12193591" cy="520292"/>
            <a:chOff x="-1591" y="4831406"/>
            <a:chExt cx="9145463" cy="320322"/>
          </a:xfrm>
        </p:grpSpPr>
        <p:cxnSp>
          <p:nvCxnSpPr>
            <p:cNvPr id="3" name="Straight Connector 7">
              <a:extLst>
                <a:ext uri="{FF2B5EF4-FFF2-40B4-BE49-F238E27FC236}">
                  <a16:creationId xmlns:a16="http://schemas.microsoft.com/office/drawing/2014/main" id="{38C93784-E3EB-778F-6161-AC2972F901F3}"/>
                </a:ext>
              </a:extLst>
            </p:cNvPr>
            <p:cNvCxnSpPr/>
            <p:nvPr/>
          </p:nvCxnSpPr>
          <p:spPr>
            <a:xfrm>
              <a:off x="-1591" y="4831406"/>
              <a:ext cx="9145462" cy="0"/>
            </a:xfrm>
            <a:prstGeom prst="straightConnector1">
              <a:avLst/>
            </a:prstGeom>
            <a:noFill/>
            <a:ln w="25402" cap="flat">
              <a:solidFill>
                <a:schemeClr val="bg1">
                  <a:lumMod val="65000"/>
                </a:schemeClr>
              </a:solidFill>
              <a:prstDash val="solid"/>
            </a:ln>
          </p:spPr>
        </p:cxnSp>
        <p:sp>
          <p:nvSpPr>
            <p:cNvPr id="4" name="Rectangle 8">
              <a:extLst>
                <a:ext uri="{FF2B5EF4-FFF2-40B4-BE49-F238E27FC236}">
                  <a16:creationId xmlns:a16="http://schemas.microsoft.com/office/drawing/2014/main" id="{BCD75B67-5EA3-C385-0ADD-6E08A70A977E}"/>
                </a:ext>
              </a:extLst>
            </p:cNvPr>
            <p:cNvSpPr/>
            <p:nvPr/>
          </p:nvSpPr>
          <p:spPr>
            <a:xfrm>
              <a:off x="-1591" y="4871950"/>
              <a:ext cx="9145463" cy="279778"/>
            </a:xfrm>
            <a:prstGeom prst="rect">
              <a:avLst/>
            </a:prstGeom>
            <a:solidFill>
              <a:srgbClr val="03C9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grpSp>
      <p:sp>
        <p:nvSpPr>
          <p:cNvPr id="5" name="Rectangle 5">
            <a:extLst>
              <a:ext uri="{FF2B5EF4-FFF2-40B4-BE49-F238E27FC236}">
                <a16:creationId xmlns:a16="http://schemas.microsoft.com/office/drawing/2014/main" id="{0DDE764D-76EF-405C-AF9C-C7A265ED47FA}"/>
              </a:ext>
            </a:extLst>
          </p:cNvPr>
          <p:cNvSpPr/>
          <p:nvPr/>
        </p:nvSpPr>
        <p:spPr>
          <a:xfrm>
            <a:off x="-1592" y="7936"/>
            <a:ext cx="592141" cy="1427624"/>
          </a:xfrm>
          <a:prstGeom prst="rect">
            <a:avLst/>
          </a:prstGeom>
          <a:solidFill>
            <a:schemeClr val="bg2">
              <a:lumMod val="90000"/>
            </a:scheme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90;p14">
            <a:extLst>
              <a:ext uri="{FF2B5EF4-FFF2-40B4-BE49-F238E27FC236}">
                <a16:creationId xmlns:a16="http://schemas.microsoft.com/office/drawing/2014/main" id="{62DBCF11-39B6-3377-435D-FA53CE55C4F6}"/>
              </a:ext>
            </a:extLst>
          </p:cNvPr>
          <p:cNvSpPr txBox="1"/>
          <p:nvPr/>
        </p:nvSpPr>
        <p:spPr>
          <a:xfrm>
            <a:off x="6822289" y="1110705"/>
            <a:ext cx="4765329" cy="134586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3C9CA"/>
                </a:solidFill>
              </a:rPr>
              <a:t>HELLO!</a:t>
            </a:r>
          </a:p>
        </p:txBody>
      </p:sp>
      <p:sp>
        <p:nvSpPr>
          <p:cNvPr id="8" name="Google Shape;91;p14">
            <a:extLst>
              <a:ext uri="{FF2B5EF4-FFF2-40B4-BE49-F238E27FC236}">
                <a16:creationId xmlns:a16="http://schemas.microsoft.com/office/drawing/2014/main" id="{EEDDA05D-875F-E351-D55B-65D19FC484B9}"/>
              </a:ext>
            </a:extLst>
          </p:cNvPr>
          <p:cNvSpPr txBox="1"/>
          <p:nvPr/>
        </p:nvSpPr>
        <p:spPr>
          <a:xfrm>
            <a:off x="6865832" y="2354974"/>
            <a:ext cx="4968530" cy="3728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t>I am Jayden Smith</a:t>
            </a:r>
          </a:p>
          <a:p>
            <a:pPr marL="0" indent="0">
              <a:buFont typeface="Arial" panose="020B0604020202020204" pitchFamily="34" charset="0"/>
              <a:buNone/>
            </a:pPr>
            <a:r>
              <a:rPr lang="en-US" sz="3200"/>
              <a:t>I am here because I love to give presentations. </a:t>
            </a:r>
          </a:p>
          <a:p>
            <a:pPr marL="0" indent="0">
              <a:buFont typeface="Arial" panose="020B0604020202020204" pitchFamily="34" charset="0"/>
              <a:buNone/>
            </a:pPr>
            <a:r>
              <a:rPr lang="en-US" sz="3200"/>
              <a:t>You can find me at @slidesppt</a:t>
            </a:r>
            <a:endParaRPr lang="en-US" sz="3200" b="1"/>
          </a:p>
        </p:txBody>
      </p:sp>
      <p:grpSp>
        <p:nvGrpSpPr>
          <p:cNvPr id="27" name="Grupo 26">
            <a:extLst>
              <a:ext uri="{FF2B5EF4-FFF2-40B4-BE49-F238E27FC236}">
                <a16:creationId xmlns:a16="http://schemas.microsoft.com/office/drawing/2014/main" id="{26DD0CF9-C5F8-5286-4502-95573BC313C0}"/>
              </a:ext>
            </a:extLst>
          </p:cNvPr>
          <p:cNvGrpSpPr/>
          <p:nvPr/>
        </p:nvGrpSpPr>
        <p:grpSpPr>
          <a:xfrm>
            <a:off x="963074" y="721748"/>
            <a:ext cx="5510298" cy="5353493"/>
            <a:chOff x="1021131" y="1171120"/>
            <a:chExt cx="3345424" cy="3250224"/>
          </a:xfrm>
        </p:grpSpPr>
        <p:grpSp>
          <p:nvGrpSpPr>
            <p:cNvPr id="9" name="Group 20">
              <a:extLst>
                <a:ext uri="{FF2B5EF4-FFF2-40B4-BE49-F238E27FC236}">
                  <a16:creationId xmlns:a16="http://schemas.microsoft.com/office/drawing/2014/main" id="{D7BA0125-A42B-AD83-F6F5-0CCE83BCB8C8}"/>
                </a:ext>
              </a:extLst>
            </p:cNvPr>
            <p:cNvGrpSpPr/>
            <p:nvPr/>
          </p:nvGrpSpPr>
          <p:grpSpPr>
            <a:xfrm>
              <a:off x="1021131" y="1171120"/>
              <a:ext cx="3345424" cy="3250224"/>
              <a:chOff x="4410280" y="2185975"/>
              <a:chExt cx="3345424" cy="3250224"/>
            </a:xfrm>
          </p:grpSpPr>
          <p:grpSp>
            <p:nvGrpSpPr>
              <p:cNvPr id="10" name="Group 21">
                <a:extLst>
                  <a:ext uri="{FF2B5EF4-FFF2-40B4-BE49-F238E27FC236}">
                    <a16:creationId xmlns:a16="http://schemas.microsoft.com/office/drawing/2014/main" id="{4CA500DE-2092-E981-8EE4-8FE69A510D3E}"/>
                  </a:ext>
                </a:extLst>
              </p:cNvPr>
              <p:cNvGrpSpPr/>
              <p:nvPr/>
            </p:nvGrpSpPr>
            <p:grpSpPr>
              <a:xfrm>
                <a:off x="4492313" y="2185975"/>
                <a:ext cx="3263391" cy="3250224"/>
                <a:chOff x="4492313" y="2185975"/>
                <a:chExt cx="3263391" cy="3250224"/>
              </a:xfrm>
            </p:grpSpPr>
            <p:sp>
              <p:nvSpPr>
                <p:cNvPr id="22" name="Freeform: Shape 33">
                  <a:extLst>
                    <a:ext uri="{FF2B5EF4-FFF2-40B4-BE49-F238E27FC236}">
                      <a16:creationId xmlns:a16="http://schemas.microsoft.com/office/drawing/2014/main" id="{E73A20F1-7FB8-77A5-6C99-3046AD591D4F}"/>
                    </a:ext>
                  </a:extLst>
                </p:cNvPr>
                <p:cNvSpPr/>
                <p:nvPr/>
              </p:nvSpPr>
              <p:spPr>
                <a:xfrm>
                  <a:off x="4494762" y="2185975"/>
                  <a:ext cx="3260942" cy="3250224"/>
                </a:xfrm>
                <a:custGeom>
                  <a:avLst/>
                  <a:gdLst>
                    <a:gd name="connsiteX0" fmla="*/ 2463779 w 3260942"/>
                    <a:gd name="connsiteY0" fmla="*/ 66306 h 3250224"/>
                    <a:gd name="connsiteX1" fmla="*/ 2559696 w 3260942"/>
                    <a:gd name="connsiteY1" fmla="*/ 73640 h 3250224"/>
                    <a:gd name="connsiteX2" fmla="*/ 2885260 w 3260942"/>
                    <a:gd name="connsiteY2" fmla="*/ 192417 h 3250224"/>
                    <a:gd name="connsiteX3" fmla="*/ 3165581 w 3260942"/>
                    <a:gd name="connsiteY3" fmla="*/ 548080 h 3250224"/>
                    <a:gd name="connsiteX4" fmla="*/ 3260545 w 3260942"/>
                    <a:gd name="connsiteY4" fmla="*/ 1049953 h 3250224"/>
                    <a:gd name="connsiteX5" fmla="*/ 3141864 w 3260942"/>
                    <a:gd name="connsiteY5" fmla="*/ 1652409 h 3250224"/>
                    <a:gd name="connsiteX6" fmla="*/ 2716953 w 3260942"/>
                    <a:gd name="connsiteY6" fmla="*/ 2398788 h 3250224"/>
                    <a:gd name="connsiteX7" fmla="*/ 2316808 w 3260942"/>
                    <a:gd name="connsiteY7" fmla="*/ 2833223 h 3250224"/>
                    <a:gd name="connsiteX8" fmla="*/ 1871800 w 3260942"/>
                    <a:gd name="connsiteY8" fmla="*/ 3200126 h 3250224"/>
                    <a:gd name="connsiteX9" fmla="*/ 1811888 w 3260942"/>
                    <a:gd name="connsiteY9" fmla="*/ 3235845 h 3250224"/>
                    <a:gd name="connsiteX10" fmla="*/ 1723210 w 3260942"/>
                    <a:gd name="connsiteY10" fmla="*/ 3242989 h 3250224"/>
                    <a:gd name="connsiteX11" fmla="*/ 1616625 w 3260942"/>
                    <a:gd name="connsiteY11" fmla="*/ 3188125 h 3250224"/>
                    <a:gd name="connsiteX12" fmla="*/ 1480704 w 3260942"/>
                    <a:gd name="connsiteY12" fmla="*/ 3080873 h 3250224"/>
                    <a:gd name="connsiteX13" fmla="*/ 1089417 w 3260942"/>
                    <a:gd name="connsiteY13" fmla="*/ 2598051 h 3250224"/>
                    <a:gd name="connsiteX14" fmla="*/ 948637 w 3260942"/>
                    <a:gd name="connsiteY14" fmla="*/ 2367260 h 3250224"/>
                    <a:gd name="connsiteX15" fmla="*/ 824622 w 3260942"/>
                    <a:gd name="connsiteY15" fmla="*/ 2202668 h 3250224"/>
                    <a:gd name="connsiteX16" fmla="*/ 682128 w 3260942"/>
                    <a:gd name="connsiteY16" fmla="*/ 2175808 h 3250224"/>
                    <a:gd name="connsiteX17" fmla="*/ 415047 w 3260942"/>
                    <a:gd name="connsiteY17" fmla="*/ 1964162 h 3250224"/>
                    <a:gd name="connsiteX18" fmla="*/ 175969 w 3260942"/>
                    <a:gd name="connsiteY18" fmla="*/ 1455241 h 3250224"/>
                    <a:gd name="connsiteX19" fmla="*/ 167587 w 3260942"/>
                    <a:gd name="connsiteY19" fmla="*/ 1368469 h 3250224"/>
                    <a:gd name="connsiteX20" fmla="*/ 228357 w 3260942"/>
                    <a:gd name="connsiteY20" fmla="*/ 1314652 h 3250224"/>
                    <a:gd name="connsiteX21" fmla="*/ 299413 w 3260942"/>
                    <a:gd name="connsiteY21" fmla="*/ 1411426 h 3250224"/>
                    <a:gd name="connsiteX22" fmla="*/ 532776 w 3260942"/>
                    <a:gd name="connsiteY22" fmla="*/ 1897678 h 3250224"/>
                    <a:gd name="connsiteX23" fmla="*/ 810239 w 3260942"/>
                    <a:gd name="connsiteY23" fmla="*/ 2046839 h 3250224"/>
                    <a:gd name="connsiteX24" fmla="*/ 955495 w 3260942"/>
                    <a:gd name="connsiteY24" fmla="*/ 1931586 h 3250224"/>
                    <a:gd name="connsiteX25" fmla="*/ 1006930 w 3260942"/>
                    <a:gd name="connsiteY25" fmla="*/ 1748516 h 3250224"/>
                    <a:gd name="connsiteX26" fmla="*/ 994071 w 3260942"/>
                    <a:gd name="connsiteY26" fmla="*/ 1340465 h 3250224"/>
                    <a:gd name="connsiteX27" fmla="*/ 983784 w 3260942"/>
                    <a:gd name="connsiteY27" fmla="*/ 1139678 h 3250224"/>
                    <a:gd name="connsiteX28" fmla="*/ 1086178 w 3260942"/>
                    <a:gd name="connsiteY28" fmla="*/ 1145965 h 3250224"/>
                    <a:gd name="connsiteX29" fmla="*/ 1099227 w 3260942"/>
                    <a:gd name="connsiteY29" fmla="*/ 1183969 h 3250224"/>
                    <a:gd name="connsiteX30" fmla="*/ 1139328 w 3260942"/>
                    <a:gd name="connsiteY30" fmla="*/ 1677555 h 3250224"/>
                    <a:gd name="connsiteX31" fmla="*/ 1034076 w 3260942"/>
                    <a:gd name="connsiteY31" fmla="*/ 2067508 h 3250224"/>
                    <a:gd name="connsiteX32" fmla="*/ 1000834 w 3260942"/>
                    <a:gd name="connsiteY32" fmla="*/ 2155710 h 3250224"/>
                    <a:gd name="connsiteX33" fmla="*/ 1013693 w 3260942"/>
                    <a:gd name="connsiteY33" fmla="*/ 2202668 h 3250224"/>
                    <a:gd name="connsiteX34" fmla="*/ 1614816 w 3260942"/>
                    <a:gd name="connsiteY34" fmla="*/ 3048774 h 3250224"/>
                    <a:gd name="connsiteX35" fmla="*/ 1710161 w 3260942"/>
                    <a:gd name="connsiteY35" fmla="*/ 3109448 h 3250224"/>
                    <a:gd name="connsiteX36" fmla="*/ 1790552 w 3260942"/>
                    <a:gd name="connsiteY36" fmla="*/ 3108210 h 3250224"/>
                    <a:gd name="connsiteX37" fmla="*/ 1905233 w 3260942"/>
                    <a:gd name="connsiteY37" fmla="*/ 3039058 h 3250224"/>
                    <a:gd name="connsiteX38" fmla="*/ 2577126 w 3260942"/>
                    <a:gd name="connsiteY38" fmla="*/ 2388787 h 3250224"/>
                    <a:gd name="connsiteX39" fmla="*/ 2799821 w 3260942"/>
                    <a:gd name="connsiteY39" fmla="*/ 2093035 h 3250224"/>
                    <a:gd name="connsiteX40" fmla="*/ 3103954 w 3260942"/>
                    <a:gd name="connsiteY40" fmla="*/ 1373517 h 3250224"/>
                    <a:gd name="connsiteX41" fmla="*/ 3142626 w 3260942"/>
                    <a:gd name="connsiteY41" fmla="*/ 950131 h 3250224"/>
                    <a:gd name="connsiteX42" fmla="*/ 3000799 w 3260942"/>
                    <a:gd name="connsiteY42" fmla="*/ 485692 h 3250224"/>
                    <a:gd name="connsiteX43" fmla="*/ 1998483 w 3260942"/>
                    <a:gd name="connsiteY43" fmla="*/ 293287 h 3250224"/>
                    <a:gd name="connsiteX44" fmla="*/ 1665394 w 3260942"/>
                    <a:gd name="connsiteY44" fmla="*/ 486358 h 3250224"/>
                    <a:gd name="connsiteX45" fmla="*/ 1652630 w 3260942"/>
                    <a:gd name="connsiteY45" fmla="*/ 494550 h 3250224"/>
                    <a:gd name="connsiteX46" fmla="*/ 1548236 w 3260942"/>
                    <a:gd name="connsiteY46" fmla="*/ 490930 h 3250224"/>
                    <a:gd name="connsiteX47" fmla="*/ 1532805 w 3260942"/>
                    <a:gd name="connsiteY47" fmla="*/ 481310 h 3250224"/>
                    <a:gd name="connsiteX48" fmla="*/ 1383930 w 3260942"/>
                    <a:gd name="connsiteY48" fmla="*/ 412444 h 3250224"/>
                    <a:gd name="connsiteX49" fmla="*/ 1000072 w 3260942"/>
                    <a:gd name="connsiteY49" fmla="*/ 279285 h 3250224"/>
                    <a:gd name="connsiteX50" fmla="*/ 832051 w 3260942"/>
                    <a:gd name="connsiteY50" fmla="*/ 259663 h 3250224"/>
                    <a:gd name="connsiteX51" fmla="*/ 172254 w 3260942"/>
                    <a:gd name="connsiteY51" fmla="*/ 966704 h 3250224"/>
                    <a:gd name="connsiteX52" fmla="*/ 174159 w 3260942"/>
                    <a:gd name="connsiteY52" fmla="*/ 1623643 h 3250224"/>
                    <a:gd name="connsiteX53" fmla="*/ 325035 w 3260942"/>
                    <a:gd name="connsiteY53" fmla="*/ 2042172 h 3250224"/>
                    <a:gd name="connsiteX54" fmla="*/ 645361 w 3260942"/>
                    <a:gd name="connsiteY54" fmla="*/ 2518612 h 3250224"/>
                    <a:gd name="connsiteX55" fmla="*/ 747279 w 3260942"/>
                    <a:gd name="connsiteY55" fmla="*/ 2642342 h 3250224"/>
                    <a:gd name="connsiteX56" fmla="*/ 664792 w 3260942"/>
                    <a:gd name="connsiteY56" fmla="*/ 2733782 h 3250224"/>
                    <a:gd name="connsiteX57" fmla="*/ 459433 w 3260942"/>
                    <a:gd name="connsiteY57" fmla="*/ 2488323 h 3250224"/>
                    <a:gd name="connsiteX58" fmla="*/ 120438 w 3260942"/>
                    <a:gd name="connsiteY58" fmla="*/ 1914918 h 3250224"/>
                    <a:gd name="connsiteX59" fmla="*/ 39190 w 3260942"/>
                    <a:gd name="connsiteY59" fmla="*/ 1633359 h 3250224"/>
                    <a:gd name="connsiteX60" fmla="*/ 274077 w 3260942"/>
                    <a:gd name="connsiteY60" fmla="*/ 400538 h 3250224"/>
                    <a:gd name="connsiteX61" fmla="*/ 694034 w 3260942"/>
                    <a:gd name="connsiteY61" fmla="*/ 161841 h 3250224"/>
                    <a:gd name="connsiteX62" fmla="*/ 1443175 w 3260942"/>
                    <a:gd name="connsiteY62" fmla="*/ 311574 h 3250224"/>
                    <a:gd name="connsiteX63" fmla="*/ 1589574 w 3260942"/>
                    <a:gd name="connsiteY63" fmla="*/ 371106 h 3250224"/>
                    <a:gd name="connsiteX64" fmla="*/ 1636437 w 3260942"/>
                    <a:gd name="connsiteY64" fmla="*/ 364438 h 3250224"/>
                    <a:gd name="connsiteX65" fmla="*/ 1746261 w 3260942"/>
                    <a:gd name="connsiteY65" fmla="*/ 291191 h 3250224"/>
                    <a:gd name="connsiteX66" fmla="*/ 2178886 w 3260942"/>
                    <a:gd name="connsiteY66" fmla="*/ 92976 h 3250224"/>
                    <a:gd name="connsiteX67" fmla="*/ 2463779 w 3260942"/>
                    <a:gd name="connsiteY67" fmla="*/ 66306 h 3250224"/>
                    <a:gd name="connsiteX68" fmla="*/ 2463779 w 3260942"/>
                    <a:gd name="connsiteY68" fmla="*/ 66306 h 3250224"/>
                    <a:gd name="connsiteX69" fmla="*/ 243216 w 3260942"/>
                    <a:gd name="connsiteY69" fmla="*/ 58495 h 3250224"/>
                    <a:gd name="connsiteX70" fmla="*/ 333036 w 3260942"/>
                    <a:gd name="connsiteY70" fmla="*/ 104977 h 3250224"/>
                    <a:gd name="connsiteX71" fmla="*/ 302556 w 3260942"/>
                    <a:gd name="connsiteY71" fmla="*/ 206037 h 3250224"/>
                    <a:gd name="connsiteX72" fmla="*/ 269028 w 3260942"/>
                    <a:gd name="connsiteY72" fmla="*/ 219087 h 3250224"/>
                    <a:gd name="connsiteX73" fmla="*/ 134631 w 3260942"/>
                    <a:gd name="connsiteY73" fmla="*/ 208609 h 3250224"/>
                    <a:gd name="connsiteX74" fmla="*/ 119295 w 3260942"/>
                    <a:gd name="connsiteY74" fmla="*/ 193560 h 3250224"/>
                    <a:gd name="connsiteX75" fmla="*/ 111675 w 3260942"/>
                    <a:gd name="connsiteY75" fmla="*/ 171843 h 3250224"/>
                    <a:gd name="connsiteX76" fmla="*/ 104817 w 3260942"/>
                    <a:gd name="connsiteY76" fmla="*/ 133266 h 3250224"/>
                    <a:gd name="connsiteX77" fmla="*/ 112533 w 3260942"/>
                    <a:gd name="connsiteY77" fmla="*/ 104406 h 3250224"/>
                    <a:gd name="connsiteX78" fmla="*/ 119200 w 3260942"/>
                    <a:gd name="connsiteY78" fmla="*/ 99929 h 3250224"/>
                    <a:gd name="connsiteX79" fmla="*/ 243216 w 3260942"/>
                    <a:gd name="connsiteY79" fmla="*/ 58495 h 3250224"/>
                    <a:gd name="connsiteX80" fmla="*/ 243216 w 3260942"/>
                    <a:gd name="connsiteY80" fmla="*/ 58495 h 3250224"/>
                    <a:gd name="connsiteX81" fmla="*/ 485913 w 3260942"/>
                    <a:gd name="connsiteY81" fmla="*/ 297 h 3250224"/>
                    <a:gd name="connsiteX82" fmla="*/ 557160 w 3260942"/>
                    <a:gd name="connsiteY82" fmla="*/ 2202 h 3250224"/>
                    <a:gd name="connsiteX83" fmla="*/ 573924 w 3260942"/>
                    <a:gd name="connsiteY83" fmla="*/ 17919 h 3250224"/>
                    <a:gd name="connsiteX84" fmla="*/ 581448 w 3260942"/>
                    <a:gd name="connsiteY84" fmla="*/ 33254 h 3250224"/>
                    <a:gd name="connsiteX85" fmla="*/ 589068 w 3260942"/>
                    <a:gd name="connsiteY85" fmla="*/ 52590 h 3250224"/>
                    <a:gd name="connsiteX86" fmla="*/ 590973 w 3260942"/>
                    <a:gd name="connsiteY86" fmla="*/ 88308 h 3250224"/>
                    <a:gd name="connsiteX87" fmla="*/ 585068 w 3260942"/>
                    <a:gd name="connsiteY87" fmla="*/ 114883 h 3250224"/>
                    <a:gd name="connsiteX88" fmla="*/ 451718 w 3260942"/>
                    <a:gd name="connsiteY88" fmla="*/ 170700 h 3250224"/>
                    <a:gd name="connsiteX89" fmla="*/ 365612 w 3260942"/>
                    <a:gd name="connsiteY89" fmla="*/ 59733 h 3250224"/>
                    <a:gd name="connsiteX90" fmla="*/ 415904 w 3260942"/>
                    <a:gd name="connsiteY90" fmla="*/ 13251 h 3250224"/>
                    <a:gd name="connsiteX91" fmla="*/ 485913 w 3260942"/>
                    <a:gd name="connsiteY91" fmla="*/ 297 h 3250224"/>
                    <a:gd name="connsiteX92" fmla="*/ 485913 w 3260942"/>
                    <a:gd name="connsiteY92" fmla="*/ 297 h 325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260942" h="3250224">
                      <a:moveTo>
                        <a:pt x="2463779" y="66306"/>
                      </a:moveTo>
                      <a:cubicBezTo>
                        <a:pt x="2495688" y="67449"/>
                        <a:pt x="2527597" y="69925"/>
                        <a:pt x="2559696" y="73640"/>
                      </a:cubicBezTo>
                      <a:cubicBezTo>
                        <a:pt x="2678092" y="87261"/>
                        <a:pt x="2787819" y="122408"/>
                        <a:pt x="2885260" y="192417"/>
                      </a:cubicBezTo>
                      <a:cubicBezTo>
                        <a:pt x="3012800" y="284143"/>
                        <a:pt x="3102811" y="405586"/>
                        <a:pt x="3165581" y="548080"/>
                      </a:cubicBezTo>
                      <a:cubicBezTo>
                        <a:pt x="3235971" y="707910"/>
                        <a:pt x="3264736" y="875931"/>
                        <a:pt x="3260545" y="1049953"/>
                      </a:cubicBezTo>
                      <a:cubicBezTo>
                        <a:pt x="3255592" y="1257598"/>
                        <a:pt x="3209967" y="1457337"/>
                        <a:pt x="3141864" y="1652409"/>
                      </a:cubicBezTo>
                      <a:cubicBezTo>
                        <a:pt x="3045947" y="1927110"/>
                        <a:pt x="2899357" y="2173141"/>
                        <a:pt x="2716953" y="2398788"/>
                      </a:cubicBezTo>
                      <a:cubicBezTo>
                        <a:pt x="2592938" y="2552236"/>
                        <a:pt x="2459683" y="2697206"/>
                        <a:pt x="2316808" y="2833223"/>
                      </a:cubicBezTo>
                      <a:cubicBezTo>
                        <a:pt x="2177267" y="2966097"/>
                        <a:pt x="2032963" y="3093351"/>
                        <a:pt x="1871800" y="3200126"/>
                      </a:cubicBezTo>
                      <a:cubicBezTo>
                        <a:pt x="1852465" y="3212985"/>
                        <a:pt x="1831700" y="3223748"/>
                        <a:pt x="1811888" y="3235845"/>
                      </a:cubicBezTo>
                      <a:cubicBezTo>
                        <a:pt x="1783408" y="3253275"/>
                        <a:pt x="1753881" y="3253847"/>
                        <a:pt x="1723210" y="3242989"/>
                      </a:cubicBezTo>
                      <a:cubicBezTo>
                        <a:pt x="1685110" y="3229558"/>
                        <a:pt x="1649391" y="3211842"/>
                        <a:pt x="1616625" y="3188125"/>
                      </a:cubicBezTo>
                      <a:cubicBezTo>
                        <a:pt x="1567095" y="3157740"/>
                        <a:pt x="1522995" y="3120402"/>
                        <a:pt x="1480704" y="3080873"/>
                      </a:cubicBezTo>
                      <a:cubicBezTo>
                        <a:pt x="1328685" y="2938855"/>
                        <a:pt x="1201240" y="2772930"/>
                        <a:pt x="1089417" y="2598051"/>
                      </a:cubicBezTo>
                      <a:cubicBezTo>
                        <a:pt x="1041411" y="2522994"/>
                        <a:pt x="987690" y="2447175"/>
                        <a:pt x="948637" y="2367260"/>
                      </a:cubicBezTo>
                      <a:cubicBezTo>
                        <a:pt x="916347" y="2301252"/>
                        <a:pt x="894535" y="2239720"/>
                        <a:pt x="824622" y="2202668"/>
                      </a:cubicBezTo>
                      <a:cubicBezTo>
                        <a:pt x="787950" y="2183237"/>
                        <a:pt x="721847" y="2188000"/>
                        <a:pt x="682128" y="2175808"/>
                      </a:cubicBezTo>
                      <a:cubicBezTo>
                        <a:pt x="590307" y="2147423"/>
                        <a:pt x="469911" y="2043124"/>
                        <a:pt x="415047" y="1964162"/>
                      </a:cubicBezTo>
                      <a:cubicBezTo>
                        <a:pt x="307509" y="1809571"/>
                        <a:pt x="226261" y="1636693"/>
                        <a:pt x="175969" y="1455241"/>
                      </a:cubicBezTo>
                      <a:cubicBezTo>
                        <a:pt x="168063" y="1426952"/>
                        <a:pt x="161015" y="1397139"/>
                        <a:pt x="167587" y="1368469"/>
                      </a:cubicBezTo>
                      <a:cubicBezTo>
                        <a:pt x="174255" y="1339894"/>
                        <a:pt x="199020" y="1313319"/>
                        <a:pt x="228357" y="1314652"/>
                      </a:cubicBezTo>
                      <a:cubicBezTo>
                        <a:pt x="271505" y="1316748"/>
                        <a:pt x="289698" y="1369326"/>
                        <a:pt x="299413" y="1411426"/>
                      </a:cubicBezTo>
                      <a:cubicBezTo>
                        <a:pt x="339990" y="1588115"/>
                        <a:pt x="420285" y="1755469"/>
                        <a:pt x="532776" y="1897678"/>
                      </a:cubicBezTo>
                      <a:cubicBezTo>
                        <a:pt x="601451" y="1984450"/>
                        <a:pt x="701654" y="2068461"/>
                        <a:pt x="810239" y="2046839"/>
                      </a:cubicBezTo>
                      <a:cubicBezTo>
                        <a:pt x="872818" y="2034361"/>
                        <a:pt x="924539" y="1987403"/>
                        <a:pt x="955495" y="1931586"/>
                      </a:cubicBezTo>
                      <a:cubicBezTo>
                        <a:pt x="986451" y="1875865"/>
                        <a:pt x="999215" y="1811857"/>
                        <a:pt x="1006930" y="1748516"/>
                      </a:cubicBezTo>
                      <a:cubicBezTo>
                        <a:pt x="1023599" y="1612880"/>
                        <a:pt x="1019217" y="1474768"/>
                        <a:pt x="994071" y="1340465"/>
                      </a:cubicBezTo>
                      <a:cubicBezTo>
                        <a:pt x="981022" y="1270361"/>
                        <a:pt x="953590" y="1152346"/>
                        <a:pt x="983784" y="1139678"/>
                      </a:cubicBezTo>
                      <a:cubicBezTo>
                        <a:pt x="1016836" y="1132630"/>
                        <a:pt x="1065985" y="1118818"/>
                        <a:pt x="1086178" y="1145965"/>
                      </a:cubicBezTo>
                      <a:cubicBezTo>
                        <a:pt x="1094274" y="1156823"/>
                        <a:pt x="1096941" y="1170634"/>
                        <a:pt x="1099227" y="1183969"/>
                      </a:cubicBezTo>
                      <a:cubicBezTo>
                        <a:pt x="1128088" y="1346752"/>
                        <a:pt x="1143138" y="1512201"/>
                        <a:pt x="1139328" y="1677555"/>
                      </a:cubicBezTo>
                      <a:cubicBezTo>
                        <a:pt x="1135899" y="1826621"/>
                        <a:pt x="1127707" y="1941397"/>
                        <a:pt x="1034076" y="2067508"/>
                      </a:cubicBezTo>
                      <a:cubicBezTo>
                        <a:pt x="1013979" y="2094559"/>
                        <a:pt x="1003311" y="2122087"/>
                        <a:pt x="1000834" y="2155710"/>
                      </a:cubicBezTo>
                      <a:cubicBezTo>
                        <a:pt x="999596" y="2172093"/>
                        <a:pt x="1006740" y="2187809"/>
                        <a:pt x="1013693" y="2202668"/>
                      </a:cubicBezTo>
                      <a:cubicBezTo>
                        <a:pt x="1157806" y="2507278"/>
                        <a:pt x="1356021" y="2828080"/>
                        <a:pt x="1614816" y="3048774"/>
                      </a:cubicBezTo>
                      <a:cubicBezTo>
                        <a:pt x="1643581" y="3073253"/>
                        <a:pt x="1674728" y="3094684"/>
                        <a:pt x="1710161" y="3109448"/>
                      </a:cubicBezTo>
                      <a:cubicBezTo>
                        <a:pt x="1737593" y="3120878"/>
                        <a:pt x="1763501" y="3119925"/>
                        <a:pt x="1790552" y="3108210"/>
                      </a:cubicBezTo>
                      <a:cubicBezTo>
                        <a:pt x="1831986" y="3090208"/>
                        <a:pt x="1868848" y="3065062"/>
                        <a:pt x="1905233" y="3039058"/>
                      </a:cubicBezTo>
                      <a:cubicBezTo>
                        <a:pt x="2156884" y="2858369"/>
                        <a:pt x="2379102" y="2625673"/>
                        <a:pt x="2577126" y="2388787"/>
                      </a:cubicBezTo>
                      <a:cubicBezTo>
                        <a:pt x="2656375" y="2293918"/>
                        <a:pt x="2731813" y="2196382"/>
                        <a:pt x="2799821" y="2093035"/>
                      </a:cubicBezTo>
                      <a:cubicBezTo>
                        <a:pt x="2940601" y="1879104"/>
                        <a:pt x="3048805" y="1623453"/>
                        <a:pt x="3103954" y="1373517"/>
                      </a:cubicBezTo>
                      <a:cubicBezTo>
                        <a:pt x="3134720" y="1233976"/>
                        <a:pt x="3150627" y="1093006"/>
                        <a:pt x="3142626" y="950131"/>
                      </a:cubicBezTo>
                      <a:cubicBezTo>
                        <a:pt x="3133291" y="784014"/>
                        <a:pt x="3095667" y="625423"/>
                        <a:pt x="3000799" y="485692"/>
                      </a:cubicBezTo>
                      <a:cubicBezTo>
                        <a:pt x="2761626" y="133743"/>
                        <a:pt x="2355861" y="127170"/>
                        <a:pt x="1998483" y="293287"/>
                      </a:cubicBezTo>
                      <a:cubicBezTo>
                        <a:pt x="1881516" y="347674"/>
                        <a:pt x="1773788" y="417397"/>
                        <a:pt x="1665394" y="486358"/>
                      </a:cubicBezTo>
                      <a:cubicBezTo>
                        <a:pt x="1661107" y="489120"/>
                        <a:pt x="1656535" y="491407"/>
                        <a:pt x="1652630" y="494550"/>
                      </a:cubicBezTo>
                      <a:cubicBezTo>
                        <a:pt x="1616721" y="523315"/>
                        <a:pt x="1582336" y="512362"/>
                        <a:pt x="1548236" y="490930"/>
                      </a:cubicBezTo>
                      <a:cubicBezTo>
                        <a:pt x="1543188" y="487596"/>
                        <a:pt x="1538044" y="484453"/>
                        <a:pt x="1532805" y="481310"/>
                      </a:cubicBezTo>
                      <a:cubicBezTo>
                        <a:pt x="1482418" y="460069"/>
                        <a:pt x="1433745" y="434923"/>
                        <a:pt x="1383930" y="412444"/>
                      </a:cubicBezTo>
                      <a:cubicBezTo>
                        <a:pt x="1261629" y="357294"/>
                        <a:pt x="1128183" y="320814"/>
                        <a:pt x="1000072" y="279285"/>
                      </a:cubicBezTo>
                      <a:cubicBezTo>
                        <a:pt x="941493" y="260330"/>
                        <a:pt x="875009" y="261473"/>
                        <a:pt x="832051" y="259663"/>
                      </a:cubicBezTo>
                      <a:cubicBezTo>
                        <a:pt x="454861" y="243661"/>
                        <a:pt x="232738" y="635615"/>
                        <a:pt x="172254" y="966704"/>
                      </a:cubicBezTo>
                      <a:cubicBezTo>
                        <a:pt x="133392" y="1179493"/>
                        <a:pt x="131964" y="1411236"/>
                        <a:pt x="174159" y="1623643"/>
                      </a:cubicBezTo>
                      <a:cubicBezTo>
                        <a:pt x="203401" y="1770709"/>
                        <a:pt x="256836" y="1909107"/>
                        <a:pt x="325035" y="2042172"/>
                      </a:cubicBezTo>
                      <a:cubicBezTo>
                        <a:pt x="412856" y="2213622"/>
                        <a:pt x="523727" y="2369737"/>
                        <a:pt x="645361" y="2518612"/>
                      </a:cubicBezTo>
                      <a:cubicBezTo>
                        <a:pt x="679175" y="2559951"/>
                        <a:pt x="712608" y="2601671"/>
                        <a:pt x="747279" y="2642342"/>
                      </a:cubicBezTo>
                      <a:cubicBezTo>
                        <a:pt x="796332" y="2699968"/>
                        <a:pt x="719561" y="2784360"/>
                        <a:pt x="664792" y="2733782"/>
                      </a:cubicBezTo>
                      <a:cubicBezTo>
                        <a:pt x="585639" y="2660821"/>
                        <a:pt x="521346" y="2575381"/>
                        <a:pt x="459433" y="2488323"/>
                      </a:cubicBezTo>
                      <a:cubicBezTo>
                        <a:pt x="330274" y="2306776"/>
                        <a:pt x="213307" y="2117991"/>
                        <a:pt x="120438" y="1914918"/>
                      </a:cubicBezTo>
                      <a:cubicBezTo>
                        <a:pt x="79290" y="1825002"/>
                        <a:pt x="57383" y="1729657"/>
                        <a:pt x="39190" y="1633359"/>
                      </a:cubicBezTo>
                      <a:cubicBezTo>
                        <a:pt x="-38629" y="1222831"/>
                        <a:pt x="-19770" y="728484"/>
                        <a:pt x="274077" y="400538"/>
                      </a:cubicBezTo>
                      <a:cubicBezTo>
                        <a:pt x="387329" y="274046"/>
                        <a:pt x="527061" y="194036"/>
                        <a:pt x="694034" y="161841"/>
                      </a:cubicBezTo>
                      <a:cubicBezTo>
                        <a:pt x="951304" y="112216"/>
                        <a:pt x="1212194" y="206228"/>
                        <a:pt x="1443175" y="311574"/>
                      </a:cubicBezTo>
                      <a:cubicBezTo>
                        <a:pt x="1491086" y="333387"/>
                        <a:pt x="1538140" y="357485"/>
                        <a:pt x="1589574" y="371106"/>
                      </a:cubicBezTo>
                      <a:cubicBezTo>
                        <a:pt x="1606815" y="375678"/>
                        <a:pt x="1621674" y="373011"/>
                        <a:pt x="1636437" y="364438"/>
                      </a:cubicBezTo>
                      <a:cubicBezTo>
                        <a:pt x="1674633" y="342436"/>
                        <a:pt x="1709780" y="315861"/>
                        <a:pt x="1746261" y="291191"/>
                      </a:cubicBezTo>
                      <a:cubicBezTo>
                        <a:pt x="1879516" y="201180"/>
                        <a:pt x="2021057" y="129361"/>
                        <a:pt x="2178886" y="92976"/>
                      </a:cubicBezTo>
                      <a:cubicBezTo>
                        <a:pt x="2273279" y="71163"/>
                        <a:pt x="2368148" y="62877"/>
                        <a:pt x="2463779" y="66306"/>
                      </a:cubicBezTo>
                      <a:lnTo>
                        <a:pt x="2463779" y="66306"/>
                      </a:lnTo>
                      <a:close/>
                      <a:moveTo>
                        <a:pt x="243216" y="58495"/>
                      </a:moveTo>
                      <a:cubicBezTo>
                        <a:pt x="283602" y="53828"/>
                        <a:pt x="320178" y="72402"/>
                        <a:pt x="333036" y="104977"/>
                      </a:cubicBezTo>
                      <a:cubicBezTo>
                        <a:pt x="346086" y="138124"/>
                        <a:pt x="332465" y="184130"/>
                        <a:pt x="302556" y="206037"/>
                      </a:cubicBezTo>
                      <a:cubicBezTo>
                        <a:pt x="292650" y="213276"/>
                        <a:pt x="281030" y="216705"/>
                        <a:pt x="269028" y="219087"/>
                      </a:cubicBezTo>
                      <a:cubicBezTo>
                        <a:pt x="222832" y="233469"/>
                        <a:pt x="178255" y="227183"/>
                        <a:pt x="134631" y="208609"/>
                      </a:cubicBezTo>
                      <a:cubicBezTo>
                        <a:pt x="128344" y="205942"/>
                        <a:pt x="121867" y="199084"/>
                        <a:pt x="119295" y="193560"/>
                      </a:cubicBezTo>
                      <a:cubicBezTo>
                        <a:pt x="115581" y="185463"/>
                        <a:pt x="114723" y="182796"/>
                        <a:pt x="111675" y="171843"/>
                      </a:cubicBezTo>
                      <a:cubicBezTo>
                        <a:pt x="108246" y="159746"/>
                        <a:pt x="107103" y="144030"/>
                        <a:pt x="104817" y="133266"/>
                      </a:cubicBezTo>
                      <a:cubicBezTo>
                        <a:pt x="104817" y="133266"/>
                        <a:pt x="104627" y="111359"/>
                        <a:pt x="112533" y="104406"/>
                      </a:cubicBezTo>
                      <a:cubicBezTo>
                        <a:pt x="113771" y="101929"/>
                        <a:pt x="116819" y="101072"/>
                        <a:pt x="119200" y="99929"/>
                      </a:cubicBezTo>
                      <a:cubicBezTo>
                        <a:pt x="158634" y="80117"/>
                        <a:pt x="198924" y="63543"/>
                        <a:pt x="243216" y="58495"/>
                      </a:cubicBezTo>
                      <a:lnTo>
                        <a:pt x="243216" y="58495"/>
                      </a:lnTo>
                      <a:close/>
                      <a:moveTo>
                        <a:pt x="485913" y="297"/>
                      </a:moveTo>
                      <a:cubicBezTo>
                        <a:pt x="509535" y="-655"/>
                        <a:pt x="533347" y="869"/>
                        <a:pt x="557160" y="2202"/>
                      </a:cubicBezTo>
                      <a:cubicBezTo>
                        <a:pt x="566875" y="2774"/>
                        <a:pt x="570495" y="10299"/>
                        <a:pt x="573924" y="17919"/>
                      </a:cubicBezTo>
                      <a:cubicBezTo>
                        <a:pt x="577543" y="22491"/>
                        <a:pt x="579829" y="27729"/>
                        <a:pt x="581448" y="33254"/>
                      </a:cubicBezTo>
                      <a:cubicBezTo>
                        <a:pt x="584020" y="39731"/>
                        <a:pt x="586497" y="46113"/>
                        <a:pt x="589068" y="52590"/>
                      </a:cubicBezTo>
                      <a:cubicBezTo>
                        <a:pt x="591259" y="64401"/>
                        <a:pt x="591831" y="76307"/>
                        <a:pt x="590973" y="88308"/>
                      </a:cubicBezTo>
                      <a:cubicBezTo>
                        <a:pt x="587354" y="98119"/>
                        <a:pt x="596403" y="101929"/>
                        <a:pt x="585068" y="114883"/>
                      </a:cubicBezTo>
                      <a:cubicBezTo>
                        <a:pt x="550778" y="148983"/>
                        <a:pt x="498962" y="166699"/>
                        <a:pt x="451718" y="170700"/>
                      </a:cubicBezTo>
                      <a:cubicBezTo>
                        <a:pt x="392187" y="175843"/>
                        <a:pt x="343800" y="112216"/>
                        <a:pt x="365612" y="59733"/>
                      </a:cubicBezTo>
                      <a:cubicBezTo>
                        <a:pt x="373232" y="34397"/>
                        <a:pt x="393234" y="21729"/>
                        <a:pt x="415904" y="13251"/>
                      </a:cubicBezTo>
                      <a:cubicBezTo>
                        <a:pt x="438954" y="4679"/>
                        <a:pt x="462291" y="1250"/>
                        <a:pt x="485913" y="297"/>
                      </a:cubicBezTo>
                      <a:lnTo>
                        <a:pt x="485913" y="297"/>
                      </a:lnTo>
                      <a:close/>
                    </a:path>
                  </a:pathLst>
                </a:custGeom>
                <a:solidFill>
                  <a:srgbClr val="03C9CA"/>
                </a:solidFill>
                <a:ln w="9525" cap="flat">
                  <a:noFill/>
                  <a:prstDash val="solid"/>
                  <a:miter/>
                </a:ln>
              </p:spPr>
              <p:txBody>
                <a:bodyPr rtlCol="0" anchor="ctr"/>
                <a:lstStyle/>
                <a:p>
                  <a:endParaRPr lang="en-US"/>
                </a:p>
              </p:txBody>
            </p:sp>
            <p:sp>
              <p:nvSpPr>
                <p:cNvPr id="23" name="Freeform: Shape 34">
                  <a:extLst>
                    <a:ext uri="{FF2B5EF4-FFF2-40B4-BE49-F238E27FC236}">
                      <a16:creationId xmlns:a16="http://schemas.microsoft.com/office/drawing/2014/main" id="{22024848-1263-94EF-E823-A1C70E15F9E5}"/>
                    </a:ext>
                  </a:extLst>
                </p:cNvPr>
                <p:cNvSpPr/>
                <p:nvPr/>
              </p:nvSpPr>
              <p:spPr>
                <a:xfrm>
                  <a:off x="4492313" y="2245422"/>
                  <a:ext cx="3159274" cy="3129153"/>
                </a:xfrm>
                <a:custGeom>
                  <a:avLst/>
                  <a:gdLst>
                    <a:gd name="connsiteX0" fmla="*/ 189658 w 3159274"/>
                    <a:gd name="connsiteY0" fmla="*/ 1275969 h 3129153"/>
                    <a:gd name="connsiteX1" fmla="*/ 178323 w 3159274"/>
                    <a:gd name="connsiteY1" fmla="*/ 1340168 h 3129153"/>
                    <a:gd name="connsiteX2" fmla="*/ 386063 w 3159274"/>
                    <a:gd name="connsiteY2" fmla="*/ 1830610 h 3129153"/>
                    <a:gd name="connsiteX3" fmla="*/ 518365 w 3159274"/>
                    <a:gd name="connsiteY3" fmla="*/ 1987868 h 3129153"/>
                    <a:gd name="connsiteX4" fmla="*/ 704103 w 3159274"/>
                    <a:gd name="connsiteY4" fmla="*/ 2097405 h 3129153"/>
                    <a:gd name="connsiteX5" fmla="*/ 827642 w 3159274"/>
                    <a:gd name="connsiteY5" fmla="*/ 2122075 h 3129153"/>
                    <a:gd name="connsiteX6" fmla="*/ 902032 w 3159274"/>
                    <a:gd name="connsiteY6" fmla="*/ 2182368 h 3129153"/>
                    <a:gd name="connsiteX7" fmla="*/ 1184925 w 3159274"/>
                    <a:gd name="connsiteY7" fmla="*/ 2658618 h 3129153"/>
                    <a:gd name="connsiteX8" fmla="*/ 1352470 w 3159274"/>
                    <a:gd name="connsiteY8" fmla="*/ 2876360 h 3129153"/>
                    <a:gd name="connsiteX9" fmla="*/ 1454482 w 3159274"/>
                    <a:gd name="connsiteY9" fmla="*/ 2987421 h 3129153"/>
                    <a:gd name="connsiteX10" fmla="*/ 1605073 w 3159274"/>
                    <a:gd name="connsiteY10" fmla="*/ 3118295 h 3129153"/>
                    <a:gd name="connsiteX11" fmla="*/ 1612502 w 3159274"/>
                    <a:gd name="connsiteY11" fmla="*/ 3129153 h 3129153"/>
                    <a:gd name="connsiteX12" fmla="*/ 1476580 w 3159274"/>
                    <a:gd name="connsiteY12" fmla="*/ 3021902 h 3129153"/>
                    <a:gd name="connsiteX13" fmla="*/ 986805 w 3159274"/>
                    <a:gd name="connsiteY13" fmla="*/ 2376773 h 3129153"/>
                    <a:gd name="connsiteX14" fmla="*/ 891079 w 3159274"/>
                    <a:gd name="connsiteY14" fmla="*/ 2198084 h 3129153"/>
                    <a:gd name="connsiteX15" fmla="*/ 784113 w 3159274"/>
                    <a:gd name="connsiteY15" fmla="*/ 2129790 h 3129153"/>
                    <a:gd name="connsiteX16" fmla="*/ 642000 w 3159274"/>
                    <a:gd name="connsiteY16" fmla="*/ 2103406 h 3129153"/>
                    <a:gd name="connsiteX17" fmla="*/ 453691 w 3159274"/>
                    <a:gd name="connsiteY17" fmla="*/ 1958816 h 3129153"/>
                    <a:gd name="connsiteX18" fmla="*/ 158035 w 3159274"/>
                    <a:gd name="connsiteY18" fmla="*/ 1330452 h 3129153"/>
                    <a:gd name="connsiteX19" fmla="*/ 173370 w 3159274"/>
                    <a:gd name="connsiteY19" fmla="*/ 1279398 h 3129153"/>
                    <a:gd name="connsiteX20" fmla="*/ 209374 w 3159274"/>
                    <a:gd name="connsiteY20" fmla="*/ 1259205 h 3129153"/>
                    <a:gd name="connsiteX21" fmla="*/ 189658 w 3159274"/>
                    <a:gd name="connsiteY21" fmla="*/ 1275969 h 3129153"/>
                    <a:gd name="connsiteX22" fmla="*/ 1020904 w 3159274"/>
                    <a:gd name="connsiteY22" fmla="*/ 1073468 h 3129153"/>
                    <a:gd name="connsiteX23" fmla="*/ 1015189 w 3159274"/>
                    <a:gd name="connsiteY23" fmla="*/ 1077754 h 3129153"/>
                    <a:gd name="connsiteX24" fmla="*/ 987186 w 3159274"/>
                    <a:gd name="connsiteY24" fmla="*/ 1115187 h 3129153"/>
                    <a:gd name="connsiteX25" fmla="*/ 1012237 w 3159274"/>
                    <a:gd name="connsiteY25" fmla="*/ 1297210 h 3129153"/>
                    <a:gd name="connsiteX26" fmla="*/ 1025191 w 3159274"/>
                    <a:gd name="connsiteY26" fmla="*/ 1424273 h 3129153"/>
                    <a:gd name="connsiteX27" fmla="*/ 1031668 w 3159274"/>
                    <a:gd name="connsiteY27" fmla="*/ 1561433 h 3129153"/>
                    <a:gd name="connsiteX28" fmla="*/ 986329 w 3159274"/>
                    <a:gd name="connsiteY28" fmla="*/ 1819085 h 3129153"/>
                    <a:gd name="connsiteX29" fmla="*/ 956611 w 3159274"/>
                    <a:gd name="connsiteY29" fmla="*/ 1880140 h 3129153"/>
                    <a:gd name="connsiteX30" fmla="*/ 948610 w 3159274"/>
                    <a:gd name="connsiteY30" fmla="*/ 1885188 h 3129153"/>
                    <a:gd name="connsiteX31" fmla="*/ 1011094 w 3159274"/>
                    <a:gd name="connsiteY31" fmla="*/ 1508474 h 3129153"/>
                    <a:gd name="connsiteX32" fmla="*/ 972994 w 3159274"/>
                    <a:gd name="connsiteY32" fmla="*/ 1150144 h 3129153"/>
                    <a:gd name="connsiteX33" fmla="*/ 969755 w 3159274"/>
                    <a:gd name="connsiteY33" fmla="*/ 1114425 h 3129153"/>
                    <a:gd name="connsiteX34" fmla="*/ 982995 w 3159274"/>
                    <a:gd name="connsiteY34" fmla="*/ 1082897 h 3129153"/>
                    <a:gd name="connsiteX35" fmla="*/ 1020904 w 3159274"/>
                    <a:gd name="connsiteY35" fmla="*/ 1073468 h 3129153"/>
                    <a:gd name="connsiteX36" fmla="*/ 117839 w 3159274"/>
                    <a:gd name="connsiteY36" fmla="*/ 587693 h 3129153"/>
                    <a:gd name="connsiteX37" fmla="*/ 81549 w 3159274"/>
                    <a:gd name="connsiteY37" fmla="*/ 703898 h 3129153"/>
                    <a:gd name="connsiteX38" fmla="*/ 31447 w 3159274"/>
                    <a:gd name="connsiteY38" fmla="*/ 927640 h 3129153"/>
                    <a:gd name="connsiteX39" fmla="*/ 18684 w 3159274"/>
                    <a:gd name="connsiteY39" fmla="*/ 1064228 h 3129153"/>
                    <a:gd name="connsiteX40" fmla="*/ 15445 w 3159274"/>
                    <a:gd name="connsiteY40" fmla="*/ 1188720 h 3129153"/>
                    <a:gd name="connsiteX41" fmla="*/ 33448 w 3159274"/>
                    <a:gd name="connsiteY41" fmla="*/ 1432465 h 3129153"/>
                    <a:gd name="connsiteX42" fmla="*/ 101647 w 3159274"/>
                    <a:gd name="connsiteY42" fmla="*/ 1755553 h 3129153"/>
                    <a:gd name="connsiteX43" fmla="*/ 198040 w 3159274"/>
                    <a:gd name="connsiteY43" fmla="*/ 1972437 h 3129153"/>
                    <a:gd name="connsiteX44" fmla="*/ 341105 w 3159274"/>
                    <a:gd name="connsiteY44" fmla="*/ 2218468 h 3129153"/>
                    <a:gd name="connsiteX45" fmla="*/ 544464 w 3159274"/>
                    <a:gd name="connsiteY45" fmla="*/ 2510600 h 3129153"/>
                    <a:gd name="connsiteX46" fmla="*/ 640476 w 3159274"/>
                    <a:gd name="connsiteY46" fmla="*/ 2624138 h 3129153"/>
                    <a:gd name="connsiteX47" fmla="*/ 690196 w 3159274"/>
                    <a:gd name="connsiteY47" fmla="*/ 2670334 h 3129153"/>
                    <a:gd name="connsiteX48" fmla="*/ 722581 w 3159274"/>
                    <a:gd name="connsiteY48" fmla="*/ 2672620 h 3129153"/>
                    <a:gd name="connsiteX49" fmla="*/ 738393 w 3159274"/>
                    <a:gd name="connsiteY49" fmla="*/ 2667000 h 3129153"/>
                    <a:gd name="connsiteX50" fmla="*/ 718962 w 3159274"/>
                    <a:gd name="connsiteY50" fmla="*/ 2682240 h 3129153"/>
                    <a:gd name="connsiteX51" fmla="*/ 702960 w 3159274"/>
                    <a:gd name="connsiteY51" fmla="*/ 2690336 h 3129153"/>
                    <a:gd name="connsiteX52" fmla="*/ 660574 w 3159274"/>
                    <a:gd name="connsiteY52" fmla="*/ 2674811 h 3129153"/>
                    <a:gd name="connsiteX53" fmla="*/ 455119 w 3159274"/>
                    <a:gd name="connsiteY53" fmla="*/ 2429161 h 3129153"/>
                    <a:gd name="connsiteX54" fmla="*/ 116125 w 3159274"/>
                    <a:gd name="connsiteY54" fmla="*/ 1855661 h 3129153"/>
                    <a:gd name="connsiteX55" fmla="*/ 34876 w 3159274"/>
                    <a:gd name="connsiteY55" fmla="*/ 1574102 h 3129153"/>
                    <a:gd name="connsiteX56" fmla="*/ 396 w 3159274"/>
                    <a:gd name="connsiteY56" fmla="*/ 1164527 h 3129153"/>
                    <a:gd name="connsiteX57" fmla="*/ 76310 w 3159274"/>
                    <a:gd name="connsiteY57" fmla="*/ 689420 h 3129153"/>
                    <a:gd name="connsiteX58" fmla="*/ 117839 w 3159274"/>
                    <a:gd name="connsiteY58" fmla="*/ 587693 h 3129153"/>
                    <a:gd name="connsiteX59" fmla="*/ 117839 w 3159274"/>
                    <a:gd name="connsiteY59" fmla="*/ 587693 h 3129153"/>
                    <a:gd name="connsiteX60" fmla="*/ 815926 w 3159274"/>
                    <a:gd name="connsiteY60" fmla="*/ 179737 h 3129153"/>
                    <a:gd name="connsiteX61" fmla="*/ 881363 w 3159274"/>
                    <a:gd name="connsiteY61" fmla="*/ 180308 h 3129153"/>
                    <a:gd name="connsiteX62" fmla="*/ 1298272 w 3159274"/>
                    <a:gd name="connsiteY62" fmla="*/ 300990 h 3129153"/>
                    <a:gd name="connsiteX63" fmla="*/ 1536112 w 3159274"/>
                    <a:gd name="connsiteY63" fmla="*/ 420148 h 3129153"/>
                    <a:gd name="connsiteX64" fmla="*/ 1546970 w 3159274"/>
                    <a:gd name="connsiteY64" fmla="*/ 429387 h 3129153"/>
                    <a:gd name="connsiteX65" fmla="*/ 1379616 w 3159274"/>
                    <a:gd name="connsiteY65" fmla="*/ 352997 h 3129153"/>
                    <a:gd name="connsiteX66" fmla="*/ 989758 w 3159274"/>
                    <a:gd name="connsiteY66" fmla="*/ 217170 h 3129153"/>
                    <a:gd name="connsiteX67" fmla="*/ 899842 w 3159274"/>
                    <a:gd name="connsiteY67" fmla="*/ 204407 h 3129153"/>
                    <a:gd name="connsiteX68" fmla="*/ 525985 w 3159274"/>
                    <a:gd name="connsiteY68" fmla="*/ 290703 h 3129153"/>
                    <a:gd name="connsiteX69" fmla="*/ 585707 w 3159274"/>
                    <a:gd name="connsiteY69" fmla="*/ 245174 h 3129153"/>
                    <a:gd name="connsiteX70" fmla="*/ 750680 w 3159274"/>
                    <a:gd name="connsiteY70" fmla="*/ 185738 h 3129153"/>
                    <a:gd name="connsiteX71" fmla="*/ 815926 w 3159274"/>
                    <a:gd name="connsiteY71" fmla="*/ 179737 h 3129153"/>
                    <a:gd name="connsiteX72" fmla="*/ 815926 w 3159274"/>
                    <a:gd name="connsiteY72" fmla="*/ 179737 h 3129153"/>
                    <a:gd name="connsiteX73" fmla="*/ 2466323 w 3159274"/>
                    <a:gd name="connsiteY73" fmla="*/ 113443 h 3129153"/>
                    <a:gd name="connsiteX74" fmla="*/ 2679874 w 3159274"/>
                    <a:gd name="connsiteY74" fmla="*/ 148685 h 3129153"/>
                    <a:gd name="connsiteX75" fmla="*/ 2893329 w 3159274"/>
                    <a:gd name="connsiteY75" fmla="*/ 273177 h 3129153"/>
                    <a:gd name="connsiteX76" fmla="*/ 3073447 w 3159274"/>
                    <a:gd name="connsiteY76" fmla="*/ 507683 h 3129153"/>
                    <a:gd name="connsiteX77" fmla="*/ 3147742 w 3159274"/>
                    <a:gd name="connsiteY77" fmla="*/ 759333 h 3129153"/>
                    <a:gd name="connsiteX78" fmla="*/ 3157552 w 3159274"/>
                    <a:gd name="connsiteY78" fmla="*/ 988790 h 3129153"/>
                    <a:gd name="connsiteX79" fmla="*/ 3116309 w 3159274"/>
                    <a:gd name="connsiteY79" fmla="*/ 1272731 h 3129153"/>
                    <a:gd name="connsiteX80" fmla="*/ 3056302 w 3159274"/>
                    <a:gd name="connsiteY80" fmla="*/ 1492282 h 3129153"/>
                    <a:gd name="connsiteX81" fmla="*/ 3048206 w 3159274"/>
                    <a:gd name="connsiteY81" fmla="*/ 1506569 h 3129153"/>
                    <a:gd name="connsiteX82" fmla="*/ 3099736 w 3159274"/>
                    <a:gd name="connsiteY82" fmla="*/ 1314069 h 3129153"/>
                    <a:gd name="connsiteX83" fmla="*/ 3138407 w 3159274"/>
                    <a:gd name="connsiteY83" fmla="*/ 890588 h 3129153"/>
                    <a:gd name="connsiteX84" fmla="*/ 2996580 w 3159274"/>
                    <a:gd name="connsiteY84" fmla="*/ 426053 h 3129153"/>
                    <a:gd name="connsiteX85" fmla="*/ 2538713 w 3159274"/>
                    <a:gd name="connsiteY85" fmla="*/ 126016 h 3129153"/>
                    <a:gd name="connsiteX86" fmla="*/ 2348499 w 3159274"/>
                    <a:gd name="connsiteY86" fmla="*/ 121539 h 3129153"/>
                    <a:gd name="connsiteX87" fmla="*/ 2393648 w 3159274"/>
                    <a:gd name="connsiteY87" fmla="*/ 114300 h 3129153"/>
                    <a:gd name="connsiteX88" fmla="*/ 2466323 w 3159274"/>
                    <a:gd name="connsiteY88" fmla="*/ 113443 h 3129153"/>
                    <a:gd name="connsiteX89" fmla="*/ 2466323 w 3159274"/>
                    <a:gd name="connsiteY89" fmla="*/ 113443 h 3129153"/>
                    <a:gd name="connsiteX90" fmla="*/ 115458 w 3159274"/>
                    <a:gd name="connsiteY90" fmla="*/ 46292 h 3129153"/>
                    <a:gd name="connsiteX91" fmla="*/ 114982 w 3159274"/>
                    <a:gd name="connsiteY91" fmla="*/ 62389 h 3129153"/>
                    <a:gd name="connsiteX92" fmla="*/ 176227 w 3159274"/>
                    <a:gd name="connsiteY92" fmla="*/ 149447 h 3129153"/>
                    <a:gd name="connsiteX93" fmla="*/ 271954 w 3159274"/>
                    <a:gd name="connsiteY93" fmla="*/ 161068 h 3129153"/>
                    <a:gd name="connsiteX94" fmla="*/ 137556 w 3159274"/>
                    <a:gd name="connsiteY94" fmla="*/ 150590 h 3129153"/>
                    <a:gd name="connsiteX95" fmla="*/ 122221 w 3159274"/>
                    <a:gd name="connsiteY95" fmla="*/ 135541 h 3129153"/>
                    <a:gd name="connsiteX96" fmla="*/ 114601 w 3159274"/>
                    <a:gd name="connsiteY96" fmla="*/ 113729 h 3129153"/>
                    <a:gd name="connsiteX97" fmla="*/ 107743 w 3159274"/>
                    <a:gd name="connsiteY97" fmla="*/ 75152 h 3129153"/>
                    <a:gd name="connsiteX98" fmla="*/ 115458 w 3159274"/>
                    <a:gd name="connsiteY98" fmla="*/ 46292 h 3129153"/>
                    <a:gd name="connsiteX99" fmla="*/ 115458 w 3159274"/>
                    <a:gd name="connsiteY99" fmla="*/ 46292 h 3129153"/>
                    <a:gd name="connsiteX100" fmla="*/ 368251 w 3159274"/>
                    <a:gd name="connsiteY100" fmla="*/ 0 h 3129153"/>
                    <a:gd name="connsiteX101" fmla="*/ 435117 w 3159274"/>
                    <a:gd name="connsiteY101" fmla="*/ 91154 h 3129153"/>
                    <a:gd name="connsiteX102" fmla="*/ 506935 w 3159274"/>
                    <a:gd name="connsiteY102" fmla="*/ 82391 h 3129153"/>
                    <a:gd name="connsiteX103" fmla="*/ 578182 w 3159274"/>
                    <a:gd name="connsiteY103" fmla="*/ 55150 h 3129153"/>
                    <a:gd name="connsiteX104" fmla="*/ 454357 w 3159274"/>
                    <a:gd name="connsiteY104" fmla="*/ 111062 h 3129153"/>
                    <a:gd name="connsiteX105" fmla="*/ 368251 w 3159274"/>
                    <a:gd name="connsiteY105" fmla="*/ 0 h 3129153"/>
                    <a:gd name="connsiteX106" fmla="*/ 368251 w 3159274"/>
                    <a:gd name="connsiteY106" fmla="*/ 0 h 312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159274" h="3129153">
                      <a:moveTo>
                        <a:pt x="189658" y="1275969"/>
                      </a:moveTo>
                      <a:cubicBezTo>
                        <a:pt x="167655" y="1293876"/>
                        <a:pt x="172894" y="1317403"/>
                        <a:pt x="178323" y="1340168"/>
                      </a:cubicBezTo>
                      <a:cubicBezTo>
                        <a:pt x="219947" y="1515332"/>
                        <a:pt x="287479" y="1679448"/>
                        <a:pt x="386063" y="1830610"/>
                      </a:cubicBezTo>
                      <a:cubicBezTo>
                        <a:pt x="425306" y="1890713"/>
                        <a:pt x="461692" y="1943291"/>
                        <a:pt x="518365" y="1987868"/>
                      </a:cubicBezTo>
                      <a:cubicBezTo>
                        <a:pt x="568372" y="2027206"/>
                        <a:pt x="644000" y="2085213"/>
                        <a:pt x="704103" y="2097405"/>
                      </a:cubicBezTo>
                      <a:cubicBezTo>
                        <a:pt x="731059" y="2102834"/>
                        <a:pt x="801067" y="2115026"/>
                        <a:pt x="827642" y="2122075"/>
                      </a:cubicBezTo>
                      <a:cubicBezTo>
                        <a:pt x="855169" y="2129409"/>
                        <a:pt x="889174" y="2156270"/>
                        <a:pt x="902032" y="2182368"/>
                      </a:cubicBezTo>
                      <a:cubicBezTo>
                        <a:pt x="988615" y="2358104"/>
                        <a:pt x="1073197" y="2497741"/>
                        <a:pt x="1184925" y="2658618"/>
                      </a:cubicBezTo>
                      <a:cubicBezTo>
                        <a:pt x="1237217" y="2733866"/>
                        <a:pt x="1293034" y="2806446"/>
                        <a:pt x="1352470" y="2876360"/>
                      </a:cubicBezTo>
                      <a:cubicBezTo>
                        <a:pt x="1385140" y="2914745"/>
                        <a:pt x="1418859" y="2952179"/>
                        <a:pt x="1454482" y="2987421"/>
                      </a:cubicBezTo>
                      <a:cubicBezTo>
                        <a:pt x="1501631" y="3034189"/>
                        <a:pt x="1548780" y="3081719"/>
                        <a:pt x="1605073" y="3118295"/>
                      </a:cubicBezTo>
                      <a:cubicBezTo>
                        <a:pt x="1608692" y="3120676"/>
                        <a:pt x="1614883" y="3122200"/>
                        <a:pt x="1612502" y="3129153"/>
                      </a:cubicBezTo>
                      <a:cubicBezTo>
                        <a:pt x="1562972" y="3098768"/>
                        <a:pt x="1518871" y="3061430"/>
                        <a:pt x="1476580" y="3021902"/>
                      </a:cubicBezTo>
                      <a:cubicBezTo>
                        <a:pt x="1276460" y="2834926"/>
                        <a:pt x="1123203" y="2612327"/>
                        <a:pt x="986805" y="2376773"/>
                      </a:cubicBezTo>
                      <a:cubicBezTo>
                        <a:pt x="951277" y="2315337"/>
                        <a:pt x="925654" y="2259997"/>
                        <a:pt x="891079" y="2198084"/>
                      </a:cubicBezTo>
                      <a:cubicBezTo>
                        <a:pt x="873934" y="2167319"/>
                        <a:pt x="831452" y="2139220"/>
                        <a:pt x="784113" y="2129790"/>
                      </a:cubicBezTo>
                      <a:cubicBezTo>
                        <a:pt x="739822" y="2120932"/>
                        <a:pt x="683243" y="2123123"/>
                        <a:pt x="642000" y="2103406"/>
                      </a:cubicBezTo>
                      <a:cubicBezTo>
                        <a:pt x="589136" y="2078069"/>
                        <a:pt x="489219" y="2003012"/>
                        <a:pt x="453691" y="1958816"/>
                      </a:cubicBezTo>
                      <a:cubicBezTo>
                        <a:pt x="304624" y="1773174"/>
                        <a:pt x="210136" y="1561910"/>
                        <a:pt x="158035" y="1330452"/>
                      </a:cubicBezTo>
                      <a:cubicBezTo>
                        <a:pt x="153082" y="1308449"/>
                        <a:pt x="162226" y="1294543"/>
                        <a:pt x="173370" y="1279398"/>
                      </a:cubicBezTo>
                      <a:cubicBezTo>
                        <a:pt x="178037" y="1274445"/>
                        <a:pt x="194515" y="1263682"/>
                        <a:pt x="209374" y="1259205"/>
                      </a:cubicBezTo>
                      <a:cubicBezTo>
                        <a:pt x="209565" y="1259205"/>
                        <a:pt x="193753" y="1272540"/>
                        <a:pt x="189658" y="1275969"/>
                      </a:cubicBezTo>
                      <a:close/>
                      <a:moveTo>
                        <a:pt x="1020904" y="1073468"/>
                      </a:moveTo>
                      <a:cubicBezTo>
                        <a:pt x="1018999" y="1074992"/>
                        <a:pt x="1017285" y="1077373"/>
                        <a:pt x="1015189" y="1077754"/>
                      </a:cubicBezTo>
                      <a:cubicBezTo>
                        <a:pt x="993568" y="1082326"/>
                        <a:pt x="984233" y="1093565"/>
                        <a:pt x="987186" y="1115187"/>
                      </a:cubicBezTo>
                      <a:cubicBezTo>
                        <a:pt x="995282" y="1175861"/>
                        <a:pt x="1005093" y="1236440"/>
                        <a:pt x="1012237" y="1297210"/>
                      </a:cubicBezTo>
                      <a:cubicBezTo>
                        <a:pt x="1017190" y="1339501"/>
                        <a:pt x="1022524" y="1381697"/>
                        <a:pt x="1025191" y="1424273"/>
                      </a:cubicBezTo>
                      <a:cubicBezTo>
                        <a:pt x="1028048" y="1469993"/>
                        <a:pt x="1034144" y="1515713"/>
                        <a:pt x="1031668" y="1561433"/>
                      </a:cubicBezTo>
                      <a:cubicBezTo>
                        <a:pt x="1026905" y="1649063"/>
                        <a:pt x="1021571" y="1736884"/>
                        <a:pt x="986329" y="1819085"/>
                      </a:cubicBezTo>
                      <a:cubicBezTo>
                        <a:pt x="977470" y="1839944"/>
                        <a:pt x="966707" y="1859947"/>
                        <a:pt x="956611" y="1880140"/>
                      </a:cubicBezTo>
                      <a:cubicBezTo>
                        <a:pt x="955182" y="1882997"/>
                        <a:pt x="954039" y="1887855"/>
                        <a:pt x="948610" y="1885188"/>
                      </a:cubicBezTo>
                      <a:cubicBezTo>
                        <a:pt x="1011665" y="1766602"/>
                        <a:pt x="1015189" y="1638110"/>
                        <a:pt x="1011094" y="1508474"/>
                      </a:cubicBezTo>
                      <a:cubicBezTo>
                        <a:pt x="1007284" y="1388078"/>
                        <a:pt x="988996" y="1269302"/>
                        <a:pt x="972994" y="1150144"/>
                      </a:cubicBezTo>
                      <a:cubicBezTo>
                        <a:pt x="971374" y="1138333"/>
                        <a:pt x="970803" y="1126331"/>
                        <a:pt x="969755" y="1114425"/>
                      </a:cubicBezTo>
                      <a:cubicBezTo>
                        <a:pt x="968612" y="1101566"/>
                        <a:pt x="972422" y="1090136"/>
                        <a:pt x="982995" y="1082897"/>
                      </a:cubicBezTo>
                      <a:cubicBezTo>
                        <a:pt x="990710" y="1077754"/>
                        <a:pt x="1020904" y="1073468"/>
                        <a:pt x="1020904" y="1073468"/>
                      </a:cubicBezTo>
                      <a:close/>
                      <a:moveTo>
                        <a:pt x="117839" y="587693"/>
                      </a:moveTo>
                      <a:cubicBezTo>
                        <a:pt x="105838" y="620363"/>
                        <a:pt x="95170" y="660749"/>
                        <a:pt x="81549" y="703898"/>
                      </a:cubicBezTo>
                      <a:cubicBezTo>
                        <a:pt x="72500" y="720185"/>
                        <a:pt x="39544" y="868109"/>
                        <a:pt x="31447" y="927640"/>
                      </a:cubicBezTo>
                      <a:cubicBezTo>
                        <a:pt x="25256" y="972884"/>
                        <a:pt x="21065" y="1018508"/>
                        <a:pt x="18684" y="1064228"/>
                      </a:cubicBezTo>
                      <a:cubicBezTo>
                        <a:pt x="16493" y="1105757"/>
                        <a:pt x="14398" y="1147191"/>
                        <a:pt x="15445" y="1188720"/>
                      </a:cubicBezTo>
                      <a:cubicBezTo>
                        <a:pt x="17541" y="1270254"/>
                        <a:pt x="22875" y="1351502"/>
                        <a:pt x="33448" y="1432465"/>
                      </a:cubicBezTo>
                      <a:cubicBezTo>
                        <a:pt x="47735" y="1542098"/>
                        <a:pt x="68404" y="1650111"/>
                        <a:pt x="101647" y="1755553"/>
                      </a:cubicBezTo>
                      <a:cubicBezTo>
                        <a:pt x="125554" y="1831467"/>
                        <a:pt x="161083" y="1902428"/>
                        <a:pt x="198040" y="1972437"/>
                      </a:cubicBezTo>
                      <a:cubicBezTo>
                        <a:pt x="242331" y="2056352"/>
                        <a:pt x="290432" y="2138172"/>
                        <a:pt x="341105" y="2218468"/>
                      </a:cubicBezTo>
                      <a:cubicBezTo>
                        <a:pt x="404542" y="2318861"/>
                        <a:pt x="471407" y="2416874"/>
                        <a:pt x="544464" y="2510600"/>
                      </a:cubicBezTo>
                      <a:cubicBezTo>
                        <a:pt x="575039" y="2549747"/>
                        <a:pt x="607615" y="2587085"/>
                        <a:pt x="640476" y="2624138"/>
                      </a:cubicBezTo>
                      <a:cubicBezTo>
                        <a:pt x="655430" y="2640997"/>
                        <a:pt x="673051" y="2655665"/>
                        <a:pt x="690196" y="2670334"/>
                      </a:cubicBezTo>
                      <a:cubicBezTo>
                        <a:pt x="699721" y="2678430"/>
                        <a:pt x="711532" y="2675668"/>
                        <a:pt x="722581" y="2672620"/>
                      </a:cubicBezTo>
                      <a:cubicBezTo>
                        <a:pt x="727915" y="2671096"/>
                        <a:pt x="733154" y="2668905"/>
                        <a:pt x="738393" y="2667000"/>
                      </a:cubicBezTo>
                      <a:cubicBezTo>
                        <a:pt x="731916" y="2672048"/>
                        <a:pt x="725439" y="2677192"/>
                        <a:pt x="718962" y="2682240"/>
                      </a:cubicBezTo>
                      <a:cubicBezTo>
                        <a:pt x="715628" y="2689003"/>
                        <a:pt x="709913" y="2690813"/>
                        <a:pt x="702960" y="2690336"/>
                      </a:cubicBezTo>
                      <a:cubicBezTo>
                        <a:pt x="686386" y="2691670"/>
                        <a:pt x="673242" y="2686431"/>
                        <a:pt x="660574" y="2674811"/>
                      </a:cubicBezTo>
                      <a:cubicBezTo>
                        <a:pt x="581326" y="2601849"/>
                        <a:pt x="517127" y="2516315"/>
                        <a:pt x="455119" y="2429161"/>
                      </a:cubicBezTo>
                      <a:cubicBezTo>
                        <a:pt x="325960" y="2247614"/>
                        <a:pt x="208993" y="2058734"/>
                        <a:pt x="116125" y="1855661"/>
                      </a:cubicBezTo>
                      <a:cubicBezTo>
                        <a:pt x="74977" y="1765745"/>
                        <a:pt x="53069" y="1670399"/>
                        <a:pt x="34876" y="1574102"/>
                      </a:cubicBezTo>
                      <a:cubicBezTo>
                        <a:pt x="9349" y="1438847"/>
                        <a:pt x="-2366" y="1302258"/>
                        <a:pt x="396" y="1164527"/>
                      </a:cubicBezTo>
                      <a:cubicBezTo>
                        <a:pt x="3634" y="1002697"/>
                        <a:pt x="25351" y="843725"/>
                        <a:pt x="76310" y="689420"/>
                      </a:cubicBezTo>
                      <a:cubicBezTo>
                        <a:pt x="77739" y="686848"/>
                        <a:pt x="94789" y="631222"/>
                        <a:pt x="117839" y="587693"/>
                      </a:cubicBezTo>
                      <a:lnTo>
                        <a:pt x="117839" y="587693"/>
                      </a:lnTo>
                      <a:close/>
                      <a:moveTo>
                        <a:pt x="815926" y="179737"/>
                      </a:moveTo>
                      <a:cubicBezTo>
                        <a:pt x="838310" y="178689"/>
                        <a:pt x="860789" y="178689"/>
                        <a:pt x="881363" y="180308"/>
                      </a:cubicBezTo>
                      <a:cubicBezTo>
                        <a:pt x="1050813" y="192881"/>
                        <a:pt x="1196831" y="255270"/>
                        <a:pt x="1298272" y="300990"/>
                      </a:cubicBezTo>
                      <a:cubicBezTo>
                        <a:pt x="1379235" y="337471"/>
                        <a:pt x="1456673" y="380714"/>
                        <a:pt x="1536112" y="420148"/>
                      </a:cubicBezTo>
                      <a:cubicBezTo>
                        <a:pt x="1540398" y="422243"/>
                        <a:pt x="1546113" y="423196"/>
                        <a:pt x="1546970" y="429387"/>
                      </a:cubicBezTo>
                      <a:cubicBezTo>
                        <a:pt x="1489915" y="406718"/>
                        <a:pt x="1435528" y="378143"/>
                        <a:pt x="1379616" y="352997"/>
                      </a:cubicBezTo>
                      <a:cubicBezTo>
                        <a:pt x="1253695" y="296228"/>
                        <a:pt x="1128346" y="259556"/>
                        <a:pt x="989758" y="217170"/>
                      </a:cubicBezTo>
                      <a:cubicBezTo>
                        <a:pt x="964326" y="209455"/>
                        <a:pt x="930322" y="207359"/>
                        <a:pt x="899842" y="204407"/>
                      </a:cubicBezTo>
                      <a:cubicBezTo>
                        <a:pt x="801925" y="185928"/>
                        <a:pt x="635904" y="219170"/>
                        <a:pt x="525985" y="290703"/>
                      </a:cubicBezTo>
                      <a:cubicBezTo>
                        <a:pt x="547512" y="267653"/>
                        <a:pt x="565228" y="257270"/>
                        <a:pt x="585707" y="245174"/>
                      </a:cubicBezTo>
                      <a:cubicBezTo>
                        <a:pt x="636666" y="215170"/>
                        <a:pt x="691530" y="194024"/>
                        <a:pt x="750680" y="185738"/>
                      </a:cubicBezTo>
                      <a:cubicBezTo>
                        <a:pt x="771159" y="182975"/>
                        <a:pt x="793543" y="180785"/>
                        <a:pt x="815926" y="179737"/>
                      </a:cubicBezTo>
                      <a:lnTo>
                        <a:pt x="815926" y="179737"/>
                      </a:lnTo>
                      <a:close/>
                      <a:moveTo>
                        <a:pt x="2466323" y="113443"/>
                      </a:moveTo>
                      <a:cubicBezTo>
                        <a:pt x="2538713" y="114871"/>
                        <a:pt x="2610246" y="124206"/>
                        <a:pt x="2679874" y="148685"/>
                      </a:cubicBezTo>
                      <a:cubicBezTo>
                        <a:pt x="2758931" y="176594"/>
                        <a:pt x="2829797" y="218027"/>
                        <a:pt x="2893329" y="273177"/>
                      </a:cubicBezTo>
                      <a:cubicBezTo>
                        <a:pt x="2969529" y="339281"/>
                        <a:pt x="3029727" y="417290"/>
                        <a:pt x="3073447" y="507683"/>
                      </a:cubicBezTo>
                      <a:cubicBezTo>
                        <a:pt x="3112023" y="587312"/>
                        <a:pt x="3134692" y="671703"/>
                        <a:pt x="3147742" y="759333"/>
                      </a:cubicBezTo>
                      <a:cubicBezTo>
                        <a:pt x="3159172" y="835724"/>
                        <a:pt x="3161363" y="912305"/>
                        <a:pt x="3157552" y="988790"/>
                      </a:cubicBezTo>
                      <a:cubicBezTo>
                        <a:pt x="3152790" y="1084517"/>
                        <a:pt x="3139074" y="1179290"/>
                        <a:pt x="3116309" y="1272731"/>
                      </a:cubicBezTo>
                      <a:cubicBezTo>
                        <a:pt x="3098307" y="1346549"/>
                        <a:pt x="3079733" y="1419987"/>
                        <a:pt x="3056302" y="1492282"/>
                      </a:cubicBezTo>
                      <a:cubicBezTo>
                        <a:pt x="3054682" y="1497235"/>
                        <a:pt x="3055825" y="1504664"/>
                        <a:pt x="3048206" y="1506569"/>
                      </a:cubicBezTo>
                      <a:cubicBezTo>
                        <a:pt x="3065827" y="1442561"/>
                        <a:pt x="3085353" y="1379030"/>
                        <a:pt x="3099736" y="1314069"/>
                      </a:cubicBezTo>
                      <a:cubicBezTo>
                        <a:pt x="3130501" y="1174528"/>
                        <a:pt x="3146504" y="1033463"/>
                        <a:pt x="3138407" y="890588"/>
                      </a:cubicBezTo>
                      <a:cubicBezTo>
                        <a:pt x="3129073" y="724472"/>
                        <a:pt x="3091544" y="565785"/>
                        <a:pt x="2996580" y="426053"/>
                      </a:cubicBezTo>
                      <a:cubicBezTo>
                        <a:pt x="2885899" y="263081"/>
                        <a:pt x="2734738" y="159544"/>
                        <a:pt x="2538713" y="126016"/>
                      </a:cubicBezTo>
                      <a:cubicBezTo>
                        <a:pt x="2475658" y="115253"/>
                        <a:pt x="2412031" y="116586"/>
                        <a:pt x="2348499" y="121539"/>
                      </a:cubicBezTo>
                      <a:cubicBezTo>
                        <a:pt x="2362310" y="111919"/>
                        <a:pt x="2379074" y="114871"/>
                        <a:pt x="2393648" y="114300"/>
                      </a:cubicBezTo>
                      <a:cubicBezTo>
                        <a:pt x="2417936" y="113443"/>
                        <a:pt x="2442130" y="112967"/>
                        <a:pt x="2466323" y="113443"/>
                      </a:cubicBezTo>
                      <a:lnTo>
                        <a:pt x="2466323" y="113443"/>
                      </a:lnTo>
                      <a:close/>
                      <a:moveTo>
                        <a:pt x="115458" y="46292"/>
                      </a:moveTo>
                      <a:cubicBezTo>
                        <a:pt x="115553" y="50673"/>
                        <a:pt x="114696" y="58007"/>
                        <a:pt x="114982" y="62389"/>
                      </a:cubicBezTo>
                      <a:cubicBezTo>
                        <a:pt x="118125" y="117348"/>
                        <a:pt x="131079" y="135827"/>
                        <a:pt x="176227" y="149447"/>
                      </a:cubicBezTo>
                      <a:cubicBezTo>
                        <a:pt x="208136" y="159068"/>
                        <a:pt x="239092" y="164687"/>
                        <a:pt x="271954" y="161068"/>
                      </a:cubicBezTo>
                      <a:cubicBezTo>
                        <a:pt x="225757" y="175546"/>
                        <a:pt x="181180" y="169164"/>
                        <a:pt x="137556" y="150590"/>
                      </a:cubicBezTo>
                      <a:cubicBezTo>
                        <a:pt x="131269" y="147923"/>
                        <a:pt x="124792" y="141065"/>
                        <a:pt x="122221" y="135541"/>
                      </a:cubicBezTo>
                      <a:cubicBezTo>
                        <a:pt x="118506" y="127445"/>
                        <a:pt x="117649" y="124778"/>
                        <a:pt x="114601" y="113729"/>
                      </a:cubicBezTo>
                      <a:cubicBezTo>
                        <a:pt x="111172" y="101632"/>
                        <a:pt x="109933" y="85820"/>
                        <a:pt x="107743" y="75152"/>
                      </a:cubicBezTo>
                      <a:cubicBezTo>
                        <a:pt x="107743" y="75152"/>
                        <a:pt x="107552" y="53245"/>
                        <a:pt x="115458" y="46292"/>
                      </a:cubicBezTo>
                      <a:lnTo>
                        <a:pt x="115458" y="46292"/>
                      </a:lnTo>
                      <a:close/>
                      <a:moveTo>
                        <a:pt x="368251" y="0"/>
                      </a:moveTo>
                      <a:cubicBezTo>
                        <a:pt x="366346" y="52102"/>
                        <a:pt x="386825" y="81439"/>
                        <a:pt x="435117" y="91154"/>
                      </a:cubicBezTo>
                      <a:cubicBezTo>
                        <a:pt x="459406" y="96012"/>
                        <a:pt x="483218" y="88011"/>
                        <a:pt x="506935" y="82391"/>
                      </a:cubicBezTo>
                      <a:cubicBezTo>
                        <a:pt x="531891" y="76391"/>
                        <a:pt x="553798" y="62484"/>
                        <a:pt x="578182" y="55150"/>
                      </a:cubicBezTo>
                      <a:cubicBezTo>
                        <a:pt x="543892" y="89249"/>
                        <a:pt x="501601" y="106966"/>
                        <a:pt x="454357" y="111062"/>
                      </a:cubicBezTo>
                      <a:cubicBezTo>
                        <a:pt x="394731" y="116110"/>
                        <a:pt x="346439" y="52578"/>
                        <a:pt x="368251" y="0"/>
                      </a:cubicBezTo>
                      <a:lnTo>
                        <a:pt x="368251" y="0"/>
                      </a:lnTo>
                      <a:close/>
                    </a:path>
                  </a:pathLst>
                </a:custGeom>
                <a:solidFill>
                  <a:schemeClr val="bg1">
                    <a:lumMod val="75000"/>
                  </a:schemeClr>
                </a:solidFill>
                <a:ln w="9525" cap="flat">
                  <a:noFill/>
                  <a:prstDash val="solid"/>
                  <a:miter/>
                </a:ln>
              </p:spPr>
              <p:txBody>
                <a:bodyPr rtlCol="0" anchor="ctr"/>
                <a:lstStyle/>
                <a:p>
                  <a:endParaRPr lang="en-US"/>
                </a:p>
              </p:txBody>
            </p:sp>
          </p:grpSp>
          <p:grpSp>
            <p:nvGrpSpPr>
              <p:cNvPr id="11" name="Group 22">
                <a:extLst>
                  <a:ext uri="{FF2B5EF4-FFF2-40B4-BE49-F238E27FC236}">
                    <a16:creationId xmlns:a16="http://schemas.microsoft.com/office/drawing/2014/main" id="{25D6D1FF-DF94-3DB8-4AE9-03C94E5BAFBA}"/>
                  </a:ext>
                </a:extLst>
              </p:cNvPr>
              <p:cNvGrpSpPr/>
              <p:nvPr/>
            </p:nvGrpSpPr>
            <p:grpSpPr>
              <a:xfrm>
                <a:off x="4410280" y="2192200"/>
                <a:ext cx="1142752" cy="1347670"/>
                <a:chOff x="4410280" y="2192200"/>
                <a:chExt cx="1142752" cy="1347670"/>
              </a:xfrm>
            </p:grpSpPr>
            <p:sp>
              <p:nvSpPr>
                <p:cNvPr id="18" name="Freeform: Shape 29">
                  <a:extLst>
                    <a:ext uri="{FF2B5EF4-FFF2-40B4-BE49-F238E27FC236}">
                      <a16:creationId xmlns:a16="http://schemas.microsoft.com/office/drawing/2014/main" id="{CC6FD192-4366-8017-60F7-09901A10F986}"/>
                    </a:ext>
                  </a:extLst>
                </p:cNvPr>
                <p:cNvSpPr/>
                <p:nvPr/>
              </p:nvSpPr>
              <p:spPr>
                <a:xfrm>
                  <a:off x="4410412" y="2192200"/>
                  <a:ext cx="1142620" cy="1347670"/>
                </a:xfrm>
                <a:custGeom>
                  <a:avLst/>
                  <a:gdLst>
                    <a:gd name="connsiteX0" fmla="*/ 1140715 w 1142620"/>
                    <a:gd name="connsiteY0" fmla="*/ 1126119 h 1347670"/>
                    <a:gd name="connsiteX1" fmla="*/ 1109283 w 1142620"/>
                    <a:gd name="connsiteY1" fmla="*/ 1128691 h 1347670"/>
                    <a:gd name="connsiteX2" fmla="*/ 1077755 w 1142620"/>
                    <a:gd name="connsiteY2" fmla="*/ 1129072 h 1347670"/>
                    <a:gd name="connsiteX3" fmla="*/ 1077755 w 1142620"/>
                    <a:gd name="connsiteY3" fmla="*/ 1129072 h 1347670"/>
                    <a:gd name="connsiteX4" fmla="*/ 1116617 w 1142620"/>
                    <a:gd name="connsiteY4" fmla="*/ 1127738 h 1347670"/>
                    <a:gd name="connsiteX5" fmla="*/ 1133095 w 1142620"/>
                    <a:gd name="connsiteY5" fmla="*/ 1126595 h 1347670"/>
                    <a:gd name="connsiteX6" fmla="*/ 1140715 w 1142620"/>
                    <a:gd name="connsiteY6" fmla="*/ 1126119 h 1347670"/>
                    <a:gd name="connsiteX7" fmla="*/ 1140715 w 1142620"/>
                    <a:gd name="connsiteY7" fmla="*/ 1126119 h 1347670"/>
                    <a:gd name="connsiteX8" fmla="*/ 1140715 w 1142620"/>
                    <a:gd name="connsiteY8" fmla="*/ 1126119 h 1347670"/>
                    <a:gd name="connsiteX9" fmla="*/ 1142525 w 1142620"/>
                    <a:gd name="connsiteY9" fmla="*/ 1125928 h 1347670"/>
                    <a:gd name="connsiteX10" fmla="*/ 1142525 w 1142620"/>
                    <a:gd name="connsiteY10" fmla="*/ 1125928 h 1347670"/>
                    <a:gd name="connsiteX11" fmla="*/ 1140715 w 1142620"/>
                    <a:gd name="connsiteY11" fmla="*/ 1126119 h 1347670"/>
                    <a:gd name="connsiteX12" fmla="*/ 1142525 w 1142620"/>
                    <a:gd name="connsiteY12" fmla="*/ 1125928 h 1347670"/>
                    <a:gd name="connsiteX13" fmla="*/ 1142525 w 1142620"/>
                    <a:gd name="connsiteY13" fmla="*/ 1125928 h 1347670"/>
                    <a:gd name="connsiteX14" fmla="*/ 1142525 w 1142620"/>
                    <a:gd name="connsiteY14" fmla="*/ 1125928 h 1347670"/>
                    <a:gd name="connsiteX15" fmla="*/ 1142525 w 1142620"/>
                    <a:gd name="connsiteY15" fmla="*/ 1125833 h 1347670"/>
                    <a:gd name="connsiteX16" fmla="*/ 1142620 w 1142620"/>
                    <a:gd name="connsiteY16" fmla="*/ 1125928 h 1347670"/>
                    <a:gd name="connsiteX17" fmla="*/ 1142620 w 1142620"/>
                    <a:gd name="connsiteY17" fmla="*/ 1125928 h 1347670"/>
                    <a:gd name="connsiteX18" fmla="*/ 1142525 w 1142620"/>
                    <a:gd name="connsiteY18" fmla="*/ 1125833 h 1347670"/>
                    <a:gd name="connsiteX19" fmla="*/ 1142525 w 1142620"/>
                    <a:gd name="connsiteY19" fmla="*/ 1125833 h 1347670"/>
                    <a:gd name="connsiteX20" fmla="*/ 107538 w 1142620"/>
                    <a:gd name="connsiteY20" fmla="*/ 148568 h 1347670"/>
                    <a:gd name="connsiteX21" fmla="*/ 106205 w 1142620"/>
                    <a:gd name="connsiteY21" fmla="*/ 149425 h 1347670"/>
                    <a:gd name="connsiteX22" fmla="*/ 108586 w 1142620"/>
                    <a:gd name="connsiteY22" fmla="*/ 151426 h 1347670"/>
                    <a:gd name="connsiteX23" fmla="*/ 107538 w 1142620"/>
                    <a:gd name="connsiteY23" fmla="*/ 148568 h 1347670"/>
                    <a:gd name="connsiteX24" fmla="*/ 107538 w 1142620"/>
                    <a:gd name="connsiteY24" fmla="*/ 148568 h 1347670"/>
                    <a:gd name="connsiteX25" fmla="*/ 194502 w 1142620"/>
                    <a:gd name="connsiteY25" fmla="*/ 114373 h 1347670"/>
                    <a:gd name="connsiteX26" fmla="*/ 202217 w 1142620"/>
                    <a:gd name="connsiteY26" fmla="*/ 185716 h 1347670"/>
                    <a:gd name="connsiteX27" fmla="*/ 147162 w 1142620"/>
                    <a:gd name="connsiteY27" fmla="*/ 199146 h 1347670"/>
                    <a:gd name="connsiteX28" fmla="*/ 91917 w 1142620"/>
                    <a:gd name="connsiteY28" fmla="*/ 477371 h 1347670"/>
                    <a:gd name="connsiteX29" fmla="*/ 199359 w 1142620"/>
                    <a:gd name="connsiteY29" fmla="*/ 900853 h 1347670"/>
                    <a:gd name="connsiteX30" fmla="*/ 261367 w 1142620"/>
                    <a:gd name="connsiteY30" fmla="*/ 1106688 h 1347670"/>
                    <a:gd name="connsiteX31" fmla="*/ 329280 w 1142620"/>
                    <a:gd name="connsiteY31" fmla="*/ 1323286 h 1347670"/>
                    <a:gd name="connsiteX32" fmla="*/ 266415 w 1142620"/>
                    <a:gd name="connsiteY32" fmla="*/ 1347670 h 1347670"/>
                    <a:gd name="connsiteX33" fmla="*/ 111158 w 1142620"/>
                    <a:gd name="connsiteY33" fmla="*/ 850275 h 1347670"/>
                    <a:gd name="connsiteX34" fmla="*/ 28386 w 1142620"/>
                    <a:gd name="connsiteY34" fmla="*/ 501088 h 1347670"/>
                    <a:gd name="connsiteX35" fmla="*/ 33910 w 1142620"/>
                    <a:gd name="connsiteY35" fmla="*/ 202956 h 1347670"/>
                    <a:gd name="connsiteX36" fmla="*/ 98109 w 1142620"/>
                    <a:gd name="connsiteY36" fmla="*/ 147520 h 1347670"/>
                    <a:gd name="connsiteX37" fmla="*/ 194502 w 1142620"/>
                    <a:gd name="connsiteY37" fmla="*/ 114373 h 1347670"/>
                    <a:gd name="connsiteX38" fmla="*/ 194502 w 1142620"/>
                    <a:gd name="connsiteY38" fmla="*/ 114373 h 1347670"/>
                    <a:gd name="connsiteX39" fmla="*/ 750285 w 1142620"/>
                    <a:gd name="connsiteY39" fmla="*/ 73 h 1347670"/>
                    <a:gd name="connsiteX40" fmla="*/ 832772 w 1142620"/>
                    <a:gd name="connsiteY40" fmla="*/ 20076 h 1347670"/>
                    <a:gd name="connsiteX41" fmla="*/ 973647 w 1142620"/>
                    <a:gd name="connsiteY41" fmla="*/ 282966 h 1347670"/>
                    <a:gd name="connsiteX42" fmla="*/ 1059086 w 1142620"/>
                    <a:gd name="connsiteY42" fmla="*/ 631486 h 1347670"/>
                    <a:gd name="connsiteX43" fmla="*/ 1141858 w 1142620"/>
                    <a:gd name="connsiteY43" fmla="*/ 1121642 h 1347670"/>
                    <a:gd name="connsiteX44" fmla="*/ 1142525 w 1142620"/>
                    <a:gd name="connsiteY44" fmla="*/ 1125928 h 1347670"/>
                    <a:gd name="connsiteX45" fmla="*/ 1077755 w 1142620"/>
                    <a:gd name="connsiteY45" fmla="*/ 1129167 h 1347670"/>
                    <a:gd name="connsiteX46" fmla="*/ 1077755 w 1142620"/>
                    <a:gd name="connsiteY46" fmla="*/ 1129167 h 1347670"/>
                    <a:gd name="connsiteX47" fmla="*/ 1003746 w 1142620"/>
                    <a:gd name="connsiteY47" fmla="*/ 716734 h 1347670"/>
                    <a:gd name="connsiteX48" fmla="*/ 906210 w 1142620"/>
                    <a:gd name="connsiteY48" fmla="*/ 290872 h 1347670"/>
                    <a:gd name="connsiteX49" fmla="*/ 730283 w 1142620"/>
                    <a:gd name="connsiteY49" fmla="*/ 68463 h 1347670"/>
                    <a:gd name="connsiteX50" fmla="*/ 675228 w 1142620"/>
                    <a:gd name="connsiteY50" fmla="*/ 81607 h 1347670"/>
                    <a:gd name="connsiteX51" fmla="*/ 657321 w 1142620"/>
                    <a:gd name="connsiteY51" fmla="*/ 9789 h 1347670"/>
                    <a:gd name="connsiteX52" fmla="*/ 750285 w 1142620"/>
                    <a:gd name="connsiteY52" fmla="*/ 73 h 1347670"/>
                    <a:gd name="connsiteX53" fmla="*/ 750285 w 1142620"/>
                    <a:gd name="connsiteY53" fmla="*/ 73 h 13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42620" h="1347670">
                      <a:moveTo>
                        <a:pt x="1140715" y="1126119"/>
                      </a:moveTo>
                      <a:lnTo>
                        <a:pt x="1109283" y="1128691"/>
                      </a:lnTo>
                      <a:cubicBezTo>
                        <a:pt x="1099281" y="1129167"/>
                        <a:pt x="1089566" y="1129357"/>
                        <a:pt x="1077755" y="1129072"/>
                      </a:cubicBezTo>
                      <a:lnTo>
                        <a:pt x="1077755" y="1129072"/>
                      </a:lnTo>
                      <a:lnTo>
                        <a:pt x="1116617" y="1127738"/>
                      </a:lnTo>
                      <a:lnTo>
                        <a:pt x="1133095" y="1126595"/>
                      </a:lnTo>
                      <a:lnTo>
                        <a:pt x="1140715" y="1126119"/>
                      </a:lnTo>
                      <a:lnTo>
                        <a:pt x="1140715" y="1126119"/>
                      </a:lnTo>
                      <a:lnTo>
                        <a:pt x="1140715" y="1126119"/>
                      </a:lnTo>
                      <a:close/>
                      <a:moveTo>
                        <a:pt x="1142525" y="1125928"/>
                      </a:moveTo>
                      <a:cubicBezTo>
                        <a:pt x="1142525" y="1125928"/>
                        <a:pt x="1142525" y="1125928"/>
                        <a:pt x="1142525" y="1125928"/>
                      </a:cubicBezTo>
                      <a:lnTo>
                        <a:pt x="1140715" y="1126119"/>
                      </a:lnTo>
                      <a:lnTo>
                        <a:pt x="1142525" y="1125928"/>
                      </a:lnTo>
                      <a:lnTo>
                        <a:pt x="1142525" y="1125928"/>
                      </a:lnTo>
                      <a:lnTo>
                        <a:pt x="1142525" y="1125928"/>
                      </a:lnTo>
                      <a:close/>
                      <a:moveTo>
                        <a:pt x="1142525" y="1125833"/>
                      </a:moveTo>
                      <a:cubicBezTo>
                        <a:pt x="1142525" y="1125833"/>
                        <a:pt x="1142525" y="1125928"/>
                        <a:pt x="1142620" y="1125928"/>
                      </a:cubicBezTo>
                      <a:cubicBezTo>
                        <a:pt x="1142620" y="1125928"/>
                        <a:pt x="1142620" y="1125928"/>
                        <a:pt x="1142620" y="1125928"/>
                      </a:cubicBezTo>
                      <a:cubicBezTo>
                        <a:pt x="1142525" y="1125928"/>
                        <a:pt x="1142525" y="1125833"/>
                        <a:pt x="1142525" y="1125833"/>
                      </a:cubicBezTo>
                      <a:lnTo>
                        <a:pt x="1142525" y="1125833"/>
                      </a:lnTo>
                      <a:close/>
                      <a:moveTo>
                        <a:pt x="107538" y="148568"/>
                      </a:moveTo>
                      <a:cubicBezTo>
                        <a:pt x="107062" y="148854"/>
                        <a:pt x="106681" y="149140"/>
                        <a:pt x="106205" y="149425"/>
                      </a:cubicBezTo>
                      <a:cubicBezTo>
                        <a:pt x="106967" y="150283"/>
                        <a:pt x="107824" y="150949"/>
                        <a:pt x="108586" y="151426"/>
                      </a:cubicBezTo>
                      <a:cubicBezTo>
                        <a:pt x="108300" y="150568"/>
                        <a:pt x="107919" y="149616"/>
                        <a:pt x="107538" y="148568"/>
                      </a:cubicBezTo>
                      <a:lnTo>
                        <a:pt x="107538" y="148568"/>
                      </a:lnTo>
                      <a:close/>
                      <a:moveTo>
                        <a:pt x="194502" y="114373"/>
                      </a:moveTo>
                      <a:cubicBezTo>
                        <a:pt x="185548" y="149140"/>
                        <a:pt x="200788" y="182382"/>
                        <a:pt x="202217" y="185716"/>
                      </a:cubicBezTo>
                      <a:cubicBezTo>
                        <a:pt x="183834" y="190002"/>
                        <a:pt x="165165" y="191907"/>
                        <a:pt x="147162" y="199146"/>
                      </a:cubicBezTo>
                      <a:cubicBezTo>
                        <a:pt x="30481" y="246009"/>
                        <a:pt x="70867" y="382597"/>
                        <a:pt x="91917" y="477371"/>
                      </a:cubicBezTo>
                      <a:cubicBezTo>
                        <a:pt x="123540" y="619579"/>
                        <a:pt x="159354" y="760740"/>
                        <a:pt x="199359" y="900853"/>
                      </a:cubicBezTo>
                      <a:cubicBezTo>
                        <a:pt x="219076" y="969718"/>
                        <a:pt x="239745" y="1038394"/>
                        <a:pt x="261367" y="1106688"/>
                      </a:cubicBezTo>
                      <a:cubicBezTo>
                        <a:pt x="279179" y="1162885"/>
                        <a:pt x="310802" y="1262993"/>
                        <a:pt x="329280" y="1323286"/>
                      </a:cubicBezTo>
                      <a:cubicBezTo>
                        <a:pt x="301848" y="1335383"/>
                        <a:pt x="272130" y="1344908"/>
                        <a:pt x="266415" y="1347670"/>
                      </a:cubicBezTo>
                      <a:cubicBezTo>
                        <a:pt x="244984" y="1284615"/>
                        <a:pt x="154687" y="1009247"/>
                        <a:pt x="111158" y="850275"/>
                      </a:cubicBezTo>
                      <a:cubicBezTo>
                        <a:pt x="80678" y="738451"/>
                        <a:pt x="58389" y="629104"/>
                        <a:pt x="28386" y="501088"/>
                      </a:cubicBezTo>
                      <a:cubicBezTo>
                        <a:pt x="7240" y="410506"/>
                        <a:pt x="-25812" y="286109"/>
                        <a:pt x="33910" y="202956"/>
                      </a:cubicBezTo>
                      <a:cubicBezTo>
                        <a:pt x="50579" y="179715"/>
                        <a:pt x="71343" y="162284"/>
                        <a:pt x="98109" y="147520"/>
                      </a:cubicBezTo>
                      <a:cubicBezTo>
                        <a:pt x="124874" y="132757"/>
                        <a:pt x="165831" y="124851"/>
                        <a:pt x="194502" y="114373"/>
                      </a:cubicBezTo>
                      <a:lnTo>
                        <a:pt x="194502" y="114373"/>
                      </a:lnTo>
                      <a:close/>
                      <a:moveTo>
                        <a:pt x="750285" y="73"/>
                      </a:moveTo>
                      <a:cubicBezTo>
                        <a:pt x="778765" y="931"/>
                        <a:pt x="807245" y="7027"/>
                        <a:pt x="832772" y="20076"/>
                      </a:cubicBezTo>
                      <a:cubicBezTo>
                        <a:pt x="923831" y="66844"/>
                        <a:pt x="951263" y="192574"/>
                        <a:pt x="973647" y="282966"/>
                      </a:cubicBezTo>
                      <a:cubicBezTo>
                        <a:pt x="1005270" y="410506"/>
                        <a:pt x="1035369" y="518043"/>
                        <a:pt x="1059086" y="631486"/>
                      </a:cubicBezTo>
                      <a:cubicBezTo>
                        <a:pt x="1090709" y="782647"/>
                        <a:pt x="1135858" y="1081637"/>
                        <a:pt x="1141858" y="1121642"/>
                      </a:cubicBezTo>
                      <a:lnTo>
                        <a:pt x="1142525" y="1125928"/>
                      </a:lnTo>
                      <a:lnTo>
                        <a:pt x="1077755" y="1129167"/>
                      </a:lnTo>
                      <a:cubicBezTo>
                        <a:pt x="1077755" y="1129167"/>
                        <a:pt x="1077755" y="1129167"/>
                        <a:pt x="1077755" y="1129167"/>
                      </a:cubicBezTo>
                      <a:cubicBezTo>
                        <a:pt x="1065373" y="1060397"/>
                        <a:pt x="1032321" y="856466"/>
                        <a:pt x="1003746" y="716734"/>
                      </a:cubicBezTo>
                      <a:cubicBezTo>
                        <a:pt x="975171" y="577003"/>
                        <a:pt x="942976" y="431842"/>
                        <a:pt x="906210" y="290872"/>
                      </a:cubicBezTo>
                      <a:cubicBezTo>
                        <a:pt x="881731" y="196955"/>
                        <a:pt x="855441" y="56938"/>
                        <a:pt x="730283" y="68463"/>
                      </a:cubicBezTo>
                      <a:cubicBezTo>
                        <a:pt x="711043" y="70177"/>
                        <a:pt x="693516" y="77035"/>
                        <a:pt x="675228" y="81607"/>
                      </a:cubicBezTo>
                      <a:cubicBezTo>
                        <a:pt x="677800" y="48270"/>
                        <a:pt x="665132" y="25029"/>
                        <a:pt x="657321" y="9789"/>
                      </a:cubicBezTo>
                      <a:cubicBezTo>
                        <a:pt x="687611" y="6074"/>
                        <a:pt x="722949" y="-784"/>
                        <a:pt x="750285" y="73"/>
                      </a:cubicBezTo>
                      <a:lnTo>
                        <a:pt x="750285" y="73"/>
                      </a:lnTo>
                      <a:close/>
                    </a:path>
                  </a:pathLst>
                </a:custGeom>
                <a:solidFill>
                  <a:srgbClr val="DAD9D9"/>
                </a:solidFill>
                <a:ln w="9525" cap="flat">
                  <a:noFill/>
                  <a:prstDash val="solid"/>
                  <a:miter/>
                </a:ln>
              </p:spPr>
              <p:txBody>
                <a:bodyPr rtlCol="0" anchor="ctr"/>
                <a:lstStyle/>
                <a:p>
                  <a:endParaRPr lang="en-US"/>
                </a:p>
              </p:txBody>
            </p:sp>
            <p:sp>
              <p:nvSpPr>
                <p:cNvPr id="19" name="Freeform: Shape 30">
                  <a:extLst>
                    <a:ext uri="{FF2B5EF4-FFF2-40B4-BE49-F238E27FC236}">
                      <a16:creationId xmlns:a16="http://schemas.microsoft.com/office/drawing/2014/main" id="{65188FF3-ACDB-64C1-37CB-3FB4D40DBABE}"/>
                    </a:ext>
                  </a:extLst>
                </p:cNvPr>
                <p:cNvSpPr/>
                <p:nvPr/>
              </p:nvSpPr>
              <p:spPr>
                <a:xfrm>
                  <a:off x="4515854" y="2236850"/>
                  <a:ext cx="1006221" cy="1302924"/>
                </a:xfrm>
                <a:custGeom>
                  <a:avLst/>
                  <a:gdLst>
                    <a:gd name="connsiteX0" fmla="*/ 0 w 1006221"/>
                    <a:gd name="connsiteY0" fmla="*/ 784670 h 1302924"/>
                    <a:gd name="connsiteX1" fmla="*/ 40196 w 1006221"/>
                    <a:gd name="connsiteY1" fmla="*/ 891064 h 1302924"/>
                    <a:gd name="connsiteX2" fmla="*/ 172974 w 1006221"/>
                    <a:gd name="connsiteY2" fmla="*/ 1273207 h 1302924"/>
                    <a:gd name="connsiteX3" fmla="*/ 196310 w 1006221"/>
                    <a:gd name="connsiteY3" fmla="*/ 1290638 h 1302924"/>
                    <a:gd name="connsiteX4" fmla="*/ 160973 w 1006221"/>
                    <a:gd name="connsiteY4" fmla="*/ 1302925 h 1302924"/>
                    <a:gd name="connsiteX5" fmla="*/ 52102 w 1006221"/>
                    <a:gd name="connsiteY5" fmla="*/ 964787 h 1302924"/>
                    <a:gd name="connsiteX6" fmla="*/ 14097 w 1006221"/>
                    <a:gd name="connsiteY6" fmla="*/ 835533 h 1302924"/>
                    <a:gd name="connsiteX7" fmla="*/ 0 w 1006221"/>
                    <a:gd name="connsiteY7" fmla="*/ 784670 h 1302924"/>
                    <a:gd name="connsiteX8" fmla="*/ 0 w 1006221"/>
                    <a:gd name="connsiteY8" fmla="*/ 784670 h 1302924"/>
                    <a:gd name="connsiteX9" fmla="*/ 565976 w 1006221"/>
                    <a:gd name="connsiteY9" fmla="*/ 0 h 1302924"/>
                    <a:gd name="connsiteX10" fmla="*/ 572262 w 1006221"/>
                    <a:gd name="connsiteY10" fmla="*/ 23527 h 1302924"/>
                    <a:gd name="connsiteX11" fmla="*/ 768668 w 1006221"/>
                    <a:gd name="connsiteY11" fmla="*/ 103823 h 1302924"/>
                    <a:gd name="connsiteX12" fmla="*/ 887063 w 1006221"/>
                    <a:gd name="connsiteY12" fmla="*/ 528923 h 1302924"/>
                    <a:gd name="connsiteX13" fmla="*/ 945833 w 1006221"/>
                    <a:gd name="connsiteY13" fmla="*/ 821150 h 1302924"/>
                    <a:gd name="connsiteX14" fmla="*/ 989267 w 1006221"/>
                    <a:gd name="connsiteY14" fmla="*/ 1063371 h 1302924"/>
                    <a:gd name="connsiteX15" fmla="*/ 1006221 w 1006221"/>
                    <a:gd name="connsiteY15" fmla="*/ 1080707 h 1302924"/>
                    <a:gd name="connsiteX16" fmla="*/ 1004697 w 1006221"/>
                    <a:gd name="connsiteY16" fmla="*/ 1083088 h 1302924"/>
                    <a:gd name="connsiteX17" fmla="*/ 970217 w 1006221"/>
                    <a:gd name="connsiteY17" fmla="*/ 1090613 h 1302924"/>
                    <a:gd name="connsiteX18" fmla="*/ 959834 w 1006221"/>
                    <a:gd name="connsiteY18" fmla="*/ 1016222 h 1302924"/>
                    <a:gd name="connsiteX19" fmla="*/ 851821 w 1006221"/>
                    <a:gd name="connsiteY19" fmla="*/ 455771 h 1302924"/>
                    <a:gd name="connsiteX20" fmla="*/ 794385 w 1006221"/>
                    <a:gd name="connsiteY20" fmla="*/ 222218 h 1302924"/>
                    <a:gd name="connsiteX21" fmla="*/ 739616 w 1006221"/>
                    <a:gd name="connsiteY21" fmla="*/ 78486 h 1302924"/>
                    <a:gd name="connsiteX22" fmla="*/ 624554 w 1006221"/>
                    <a:gd name="connsiteY22" fmla="*/ 24098 h 1302924"/>
                    <a:gd name="connsiteX23" fmla="*/ 569405 w 1006221"/>
                    <a:gd name="connsiteY23" fmla="*/ 37147 h 1302924"/>
                    <a:gd name="connsiteX24" fmla="*/ 565976 w 1006221"/>
                    <a:gd name="connsiteY24" fmla="*/ 0 h 1302924"/>
                    <a:gd name="connsiteX25" fmla="*/ 565976 w 1006221"/>
                    <a:gd name="connsiteY25" fmla="*/ 0 h 130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6221" h="1302924">
                      <a:moveTo>
                        <a:pt x="0" y="784670"/>
                      </a:moveTo>
                      <a:cubicBezTo>
                        <a:pt x="15240" y="815816"/>
                        <a:pt x="30671" y="860870"/>
                        <a:pt x="40196" y="891064"/>
                      </a:cubicBezTo>
                      <a:cubicBezTo>
                        <a:pt x="80486" y="1019842"/>
                        <a:pt x="125158" y="1147096"/>
                        <a:pt x="172974" y="1273207"/>
                      </a:cubicBezTo>
                      <a:cubicBezTo>
                        <a:pt x="176879" y="1283494"/>
                        <a:pt x="182499" y="1292828"/>
                        <a:pt x="196310" y="1290638"/>
                      </a:cubicBezTo>
                      <a:cubicBezTo>
                        <a:pt x="190024" y="1293686"/>
                        <a:pt x="166402" y="1302067"/>
                        <a:pt x="160973" y="1302925"/>
                      </a:cubicBezTo>
                      <a:cubicBezTo>
                        <a:pt x="142399" y="1260634"/>
                        <a:pt x="56102" y="978027"/>
                        <a:pt x="52102" y="964787"/>
                      </a:cubicBezTo>
                      <a:cubicBezTo>
                        <a:pt x="39338" y="922877"/>
                        <a:pt x="26765" y="878681"/>
                        <a:pt x="14097" y="835533"/>
                      </a:cubicBezTo>
                      <a:cubicBezTo>
                        <a:pt x="12002" y="825056"/>
                        <a:pt x="2000" y="795242"/>
                        <a:pt x="0" y="784670"/>
                      </a:cubicBezTo>
                      <a:lnTo>
                        <a:pt x="0" y="784670"/>
                      </a:lnTo>
                      <a:close/>
                      <a:moveTo>
                        <a:pt x="565976" y="0"/>
                      </a:moveTo>
                      <a:cubicBezTo>
                        <a:pt x="569881" y="11811"/>
                        <a:pt x="569976" y="15811"/>
                        <a:pt x="572262" y="23527"/>
                      </a:cubicBezTo>
                      <a:cubicBezTo>
                        <a:pt x="654749" y="-3810"/>
                        <a:pt x="737140" y="18002"/>
                        <a:pt x="768668" y="103823"/>
                      </a:cubicBezTo>
                      <a:cubicBezTo>
                        <a:pt x="820293" y="240887"/>
                        <a:pt x="854012" y="386524"/>
                        <a:pt x="887063" y="528923"/>
                      </a:cubicBezTo>
                      <a:cubicBezTo>
                        <a:pt x="909161" y="624078"/>
                        <a:pt x="928592" y="725138"/>
                        <a:pt x="945833" y="821150"/>
                      </a:cubicBezTo>
                      <a:cubicBezTo>
                        <a:pt x="960787" y="904875"/>
                        <a:pt x="972788" y="990410"/>
                        <a:pt x="989267" y="1063371"/>
                      </a:cubicBezTo>
                      <a:cubicBezTo>
                        <a:pt x="992886" y="1075754"/>
                        <a:pt x="993934" y="1081469"/>
                        <a:pt x="1006221" y="1080707"/>
                      </a:cubicBezTo>
                      <a:cubicBezTo>
                        <a:pt x="1005745" y="1081469"/>
                        <a:pt x="1005173" y="1082326"/>
                        <a:pt x="1004697" y="1083088"/>
                      </a:cubicBezTo>
                      <a:cubicBezTo>
                        <a:pt x="990314" y="1089946"/>
                        <a:pt x="986695" y="1093565"/>
                        <a:pt x="970217" y="1090613"/>
                      </a:cubicBezTo>
                      <a:cubicBezTo>
                        <a:pt x="966407" y="1064038"/>
                        <a:pt x="963263" y="1038320"/>
                        <a:pt x="959834" y="1016222"/>
                      </a:cubicBezTo>
                      <a:cubicBezTo>
                        <a:pt x="929926" y="838486"/>
                        <a:pt x="893731" y="638747"/>
                        <a:pt x="851821" y="455771"/>
                      </a:cubicBezTo>
                      <a:cubicBezTo>
                        <a:pt x="833819" y="377190"/>
                        <a:pt x="815245" y="300038"/>
                        <a:pt x="794385" y="222218"/>
                      </a:cubicBezTo>
                      <a:cubicBezTo>
                        <a:pt x="782003" y="175831"/>
                        <a:pt x="758762" y="103918"/>
                        <a:pt x="739616" y="78486"/>
                      </a:cubicBezTo>
                      <a:cubicBezTo>
                        <a:pt x="710184" y="39338"/>
                        <a:pt x="672465" y="19717"/>
                        <a:pt x="624554" y="24098"/>
                      </a:cubicBezTo>
                      <a:cubicBezTo>
                        <a:pt x="605219" y="25813"/>
                        <a:pt x="587693" y="32576"/>
                        <a:pt x="569405" y="37147"/>
                      </a:cubicBezTo>
                      <a:cubicBezTo>
                        <a:pt x="570262" y="23336"/>
                        <a:pt x="567976" y="13240"/>
                        <a:pt x="565976" y="0"/>
                      </a:cubicBezTo>
                      <a:lnTo>
                        <a:pt x="565976" y="0"/>
                      </a:lnTo>
                      <a:close/>
                    </a:path>
                  </a:pathLst>
                </a:custGeom>
                <a:solidFill>
                  <a:srgbClr val="BFBFBF"/>
                </a:solidFill>
                <a:ln w="9525" cap="flat">
                  <a:noFill/>
                  <a:prstDash val="solid"/>
                  <a:miter/>
                </a:ln>
              </p:spPr>
              <p:txBody>
                <a:bodyPr rtlCol="0" anchor="ctr"/>
                <a:lstStyle/>
                <a:p>
                  <a:endParaRPr lang="en-US"/>
                </a:p>
              </p:txBody>
            </p:sp>
            <p:sp>
              <p:nvSpPr>
                <p:cNvPr id="20" name="Freeform: Shape 31">
                  <a:extLst>
                    <a:ext uri="{FF2B5EF4-FFF2-40B4-BE49-F238E27FC236}">
                      <a16:creationId xmlns:a16="http://schemas.microsoft.com/office/drawing/2014/main" id="{51633037-3065-2761-3542-93FFFB2DEA3D}"/>
                    </a:ext>
                  </a:extLst>
                </p:cNvPr>
                <p:cNvSpPr/>
                <p:nvPr/>
              </p:nvSpPr>
              <p:spPr>
                <a:xfrm>
                  <a:off x="4410280" y="2192273"/>
                  <a:ext cx="1142752" cy="1127664"/>
                </a:xfrm>
                <a:custGeom>
                  <a:avLst/>
                  <a:gdLst>
                    <a:gd name="connsiteX0" fmla="*/ 1077125 w 1142752"/>
                    <a:gd name="connsiteY0" fmla="*/ 713423 h 1127664"/>
                    <a:gd name="connsiteX1" fmla="*/ 1142752 w 1142752"/>
                    <a:gd name="connsiteY1" fmla="*/ 1125855 h 1127664"/>
                    <a:gd name="connsiteX2" fmla="*/ 1122559 w 1142752"/>
                    <a:gd name="connsiteY2" fmla="*/ 1127665 h 1127664"/>
                    <a:gd name="connsiteX3" fmla="*/ 1132561 w 1142752"/>
                    <a:gd name="connsiteY3" fmla="*/ 1112711 h 1127664"/>
                    <a:gd name="connsiteX4" fmla="*/ 1077125 w 1142752"/>
                    <a:gd name="connsiteY4" fmla="*/ 713423 h 1127664"/>
                    <a:gd name="connsiteX5" fmla="*/ 1077125 w 1142752"/>
                    <a:gd name="connsiteY5" fmla="*/ 713423 h 1127664"/>
                    <a:gd name="connsiteX6" fmla="*/ 85287 w 1142752"/>
                    <a:gd name="connsiteY6" fmla="*/ 250127 h 1127664"/>
                    <a:gd name="connsiteX7" fmla="*/ 79572 w 1142752"/>
                    <a:gd name="connsiteY7" fmla="*/ 422339 h 1127664"/>
                    <a:gd name="connsiteX8" fmla="*/ 112242 w 1142752"/>
                    <a:gd name="connsiteY8" fmla="*/ 565976 h 1127664"/>
                    <a:gd name="connsiteX9" fmla="*/ 149104 w 1142752"/>
                    <a:gd name="connsiteY9" fmla="*/ 715328 h 1127664"/>
                    <a:gd name="connsiteX10" fmla="*/ 71285 w 1142752"/>
                    <a:gd name="connsiteY10" fmla="*/ 416052 h 1127664"/>
                    <a:gd name="connsiteX11" fmla="*/ 61760 w 1142752"/>
                    <a:gd name="connsiteY11" fmla="*/ 328232 h 1127664"/>
                    <a:gd name="connsiteX12" fmla="*/ 85287 w 1142752"/>
                    <a:gd name="connsiteY12" fmla="*/ 250127 h 1127664"/>
                    <a:gd name="connsiteX13" fmla="*/ 85287 w 1142752"/>
                    <a:gd name="connsiteY13" fmla="*/ 250127 h 1127664"/>
                    <a:gd name="connsiteX14" fmla="*/ 16040 w 1142752"/>
                    <a:gd name="connsiteY14" fmla="*/ 235553 h 1127664"/>
                    <a:gd name="connsiteX15" fmla="*/ 5277 w 1142752"/>
                    <a:gd name="connsiteY15" fmla="*/ 294132 h 1127664"/>
                    <a:gd name="connsiteX16" fmla="*/ 81286 w 1142752"/>
                    <a:gd name="connsiteY16" fmla="*/ 710089 h 1127664"/>
                    <a:gd name="connsiteX17" fmla="*/ 93669 w 1142752"/>
                    <a:gd name="connsiteY17" fmla="*/ 782670 h 1127664"/>
                    <a:gd name="connsiteX18" fmla="*/ 64046 w 1142752"/>
                    <a:gd name="connsiteY18" fmla="*/ 657225 h 1127664"/>
                    <a:gd name="connsiteX19" fmla="*/ 25374 w 1142752"/>
                    <a:gd name="connsiteY19" fmla="*/ 488061 h 1127664"/>
                    <a:gd name="connsiteX20" fmla="*/ 3276 w 1142752"/>
                    <a:gd name="connsiteY20" fmla="*/ 373761 h 1127664"/>
                    <a:gd name="connsiteX21" fmla="*/ 3181 w 1142752"/>
                    <a:gd name="connsiteY21" fmla="*/ 281845 h 1127664"/>
                    <a:gd name="connsiteX22" fmla="*/ 16040 w 1142752"/>
                    <a:gd name="connsiteY22" fmla="*/ 235553 h 1127664"/>
                    <a:gd name="connsiteX23" fmla="*/ 16040 w 1142752"/>
                    <a:gd name="connsiteY23" fmla="*/ 235553 h 1127664"/>
                    <a:gd name="connsiteX24" fmla="*/ 727462 w 1142752"/>
                    <a:gd name="connsiteY24" fmla="*/ 381 h 1127664"/>
                    <a:gd name="connsiteX25" fmla="*/ 832999 w 1142752"/>
                    <a:gd name="connsiteY25" fmla="*/ 20765 h 1127664"/>
                    <a:gd name="connsiteX26" fmla="*/ 795852 w 1142752"/>
                    <a:gd name="connsiteY26" fmla="*/ 10097 h 1127664"/>
                    <a:gd name="connsiteX27" fmla="*/ 675932 w 1142752"/>
                    <a:gd name="connsiteY27" fmla="*/ 13049 h 1127664"/>
                    <a:gd name="connsiteX28" fmla="*/ 665169 w 1142752"/>
                    <a:gd name="connsiteY28" fmla="*/ 25718 h 1127664"/>
                    <a:gd name="connsiteX29" fmla="*/ 657549 w 1142752"/>
                    <a:gd name="connsiteY29" fmla="*/ 10573 h 1127664"/>
                    <a:gd name="connsiteX30" fmla="*/ 693363 w 1142752"/>
                    <a:gd name="connsiteY30" fmla="*/ 4096 h 1127664"/>
                    <a:gd name="connsiteX31" fmla="*/ 727462 w 1142752"/>
                    <a:gd name="connsiteY31" fmla="*/ 381 h 1127664"/>
                    <a:gd name="connsiteX32" fmla="*/ 727462 w 1142752"/>
                    <a:gd name="connsiteY32" fmla="*/ 381 h 112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2752" h="1127664">
                      <a:moveTo>
                        <a:pt x="1077125" y="713423"/>
                      </a:moveTo>
                      <a:cubicBezTo>
                        <a:pt x="1086269" y="766096"/>
                        <a:pt x="1140657" y="1110520"/>
                        <a:pt x="1142752" y="1125855"/>
                      </a:cubicBezTo>
                      <a:cubicBezTo>
                        <a:pt x="1136466" y="1125951"/>
                        <a:pt x="1128846" y="1127570"/>
                        <a:pt x="1122559" y="1127665"/>
                      </a:cubicBezTo>
                      <a:cubicBezTo>
                        <a:pt x="1129417" y="1124141"/>
                        <a:pt x="1133132" y="1124522"/>
                        <a:pt x="1132561" y="1112711"/>
                      </a:cubicBezTo>
                      <a:cubicBezTo>
                        <a:pt x="1130275" y="1064514"/>
                        <a:pt x="1069219" y="720471"/>
                        <a:pt x="1077125" y="713423"/>
                      </a:cubicBezTo>
                      <a:lnTo>
                        <a:pt x="1077125" y="713423"/>
                      </a:lnTo>
                      <a:close/>
                      <a:moveTo>
                        <a:pt x="85287" y="250127"/>
                      </a:moveTo>
                      <a:cubicBezTo>
                        <a:pt x="53187" y="314611"/>
                        <a:pt x="72618" y="387477"/>
                        <a:pt x="79572" y="422339"/>
                      </a:cubicBezTo>
                      <a:cubicBezTo>
                        <a:pt x="82620" y="437483"/>
                        <a:pt x="103479" y="533686"/>
                        <a:pt x="112242" y="565976"/>
                      </a:cubicBezTo>
                      <a:cubicBezTo>
                        <a:pt x="119196" y="591789"/>
                        <a:pt x="141484" y="685705"/>
                        <a:pt x="149104" y="715328"/>
                      </a:cubicBezTo>
                      <a:cubicBezTo>
                        <a:pt x="133769" y="675037"/>
                        <a:pt x="80619" y="456724"/>
                        <a:pt x="71285" y="416052"/>
                      </a:cubicBezTo>
                      <a:cubicBezTo>
                        <a:pt x="66618" y="395954"/>
                        <a:pt x="62046" y="355187"/>
                        <a:pt x="61760" y="328232"/>
                      </a:cubicBezTo>
                      <a:cubicBezTo>
                        <a:pt x="61665" y="314039"/>
                        <a:pt x="68808" y="267462"/>
                        <a:pt x="85287" y="250127"/>
                      </a:cubicBezTo>
                      <a:lnTo>
                        <a:pt x="85287" y="250127"/>
                      </a:lnTo>
                      <a:close/>
                      <a:moveTo>
                        <a:pt x="16040" y="235553"/>
                      </a:moveTo>
                      <a:cubicBezTo>
                        <a:pt x="13563" y="249365"/>
                        <a:pt x="4991" y="283655"/>
                        <a:pt x="5277" y="294132"/>
                      </a:cubicBezTo>
                      <a:cubicBezTo>
                        <a:pt x="-5391" y="388620"/>
                        <a:pt x="71952" y="632651"/>
                        <a:pt x="81286" y="710089"/>
                      </a:cubicBezTo>
                      <a:cubicBezTo>
                        <a:pt x="87382" y="744570"/>
                        <a:pt x="95669" y="781526"/>
                        <a:pt x="93669" y="782670"/>
                      </a:cubicBezTo>
                      <a:cubicBezTo>
                        <a:pt x="86239" y="749808"/>
                        <a:pt x="70523" y="692182"/>
                        <a:pt x="64046" y="657225"/>
                      </a:cubicBezTo>
                      <a:cubicBezTo>
                        <a:pt x="62998" y="651891"/>
                        <a:pt x="36995" y="538544"/>
                        <a:pt x="25374" y="488061"/>
                      </a:cubicBezTo>
                      <a:cubicBezTo>
                        <a:pt x="14516" y="440817"/>
                        <a:pt x="8610" y="422910"/>
                        <a:pt x="3276" y="373761"/>
                      </a:cubicBezTo>
                      <a:cubicBezTo>
                        <a:pt x="-534" y="337757"/>
                        <a:pt x="-1581" y="302038"/>
                        <a:pt x="3181" y="281845"/>
                      </a:cubicBezTo>
                      <a:cubicBezTo>
                        <a:pt x="5467" y="266224"/>
                        <a:pt x="10230" y="246602"/>
                        <a:pt x="16040" y="235553"/>
                      </a:cubicBezTo>
                      <a:lnTo>
                        <a:pt x="16040" y="235553"/>
                      </a:lnTo>
                      <a:close/>
                      <a:moveTo>
                        <a:pt x="727462" y="381"/>
                      </a:moveTo>
                      <a:cubicBezTo>
                        <a:pt x="765086" y="-1429"/>
                        <a:pt x="809568" y="2858"/>
                        <a:pt x="832999" y="20765"/>
                      </a:cubicBezTo>
                      <a:cubicBezTo>
                        <a:pt x="815854" y="15526"/>
                        <a:pt x="804710" y="11811"/>
                        <a:pt x="795852" y="10097"/>
                      </a:cubicBezTo>
                      <a:cubicBezTo>
                        <a:pt x="781945" y="7525"/>
                        <a:pt x="734511" y="857"/>
                        <a:pt x="675932" y="13049"/>
                      </a:cubicBezTo>
                      <a:cubicBezTo>
                        <a:pt x="669550" y="14383"/>
                        <a:pt x="664121" y="17526"/>
                        <a:pt x="665169" y="25718"/>
                      </a:cubicBezTo>
                      <a:cubicBezTo>
                        <a:pt x="662216" y="19717"/>
                        <a:pt x="660311" y="16574"/>
                        <a:pt x="657549" y="10573"/>
                      </a:cubicBezTo>
                      <a:cubicBezTo>
                        <a:pt x="673741" y="6382"/>
                        <a:pt x="681361" y="6191"/>
                        <a:pt x="693363" y="4096"/>
                      </a:cubicBezTo>
                      <a:cubicBezTo>
                        <a:pt x="703174" y="2286"/>
                        <a:pt x="714984" y="953"/>
                        <a:pt x="727462" y="381"/>
                      </a:cubicBezTo>
                      <a:lnTo>
                        <a:pt x="727462" y="381"/>
                      </a:lnTo>
                      <a:close/>
                    </a:path>
                  </a:pathLst>
                </a:custGeom>
                <a:solidFill>
                  <a:srgbClr val="7F7F7F"/>
                </a:solidFill>
                <a:ln w="9525" cap="flat">
                  <a:noFill/>
                  <a:prstDash val="solid"/>
                  <a:miter/>
                </a:ln>
              </p:spPr>
              <p:txBody>
                <a:bodyPr rtlCol="0" anchor="ctr"/>
                <a:lstStyle/>
                <a:p>
                  <a:endParaRPr lang="en-US"/>
                </a:p>
              </p:txBody>
            </p:sp>
            <p:sp>
              <p:nvSpPr>
                <p:cNvPr id="21" name="Freeform: Shape 32">
                  <a:extLst>
                    <a:ext uri="{FF2B5EF4-FFF2-40B4-BE49-F238E27FC236}">
                      <a16:creationId xmlns:a16="http://schemas.microsoft.com/office/drawing/2014/main" id="{2E287AEB-B9D3-6753-0D6F-45624FFDA180}"/>
                    </a:ext>
                  </a:extLst>
                </p:cNvPr>
                <p:cNvSpPr/>
                <p:nvPr/>
              </p:nvSpPr>
              <p:spPr>
                <a:xfrm>
                  <a:off x="4453370" y="2202748"/>
                  <a:ext cx="1077277" cy="1305689"/>
                </a:xfrm>
                <a:custGeom>
                  <a:avLst/>
                  <a:gdLst>
                    <a:gd name="connsiteX0" fmla="*/ 11049 w 1077277"/>
                    <a:gd name="connsiteY0" fmla="*/ 376621 h 1305689"/>
                    <a:gd name="connsiteX1" fmla="*/ 254984 w 1077277"/>
                    <a:gd name="connsiteY1" fmla="*/ 1305690 h 1305689"/>
                    <a:gd name="connsiteX2" fmla="*/ 11049 w 1077277"/>
                    <a:gd name="connsiteY2" fmla="*/ 376621 h 1305689"/>
                    <a:gd name="connsiteX3" fmla="*/ 11049 w 1077277"/>
                    <a:gd name="connsiteY3" fmla="*/ 376621 h 1305689"/>
                    <a:gd name="connsiteX4" fmla="*/ 871633 w 1077277"/>
                    <a:gd name="connsiteY4" fmla="*/ 148402 h 1305689"/>
                    <a:gd name="connsiteX5" fmla="*/ 1077278 w 1077277"/>
                    <a:gd name="connsiteY5" fmla="*/ 1079471 h 1305689"/>
                    <a:gd name="connsiteX6" fmla="*/ 871633 w 1077277"/>
                    <a:gd name="connsiteY6" fmla="*/ 148402 h 1305689"/>
                    <a:gd name="connsiteX7" fmla="*/ 871633 w 1077277"/>
                    <a:gd name="connsiteY7" fmla="*/ 148402 h 1305689"/>
                    <a:gd name="connsiteX8" fmla="*/ 133826 w 1077277"/>
                    <a:gd name="connsiteY8" fmla="*/ 120303 h 1305689"/>
                    <a:gd name="connsiteX9" fmla="*/ 147066 w 1077277"/>
                    <a:gd name="connsiteY9" fmla="*/ 130305 h 1305689"/>
                    <a:gd name="connsiteX10" fmla="*/ 146971 w 1077277"/>
                    <a:gd name="connsiteY10" fmla="*/ 130495 h 1305689"/>
                    <a:gd name="connsiteX11" fmla="*/ 0 w 1077277"/>
                    <a:gd name="connsiteY11" fmla="*/ 215077 h 1305689"/>
                    <a:gd name="connsiteX12" fmla="*/ 25908 w 1077277"/>
                    <a:gd name="connsiteY12" fmla="*/ 172500 h 1305689"/>
                    <a:gd name="connsiteX13" fmla="*/ 133826 w 1077277"/>
                    <a:gd name="connsiteY13" fmla="*/ 120303 h 1305689"/>
                    <a:gd name="connsiteX14" fmla="*/ 133826 w 1077277"/>
                    <a:gd name="connsiteY14" fmla="*/ 120303 h 1305689"/>
                    <a:gd name="connsiteX15" fmla="*/ 687419 w 1077277"/>
                    <a:gd name="connsiteY15" fmla="*/ 3 h 1305689"/>
                    <a:gd name="connsiteX16" fmla="*/ 783431 w 1077277"/>
                    <a:gd name="connsiteY16" fmla="*/ 15052 h 1305689"/>
                    <a:gd name="connsiteX17" fmla="*/ 817626 w 1077277"/>
                    <a:gd name="connsiteY17" fmla="*/ 37722 h 1305689"/>
                    <a:gd name="connsiteX18" fmla="*/ 748094 w 1077277"/>
                    <a:gd name="connsiteY18" fmla="*/ 20386 h 1305689"/>
                    <a:gd name="connsiteX19" fmla="*/ 654749 w 1077277"/>
                    <a:gd name="connsiteY19" fmla="*/ 19434 h 1305689"/>
                    <a:gd name="connsiteX20" fmla="*/ 632174 w 1077277"/>
                    <a:gd name="connsiteY20" fmla="*/ 12671 h 1305689"/>
                    <a:gd name="connsiteX21" fmla="*/ 651986 w 1077277"/>
                    <a:gd name="connsiteY21" fmla="*/ 4003 h 1305689"/>
                    <a:gd name="connsiteX22" fmla="*/ 687419 w 1077277"/>
                    <a:gd name="connsiteY22" fmla="*/ 3 h 1305689"/>
                    <a:gd name="connsiteX23" fmla="*/ 687419 w 1077277"/>
                    <a:gd name="connsiteY23" fmla="*/ 3 h 130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77277" h="1305689">
                      <a:moveTo>
                        <a:pt x="11049" y="376621"/>
                      </a:moveTo>
                      <a:cubicBezTo>
                        <a:pt x="63246" y="693994"/>
                        <a:pt x="169450" y="997080"/>
                        <a:pt x="254984" y="1305690"/>
                      </a:cubicBezTo>
                      <a:cubicBezTo>
                        <a:pt x="138303" y="1005366"/>
                        <a:pt x="34004" y="701805"/>
                        <a:pt x="11049" y="376621"/>
                      </a:cubicBezTo>
                      <a:lnTo>
                        <a:pt x="11049" y="376621"/>
                      </a:lnTo>
                      <a:close/>
                      <a:moveTo>
                        <a:pt x="871633" y="148402"/>
                      </a:moveTo>
                      <a:cubicBezTo>
                        <a:pt x="981551" y="449868"/>
                        <a:pt x="1029081" y="764765"/>
                        <a:pt x="1077278" y="1079471"/>
                      </a:cubicBezTo>
                      <a:cubicBezTo>
                        <a:pt x="998030" y="771432"/>
                        <a:pt x="951738" y="456060"/>
                        <a:pt x="871633" y="148402"/>
                      </a:cubicBezTo>
                      <a:lnTo>
                        <a:pt x="871633" y="148402"/>
                      </a:lnTo>
                      <a:close/>
                      <a:moveTo>
                        <a:pt x="133826" y="120303"/>
                      </a:moveTo>
                      <a:cubicBezTo>
                        <a:pt x="143066" y="117351"/>
                        <a:pt x="146495" y="121827"/>
                        <a:pt x="147066" y="130305"/>
                      </a:cubicBezTo>
                      <a:cubicBezTo>
                        <a:pt x="147066" y="130305"/>
                        <a:pt x="146971" y="130495"/>
                        <a:pt x="146971" y="130495"/>
                      </a:cubicBezTo>
                      <a:cubicBezTo>
                        <a:pt x="83820" y="143163"/>
                        <a:pt x="40672" y="159832"/>
                        <a:pt x="0" y="215077"/>
                      </a:cubicBezTo>
                      <a:cubicBezTo>
                        <a:pt x="1905" y="196122"/>
                        <a:pt x="14002" y="184311"/>
                        <a:pt x="25908" y="172500"/>
                      </a:cubicBezTo>
                      <a:cubicBezTo>
                        <a:pt x="55817" y="142782"/>
                        <a:pt x="95345" y="132591"/>
                        <a:pt x="133826" y="120303"/>
                      </a:cubicBezTo>
                      <a:lnTo>
                        <a:pt x="133826" y="120303"/>
                      </a:lnTo>
                      <a:close/>
                      <a:moveTo>
                        <a:pt x="687419" y="3"/>
                      </a:moveTo>
                      <a:cubicBezTo>
                        <a:pt x="727520" y="3"/>
                        <a:pt x="760857" y="3527"/>
                        <a:pt x="783431" y="15052"/>
                      </a:cubicBezTo>
                      <a:cubicBezTo>
                        <a:pt x="790575" y="18767"/>
                        <a:pt x="798385" y="21720"/>
                        <a:pt x="817626" y="37722"/>
                      </a:cubicBezTo>
                      <a:cubicBezTo>
                        <a:pt x="798576" y="33150"/>
                        <a:pt x="765429" y="25053"/>
                        <a:pt x="748094" y="20386"/>
                      </a:cubicBezTo>
                      <a:cubicBezTo>
                        <a:pt x="718947" y="12480"/>
                        <a:pt x="656654" y="19434"/>
                        <a:pt x="654749" y="19434"/>
                      </a:cubicBezTo>
                      <a:cubicBezTo>
                        <a:pt x="646271" y="19434"/>
                        <a:pt x="633222" y="22386"/>
                        <a:pt x="632174" y="12671"/>
                      </a:cubicBezTo>
                      <a:cubicBezTo>
                        <a:pt x="631222" y="3908"/>
                        <a:pt x="641033" y="5432"/>
                        <a:pt x="651986" y="4003"/>
                      </a:cubicBezTo>
                      <a:cubicBezTo>
                        <a:pt x="663988" y="2384"/>
                        <a:pt x="675418" y="-93"/>
                        <a:pt x="687419" y="3"/>
                      </a:cubicBezTo>
                      <a:lnTo>
                        <a:pt x="687419" y="3"/>
                      </a:lnTo>
                      <a:close/>
                    </a:path>
                  </a:pathLst>
                </a:custGeom>
                <a:solidFill>
                  <a:srgbClr val="FFFFFF"/>
                </a:solidFill>
                <a:ln w="9525" cap="flat">
                  <a:noFill/>
                  <a:prstDash val="solid"/>
                  <a:miter/>
                </a:ln>
              </p:spPr>
              <p:txBody>
                <a:bodyPr rtlCol="0" anchor="ctr"/>
                <a:lstStyle/>
                <a:p>
                  <a:endParaRPr lang="en-US"/>
                </a:p>
              </p:txBody>
            </p:sp>
          </p:grpSp>
          <p:grpSp>
            <p:nvGrpSpPr>
              <p:cNvPr id="12" name="Group 23">
                <a:extLst>
                  <a:ext uri="{FF2B5EF4-FFF2-40B4-BE49-F238E27FC236}">
                    <a16:creationId xmlns:a16="http://schemas.microsoft.com/office/drawing/2014/main" id="{86359F1B-149F-99AF-4052-90303EC00488}"/>
                  </a:ext>
                </a:extLst>
              </p:cNvPr>
              <p:cNvGrpSpPr/>
              <p:nvPr/>
            </p:nvGrpSpPr>
            <p:grpSpPr>
              <a:xfrm>
                <a:off x="5161100" y="4859083"/>
                <a:ext cx="546352" cy="547480"/>
                <a:chOff x="5161100" y="4859083"/>
                <a:chExt cx="546352" cy="547480"/>
              </a:xfrm>
            </p:grpSpPr>
            <p:sp>
              <p:nvSpPr>
                <p:cNvPr id="13" name="Freeform: Shape 24">
                  <a:extLst>
                    <a:ext uri="{FF2B5EF4-FFF2-40B4-BE49-F238E27FC236}">
                      <a16:creationId xmlns:a16="http://schemas.microsoft.com/office/drawing/2014/main" id="{AA68F881-237F-B1C5-489F-E7920B34FAD4}"/>
                    </a:ext>
                  </a:extLst>
                </p:cNvPr>
                <p:cNvSpPr/>
                <p:nvPr/>
              </p:nvSpPr>
              <p:spPr>
                <a:xfrm>
                  <a:off x="5164526" y="4864750"/>
                  <a:ext cx="534850" cy="534911"/>
                </a:xfrm>
                <a:custGeom>
                  <a:avLst/>
                  <a:gdLst>
                    <a:gd name="connsiteX0" fmla="*/ 518999 w 534850"/>
                    <a:gd name="connsiteY0" fmla="*/ 179118 h 534911"/>
                    <a:gd name="connsiteX1" fmla="*/ 344882 w 534850"/>
                    <a:gd name="connsiteY1" fmla="*/ 10811 h 534911"/>
                    <a:gd name="connsiteX2" fmla="*/ 190386 w 534850"/>
                    <a:gd name="connsiteY2" fmla="*/ 10906 h 534911"/>
                    <a:gd name="connsiteX3" fmla="*/ 190386 w 534850"/>
                    <a:gd name="connsiteY3" fmla="*/ 10906 h 534911"/>
                    <a:gd name="connsiteX4" fmla="*/ 190386 w 534850"/>
                    <a:gd name="connsiteY4" fmla="*/ 10906 h 534911"/>
                    <a:gd name="connsiteX5" fmla="*/ 135713 w 534850"/>
                    <a:gd name="connsiteY5" fmla="*/ 35100 h 534911"/>
                    <a:gd name="connsiteX6" fmla="*/ 87802 w 534850"/>
                    <a:gd name="connsiteY6" fmla="*/ 25003 h 534911"/>
                    <a:gd name="connsiteX7" fmla="*/ 30747 w 534850"/>
                    <a:gd name="connsiteY7" fmla="*/ 72438 h 534911"/>
                    <a:gd name="connsiteX8" fmla="*/ 41034 w 534850"/>
                    <a:gd name="connsiteY8" fmla="*/ 87392 h 534911"/>
                    <a:gd name="connsiteX9" fmla="*/ 44463 w 534850"/>
                    <a:gd name="connsiteY9" fmla="*/ 121587 h 534911"/>
                    <a:gd name="connsiteX10" fmla="*/ 44463 w 534850"/>
                    <a:gd name="connsiteY10" fmla="*/ 121587 h 534911"/>
                    <a:gd name="connsiteX11" fmla="*/ 4934 w 534850"/>
                    <a:gd name="connsiteY11" fmla="*/ 205883 h 534911"/>
                    <a:gd name="connsiteX12" fmla="*/ 1029 w 534850"/>
                    <a:gd name="connsiteY12" fmla="*/ 233601 h 534911"/>
                    <a:gd name="connsiteX13" fmla="*/ 16460 w 534850"/>
                    <a:gd name="connsiteY13" fmla="*/ 354759 h 534911"/>
                    <a:gd name="connsiteX14" fmla="*/ 190577 w 534850"/>
                    <a:gd name="connsiteY14" fmla="*/ 523161 h 534911"/>
                    <a:gd name="connsiteX15" fmla="*/ 367742 w 534850"/>
                    <a:gd name="connsiteY15" fmla="*/ 515731 h 534911"/>
                    <a:gd name="connsiteX16" fmla="*/ 367742 w 534850"/>
                    <a:gd name="connsiteY16" fmla="*/ 515731 h 534911"/>
                    <a:gd name="connsiteX17" fmla="*/ 367742 w 534850"/>
                    <a:gd name="connsiteY17" fmla="*/ 515731 h 534911"/>
                    <a:gd name="connsiteX18" fmla="*/ 479470 w 534850"/>
                    <a:gd name="connsiteY18" fmla="*/ 427530 h 534911"/>
                    <a:gd name="connsiteX19" fmla="*/ 530810 w 534850"/>
                    <a:gd name="connsiteY19" fmla="*/ 313515 h 534911"/>
                    <a:gd name="connsiteX20" fmla="*/ 518999 w 534850"/>
                    <a:gd name="connsiteY20" fmla="*/ 179118 h 534911"/>
                    <a:gd name="connsiteX21" fmla="*/ 518999 w 534850"/>
                    <a:gd name="connsiteY21" fmla="*/ 179118 h 5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4850" h="534911">
                      <a:moveTo>
                        <a:pt x="518999" y="179118"/>
                      </a:moveTo>
                      <a:cubicBezTo>
                        <a:pt x="486900" y="95583"/>
                        <a:pt x="429940" y="38338"/>
                        <a:pt x="344882" y="10811"/>
                      </a:cubicBezTo>
                      <a:cubicBezTo>
                        <a:pt x="293352" y="-3572"/>
                        <a:pt x="241821" y="-3667"/>
                        <a:pt x="190386" y="10906"/>
                      </a:cubicBezTo>
                      <a:lnTo>
                        <a:pt x="190386" y="10906"/>
                      </a:lnTo>
                      <a:lnTo>
                        <a:pt x="190386" y="10906"/>
                      </a:lnTo>
                      <a:cubicBezTo>
                        <a:pt x="171527" y="17383"/>
                        <a:pt x="152858" y="24241"/>
                        <a:pt x="135713" y="35100"/>
                      </a:cubicBezTo>
                      <a:cubicBezTo>
                        <a:pt x="108852" y="52054"/>
                        <a:pt x="108566" y="51769"/>
                        <a:pt x="87802" y="25003"/>
                      </a:cubicBezTo>
                      <a:cubicBezTo>
                        <a:pt x="80563" y="32909"/>
                        <a:pt x="34081" y="67199"/>
                        <a:pt x="30747" y="72438"/>
                      </a:cubicBezTo>
                      <a:cubicBezTo>
                        <a:pt x="31509" y="79296"/>
                        <a:pt x="36272" y="83772"/>
                        <a:pt x="41034" y="87392"/>
                      </a:cubicBezTo>
                      <a:cubicBezTo>
                        <a:pt x="54464" y="97870"/>
                        <a:pt x="55607" y="108919"/>
                        <a:pt x="44463" y="121587"/>
                      </a:cubicBezTo>
                      <a:lnTo>
                        <a:pt x="44463" y="121587"/>
                      </a:lnTo>
                      <a:cubicBezTo>
                        <a:pt x="24080" y="146256"/>
                        <a:pt x="12364" y="175022"/>
                        <a:pt x="4934" y="205883"/>
                      </a:cubicBezTo>
                      <a:cubicBezTo>
                        <a:pt x="3601" y="215122"/>
                        <a:pt x="1791" y="224266"/>
                        <a:pt x="1029" y="233601"/>
                      </a:cubicBezTo>
                      <a:cubicBezTo>
                        <a:pt x="-2305" y="275034"/>
                        <a:pt x="2363" y="315611"/>
                        <a:pt x="16460" y="354759"/>
                      </a:cubicBezTo>
                      <a:cubicBezTo>
                        <a:pt x="49511" y="437436"/>
                        <a:pt x="105709" y="495443"/>
                        <a:pt x="190577" y="523161"/>
                      </a:cubicBezTo>
                      <a:cubicBezTo>
                        <a:pt x="250489" y="540877"/>
                        <a:pt x="309544" y="538687"/>
                        <a:pt x="367742" y="515731"/>
                      </a:cubicBezTo>
                      <a:lnTo>
                        <a:pt x="367742" y="515731"/>
                      </a:lnTo>
                      <a:lnTo>
                        <a:pt x="367742" y="515731"/>
                      </a:lnTo>
                      <a:cubicBezTo>
                        <a:pt x="412890" y="496681"/>
                        <a:pt x="450038" y="466773"/>
                        <a:pt x="479470" y="427530"/>
                      </a:cubicBezTo>
                      <a:cubicBezTo>
                        <a:pt x="502997" y="396097"/>
                        <a:pt x="530143" y="316754"/>
                        <a:pt x="530810" y="313515"/>
                      </a:cubicBezTo>
                      <a:cubicBezTo>
                        <a:pt x="539573" y="267605"/>
                        <a:pt x="533381" y="223028"/>
                        <a:pt x="518999" y="179118"/>
                      </a:cubicBezTo>
                      <a:lnTo>
                        <a:pt x="518999" y="179118"/>
                      </a:lnTo>
                      <a:close/>
                    </a:path>
                  </a:pathLst>
                </a:custGeom>
                <a:solidFill>
                  <a:srgbClr val="DAD9D9"/>
                </a:solidFill>
                <a:ln w="9525" cap="flat">
                  <a:noFill/>
                  <a:prstDash val="solid"/>
                  <a:miter/>
                </a:ln>
              </p:spPr>
              <p:txBody>
                <a:bodyPr rtlCol="0" anchor="ctr"/>
                <a:lstStyle/>
                <a:p>
                  <a:endParaRPr lang="en-US"/>
                </a:p>
              </p:txBody>
            </p:sp>
            <p:sp>
              <p:nvSpPr>
                <p:cNvPr id="14" name="Freeform: Shape 25">
                  <a:extLst>
                    <a:ext uri="{FF2B5EF4-FFF2-40B4-BE49-F238E27FC236}">
                      <a16:creationId xmlns:a16="http://schemas.microsoft.com/office/drawing/2014/main" id="{91A273D6-0B57-0673-C162-376CF5005C7C}"/>
                    </a:ext>
                  </a:extLst>
                </p:cNvPr>
                <p:cNvSpPr/>
                <p:nvPr/>
              </p:nvSpPr>
              <p:spPr>
                <a:xfrm>
                  <a:off x="5403299" y="4889950"/>
                  <a:ext cx="269745" cy="333749"/>
                </a:xfrm>
                <a:custGeom>
                  <a:avLst/>
                  <a:gdLst>
                    <a:gd name="connsiteX0" fmla="*/ 0 w 269745"/>
                    <a:gd name="connsiteY0" fmla="*/ 8090 h 333749"/>
                    <a:gd name="connsiteX1" fmla="*/ 216122 w 269745"/>
                    <a:gd name="connsiteY1" fmla="*/ 81242 h 333749"/>
                    <a:gd name="connsiteX2" fmla="*/ 242507 w 269745"/>
                    <a:gd name="connsiteY2" fmla="*/ 333750 h 333749"/>
                    <a:gd name="connsiteX3" fmla="*/ 231648 w 269745"/>
                    <a:gd name="connsiteY3" fmla="*/ 276790 h 333749"/>
                    <a:gd name="connsiteX4" fmla="*/ 102203 w 269745"/>
                    <a:gd name="connsiteY4" fmla="*/ 50571 h 333749"/>
                    <a:gd name="connsiteX5" fmla="*/ 23336 w 269745"/>
                    <a:gd name="connsiteY5" fmla="*/ 15234 h 333749"/>
                    <a:gd name="connsiteX6" fmla="*/ 0 w 269745"/>
                    <a:gd name="connsiteY6" fmla="*/ 8090 h 333749"/>
                    <a:gd name="connsiteX7" fmla="*/ 0 w 269745"/>
                    <a:gd name="connsiteY7" fmla="*/ 8090 h 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745" h="333749">
                      <a:moveTo>
                        <a:pt x="0" y="8090"/>
                      </a:moveTo>
                      <a:cubicBezTo>
                        <a:pt x="55626" y="-13818"/>
                        <a:pt x="154305" y="8185"/>
                        <a:pt x="216122" y="81242"/>
                      </a:cubicBezTo>
                      <a:cubicBezTo>
                        <a:pt x="278035" y="154394"/>
                        <a:pt x="285655" y="248596"/>
                        <a:pt x="242507" y="333750"/>
                      </a:cubicBezTo>
                      <a:cubicBezTo>
                        <a:pt x="231934" y="314795"/>
                        <a:pt x="234315" y="295078"/>
                        <a:pt x="231648" y="276790"/>
                      </a:cubicBezTo>
                      <a:cubicBezTo>
                        <a:pt x="218218" y="184207"/>
                        <a:pt x="183356" y="104197"/>
                        <a:pt x="102203" y="50571"/>
                      </a:cubicBezTo>
                      <a:cubicBezTo>
                        <a:pt x="77915" y="34569"/>
                        <a:pt x="51244" y="23330"/>
                        <a:pt x="23336" y="15234"/>
                      </a:cubicBezTo>
                      <a:cubicBezTo>
                        <a:pt x="16478" y="13138"/>
                        <a:pt x="9525" y="11043"/>
                        <a:pt x="0" y="8090"/>
                      </a:cubicBezTo>
                      <a:lnTo>
                        <a:pt x="0" y="8090"/>
                      </a:lnTo>
                      <a:close/>
                    </a:path>
                  </a:pathLst>
                </a:custGeom>
                <a:solidFill>
                  <a:srgbClr val="FFFFFF"/>
                </a:solidFill>
                <a:ln w="9525" cap="flat">
                  <a:noFill/>
                  <a:prstDash val="solid"/>
                  <a:miter/>
                </a:ln>
              </p:spPr>
              <p:txBody>
                <a:bodyPr rtlCol="0" anchor="ctr"/>
                <a:lstStyle/>
                <a:p>
                  <a:endParaRPr lang="en-US"/>
                </a:p>
              </p:txBody>
            </p:sp>
            <p:sp>
              <p:nvSpPr>
                <p:cNvPr id="15" name="Freeform: Shape 26">
                  <a:extLst>
                    <a:ext uri="{FF2B5EF4-FFF2-40B4-BE49-F238E27FC236}">
                      <a16:creationId xmlns:a16="http://schemas.microsoft.com/office/drawing/2014/main" id="{3E74F5AD-C91C-4855-5AD4-B1647A8C5DAC}"/>
                    </a:ext>
                  </a:extLst>
                </p:cNvPr>
                <p:cNvSpPr/>
                <p:nvPr/>
              </p:nvSpPr>
              <p:spPr>
                <a:xfrm>
                  <a:off x="5161100" y="4859083"/>
                  <a:ext cx="546352" cy="547480"/>
                </a:xfrm>
                <a:custGeom>
                  <a:avLst/>
                  <a:gdLst>
                    <a:gd name="connsiteX0" fmla="*/ 131614 w 546352"/>
                    <a:gd name="connsiteY0" fmla="*/ 72009 h 547480"/>
                    <a:gd name="connsiteX1" fmla="*/ 164665 w 546352"/>
                    <a:gd name="connsiteY1" fmla="*/ 107442 h 547480"/>
                    <a:gd name="connsiteX2" fmla="*/ 161236 w 546352"/>
                    <a:gd name="connsiteY2" fmla="*/ 110395 h 547480"/>
                    <a:gd name="connsiteX3" fmla="*/ 128566 w 546352"/>
                    <a:gd name="connsiteY3" fmla="*/ 74866 h 547480"/>
                    <a:gd name="connsiteX4" fmla="*/ 131614 w 546352"/>
                    <a:gd name="connsiteY4" fmla="*/ 72009 h 547480"/>
                    <a:gd name="connsiteX5" fmla="*/ 131614 w 546352"/>
                    <a:gd name="connsiteY5" fmla="*/ 72009 h 547480"/>
                    <a:gd name="connsiteX6" fmla="*/ 271726 w 546352"/>
                    <a:gd name="connsiteY6" fmla="*/ 5239 h 547480"/>
                    <a:gd name="connsiteX7" fmla="*/ 194479 w 546352"/>
                    <a:gd name="connsiteY7" fmla="*/ 16097 h 547480"/>
                    <a:gd name="connsiteX8" fmla="*/ 139901 w 546352"/>
                    <a:gd name="connsiteY8" fmla="*/ 40291 h 547480"/>
                    <a:gd name="connsiteX9" fmla="*/ 91990 w 546352"/>
                    <a:gd name="connsiteY9" fmla="*/ 30194 h 547480"/>
                    <a:gd name="connsiteX10" fmla="*/ 44269 w 546352"/>
                    <a:gd name="connsiteY10" fmla="*/ 69151 h 547480"/>
                    <a:gd name="connsiteX11" fmla="*/ 42079 w 546352"/>
                    <a:gd name="connsiteY11" fmla="*/ 71151 h 547480"/>
                    <a:gd name="connsiteX12" fmla="*/ 50651 w 546352"/>
                    <a:gd name="connsiteY12" fmla="*/ 68294 h 547480"/>
                    <a:gd name="connsiteX13" fmla="*/ 153331 w 546352"/>
                    <a:gd name="connsiteY13" fmla="*/ 181546 h 547480"/>
                    <a:gd name="connsiteX14" fmla="*/ 141424 w 546352"/>
                    <a:gd name="connsiteY14" fmla="*/ 194881 h 547480"/>
                    <a:gd name="connsiteX15" fmla="*/ 83417 w 546352"/>
                    <a:gd name="connsiteY15" fmla="*/ 133255 h 547480"/>
                    <a:gd name="connsiteX16" fmla="*/ 58747 w 546352"/>
                    <a:gd name="connsiteY16" fmla="*/ 118967 h 547480"/>
                    <a:gd name="connsiteX17" fmla="*/ 49794 w 546352"/>
                    <a:gd name="connsiteY17" fmla="*/ 124206 h 547480"/>
                    <a:gd name="connsiteX18" fmla="*/ 48651 w 546352"/>
                    <a:gd name="connsiteY18" fmla="*/ 126873 h 547480"/>
                    <a:gd name="connsiteX19" fmla="*/ 9122 w 546352"/>
                    <a:gd name="connsiteY19" fmla="*/ 211264 h 547480"/>
                    <a:gd name="connsiteX20" fmla="*/ 5217 w 546352"/>
                    <a:gd name="connsiteY20" fmla="*/ 238982 h 547480"/>
                    <a:gd name="connsiteX21" fmla="*/ 20647 w 546352"/>
                    <a:gd name="connsiteY21" fmla="*/ 360235 h 547480"/>
                    <a:gd name="connsiteX22" fmla="*/ 194764 w 546352"/>
                    <a:gd name="connsiteY22" fmla="*/ 528733 h 547480"/>
                    <a:gd name="connsiteX23" fmla="*/ 371930 w 546352"/>
                    <a:gd name="connsiteY23" fmla="*/ 521303 h 547480"/>
                    <a:gd name="connsiteX24" fmla="*/ 483562 w 546352"/>
                    <a:gd name="connsiteY24" fmla="*/ 433006 h 547480"/>
                    <a:gd name="connsiteX25" fmla="*/ 534902 w 546352"/>
                    <a:gd name="connsiteY25" fmla="*/ 318897 h 547480"/>
                    <a:gd name="connsiteX26" fmla="*/ 523091 w 546352"/>
                    <a:gd name="connsiteY26" fmla="*/ 184309 h 547480"/>
                    <a:gd name="connsiteX27" fmla="*/ 349070 w 546352"/>
                    <a:gd name="connsiteY27" fmla="*/ 15907 h 547480"/>
                    <a:gd name="connsiteX28" fmla="*/ 271726 w 546352"/>
                    <a:gd name="connsiteY28" fmla="*/ 5239 h 547480"/>
                    <a:gd name="connsiteX29" fmla="*/ 271726 w 546352"/>
                    <a:gd name="connsiteY29" fmla="*/ 5239 h 547480"/>
                    <a:gd name="connsiteX30" fmla="*/ 273346 w 546352"/>
                    <a:gd name="connsiteY30" fmla="*/ 0 h 547480"/>
                    <a:gd name="connsiteX31" fmla="*/ 352308 w 546352"/>
                    <a:gd name="connsiteY31" fmla="*/ 11049 h 547480"/>
                    <a:gd name="connsiteX32" fmla="*/ 530140 w 546352"/>
                    <a:gd name="connsiteY32" fmla="*/ 183261 h 547480"/>
                    <a:gd name="connsiteX33" fmla="*/ 542237 w 546352"/>
                    <a:gd name="connsiteY33" fmla="*/ 320897 h 547480"/>
                    <a:gd name="connsiteX34" fmla="*/ 489754 w 546352"/>
                    <a:gd name="connsiteY34" fmla="*/ 437578 h 547480"/>
                    <a:gd name="connsiteX35" fmla="*/ 375644 w 546352"/>
                    <a:gd name="connsiteY35" fmla="*/ 527875 h 547480"/>
                    <a:gd name="connsiteX36" fmla="*/ 194669 w 546352"/>
                    <a:gd name="connsiteY36" fmla="*/ 535495 h 547480"/>
                    <a:gd name="connsiteX37" fmla="*/ 16837 w 546352"/>
                    <a:gd name="connsiteY37" fmla="*/ 363093 h 547480"/>
                    <a:gd name="connsiteX38" fmla="*/ 1026 w 546352"/>
                    <a:gd name="connsiteY38" fmla="*/ 239077 h 547480"/>
                    <a:gd name="connsiteX39" fmla="*/ 5026 w 546352"/>
                    <a:gd name="connsiteY39" fmla="*/ 210693 h 547480"/>
                    <a:gd name="connsiteX40" fmla="*/ 45412 w 546352"/>
                    <a:gd name="connsiteY40" fmla="*/ 124396 h 547480"/>
                    <a:gd name="connsiteX41" fmla="*/ 53128 w 546352"/>
                    <a:gd name="connsiteY41" fmla="*/ 106108 h 547480"/>
                    <a:gd name="connsiteX42" fmla="*/ 42079 w 546352"/>
                    <a:gd name="connsiteY42" fmla="*/ 89725 h 547480"/>
                    <a:gd name="connsiteX43" fmla="*/ 45222 w 546352"/>
                    <a:gd name="connsiteY43" fmla="*/ 92678 h 547480"/>
                    <a:gd name="connsiteX44" fmla="*/ 55509 w 546352"/>
                    <a:gd name="connsiteY44" fmla="*/ 108013 h 547480"/>
                    <a:gd name="connsiteX45" fmla="*/ 55795 w 546352"/>
                    <a:gd name="connsiteY45" fmla="*/ 107442 h 547480"/>
                    <a:gd name="connsiteX46" fmla="*/ 44841 w 546352"/>
                    <a:gd name="connsiteY46" fmla="*/ 91345 h 547480"/>
                    <a:gd name="connsiteX47" fmla="*/ 38269 w 546352"/>
                    <a:gd name="connsiteY47" fmla="*/ 85153 h 547480"/>
                    <a:gd name="connsiteX48" fmla="*/ 35125 w 546352"/>
                    <a:gd name="connsiteY48" fmla="*/ 77629 h 547480"/>
                    <a:gd name="connsiteX49" fmla="*/ 35030 w 546352"/>
                    <a:gd name="connsiteY49" fmla="*/ 77724 h 547480"/>
                    <a:gd name="connsiteX50" fmla="*/ 38555 w 546352"/>
                    <a:gd name="connsiteY50" fmla="*/ 86296 h 547480"/>
                    <a:gd name="connsiteX51" fmla="*/ 35221 w 546352"/>
                    <a:gd name="connsiteY51" fmla="*/ 83058 h 547480"/>
                    <a:gd name="connsiteX52" fmla="*/ 31506 w 546352"/>
                    <a:gd name="connsiteY52" fmla="*/ 74200 h 547480"/>
                    <a:gd name="connsiteX53" fmla="*/ 89799 w 546352"/>
                    <a:gd name="connsiteY53" fmla="*/ 25622 h 547480"/>
                    <a:gd name="connsiteX54" fmla="*/ 138757 w 546352"/>
                    <a:gd name="connsiteY54" fmla="*/ 36004 h 547480"/>
                    <a:gd name="connsiteX55" fmla="*/ 194574 w 546352"/>
                    <a:gd name="connsiteY55" fmla="*/ 11239 h 547480"/>
                    <a:gd name="connsiteX56" fmla="*/ 273346 w 546352"/>
                    <a:gd name="connsiteY56" fmla="*/ 0 h 547480"/>
                    <a:gd name="connsiteX57" fmla="*/ 273346 w 546352"/>
                    <a:gd name="connsiteY57" fmla="*/ 0 h 5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352" h="547480">
                      <a:moveTo>
                        <a:pt x="131614" y="72009"/>
                      </a:moveTo>
                      <a:cubicBezTo>
                        <a:pt x="142663" y="83820"/>
                        <a:pt x="153616" y="95536"/>
                        <a:pt x="164665" y="107442"/>
                      </a:cubicBezTo>
                      <a:cubicBezTo>
                        <a:pt x="163522" y="108394"/>
                        <a:pt x="162380" y="109442"/>
                        <a:pt x="161236" y="110395"/>
                      </a:cubicBezTo>
                      <a:cubicBezTo>
                        <a:pt x="150378" y="98584"/>
                        <a:pt x="139519" y="86677"/>
                        <a:pt x="128566" y="74866"/>
                      </a:cubicBezTo>
                      <a:cubicBezTo>
                        <a:pt x="129613" y="73914"/>
                        <a:pt x="130661" y="72961"/>
                        <a:pt x="131614" y="72009"/>
                      </a:cubicBezTo>
                      <a:lnTo>
                        <a:pt x="131614" y="72009"/>
                      </a:lnTo>
                      <a:close/>
                      <a:moveTo>
                        <a:pt x="271726" y="5239"/>
                      </a:moveTo>
                      <a:cubicBezTo>
                        <a:pt x="246009" y="5239"/>
                        <a:pt x="220291" y="8858"/>
                        <a:pt x="194479" y="16097"/>
                      </a:cubicBezTo>
                      <a:cubicBezTo>
                        <a:pt x="175619" y="22574"/>
                        <a:pt x="156950" y="29432"/>
                        <a:pt x="139901" y="40291"/>
                      </a:cubicBezTo>
                      <a:cubicBezTo>
                        <a:pt x="113040" y="57340"/>
                        <a:pt x="112754" y="56959"/>
                        <a:pt x="91990" y="30194"/>
                      </a:cubicBezTo>
                      <a:cubicBezTo>
                        <a:pt x="86561" y="36100"/>
                        <a:pt x="59033" y="56959"/>
                        <a:pt x="44269" y="69151"/>
                      </a:cubicBezTo>
                      <a:lnTo>
                        <a:pt x="42079" y="71151"/>
                      </a:lnTo>
                      <a:lnTo>
                        <a:pt x="50651" y="68294"/>
                      </a:lnTo>
                      <a:cubicBezTo>
                        <a:pt x="79512" y="110966"/>
                        <a:pt x="112849" y="149542"/>
                        <a:pt x="153331" y="181546"/>
                      </a:cubicBezTo>
                      <a:cubicBezTo>
                        <a:pt x="154093" y="190309"/>
                        <a:pt x="149235" y="193929"/>
                        <a:pt x="141424" y="194881"/>
                      </a:cubicBezTo>
                      <a:cubicBezTo>
                        <a:pt x="118755" y="177451"/>
                        <a:pt x="101515" y="154781"/>
                        <a:pt x="83417" y="133255"/>
                      </a:cubicBezTo>
                      <a:cubicBezTo>
                        <a:pt x="74940" y="123253"/>
                        <a:pt x="68177" y="116205"/>
                        <a:pt x="58747" y="118967"/>
                      </a:cubicBezTo>
                      <a:lnTo>
                        <a:pt x="49794" y="124206"/>
                      </a:lnTo>
                      <a:lnTo>
                        <a:pt x="48651" y="126873"/>
                      </a:lnTo>
                      <a:cubicBezTo>
                        <a:pt x="28267" y="151543"/>
                        <a:pt x="16552" y="180403"/>
                        <a:pt x="9122" y="211264"/>
                      </a:cubicBezTo>
                      <a:cubicBezTo>
                        <a:pt x="7789" y="220504"/>
                        <a:pt x="5979" y="229743"/>
                        <a:pt x="5217" y="238982"/>
                      </a:cubicBezTo>
                      <a:cubicBezTo>
                        <a:pt x="1883" y="280511"/>
                        <a:pt x="6550" y="320992"/>
                        <a:pt x="20647" y="360235"/>
                      </a:cubicBezTo>
                      <a:cubicBezTo>
                        <a:pt x="53699" y="442913"/>
                        <a:pt x="109897" y="501015"/>
                        <a:pt x="194764" y="528733"/>
                      </a:cubicBezTo>
                      <a:cubicBezTo>
                        <a:pt x="254582" y="546449"/>
                        <a:pt x="313732" y="544258"/>
                        <a:pt x="371930" y="521303"/>
                      </a:cubicBezTo>
                      <a:cubicBezTo>
                        <a:pt x="417078" y="502253"/>
                        <a:pt x="454226" y="472249"/>
                        <a:pt x="483562" y="433006"/>
                      </a:cubicBezTo>
                      <a:cubicBezTo>
                        <a:pt x="507089" y="401479"/>
                        <a:pt x="534236" y="322135"/>
                        <a:pt x="534902" y="318897"/>
                      </a:cubicBezTo>
                      <a:cubicBezTo>
                        <a:pt x="543665" y="272796"/>
                        <a:pt x="537474" y="228219"/>
                        <a:pt x="523091" y="184309"/>
                      </a:cubicBezTo>
                      <a:cubicBezTo>
                        <a:pt x="490992" y="100679"/>
                        <a:pt x="434032" y="43434"/>
                        <a:pt x="349070" y="15907"/>
                      </a:cubicBezTo>
                      <a:cubicBezTo>
                        <a:pt x="323257" y="8763"/>
                        <a:pt x="297444" y="5143"/>
                        <a:pt x="271726" y="5239"/>
                      </a:cubicBezTo>
                      <a:lnTo>
                        <a:pt x="271726" y="5239"/>
                      </a:lnTo>
                      <a:close/>
                      <a:moveTo>
                        <a:pt x="273346" y="0"/>
                      </a:moveTo>
                      <a:cubicBezTo>
                        <a:pt x="299635" y="0"/>
                        <a:pt x="325924" y="3715"/>
                        <a:pt x="352308" y="11049"/>
                      </a:cubicBezTo>
                      <a:cubicBezTo>
                        <a:pt x="439081" y="39243"/>
                        <a:pt x="497278" y="97822"/>
                        <a:pt x="530140" y="183261"/>
                      </a:cubicBezTo>
                      <a:cubicBezTo>
                        <a:pt x="544808" y="228219"/>
                        <a:pt x="551190" y="273748"/>
                        <a:pt x="542237" y="320897"/>
                      </a:cubicBezTo>
                      <a:cubicBezTo>
                        <a:pt x="541570" y="324231"/>
                        <a:pt x="513852" y="405384"/>
                        <a:pt x="489754" y="437578"/>
                      </a:cubicBezTo>
                      <a:cubicBezTo>
                        <a:pt x="459750" y="477679"/>
                        <a:pt x="421745" y="508349"/>
                        <a:pt x="375644" y="527875"/>
                      </a:cubicBezTo>
                      <a:cubicBezTo>
                        <a:pt x="316208" y="551307"/>
                        <a:pt x="255820" y="553593"/>
                        <a:pt x="194669" y="535495"/>
                      </a:cubicBezTo>
                      <a:cubicBezTo>
                        <a:pt x="107992" y="507206"/>
                        <a:pt x="50556" y="447675"/>
                        <a:pt x="16837" y="363093"/>
                      </a:cubicBezTo>
                      <a:cubicBezTo>
                        <a:pt x="2359" y="322993"/>
                        <a:pt x="-2308" y="281464"/>
                        <a:pt x="1026" y="239077"/>
                      </a:cubicBezTo>
                      <a:cubicBezTo>
                        <a:pt x="1788" y="229552"/>
                        <a:pt x="3693" y="220123"/>
                        <a:pt x="5026" y="210693"/>
                      </a:cubicBezTo>
                      <a:cubicBezTo>
                        <a:pt x="12646" y="179070"/>
                        <a:pt x="24648" y="149638"/>
                        <a:pt x="45412" y="124396"/>
                      </a:cubicBezTo>
                      <a:cubicBezTo>
                        <a:pt x="51128" y="117919"/>
                        <a:pt x="53699" y="111823"/>
                        <a:pt x="53128" y="106108"/>
                      </a:cubicBezTo>
                      <a:lnTo>
                        <a:pt x="42079" y="89725"/>
                      </a:lnTo>
                      <a:lnTo>
                        <a:pt x="45222" y="92678"/>
                      </a:lnTo>
                      <a:lnTo>
                        <a:pt x="55509" y="108013"/>
                      </a:lnTo>
                      <a:lnTo>
                        <a:pt x="55795" y="107442"/>
                      </a:lnTo>
                      <a:cubicBezTo>
                        <a:pt x="55223" y="101822"/>
                        <a:pt x="51604" y="96488"/>
                        <a:pt x="44841" y="91345"/>
                      </a:cubicBezTo>
                      <a:cubicBezTo>
                        <a:pt x="42460" y="89535"/>
                        <a:pt x="40078" y="87534"/>
                        <a:pt x="38269" y="85153"/>
                      </a:cubicBezTo>
                      <a:lnTo>
                        <a:pt x="35125" y="77629"/>
                      </a:lnTo>
                      <a:lnTo>
                        <a:pt x="35030" y="77724"/>
                      </a:lnTo>
                      <a:lnTo>
                        <a:pt x="38555" y="86296"/>
                      </a:lnTo>
                      <a:lnTo>
                        <a:pt x="35221" y="83058"/>
                      </a:lnTo>
                      <a:cubicBezTo>
                        <a:pt x="33316" y="80581"/>
                        <a:pt x="31887" y="77629"/>
                        <a:pt x="31506" y="74200"/>
                      </a:cubicBezTo>
                      <a:cubicBezTo>
                        <a:pt x="34935" y="68866"/>
                        <a:pt x="82465" y="33718"/>
                        <a:pt x="89799" y="25622"/>
                      </a:cubicBezTo>
                      <a:cubicBezTo>
                        <a:pt x="111040" y="53054"/>
                        <a:pt x="111326" y="53340"/>
                        <a:pt x="138757" y="36004"/>
                      </a:cubicBezTo>
                      <a:cubicBezTo>
                        <a:pt x="156188" y="24955"/>
                        <a:pt x="175238" y="17907"/>
                        <a:pt x="194574" y="11239"/>
                      </a:cubicBezTo>
                      <a:cubicBezTo>
                        <a:pt x="220768" y="3715"/>
                        <a:pt x="247057" y="0"/>
                        <a:pt x="273346" y="0"/>
                      </a:cubicBezTo>
                      <a:lnTo>
                        <a:pt x="273346" y="0"/>
                      </a:lnTo>
                      <a:close/>
                    </a:path>
                  </a:pathLst>
                </a:custGeom>
                <a:solidFill>
                  <a:srgbClr val="7F7F7F"/>
                </a:solidFill>
                <a:ln w="9525" cap="flat">
                  <a:noFill/>
                  <a:prstDash val="solid"/>
                  <a:miter/>
                </a:ln>
              </p:spPr>
              <p:txBody>
                <a:bodyPr rtlCol="0" anchor="ctr"/>
                <a:lstStyle/>
                <a:p>
                  <a:endParaRPr lang="en-US"/>
                </a:p>
              </p:txBody>
            </p:sp>
            <p:sp>
              <p:nvSpPr>
                <p:cNvPr id="16" name="Freeform: Shape 27">
                  <a:extLst>
                    <a:ext uri="{FF2B5EF4-FFF2-40B4-BE49-F238E27FC236}">
                      <a16:creationId xmlns:a16="http://schemas.microsoft.com/office/drawing/2014/main" id="{875448F3-00A9-EAA7-5980-A595844A0B98}"/>
                    </a:ext>
                  </a:extLst>
                </p:cNvPr>
                <p:cNvSpPr/>
                <p:nvPr/>
              </p:nvSpPr>
              <p:spPr>
                <a:xfrm>
                  <a:off x="5285570" y="4973383"/>
                  <a:ext cx="285750" cy="286892"/>
                </a:xfrm>
                <a:custGeom>
                  <a:avLst/>
                  <a:gdLst>
                    <a:gd name="connsiteX0" fmla="*/ 285750 w 285750"/>
                    <a:gd name="connsiteY0" fmla="*/ 143446 h 286892"/>
                    <a:gd name="connsiteX1" fmla="*/ 142875 w 285750"/>
                    <a:gd name="connsiteY1" fmla="*/ 286893 h 286892"/>
                    <a:gd name="connsiteX2" fmla="*/ 0 w 285750"/>
                    <a:gd name="connsiteY2" fmla="*/ 143446 h 286892"/>
                    <a:gd name="connsiteX3" fmla="*/ 142875 w 285750"/>
                    <a:gd name="connsiteY3" fmla="*/ 0 h 286892"/>
                    <a:gd name="connsiteX4" fmla="*/ 285750 w 285750"/>
                    <a:gd name="connsiteY4" fmla="*/ 143446 h 286892"/>
                    <a:gd name="connsiteX5" fmla="*/ 285750 w 285750"/>
                    <a:gd name="connsiteY5" fmla="*/ 143446 h 28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286892">
                      <a:moveTo>
                        <a:pt x="285750" y="143446"/>
                      </a:moveTo>
                      <a:cubicBezTo>
                        <a:pt x="285750" y="222694"/>
                        <a:pt x="221742" y="286893"/>
                        <a:pt x="142875" y="286893"/>
                      </a:cubicBezTo>
                      <a:cubicBezTo>
                        <a:pt x="64008" y="286893"/>
                        <a:pt x="0" y="222694"/>
                        <a:pt x="0" y="143446"/>
                      </a:cubicBezTo>
                      <a:cubicBezTo>
                        <a:pt x="0" y="64198"/>
                        <a:pt x="64008" y="0"/>
                        <a:pt x="142875" y="0"/>
                      </a:cubicBezTo>
                      <a:cubicBezTo>
                        <a:pt x="221837" y="0"/>
                        <a:pt x="285750" y="64198"/>
                        <a:pt x="285750" y="143446"/>
                      </a:cubicBezTo>
                      <a:lnTo>
                        <a:pt x="285750" y="143446"/>
                      </a:lnTo>
                      <a:close/>
                    </a:path>
                  </a:pathLst>
                </a:custGeom>
                <a:solidFill>
                  <a:srgbClr val="03C9CA"/>
                </a:solidFill>
                <a:ln w="9525" cap="flat">
                  <a:noFill/>
                  <a:prstDash val="solid"/>
                  <a:miter/>
                </a:ln>
              </p:spPr>
              <p:txBody>
                <a:bodyPr rtlCol="0" anchor="ctr"/>
                <a:lstStyle/>
                <a:p>
                  <a:endParaRPr lang="en-US"/>
                </a:p>
              </p:txBody>
            </p:sp>
            <p:sp>
              <p:nvSpPr>
                <p:cNvPr id="17" name="Freeform: Shape 28">
                  <a:extLst>
                    <a:ext uri="{FF2B5EF4-FFF2-40B4-BE49-F238E27FC236}">
                      <a16:creationId xmlns:a16="http://schemas.microsoft.com/office/drawing/2014/main" id="{7D09CA55-BE8E-C67C-2D50-349F77B47361}"/>
                    </a:ext>
                  </a:extLst>
                </p:cNvPr>
                <p:cNvSpPr/>
                <p:nvPr/>
              </p:nvSpPr>
              <p:spPr>
                <a:xfrm>
                  <a:off x="5285509" y="5031676"/>
                  <a:ext cx="210372" cy="229798"/>
                </a:xfrm>
                <a:custGeom>
                  <a:avLst/>
                  <a:gdLst>
                    <a:gd name="connsiteX0" fmla="*/ 35494 w 210372"/>
                    <a:gd name="connsiteY0" fmla="*/ 0 h 229798"/>
                    <a:gd name="connsiteX1" fmla="*/ 19968 w 210372"/>
                    <a:gd name="connsiteY1" fmla="*/ 72676 h 229798"/>
                    <a:gd name="connsiteX2" fmla="*/ 177988 w 210372"/>
                    <a:gd name="connsiteY2" fmla="*/ 217551 h 229798"/>
                    <a:gd name="connsiteX3" fmla="*/ 210373 w 210372"/>
                    <a:gd name="connsiteY3" fmla="*/ 209931 h 229798"/>
                    <a:gd name="connsiteX4" fmla="*/ 30922 w 210372"/>
                    <a:gd name="connsiteY4" fmla="*/ 172117 h 229798"/>
                    <a:gd name="connsiteX5" fmla="*/ 16920 w 210372"/>
                    <a:gd name="connsiteY5" fmla="*/ 18288 h 229798"/>
                    <a:gd name="connsiteX6" fmla="*/ 28826 w 210372"/>
                    <a:gd name="connsiteY6" fmla="*/ 5048 h 229798"/>
                    <a:gd name="connsiteX7" fmla="*/ 35494 w 210372"/>
                    <a:gd name="connsiteY7" fmla="*/ 0 h 229798"/>
                    <a:gd name="connsiteX8" fmla="*/ 35494 w 210372"/>
                    <a:gd name="connsiteY8" fmla="*/ 0 h 2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72" h="229798">
                      <a:moveTo>
                        <a:pt x="35494" y="0"/>
                      </a:moveTo>
                      <a:cubicBezTo>
                        <a:pt x="30160" y="24098"/>
                        <a:pt x="19111" y="46482"/>
                        <a:pt x="19968" y="72676"/>
                      </a:cubicBezTo>
                      <a:cubicBezTo>
                        <a:pt x="23397" y="174403"/>
                        <a:pt x="105884" y="219646"/>
                        <a:pt x="177988" y="217551"/>
                      </a:cubicBezTo>
                      <a:cubicBezTo>
                        <a:pt x="189513" y="217170"/>
                        <a:pt x="198562" y="207931"/>
                        <a:pt x="210373" y="209931"/>
                      </a:cubicBezTo>
                      <a:cubicBezTo>
                        <a:pt x="152175" y="247364"/>
                        <a:pt x="71403" y="230314"/>
                        <a:pt x="30922" y="172117"/>
                      </a:cubicBezTo>
                      <a:cubicBezTo>
                        <a:pt x="-2892" y="123444"/>
                        <a:pt x="-11083" y="72580"/>
                        <a:pt x="16920" y="18288"/>
                      </a:cubicBezTo>
                      <a:cubicBezTo>
                        <a:pt x="22826" y="15716"/>
                        <a:pt x="25207" y="9811"/>
                        <a:pt x="28826" y="5048"/>
                      </a:cubicBezTo>
                      <a:cubicBezTo>
                        <a:pt x="31112" y="3334"/>
                        <a:pt x="33303" y="1714"/>
                        <a:pt x="35494" y="0"/>
                      </a:cubicBezTo>
                      <a:lnTo>
                        <a:pt x="35494" y="0"/>
                      </a:lnTo>
                      <a:close/>
                    </a:path>
                  </a:pathLst>
                </a:custGeom>
                <a:solidFill>
                  <a:schemeClr val="bg1">
                    <a:lumMod val="75000"/>
                  </a:schemeClr>
                </a:solidFill>
                <a:ln w="9525" cap="flat">
                  <a:noFill/>
                  <a:prstDash val="solid"/>
                  <a:miter/>
                </a:ln>
              </p:spPr>
              <p:txBody>
                <a:bodyPr rtlCol="0" anchor="ctr"/>
                <a:lstStyle/>
                <a:p>
                  <a:endParaRPr lang="en-US"/>
                </a:p>
              </p:txBody>
            </p:sp>
          </p:grpSp>
        </p:grpSp>
        <p:grpSp>
          <p:nvGrpSpPr>
            <p:cNvPr id="24" name="Graphic 3">
              <a:extLst>
                <a:ext uri="{FF2B5EF4-FFF2-40B4-BE49-F238E27FC236}">
                  <a16:creationId xmlns:a16="http://schemas.microsoft.com/office/drawing/2014/main" id="{9B87C1BD-B471-C2EA-C184-0F5F24836070}"/>
                </a:ext>
              </a:extLst>
            </p:cNvPr>
            <p:cNvGrpSpPr/>
            <p:nvPr/>
          </p:nvGrpSpPr>
          <p:grpSpPr>
            <a:xfrm>
              <a:off x="2249671" y="1960202"/>
              <a:ext cx="1920272" cy="2243155"/>
              <a:chOff x="5652864" y="2594057"/>
              <a:chExt cx="1920272" cy="2243155"/>
            </a:xfrm>
            <a:solidFill>
              <a:schemeClr val="accent1"/>
            </a:solidFill>
          </p:grpSpPr>
          <p:sp>
            <p:nvSpPr>
              <p:cNvPr id="25" name="Freeform: Shape 36">
                <a:extLst>
                  <a:ext uri="{FF2B5EF4-FFF2-40B4-BE49-F238E27FC236}">
                    <a16:creationId xmlns:a16="http://schemas.microsoft.com/office/drawing/2014/main" id="{34B9FBCB-B16C-4A4C-6F5D-2CFB1AD7D4D6}"/>
                  </a:ext>
                </a:extLst>
              </p:cNvPr>
              <p:cNvSpPr/>
              <p:nvPr/>
            </p:nvSpPr>
            <p:spPr>
              <a:xfrm>
                <a:off x="6327457" y="2594057"/>
                <a:ext cx="1245679" cy="1697621"/>
              </a:xfrm>
              <a:custGeom>
                <a:avLst/>
                <a:gdLst>
                  <a:gd name="connsiteX0" fmla="*/ 686657 w 1245679"/>
                  <a:gd name="connsiteY0" fmla="*/ 171 h 1697621"/>
                  <a:gd name="connsiteX1" fmla="*/ 459581 w 1245679"/>
                  <a:gd name="connsiteY1" fmla="*/ 53511 h 1697621"/>
                  <a:gd name="connsiteX2" fmla="*/ 394906 w 1245679"/>
                  <a:gd name="connsiteY2" fmla="*/ 102374 h 1697621"/>
                  <a:gd name="connsiteX3" fmla="*/ 375666 w 1245679"/>
                  <a:gd name="connsiteY3" fmla="*/ 183813 h 1697621"/>
                  <a:gd name="connsiteX4" fmla="*/ 395002 w 1245679"/>
                  <a:gd name="connsiteY4" fmla="*/ 232486 h 1697621"/>
                  <a:gd name="connsiteX5" fmla="*/ 397288 w 1245679"/>
                  <a:gd name="connsiteY5" fmla="*/ 248774 h 1697621"/>
                  <a:gd name="connsiteX6" fmla="*/ 332422 w 1245679"/>
                  <a:gd name="connsiteY6" fmla="*/ 420795 h 1697621"/>
                  <a:gd name="connsiteX7" fmla="*/ 230791 w 1245679"/>
                  <a:gd name="connsiteY7" fmla="*/ 567290 h 1697621"/>
                  <a:gd name="connsiteX8" fmla="*/ 195263 w 1245679"/>
                  <a:gd name="connsiteY8" fmla="*/ 586911 h 1697621"/>
                  <a:gd name="connsiteX9" fmla="*/ 166688 w 1245679"/>
                  <a:gd name="connsiteY9" fmla="*/ 599008 h 1697621"/>
                  <a:gd name="connsiteX10" fmla="*/ 6096 w 1245679"/>
                  <a:gd name="connsiteY10" fmla="*/ 650729 h 1697621"/>
                  <a:gd name="connsiteX11" fmla="*/ 0 w 1245679"/>
                  <a:gd name="connsiteY11" fmla="*/ 650919 h 1697621"/>
                  <a:gd name="connsiteX12" fmla="*/ 5810 w 1245679"/>
                  <a:gd name="connsiteY12" fmla="*/ 657872 h 1697621"/>
                  <a:gd name="connsiteX13" fmla="*/ 97917 w 1245679"/>
                  <a:gd name="connsiteY13" fmla="*/ 784745 h 1697621"/>
                  <a:gd name="connsiteX14" fmla="*/ 129730 w 1245679"/>
                  <a:gd name="connsiteY14" fmla="*/ 865803 h 1697621"/>
                  <a:gd name="connsiteX15" fmla="*/ 234791 w 1245679"/>
                  <a:gd name="connsiteY15" fmla="*/ 991628 h 1697621"/>
                  <a:gd name="connsiteX16" fmla="*/ 444437 w 1245679"/>
                  <a:gd name="connsiteY16" fmla="*/ 1321098 h 1697621"/>
                  <a:gd name="connsiteX17" fmla="*/ 586073 w 1245679"/>
                  <a:gd name="connsiteY17" fmla="*/ 1697621 h 1697621"/>
                  <a:gd name="connsiteX18" fmla="*/ 716566 w 1245679"/>
                  <a:gd name="connsiteY18" fmla="*/ 1189653 h 1697621"/>
                  <a:gd name="connsiteX19" fmla="*/ 751999 w 1245679"/>
                  <a:gd name="connsiteY19" fmla="*/ 986390 h 1697621"/>
                  <a:gd name="connsiteX20" fmla="*/ 742950 w 1245679"/>
                  <a:gd name="connsiteY20" fmla="*/ 965625 h 1697621"/>
                  <a:gd name="connsiteX21" fmla="*/ 739616 w 1245679"/>
                  <a:gd name="connsiteY21" fmla="*/ 959815 h 1697621"/>
                  <a:gd name="connsiteX22" fmla="*/ 752475 w 1245679"/>
                  <a:gd name="connsiteY22" fmla="*/ 900760 h 1697621"/>
                  <a:gd name="connsiteX23" fmla="*/ 784384 w 1245679"/>
                  <a:gd name="connsiteY23" fmla="*/ 886282 h 1697621"/>
                  <a:gd name="connsiteX24" fmla="*/ 785241 w 1245679"/>
                  <a:gd name="connsiteY24" fmla="*/ 801795 h 1697621"/>
                  <a:gd name="connsiteX25" fmla="*/ 784574 w 1245679"/>
                  <a:gd name="connsiteY25" fmla="*/ 790651 h 1697621"/>
                  <a:gd name="connsiteX26" fmla="*/ 799528 w 1245679"/>
                  <a:gd name="connsiteY26" fmla="*/ 745502 h 1697621"/>
                  <a:gd name="connsiteX27" fmla="*/ 885539 w 1245679"/>
                  <a:gd name="connsiteY27" fmla="*/ 546049 h 1697621"/>
                  <a:gd name="connsiteX28" fmla="*/ 904970 w 1245679"/>
                  <a:gd name="connsiteY28" fmla="*/ 532238 h 1697621"/>
                  <a:gd name="connsiteX29" fmla="*/ 1040511 w 1245679"/>
                  <a:gd name="connsiteY29" fmla="*/ 502043 h 1697621"/>
                  <a:gd name="connsiteX30" fmla="*/ 1146619 w 1245679"/>
                  <a:gd name="connsiteY30" fmla="*/ 462134 h 1697621"/>
                  <a:gd name="connsiteX31" fmla="*/ 1183672 w 1245679"/>
                  <a:gd name="connsiteY31" fmla="*/ 408413 h 1697621"/>
                  <a:gd name="connsiteX32" fmla="*/ 1189006 w 1245679"/>
                  <a:gd name="connsiteY32" fmla="*/ 397554 h 1697621"/>
                  <a:gd name="connsiteX33" fmla="*/ 1212914 w 1245679"/>
                  <a:gd name="connsiteY33" fmla="*/ 341452 h 1697621"/>
                  <a:gd name="connsiteX34" fmla="*/ 1213771 w 1245679"/>
                  <a:gd name="connsiteY34" fmla="*/ 305066 h 1697621"/>
                  <a:gd name="connsiteX35" fmla="*/ 1217009 w 1245679"/>
                  <a:gd name="connsiteY35" fmla="*/ 293922 h 1697621"/>
                  <a:gd name="connsiteX36" fmla="*/ 1245584 w 1245679"/>
                  <a:gd name="connsiteY36" fmla="*/ 254012 h 1697621"/>
                  <a:gd name="connsiteX37" fmla="*/ 1245679 w 1245679"/>
                  <a:gd name="connsiteY37" fmla="*/ 218960 h 1697621"/>
                  <a:gd name="connsiteX38" fmla="*/ 1209199 w 1245679"/>
                  <a:gd name="connsiteY38" fmla="*/ 174002 h 1697621"/>
                  <a:gd name="connsiteX39" fmla="*/ 1148143 w 1245679"/>
                  <a:gd name="connsiteY39" fmla="*/ 174098 h 1697621"/>
                  <a:gd name="connsiteX40" fmla="*/ 1126522 w 1245679"/>
                  <a:gd name="connsiteY40" fmla="*/ 178098 h 1697621"/>
                  <a:gd name="connsiteX41" fmla="*/ 1031558 w 1245679"/>
                  <a:gd name="connsiteY41" fmla="*/ 171716 h 1697621"/>
                  <a:gd name="connsiteX42" fmla="*/ 1002030 w 1245679"/>
                  <a:gd name="connsiteY42" fmla="*/ 153428 h 1697621"/>
                  <a:gd name="connsiteX43" fmla="*/ 840486 w 1245679"/>
                  <a:gd name="connsiteY43" fmla="*/ 22079 h 1697621"/>
                  <a:gd name="connsiteX44" fmla="*/ 686657 w 1245679"/>
                  <a:gd name="connsiteY44" fmla="*/ 171 h 1697621"/>
                  <a:gd name="connsiteX45" fmla="*/ 686657 w 1245679"/>
                  <a:gd name="connsiteY45" fmla="*/ 171 h 169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45679" h="1697621">
                    <a:moveTo>
                      <a:pt x="686657" y="171"/>
                    </a:moveTo>
                    <a:cubicBezTo>
                      <a:pt x="607314" y="2171"/>
                      <a:pt x="530733" y="16364"/>
                      <a:pt x="459581" y="53511"/>
                    </a:cubicBezTo>
                    <a:cubicBezTo>
                      <a:pt x="435292" y="66179"/>
                      <a:pt x="413575" y="82086"/>
                      <a:pt x="394906" y="102374"/>
                    </a:cubicBezTo>
                    <a:cubicBezTo>
                      <a:pt x="372999" y="126092"/>
                      <a:pt x="367284" y="153714"/>
                      <a:pt x="375666" y="183813"/>
                    </a:cubicBezTo>
                    <a:cubicBezTo>
                      <a:pt x="380333" y="200482"/>
                      <a:pt x="388810" y="216198"/>
                      <a:pt x="395002" y="232486"/>
                    </a:cubicBezTo>
                    <a:cubicBezTo>
                      <a:pt x="396907" y="237534"/>
                      <a:pt x="399002" y="244202"/>
                      <a:pt x="397288" y="248774"/>
                    </a:cubicBezTo>
                    <a:cubicBezTo>
                      <a:pt x="376333" y="306400"/>
                      <a:pt x="358235" y="365455"/>
                      <a:pt x="332422" y="420795"/>
                    </a:cubicBezTo>
                    <a:cubicBezTo>
                      <a:pt x="307181" y="474707"/>
                      <a:pt x="275177" y="525665"/>
                      <a:pt x="230791" y="567290"/>
                    </a:cubicBezTo>
                    <a:cubicBezTo>
                      <a:pt x="220504" y="576910"/>
                      <a:pt x="209645" y="584054"/>
                      <a:pt x="195263" y="586911"/>
                    </a:cubicBezTo>
                    <a:cubicBezTo>
                      <a:pt x="185356" y="588911"/>
                      <a:pt x="175355" y="593483"/>
                      <a:pt x="166688" y="599008"/>
                    </a:cubicBezTo>
                    <a:cubicBezTo>
                      <a:pt x="117538" y="630345"/>
                      <a:pt x="63055" y="644061"/>
                      <a:pt x="6096" y="650729"/>
                    </a:cubicBezTo>
                    <a:lnTo>
                      <a:pt x="0" y="650919"/>
                    </a:lnTo>
                    <a:lnTo>
                      <a:pt x="5810" y="657872"/>
                    </a:lnTo>
                    <a:cubicBezTo>
                      <a:pt x="45720" y="692829"/>
                      <a:pt x="78867" y="733882"/>
                      <a:pt x="97917" y="784745"/>
                    </a:cubicBezTo>
                    <a:cubicBezTo>
                      <a:pt x="108109" y="811987"/>
                      <a:pt x="119825" y="838562"/>
                      <a:pt x="129730" y="865803"/>
                    </a:cubicBezTo>
                    <a:cubicBezTo>
                      <a:pt x="149638" y="920667"/>
                      <a:pt x="174403" y="874185"/>
                      <a:pt x="234791" y="991628"/>
                    </a:cubicBezTo>
                    <a:cubicBezTo>
                      <a:pt x="272510" y="1065066"/>
                      <a:pt x="379476" y="1186415"/>
                      <a:pt x="444437" y="1321098"/>
                    </a:cubicBezTo>
                    <a:lnTo>
                      <a:pt x="586073" y="1697621"/>
                    </a:lnTo>
                    <a:cubicBezTo>
                      <a:pt x="586073" y="1697621"/>
                      <a:pt x="693515" y="1254518"/>
                      <a:pt x="716566" y="1189653"/>
                    </a:cubicBezTo>
                    <a:cubicBezTo>
                      <a:pt x="739807" y="1124026"/>
                      <a:pt x="745236" y="1055065"/>
                      <a:pt x="751999" y="986390"/>
                    </a:cubicBezTo>
                    <a:cubicBezTo>
                      <a:pt x="752856" y="977531"/>
                      <a:pt x="752951" y="969721"/>
                      <a:pt x="742950" y="965625"/>
                    </a:cubicBezTo>
                    <a:cubicBezTo>
                      <a:pt x="741331" y="964958"/>
                      <a:pt x="739331" y="961529"/>
                      <a:pt x="739616" y="959815"/>
                    </a:cubicBezTo>
                    <a:cubicBezTo>
                      <a:pt x="743617" y="940384"/>
                      <a:pt x="747998" y="921048"/>
                      <a:pt x="752475" y="900760"/>
                    </a:cubicBezTo>
                    <a:cubicBezTo>
                      <a:pt x="768763" y="905522"/>
                      <a:pt x="776859" y="896474"/>
                      <a:pt x="784384" y="886282"/>
                    </a:cubicBezTo>
                    <a:cubicBezTo>
                      <a:pt x="807815" y="854564"/>
                      <a:pt x="807910" y="833418"/>
                      <a:pt x="785241" y="801795"/>
                    </a:cubicBezTo>
                    <a:cubicBezTo>
                      <a:pt x="783336" y="799223"/>
                      <a:pt x="783526" y="794080"/>
                      <a:pt x="784574" y="790651"/>
                    </a:cubicBezTo>
                    <a:cubicBezTo>
                      <a:pt x="789242" y="775506"/>
                      <a:pt x="794480" y="760457"/>
                      <a:pt x="799528" y="745502"/>
                    </a:cubicBezTo>
                    <a:cubicBezTo>
                      <a:pt x="822769" y="676732"/>
                      <a:pt x="843629" y="606818"/>
                      <a:pt x="885539" y="546049"/>
                    </a:cubicBezTo>
                    <a:cubicBezTo>
                      <a:pt x="890587" y="538619"/>
                      <a:pt x="896017" y="534143"/>
                      <a:pt x="904970" y="532238"/>
                    </a:cubicBezTo>
                    <a:cubicBezTo>
                      <a:pt x="950214" y="522522"/>
                      <a:pt x="995553" y="512902"/>
                      <a:pt x="1040511" y="502043"/>
                    </a:cubicBezTo>
                    <a:cubicBezTo>
                      <a:pt x="1077468" y="493185"/>
                      <a:pt x="1114044" y="482803"/>
                      <a:pt x="1146619" y="462134"/>
                    </a:cubicBezTo>
                    <a:cubicBezTo>
                      <a:pt x="1166527" y="449561"/>
                      <a:pt x="1180814" y="432987"/>
                      <a:pt x="1183672" y="408413"/>
                    </a:cubicBezTo>
                    <a:cubicBezTo>
                      <a:pt x="1184148" y="404603"/>
                      <a:pt x="1186148" y="400031"/>
                      <a:pt x="1189006" y="397554"/>
                    </a:cubicBezTo>
                    <a:cubicBezTo>
                      <a:pt x="1206056" y="382600"/>
                      <a:pt x="1211580" y="362883"/>
                      <a:pt x="1212914" y="341452"/>
                    </a:cubicBezTo>
                    <a:cubicBezTo>
                      <a:pt x="1213676" y="329355"/>
                      <a:pt x="1213199" y="317258"/>
                      <a:pt x="1213771" y="305066"/>
                    </a:cubicBezTo>
                    <a:cubicBezTo>
                      <a:pt x="1213961" y="301256"/>
                      <a:pt x="1214533" y="295922"/>
                      <a:pt x="1217009" y="293922"/>
                    </a:cubicBezTo>
                    <a:cubicBezTo>
                      <a:pt x="1230725" y="283445"/>
                      <a:pt x="1239584" y="269824"/>
                      <a:pt x="1245584" y="254012"/>
                    </a:cubicBezTo>
                    <a:cubicBezTo>
                      <a:pt x="1245679" y="242392"/>
                      <a:pt x="1245679" y="230676"/>
                      <a:pt x="1245679" y="218960"/>
                    </a:cubicBezTo>
                    <a:cubicBezTo>
                      <a:pt x="1239202" y="199339"/>
                      <a:pt x="1229868" y="182003"/>
                      <a:pt x="1209199" y="174002"/>
                    </a:cubicBezTo>
                    <a:cubicBezTo>
                      <a:pt x="1188910" y="166192"/>
                      <a:pt x="1168622" y="166478"/>
                      <a:pt x="1148143" y="174098"/>
                    </a:cubicBezTo>
                    <a:cubicBezTo>
                      <a:pt x="1141381" y="176669"/>
                      <a:pt x="1133666" y="178479"/>
                      <a:pt x="1126522" y="178098"/>
                    </a:cubicBezTo>
                    <a:cubicBezTo>
                      <a:pt x="1094803" y="176479"/>
                      <a:pt x="1063181" y="174098"/>
                      <a:pt x="1031558" y="171716"/>
                    </a:cubicBezTo>
                    <a:cubicBezTo>
                      <a:pt x="1018699" y="170764"/>
                      <a:pt x="1009745" y="164192"/>
                      <a:pt x="1002030" y="153428"/>
                    </a:cubicBezTo>
                    <a:cubicBezTo>
                      <a:pt x="960406" y="94659"/>
                      <a:pt x="910590" y="45796"/>
                      <a:pt x="840486" y="22079"/>
                    </a:cubicBezTo>
                    <a:cubicBezTo>
                      <a:pt x="790766" y="5219"/>
                      <a:pt x="739235" y="-1162"/>
                      <a:pt x="686657" y="171"/>
                    </a:cubicBezTo>
                    <a:lnTo>
                      <a:pt x="686657" y="171"/>
                    </a:lnTo>
                    <a:close/>
                  </a:path>
                </a:pathLst>
              </a:custGeom>
              <a:solidFill>
                <a:srgbClr val="03C9CA"/>
              </a:solidFill>
              <a:ln w="9525" cap="flat">
                <a:noFill/>
                <a:prstDash val="solid"/>
                <a:miter/>
              </a:ln>
            </p:spPr>
            <p:txBody>
              <a:bodyPr rtlCol="0" anchor="ctr"/>
              <a:lstStyle/>
              <a:p>
                <a:endParaRPr lang="en-US"/>
              </a:p>
            </p:txBody>
          </p:sp>
          <p:sp>
            <p:nvSpPr>
              <p:cNvPr id="26" name="Freeform: Shape 37">
                <a:extLst>
                  <a:ext uri="{FF2B5EF4-FFF2-40B4-BE49-F238E27FC236}">
                    <a16:creationId xmlns:a16="http://schemas.microsoft.com/office/drawing/2014/main" id="{599CD4D9-0D64-54E3-49A9-4CA935E4244D}"/>
                  </a:ext>
                </a:extLst>
              </p:cNvPr>
              <p:cNvSpPr/>
              <p:nvPr/>
            </p:nvSpPr>
            <p:spPr>
              <a:xfrm>
                <a:off x="5652864" y="2744914"/>
                <a:ext cx="1251617" cy="2092298"/>
              </a:xfrm>
              <a:custGeom>
                <a:avLst/>
                <a:gdLst>
                  <a:gd name="connsiteX0" fmla="*/ 215488 w 1251617"/>
                  <a:gd name="connsiteY0" fmla="*/ 0 h 2092298"/>
                  <a:gd name="connsiteX1" fmla="*/ 205201 w 1251617"/>
                  <a:gd name="connsiteY1" fmla="*/ 83820 h 2092298"/>
                  <a:gd name="connsiteX2" fmla="*/ 213392 w 1251617"/>
                  <a:gd name="connsiteY2" fmla="*/ 129445 h 2092298"/>
                  <a:gd name="connsiteX3" fmla="*/ 206344 w 1251617"/>
                  <a:gd name="connsiteY3" fmla="*/ 148019 h 2092298"/>
                  <a:gd name="connsiteX4" fmla="*/ 140717 w 1251617"/>
                  <a:gd name="connsiteY4" fmla="*/ 198215 h 2092298"/>
                  <a:gd name="connsiteX5" fmla="*/ 86329 w 1251617"/>
                  <a:gd name="connsiteY5" fmla="*/ 282511 h 2092298"/>
                  <a:gd name="connsiteX6" fmla="*/ 65850 w 1251617"/>
                  <a:gd name="connsiteY6" fmla="*/ 345662 h 2092298"/>
                  <a:gd name="connsiteX7" fmla="*/ 25274 w 1251617"/>
                  <a:gd name="connsiteY7" fmla="*/ 416528 h 2092298"/>
                  <a:gd name="connsiteX8" fmla="*/ 14796 w 1251617"/>
                  <a:gd name="connsiteY8" fmla="*/ 517874 h 2092298"/>
                  <a:gd name="connsiteX9" fmla="*/ 32608 w 1251617"/>
                  <a:gd name="connsiteY9" fmla="*/ 543592 h 2092298"/>
                  <a:gd name="connsiteX10" fmla="*/ 110141 w 1251617"/>
                  <a:gd name="connsiteY10" fmla="*/ 578358 h 2092298"/>
                  <a:gd name="connsiteX11" fmla="*/ 220727 w 1251617"/>
                  <a:gd name="connsiteY11" fmla="*/ 585978 h 2092298"/>
                  <a:gd name="connsiteX12" fmla="*/ 252635 w 1251617"/>
                  <a:gd name="connsiteY12" fmla="*/ 602170 h 2092298"/>
                  <a:gd name="connsiteX13" fmla="*/ 270447 w 1251617"/>
                  <a:gd name="connsiteY13" fmla="*/ 642937 h 2092298"/>
                  <a:gd name="connsiteX14" fmla="*/ 235395 w 1251617"/>
                  <a:gd name="connsiteY14" fmla="*/ 865823 h 2092298"/>
                  <a:gd name="connsiteX15" fmla="*/ 218822 w 1251617"/>
                  <a:gd name="connsiteY15" fmla="*/ 1001363 h 2092298"/>
                  <a:gd name="connsiteX16" fmla="*/ 8605 w 1251617"/>
                  <a:gd name="connsiteY16" fmla="*/ 1389602 h 2092298"/>
                  <a:gd name="connsiteX17" fmla="*/ 514001 w 1251617"/>
                  <a:gd name="connsiteY17" fmla="*/ 2050447 h 2092298"/>
                  <a:gd name="connsiteX18" fmla="*/ 724790 w 1251617"/>
                  <a:gd name="connsiteY18" fmla="*/ 2034350 h 2092298"/>
                  <a:gd name="connsiteX19" fmla="*/ 1251617 w 1251617"/>
                  <a:gd name="connsiteY19" fmla="*/ 1559243 h 2092298"/>
                  <a:gd name="connsiteX20" fmla="*/ 1099789 w 1251617"/>
                  <a:gd name="connsiteY20" fmla="*/ 1248442 h 2092298"/>
                  <a:gd name="connsiteX21" fmla="*/ 849377 w 1251617"/>
                  <a:gd name="connsiteY21" fmla="*/ 840200 h 2092298"/>
                  <a:gd name="connsiteX22" fmla="*/ 751079 w 1251617"/>
                  <a:gd name="connsiteY22" fmla="*/ 722566 h 2092298"/>
                  <a:gd name="connsiteX23" fmla="*/ 721361 w 1251617"/>
                  <a:gd name="connsiteY23" fmla="*/ 646748 h 2092298"/>
                  <a:gd name="connsiteX24" fmla="*/ 635255 w 1251617"/>
                  <a:gd name="connsiteY24" fmla="*/ 528161 h 2092298"/>
                  <a:gd name="connsiteX25" fmla="*/ 583820 w 1251617"/>
                  <a:gd name="connsiteY25" fmla="*/ 446627 h 2092298"/>
                  <a:gd name="connsiteX26" fmla="*/ 514001 w 1251617"/>
                  <a:gd name="connsiteY26" fmla="*/ 269748 h 2092298"/>
                  <a:gd name="connsiteX27" fmla="*/ 405131 w 1251617"/>
                  <a:gd name="connsiteY27" fmla="*/ 158686 h 2092298"/>
                  <a:gd name="connsiteX28" fmla="*/ 383509 w 1251617"/>
                  <a:gd name="connsiteY28" fmla="*/ 141923 h 2092298"/>
                  <a:gd name="connsiteX29" fmla="*/ 271685 w 1251617"/>
                  <a:gd name="connsiteY29" fmla="*/ 35814 h 2092298"/>
                  <a:gd name="connsiteX30" fmla="*/ 215488 w 1251617"/>
                  <a:gd name="connsiteY30" fmla="*/ 0 h 2092298"/>
                  <a:gd name="connsiteX31" fmla="*/ 215488 w 1251617"/>
                  <a:gd name="connsiteY31" fmla="*/ 0 h 209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51617" h="2092298">
                    <a:moveTo>
                      <a:pt x="215488" y="0"/>
                    </a:moveTo>
                    <a:cubicBezTo>
                      <a:pt x="204248" y="29718"/>
                      <a:pt x="202248" y="56579"/>
                      <a:pt x="205201" y="83820"/>
                    </a:cubicBezTo>
                    <a:cubicBezTo>
                      <a:pt x="206820" y="99155"/>
                      <a:pt x="210154" y="114300"/>
                      <a:pt x="213392" y="129445"/>
                    </a:cubicBezTo>
                    <a:cubicBezTo>
                      <a:pt x="215202" y="137636"/>
                      <a:pt x="214059" y="142494"/>
                      <a:pt x="206344" y="148019"/>
                    </a:cubicBezTo>
                    <a:cubicBezTo>
                      <a:pt x="183865" y="163925"/>
                      <a:pt x="161862" y="180594"/>
                      <a:pt x="140717" y="198215"/>
                    </a:cubicBezTo>
                    <a:cubicBezTo>
                      <a:pt x="113951" y="220504"/>
                      <a:pt x="97473" y="249936"/>
                      <a:pt x="86329" y="282511"/>
                    </a:cubicBezTo>
                    <a:cubicBezTo>
                      <a:pt x="79185" y="303466"/>
                      <a:pt x="71660" y="324326"/>
                      <a:pt x="65850" y="345662"/>
                    </a:cubicBezTo>
                    <a:cubicBezTo>
                      <a:pt x="58421" y="372999"/>
                      <a:pt x="45371" y="396811"/>
                      <a:pt x="25274" y="416528"/>
                    </a:cubicBezTo>
                    <a:cubicBezTo>
                      <a:pt x="-8731" y="449961"/>
                      <a:pt x="-4444" y="480917"/>
                      <a:pt x="14796" y="517874"/>
                    </a:cubicBezTo>
                    <a:cubicBezTo>
                      <a:pt x="19559" y="527018"/>
                      <a:pt x="26226" y="535305"/>
                      <a:pt x="32608" y="543592"/>
                    </a:cubicBezTo>
                    <a:cubicBezTo>
                      <a:pt x="52134" y="568928"/>
                      <a:pt x="75566" y="583025"/>
                      <a:pt x="110141" y="578358"/>
                    </a:cubicBezTo>
                    <a:cubicBezTo>
                      <a:pt x="147003" y="573405"/>
                      <a:pt x="184532" y="575691"/>
                      <a:pt x="220727" y="585978"/>
                    </a:cubicBezTo>
                    <a:cubicBezTo>
                      <a:pt x="232061" y="589216"/>
                      <a:pt x="243015" y="595312"/>
                      <a:pt x="252635" y="602170"/>
                    </a:cubicBezTo>
                    <a:cubicBezTo>
                      <a:pt x="266161" y="611791"/>
                      <a:pt x="271400" y="624459"/>
                      <a:pt x="270447" y="642937"/>
                    </a:cubicBezTo>
                    <a:cubicBezTo>
                      <a:pt x="266447" y="718566"/>
                      <a:pt x="246730" y="791432"/>
                      <a:pt x="235395" y="865823"/>
                    </a:cubicBezTo>
                    <a:cubicBezTo>
                      <a:pt x="228537" y="910781"/>
                      <a:pt x="222632" y="956024"/>
                      <a:pt x="218822" y="1001363"/>
                    </a:cubicBezTo>
                    <a:cubicBezTo>
                      <a:pt x="215583" y="1039559"/>
                      <a:pt x="-8350" y="1354455"/>
                      <a:pt x="8605" y="1389602"/>
                    </a:cubicBezTo>
                    <a:cubicBezTo>
                      <a:pt x="60326" y="1496759"/>
                      <a:pt x="357125" y="1920812"/>
                      <a:pt x="514001" y="2050447"/>
                    </a:cubicBezTo>
                    <a:cubicBezTo>
                      <a:pt x="563150" y="2091023"/>
                      <a:pt x="602679" y="2126171"/>
                      <a:pt x="724790" y="2034350"/>
                    </a:cubicBezTo>
                    <a:cubicBezTo>
                      <a:pt x="878428" y="1918907"/>
                      <a:pt x="1251617" y="1559243"/>
                      <a:pt x="1251617" y="1559243"/>
                    </a:cubicBezTo>
                    <a:cubicBezTo>
                      <a:pt x="1251617" y="1559243"/>
                      <a:pt x="1136079" y="1335596"/>
                      <a:pt x="1099789" y="1248442"/>
                    </a:cubicBezTo>
                    <a:cubicBezTo>
                      <a:pt x="1037114" y="1097852"/>
                      <a:pt x="891763" y="922591"/>
                      <a:pt x="849377" y="840200"/>
                    </a:cubicBezTo>
                    <a:cubicBezTo>
                      <a:pt x="792893" y="730377"/>
                      <a:pt x="769652" y="773811"/>
                      <a:pt x="751079" y="722566"/>
                    </a:cubicBezTo>
                    <a:cubicBezTo>
                      <a:pt x="741839" y="697040"/>
                      <a:pt x="730790" y="672179"/>
                      <a:pt x="721361" y="646748"/>
                    </a:cubicBezTo>
                    <a:cubicBezTo>
                      <a:pt x="703644" y="599218"/>
                      <a:pt x="672593" y="560832"/>
                      <a:pt x="635255" y="528161"/>
                    </a:cubicBezTo>
                    <a:cubicBezTo>
                      <a:pt x="609442" y="505587"/>
                      <a:pt x="594869" y="478727"/>
                      <a:pt x="583820" y="446627"/>
                    </a:cubicBezTo>
                    <a:cubicBezTo>
                      <a:pt x="563246" y="386715"/>
                      <a:pt x="539719" y="327565"/>
                      <a:pt x="514001" y="269748"/>
                    </a:cubicBezTo>
                    <a:cubicBezTo>
                      <a:pt x="491903" y="220027"/>
                      <a:pt x="451898" y="185547"/>
                      <a:pt x="405131" y="158686"/>
                    </a:cubicBezTo>
                    <a:cubicBezTo>
                      <a:pt x="397320" y="154210"/>
                      <a:pt x="390081" y="148114"/>
                      <a:pt x="383509" y="141923"/>
                    </a:cubicBezTo>
                    <a:cubicBezTo>
                      <a:pt x="346171" y="106585"/>
                      <a:pt x="309976" y="70009"/>
                      <a:pt x="271685" y="35814"/>
                    </a:cubicBezTo>
                    <a:cubicBezTo>
                      <a:pt x="255969" y="21717"/>
                      <a:pt x="235681" y="12573"/>
                      <a:pt x="215488" y="0"/>
                    </a:cubicBezTo>
                    <a:lnTo>
                      <a:pt x="215488" y="0"/>
                    </a:lnTo>
                    <a:close/>
                  </a:path>
                </a:pathLst>
              </a:custGeom>
              <a:solidFill>
                <a:srgbClr val="03C9CA"/>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11008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9">
            <a:extLst>
              <a:ext uri="{FF2B5EF4-FFF2-40B4-BE49-F238E27FC236}">
                <a16:creationId xmlns:a16="http://schemas.microsoft.com/office/drawing/2014/main" id="{AF37DFA3-238B-51CE-190E-AC3BC0702A89}"/>
              </a:ext>
            </a:extLst>
          </p:cNvPr>
          <p:cNvGrpSpPr/>
          <p:nvPr/>
        </p:nvGrpSpPr>
        <p:grpSpPr>
          <a:xfrm>
            <a:off x="3581018" y="1930628"/>
            <a:ext cx="1909984" cy="1909984"/>
            <a:chOff x="3727391" y="1867257"/>
            <a:chExt cx="1909984" cy="1909984"/>
          </a:xfrm>
        </p:grpSpPr>
        <p:grpSp>
          <p:nvGrpSpPr>
            <p:cNvPr id="3" name="Group 490">
              <a:extLst>
                <a:ext uri="{FF2B5EF4-FFF2-40B4-BE49-F238E27FC236}">
                  <a16:creationId xmlns:a16="http://schemas.microsoft.com/office/drawing/2014/main" id="{BB4A58DF-AB0B-1FAE-1D1C-007C01DC9717}"/>
                </a:ext>
              </a:extLst>
            </p:cNvPr>
            <p:cNvGrpSpPr/>
            <p:nvPr/>
          </p:nvGrpSpPr>
          <p:grpSpPr>
            <a:xfrm>
              <a:off x="3727391" y="1867257"/>
              <a:ext cx="1909984" cy="1909984"/>
              <a:chOff x="5452217" y="2204815"/>
              <a:chExt cx="1371600" cy="1371600"/>
            </a:xfrm>
          </p:grpSpPr>
          <p:sp>
            <p:nvSpPr>
              <p:cNvPr id="6" name="Oval 493">
                <a:extLst>
                  <a:ext uri="{FF2B5EF4-FFF2-40B4-BE49-F238E27FC236}">
                    <a16:creationId xmlns:a16="http://schemas.microsoft.com/office/drawing/2014/main" id="{9710EBA6-1EF3-06EF-0B87-5387E5773930}"/>
                  </a:ext>
                </a:extLst>
              </p:cNvPr>
              <p:cNvSpPr>
                <a:spLocks noChangeAspect="1"/>
              </p:cNvSpPr>
              <p:nvPr/>
            </p:nvSpPr>
            <p:spPr>
              <a:xfrm>
                <a:off x="5452217" y="2204815"/>
                <a:ext cx="1371600" cy="1371600"/>
              </a:xfrm>
              <a:prstGeom prst="ellipse">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494">
                <a:extLst>
                  <a:ext uri="{FF2B5EF4-FFF2-40B4-BE49-F238E27FC236}">
                    <a16:creationId xmlns:a16="http://schemas.microsoft.com/office/drawing/2014/main" id="{A5A38D2B-8E49-15C0-45AC-0F9E543B2A79}"/>
                  </a:ext>
                </a:extLst>
              </p:cNvPr>
              <p:cNvSpPr>
                <a:spLocks noChangeAspect="1"/>
              </p:cNvSpPr>
              <p:nvPr/>
            </p:nvSpPr>
            <p:spPr>
              <a:xfrm>
                <a:off x="5497937" y="2250535"/>
                <a:ext cx="1280160" cy="1057117"/>
              </a:xfrm>
              <a:custGeom>
                <a:avLst/>
                <a:gdLst>
                  <a:gd name="connsiteX0" fmla="*/ 640080 w 1280160"/>
                  <a:gd name="connsiteY0" fmla="*/ 0 h 1057117"/>
                  <a:gd name="connsiteX1" fmla="*/ 1280160 w 1280160"/>
                  <a:gd name="connsiteY1" fmla="*/ 640081 h 1057117"/>
                  <a:gd name="connsiteX2" fmla="*/ 1170845 w 1280160"/>
                  <a:gd name="connsiteY2" fmla="*/ 997957 h 1057117"/>
                  <a:gd name="connsiteX3" fmla="*/ 1122033 w 1280160"/>
                  <a:gd name="connsiteY3" fmla="*/ 1057117 h 1057117"/>
                  <a:gd name="connsiteX4" fmla="*/ 1023518 w 1280160"/>
                  <a:gd name="connsiteY4" fmla="*/ 975834 h 1057117"/>
                  <a:gd name="connsiteX5" fmla="*/ 640080 w 1280160"/>
                  <a:gd name="connsiteY5" fmla="*/ 858710 h 1057117"/>
                  <a:gd name="connsiteX6" fmla="*/ 256643 w 1280160"/>
                  <a:gd name="connsiteY6" fmla="*/ 975834 h 1057117"/>
                  <a:gd name="connsiteX7" fmla="*/ 158127 w 1280160"/>
                  <a:gd name="connsiteY7" fmla="*/ 1057117 h 1057117"/>
                  <a:gd name="connsiteX8" fmla="*/ 109316 w 1280160"/>
                  <a:gd name="connsiteY8" fmla="*/ 997957 h 1057117"/>
                  <a:gd name="connsiteX9" fmla="*/ 0 w 1280160"/>
                  <a:gd name="connsiteY9" fmla="*/ 640081 h 1057117"/>
                  <a:gd name="connsiteX10" fmla="*/ 640080 w 1280160"/>
                  <a:gd name="connsiteY10" fmla="*/ 0 h 105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160" h="1057117">
                    <a:moveTo>
                      <a:pt x="640080" y="0"/>
                    </a:moveTo>
                    <a:cubicBezTo>
                      <a:pt x="993586" y="0"/>
                      <a:pt x="1280160" y="286574"/>
                      <a:pt x="1280160" y="640081"/>
                    </a:cubicBezTo>
                    <a:cubicBezTo>
                      <a:pt x="1280160" y="772646"/>
                      <a:pt x="1239861" y="895799"/>
                      <a:pt x="1170845" y="997957"/>
                    </a:cubicBezTo>
                    <a:lnTo>
                      <a:pt x="1122033" y="1057117"/>
                    </a:lnTo>
                    <a:lnTo>
                      <a:pt x="1023518" y="975834"/>
                    </a:lnTo>
                    <a:cubicBezTo>
                      <a:pt x="914063" y="901888"/>
                      <a:pt x="782114" y="858710"/>
                      <a:pt x="640080" y="858710"/>
                    </a:cubicBezTo>
                    <a:cubicBezTo>
                      <a:pt x="498046" y="858710"/>
                      <a:pt x="366097" y="901888"/>
                      <a:pt x="256643" y="975834"/>
                    </a:cubicBezTo>
                    <a:lnTo>
                      <a:pt x="158127" y="1057117"/>
                    </a:lnTo>
                    <a:lnTo>
                      <a:pt x="109316" y="997957"/>
                    </a:lnTo>
                    <a:cubicBezTo>
                      <a:pt x="40300" y="895799"/>
                      <a:pt x="0" y="772646"/>
                      <a:pt x="0" y="640081"/>
                    </a:cubicBezTo>
                    <a:cubicBezTo>
                      <a:pt x="0" y="286574"/>
                      <a:pt x="286574" y="0"/>
                      <a:pt x="6400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Rectangle 491">
              <a:extLst>
                <a:ext uri="{FF2B5EF4-FFF2-40B4-BE49-F238E27FC236}">
                  <a16:creationId xmlns:a16="http://schemas.microsoft.com/office/drawing/2014/main" id="{9955B413-4976-7162-24FD-E425FBDD24F2}"/>
                </a:ext>
              </a:extLst>
            </p:cNvPr>
            <p:cNvSpPr/>
            <p:nvPr/>
          </p:nvSpPr>
          <p:spPr>
            <a:xfrm>
              <a:off x="4172892" y="3285742"/>
              <a:ext cx="1018982" cy="338554"/>
            </a:xfrm>
            <a:prstGeom prst="rect">
              <a:avLst/>
            </a:prstGeom>
          </p:spPr>
          <p:txBody>
            <a:bodyPr wrap="square">
              <a:spAutoFit/>
            </a:bodyPr>
            <a:lstStyle/>
            <a:p>
              <a:pPr algn="ctr"/>
              <a:r>
                <a:rPr lang="en-US" altLang="ko-KR" sz="1600" b="1">
                  <a:solidFill>
                    <a:schemeClr val="bg1"/>
                  </a:solidFill>
                </a:rPr>
                <a:t>Text B</a:t>
              </a:r>
              <a:endParaRPr lang="ko-KR" altLang="en-US" sz="1600" b="1">
                <a:solidFill>
                  <a:schemeClr val="bg1"/>
                </a:solidFill>
              </a:endParaRPr>
            </a:p>
          </p:txBody>
        </p:sp>
        <p:sp>
          <p:nvSpPr>
            <p:cNvPr id="5" name="TextBox 492">
              <a:extLst>
                <a:ext uri="{FF2B5EF4-FFF2-40B4-BE49-F238E27FC236}">
                  <a16:creationId xmlns:a16="http://schemas.microsoft.com/office/drawing/2014/main" id="{31F521DF-0745-AD70-62F8-E843E7188394}"/>
                </a:ext>
              </a:extLst>
            </p:cNvPr>
            <p:cNvSpPr txBox="1"/>
            <p:nvPr/>
          </p:nvSpPr>
          <p:spPr>
            <a:xfrm>
              <a:off x="4057017" y="2285167"/>
              <a:ext cx="1250732" cy="646331"/>
            </a:xfrm>
            <a:prstGeom prst="rect">
              <a:avLst/>
            </a:prstGeom>
            <a:noFill/>
          </p:spPr>
          <p:txBody>
            <a:bodyPr wrap="square" rtlCol="0">
              <a:spAutoFit/>
            </a:bodyPr>
            <a:lstStyle/>
            <a:p>
              <a:pPr algn="ctr"/>
              <a:r>
                <a:rPr lang="en-US" altLang="ko-KR" sz="1200">
                  <a:solidFill>
                    <a:schemeClr val="tx1">
                      <a:lumMod val="85000"/>
                      <a:lumOff val="15000"/>
                    </a:schemeClr>
                  </a:solidFill>
                  <a:cs typeface="Arial" panose="020B0604020202020204" pitchFamily="34" charset="0"/>
                </a:rPr>
                <a:t>Easy to change colors, photos and Text.</a:t>
              </a:r>
              <a:r>
                <a:rPr lang="ko-KR" altLang="en-US" sz="1200">
                  <a:solidFill>
                    <a:schemeClr val="tx1">
                      <a:lumMod val="85000"/>
                      <a:lumOff val="15000"/>
                    </a:schemeClr>
                  </a:solidFill>
                  <a:cs typeface="Arial" panose="020B0604020202020204" pitchFamily="34" charset="0"/>
                </a:rPr>
                <a:t> </a:t>
              </a:r>
              <a:endParaRPr lang="en-US" altLang="ko-KR" sz="1200">
                <a:solidFill>
                  <a:schemeClr val="tx1">
                    <a:lumMod val="85000"/>
                    <a:lumOff val="15000"/>
                  </a:schemeClr>
                </a:solidFill>
                <a:cs typeface="Arial" pitchFamily="34" charset="0"/>
              </a:endParaRPr>
            </a:p>
          </p:txBody>
        </p:sp>
      </p:grpSp>
      <p:grpSp>
        <p:nvGrpSpPr>
          <p:cNvPr id="8" name="Group 495">
            <a:extLst>
              <a:ext uri="{FF2B5EF4-FFF2-40B4-BE49-F238E27FC236}">
                <a16:creationId xmlns:a16="http://schemas.microsoft.com/office/drawing/2014/main" id="{4AE20A96-A20A-5CB9-0AC6-AB2B11047E18}"/>
              </a:ext>
            </a:extLst>
          </p:cNvPr>
          <p:cNvGrpSpPr/>
          <p:nvPr/>
        </p:nvGrpSpPr>
        <p:grpSpPr>
          <a:xfrm>
            <a:off x="6408252" y="1930628"/>
            <a:ext cx="1909984" cy="1909984"/>
            <a:chOff x="6554625" y="1867257"/>
            <a:chExt cx="1909984" cy="1909984"/>
          </a:xfrm>
        </p:grpSpPr>
        <p:grpSp>
          <p:nvGrpSpPr>
            <p:cNvPr id="9" name="Group 496">
              <a:extLst>
                <a:ext uri="{FF2B5EF4-FFF2-40B4-BE49-F238E27FC236}">
                  <a16:creationId xmlns:a16="http://schemas.microsoft.com/office/drawing/2014/main" id="{7894C9E9-3556-7146-0CAE-BCD51B7A2E70}"/>
                </a:ext>
              </a:extLst>
            </p:cNvPr>
            <p:cNvGrpSpPr/>
            <p:nvPr/>
          </p:nvGrpSpPr>
          <p:grpSpPr>
            <a:xfrm>
              <a:off x="6554625" y="1867257"/>
              <a:ext cx="1909984" cy="1909984"/>
              <a:chOff x="5452217" y="2204815"/>
              <a:chExt cx="1371600" cy="1371600"/>
            </a:xfrm>
          </p:grpSpPr>
          <p:sp>
            <p:nvSpPr>
              <p:cNvPr id="12" name="Oval 499">
                <a:extLst>
                  <a:ext uri="{FF2B5EF4-FFF2-40B4-BE49-F238E27FC236}">
                    <a16:creationId xmlns:a16="http://schemas.microsoft.com/office/drawing/2014/main" id="{35768BD0-2F1A-55D2-9AF8-56AD8E2DFA76}"/>
                  </a:ext>
                </a:extLst>
              </p:cNvPr>
              <p:cNvSpPr>
                <a:spLocks noChangeAspect="1"/>
              </p:cNvSpPr>
              <p:nvPr/>
            </p:nvSpPr>
            <p:spPr>
              <a:xfrm>
                <a:off x="5452217" y="2204815"/>
                <a:ext cx="1371600" cy="1371600"/>
              </a:xfrm>
              <a:prstGeom prst="ellipse">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500">
                <a:extLst>
                  <a:ext uri="{FF2B5EF4-FFF2-40B4-BE49-F238E27FC236}">
                    <a16:creationId xmlns:a16="http://schemas.microsoft.com/office/drawing/2014/main" id="{6EAAC856-0C3B-98C0-3494-2ABD43F2C7D1}"/>
                  </a:ext>
                </a:extLst>
              </p:cNvPr>
              <p:cNvSpPr>
                <a:spLocks noChangeAspect="1"/>
              </p:cNvSpPr>
              <p:nvPr/>
            </p:nvSpPr>
            <p:spPr>
              <a:xfrm>
                <a:off x="5497937" y="2250535"/>
                <a:ext cx="1280160" cy="1057117"/>
              </a:xfrm>
              <a:custGeom>
                <a:avLst/>
                <a:gdLst>
                  <a:gd name="connsiteX0" fmla="*/ 640080 w 1280160"/>
                  <a:gd name="connsiteY0" fmla="*/ 0 h 1057117"/>
                  <a:gd name="connsiteX1" fmla="*/ 1280160 w 1280160"/>
                  <a:gd name="connsiteY1" fmla="*/ 640081 h 1057117"/>
                  <a:gd name="connsiteX2" fmla="*/ 1170845 w 1280160"/>
                  <a:gd name="connsiteY2" fmla="*/ 997957 h 1057117"/>
                  <a:gd name="connsiteX3" fmla="*/ 1122033 w 1280160"/>
                  <a:gd name="connsiteY3" fmla="*/ 1057117 h 1057117"/>
                  <a:gd name="connsiteX4" fmla="*/ 1023518 w 1280160"/>
                  <a:gd name="connsiteY4" fmla="*/ 975834 h 1057117"/>
                  <a:gd name="connsiteX5" fmla="*/ 640080 w 1280160"/>
                  <a:gd name="connsiteY5" fmla="*/ 858710 h 1057117"/>
                  <a:gd name="connsiteX6" fmla="*/ 256643 w 1280160"/>
                  <a:gd name="connsiteY6" fmla="*/ 975834 h 1057117"/>
                  <a:gd name="connsiteX7" fmla="*/ 158127 w 1280160"/>
                  <a:gd name="connsiteY7" fmla="*/ 1057117 h 1057117"/>
                  <a:gd name="connsiteX8" fmla="*/ 109316 w 1280160"/>
                  <a:gd name="connsiteY8" fmla="*/ 997957 h 1057117"/>
                  <a:gd name="connsiteX9" fmla="*/ 0 w 1280160"/>
                  <a:gd name="connsiteY9" fmla="*/ 640081 h 1057117"/>
                  <a:gd name="connsiteX10" fmla="*/ 640080 w 1280160"/>
                  <a:gd name="connsiteY10" fmla="*/ 0 h 105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160" h="1057117">
                    <a:moveTo>
                      <a:pt x="640080" y="0"/>
                    </a:moveTo>
                    <a:cubicBezTo>
                      <a:pt x="993586" y="0"/>
                      <a:pt x="1280160" y="286574"/>
                      <a:pt x="1280160" y="640081"/>
                    </a:cubicBezTo>
                    <a:cubicBezTo>
                      <a:pt x="1280160" y="772646"/>
                      <a:pt x="1239861" y="895799"/>
                      <a:pt x="1170845" y="997957"/>
                    </a:cubicBezTo>
                    <a:lnTo>
                      <a:pt x="1122033" y="1057117"/>
                    </a:lnTo>
                    <a:lnTo>
                      <a:pt x="1023518" y="975834"/>
                    </a:lnTo>
                    <a:cubicBezTo>
                      <a:pt x="914063" y="901888"/>
                      <a:pt x="782114" y="858710"/>
                      <a:pt x="640080" y="858710"/>
                    </a:cubicBezTo>
                    <a:cubicBezTo>
                      <a:pt x="498046" y="858710"/>
                      <a:pt x="366097" y="901888"/>
                      <a:pt x="256643" y="975834"/>
                    </a:cubicBezTo>
                    <a:lnTo>
                      <a:pt x="158127" y="1057117"/>
                    </a:lnTo>
                    <a:lnTo>
                      <a:pt x="109316" y="997957"/>
                    </a:lnTo>
                    <a:cubicBezTo>
                      <a:pt x="40300" y="895799"/>
                      <a:pt x="0" y="772646"/>
                      <a:pt x="0" y="640081"/>
                    </a:cubicBezTo>
                    <a:cubicBezTo>
                      <a:pt x="0" y="286574"/>
                      <a:pt x="286574" y="0"/>
                      <a:pt x="6400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 name="Rectangle 497">
              <a:extLst>
                <a:ext uri="{FF2B5EF4-FFF2-40B4-BE49-F238E27FC236}">
                  <a16:creationId xmlns:a16="http://schemas.microsoft.com/office/drawing/2014/main" id="{1DB3BCA5-8583-27C6-79FC-5E0D334FEF93}"/>
                </a:ext>
              </a:extLst>
            </p:cNvPr>
            <p:cNvSpPr/>
            <p:nvPr/>
          </p:nvSpPr>
          <p:spPr>
            <a:xfrm>
              <a:off x="7000126" y="3285742"/>
              <a:ext cx="1018982" cy="338554"/>
            </a:xfrm>
            <a:prstGeom prst="rect">
              <a:avLst/>
            </a:prstGeom>
          </p:spPr>
          <p:txBody>
            <a:bodyPr wrap="square">
              <a:spAutoFit/>
            </a:bodyPr>
            <a:lstStyle/>
            <a:p>
              <a:pPr algn="ctr"/>
              <a:r>
                <a:rPr lang="en-US" altLang="ko-KR" sz="1600" b="1">
                  <a:solidFill>
                    <a:schemeClr val="bg1"/>
                  </a:solidFill>
                </a:rPr>
                <a:t>Text C</a:t>
              </a:r>
              <a:endParaRPr lang="ko-KR" altLang="en-US" sz="1600" b="1">
                <a:solidFill>
                  <a:schemeClr val="bg1"/>
                </a:solidFill>
              </a:endParaRPr>
            </a:p>
          </p:txBody>
        </p:sp>
        <p:sp>
          <p:nvSpPr>
            <p:cNvPr id="11" name="TextBox 498">
              <a:extLst>
                <a:ext uri="{FF2B5EF4-FFF2-40B4-BE49-F238E27FC236}">
                  <a16:creationId xmlns:a16="http://schemas.microsoft.com/office/drawing/2014/main" id="{FFABCA9F-391E-6E6D-F23E-3441A00C8117}"/>
                </a:ext>
              </a:extLst>
            </p:cNvPr>
            <p:cNvSpPr txBox="1"/>
            <p:nvPr/>
          </p:nvSpPr>
          <p:spPr>
            <a:xfrm>
              <a:off x="6884251" y="2285167"/>
              <a:ext cx="1250732" cy="646331"/>
            </a:xfrm>
            <a:prstGeom prst="rect">
              <a:avLst/>
            </a:prstGeom>
            <a:noFill/>
          </p:spPr>
          <p:txBody>
            <a:bodyPr wrap="square" rtlCol="0">
              <a:spAutoFit/>
            </a:bodyPr>
            <a:lstStyle/>
            <a:p>
              <a:pPr algn="ctr"/>
              <a:r>
                <a:rPr lang="en-US" altLang="ko-KR" sz="1200">
                  <a:solidFill>
                    <a:schemeClr val="tx1">
                      <a:lumMod val="85000"/>
                      <a:lumOff val="15000"/>
                    </a:schemeClr>
                  </a:solidFill>
                  <a:cs typeface="Arial" panose="020B0604020202020204" pitchFamily="34" charset="0"/>
                </a:rPr>
                <a:t>Easy to change colors, photos and Text.</a:t>
              </a:r>
              <a:r>
                <a:rPr lang="ko-KR" altLang="en-US" sz="1200">
                  <a:solidFill>
                    <a:schemeClr val="tx1">
                      <a:lumMod val="85000"/>
                      <a:lumOff val="15000"/>
                    </a:schemeClr>
                  </a:solidFill>
                  <a:cs typeface="Arial" panose="020B0604020202020204" pitchFamily="34" charset="0"/>
                </a:rPr>
                <a:t> </a:t>
              </a:r>
              <a:endParaRPr lang="en-US" altLang="ko-KR" sz="1200">
                <a:solidFill>
                  <a:schemeClr val="tx1">
                    <a:lumMod val="85000"/>
                    <a:lumOff val="15000"/>
                  </a:schemeClr>
                </a:solidFill>
                <a:cs typeface="Arial" panose="020B0604020202020204" pitchFamily="34" charset="0"/>
              </a:endParaRPr>
            </a:p>
          </p:txBody>
        </p:sp>
      </p:grpSp>
      <p:grpSp>
        <p:nvGrpSpPr>
          <p:cNvPr id="14" name="Group 501">
            <a:extLst>
              <a:ext uri="{FF2B5EF4-FFF2-40B4-BE49-F238E27FC236}">
                <a16:creationId xmlns:a16="http://schemas.microsoft.com/office/drawing/2014/main" id="{01963662-3A9F-6323-82C0-958DC0323CBE}"/>
              </a:ext>
            </a:extLst>
          </p:cNvPr>
          <p:cNvGrpSpPr/>
          <p:nvPr/>
        </p:nvGrpSpPr>
        <p:grpSpPr>
          <a:xfrm>
            <a:off x="9235486" y="1930628"/>
            <a:ext cx="1909984" cy="1909984"/>
            <a:chOff x="9381859" y="1867257"/>
            <a:chExt cx="1909984" cy="1909984"/>
          </a:xfrm>
        </p:grpSpPr>
        <p:grpSp>
          <p:nvGrpSpPr>
            <p:cNvPr id="15" name="Group 502">
              <a:extLst>
                <a:ext uri="{FF2B5EF4-FFF2-40B4-BE49-F238E27FC236}">
                  <a16:creationId xmlns:a16="http://schemas.microsoft.com/office/drawing/2014/main" id="{942EBCA4-26ED-2E11-9636-D1BC29F53D5C}"/>
                </a:ext>
              </a:extLst>
            </p:cNvPr>
            <p:cNvGrpSpPr/>
            <p:nvPr/>
          </p:nvGrpSpPr>
          <p:grpSpPr>
            <a:xfrm>
              <a:off x="9381859" y="1867257"/>
              <a:ext cx="1909984" cy="1909984"/>
              <a:chOff x="5452217" y="2204815"/>
              <a:chExt cx="1371600" cy="1371600"/>
            </a:xfrm>
          </p:grpSpPr>
          <p:sp>
            <p:nvSpPr>
              <p:cNvPr id="18" name="Oval 505">
                <a:extLst>
                  <a:ext uri="{FF2B5EF4-FFF2-40B4-BE49-F238E27FC236}">
                    <a16:creationId xmlns:a16="http://schemas.microsoft.com/office/drawing/2014/main" id="{824574B7-8BE8-65CC-B5A1-E0986CF47AA1}"/>
                  </a:ext>
                </a:extLst>
              </p:cNvPr>
              <p:cNvSpPr>
                <a:spLocks noChangeAspect="1"/>
              </p:cNvSpPr>
              <p:nvPr/>
            </p:nvSpPr>
            <p:spPr>
              <a:xfrm>
                <a:off x="5452217" y="2204815"/>
                <a:ext cx="1371600" cy="1371600"/>
              </a:xfrm>
              <a:prstGeom prst="ellipse">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506">
                <a:extLst>
                  <a:ext uri="{FF2B5EF4-FFF2-40B4-BE49-F238E27FC236}">
                    <a16:creationId xmlns:a16="http://schemas.microsoft.com/office/drawing/2014/main" id="{ABF162C3-A19C-5BDF-3131-86A677C75871}"/>
                  </a:ext>
                </a:extLst>
              </p:cNvPr>
              <p:cNvSpPr>
                <a:spLocks noChangeAspect="1"/>
              </p:cNvSpPr>
              <p:nvPr/>
            </p:nvSpPr>
            <p:spPr>
              <a:xfrm>
                <a:off x="5497937" y="2250535"/>
                <a:ext cx="1280160" cy="1057117"/>
              </a:xfrm>
              <a:custGeom>
                <a:avLst/>
                <a:gdLst>
                  <a:gd name="connsiteX0" fmla="*/ 640080 w 1280160"/>
                  <a:gd name="connsiteY0" fmla="*/ 0 h 1057117"/>
                  <a:gd name="connsiteX1" fmla="*/ 1280160 w 1280160"/>
                  <a:gd name="connsiteY1" fmla="*/ 640081 h 1057117"/>
                  <a:gd name="connsiteX2" fmla="*/ 1170845 w 1280160"/>
                  <a:gd name="connsiteY2" fmla="*/ 997957 h 1057117"/>
                  <a:gd name="connsiteX3" fmla="*/ 1122033 w 1280160"/>
                  <a:gd name="connsiteY3" fmla="*/ 1057117 h 1057117"/>
                  <a:gd name="connsiteX4" fmla="*/ 1023518 w 1280160"/>
                  <a:gd name="connsiteY4" fmla="*/ 975834 h 1057117"/>
                  <a:gd name="connsiteX5" fmla="*/ 640080 w 1280160"/>
                  <a:gd name="connsiteY5" fmla="*/ 858710 h 1057117"/>
                  <a:gd name="connsiteX6" fmla="*/ 256643 w 1280160"/>
                  <a:gd name="connsiteY6" fmla="*/ 975834 h 1057117"/>
                  <a:gd name="connsiteX7" fmla="*/ 158127 w 1280160"/>
                  <a:gd name="connsiteY7" fmla="*/ 1057117 h 1057117"/>
                  <a:gd name="connsiteX8" fmla="*/ 109316 w 1280160"/>
                  <a:gd name="connsiteY8" fmla="*/ 997957 h 1057117"/>
                  <a:gd name="connsiteX9" fmla="*/ 0 w 1280160"/>
                  <a:gd name="connsiteY9" fmla="*/ 640081 h 1057117"/>
                  <a:gd name="connsiteX10" fmla="*/ 640080 w 1280160"/>
                  <a:gd name="connsiteY10" fmla="*/ 0 h 105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160" h="1057117">
                    <a:moveTo>
                      <a:pt x="640080" y="0"/>
                    </a:moveTo>
                    <a:cubicBezTo>
                      <a:pt x="993586" y="0"/>
                      <a:pt x="1280160" y="286574"/>
                      <a:pt x="1280160" y="640081"/>
                    </a:cubicBezTo>
                    <a:cubicBezTo>
                      <a:pt x="1280160" y="772646"/>
                      <a:pt x="1239861" y="895799"/>
                      <a:pt x="1170845" y="997957"/>
                    </a:cubicBezTo>
                    <a:lnTo>
                      <a:pt x="1122033" y="1057117"/>
                    </a:lnTo>
                    <a:lnTo>
                      <a:pt x="1023518" y="975834"/>
                    </a:lnTo>
                    <a:cubicBezTo>
                      <a:pt x="914063" y="901888"/>
                      <a:pt x="782114" y="858710"/>
                      <a:pt x="640080" y="858710"/>
                    </a:cubicBezTo>
                    <a:cubicBezTo>
                      <a:pt x="498046" y="858710"/>
                      <a:pt x="366097" y="901888"/>
                      <a:pt x="256643" y="975834"/>
                    </a:cubicBezTo>
                    <a:lnTo>
                      <a:pt x="158127" y="1057117"/>
                    </a:lnTo>
                    <a:lnTo>
                      <a:pt x="109316" y="997957"/>
                    </a:lnTo>
                    <a:cubicBezTo>
                      <a:pt x="40300" y="895799"/>
                      <a:pt x="0" y="772646"/>
                      <a:pt x="0" y="640081"/>
                    </a:cubicBezTo>
                    <a:cubicBezTo>
                      <a:pt x="0" y="286574"/>
                      <a:pt x="286574" y="0"/>
                      <a:pt x="6400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Rectangle 503">
              <a:extLst>
                <a:ext uri="{FF2B5EF4-FFF2-40B4-BE49-F238E27FC236}">
                  <a16:creationId xmlns:a16="http://schemas.microsoft.com/office/drawing/2014/main" id="{E1FBA00C-E913-4EEA-E30D-BB27054E696A}"/>
                </a:ext>
              </a:extLst>
            </p:cNvPr>
            <p:cNvSpPr/>
            <p:nvPr/>
          </p:nvSpPr>
          <p:spPr>
            <a:xfrm>
              <a:off x="9827360" y="3285742"/>
              <a:ext cx="1018982" cy="338554"/>
            </a:xfrm>
            <a:prstGeom prst="rect">
              <a:avLst/>
            </a:prstGeom>
          </p:spPr>
          <p:txBody>
            <a:bodyPr wrap="square">
              <a:spAutoFit/>
            </a:bodyPr>
            <a:lstStyle/>
            <a:p>
              <a:pPr algn="ctr"/>
              <a:r>
                <a:rPr lang="en-US" altLang="ko-KR" sz="1600" b="1">
                  <a:solidFill>
                    <a:schemeClr val="bg1"/>
                  </a:solidFill>
                </a:rPr>
                <a:t>Text D</a:t>
              </a:r>
              <a:endParaRPr lang="ko-KR" altLang="en-US" sz="1600" b="1">
                <a:solidFill>
                  <a:schemeClr val="bg1"/>
                </a:solidFill>
              </a:endParaRPr>
            </a:p>
          </p:txBody>
        </p:sp>
        <p:sp>
          <p:nvSpPr>
            <p:cNvPr id="17" name="TextBox 504">
              <a:extLst>
                <a:ext uri="{FF2B5EF4-FFF2-40B4-BE49-F238E27FC236}">
                  <a16:creationId xmlns:a16="http://schemas.microsoft.com/office/drawing/2014/main" id="{0C8B5CAA-AB89-C7E9-CB83-1963CEB35EAC}"/>
                </a:ext>
              </a:extLst>
            </p:cNvPr>
            <p:cNvSpPr txBox="1"/>
            <p:nvPr/>
          </p:nvSpPr>
          <p:spPr>
            <a:xfrm>
              <a:off x="9711485" y="2285167"/>
              <a:ext cx="1250732" cy="646331"/>
            </a:xfrm>
            <a:prstGeom prst="rect">
              <a:avLst/>
            </a:prstGeom>
            <a:noFill/>
          </p:spPr>
          <p:txBody>
            <a:bodyPr wrap="square" rtlCol="0">
              <a:spAutoFit/>
            </a:bodyPr>
            <a:lstStyle/>
            <a:p>
              <a:pPr algn="ctr"/>
              <a:r>
                <a:rPr lang="en-US" altLang="ko-KR" sz="1200">
                  <a:solidFill>
                    <a:schemeClr val="tx1">
                      <a:lumMod val="85000"/>
                      <a:lumOff val="15000"/>
                    </a:schemeClr>
                  </a:solidFill>
                  <a:cs typeface="Arial" panose="020B0604020202020204" pitchFamily="34" charset="0"/>
                </a:rPr>
                <a:t>Easy to change colors, photos and Text.</a:t>
              </a:r>
              <a:r>
                <a:rPr lang="ko-KR" altLang="en-US" sz="1200">
                  <a:solidFill>
                    <a:schemeClr val="tx1">
                      <a:lumMod val="85000"/>
                      <a:lumOff val="15000"/>
                    </a:schemeClr>
                  </a:solidFill>
                  <a:cs typeface="Arial" panose="020B0604020202020204" pitchFamily="34" charset="0"/>
                </a:rPr>
                <a:t> </a:t>
              </a:r>
              <a:endParaRPr lang="en-US" altLang="ko-KR" sz="1200">
                <a:solidFill>
                  <a:schemeClr val="tx1">
                    <a:lumMod val="85000"/>
                    <a:lumOff val="15000"/>
                  </a:schemeClr>
                </a:solidFill>
                <a:cs typeface="Arial" panose="020B0604020202020204" pitchFamily="34" charset="0"/>
              </a:endParaRPr>
            </a:p>
          </p:txBody>
        </p:sp>
      </p:grpSp>
      <p:grpSp>
        <p:nvGrpSpPr>
          <p:cNvPr id="20" name="Group 507">
            <a:extLst>
              <a:ext uri="{FF2B5EF4-FFF2-40B4-BE49-F238E27FC236}">
                <a16:creationId xmlns:a16="http://schemas.microsoft.com/office/drawing/2014/main" id="{735A0D39-EA1A-9E84-15A8-671EFC45E046}"/>
              </a:ext>
            </a:extLst>
          </p:cNvPr>
          <p:cNvGrpSpPr/>
          <p:nvPr/>
        </p:nvGrpSpPr>
        <p:grpSpPr>
          <a:xfrm>
            <a:off x="1046241" y="1930628"/>
            <a:ext cx="1909984" cy="1909984"/>
            <a:chOff x="1192614" y="1867257"/>
            <a:chExt cx="1909984" cy="1909984"/>
          </a:xfrm>
        </p:grpSpPr>
        <p:grpSp>
          <p:nvGrpSpPr>
            <p:cNvPr id="21" name="Group 508">
              <a:extLst>
                <a:ext uri="{FF2B5EF4-FFF2-40B4-BE49-F238E27FC236}">
                  <a16:creationId xmlns:a16="http://schemas.microsoft.com/office/drawing/2014/main" id="{66F0EB84-103A-3B8C-685A-04AB122A8E57}"/>
                </a:ext>
              </a:extLst>
            </p:cNvPr>
            <p:cNvGrpSpPr/>
            <p:nvPr/>
          </p:nvGrpSpPr>
          <p:grpSpPr>
            <a:xfrm>
              <a:off x="1192614" y="1867257"/>
              <a:ext cx="1909984" cy="1909984"/>
              <a:chOff x="5452217" y="2204815"/>
              <a:chExt cx="1371600" cy="1371600"/>
            </a:xfrm>
          </p:grpSpPr>
          <p:sp>
            <p:nvSpPr>
              <p:cNvPr id="24" name="Oval 511">
                <a:extLst>
                  <a:ext uri="{FF2B5EF4-FFF2-40B4-BE49-F238E27FC236}">
                    <a16:creationId xmlns:a16="http://schemas.microsoft.com/office/drawing/2014/main" id="{C481C9B3-6440-BFBC-D436-C18563143758}"/>
                  </a:ext>
                </a:extLst>
              </p:cNvPr>
              <p:cNvSpPr>
                <a:spLocks noChangeAspect="1"/>
              </p:cNvSpPr>
              <p:nvPr/>
            </p:nvSpPr>
            <p:spPr>
              <a:xfrm>
                <a:off x="5452217" y="2204815"/>
                <a:ext cx="1371600" cy="1371600"/>
              </a:xfrm>
              <a:prstGeom prst="ellipse">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512">
                <a:extLst>
                  <a:ext uri="{FF2B5EF4-FFF2-40B4-BE49-F238E27FC236}">
                    <a16:creationId xmlns:a16="http://schemas.microsoft.com/office/drawing/2014/main" id="{3F748149-B066-527A-EA77-075155C5D8A2}"/>
                  </a:ext>
                </a:extLst>
              </p:cNvPr>
              <p:cNvSpPr>
                <a:spLocks noChangeAspect="1"/>
              </p:cNvSpPr>
              <p:nvPr/>
            </p:nvSpPr>
            <p:spPr>
              <a:xfrm>
                <a:off x="5497937" y="2250535"/>
                <a:ext cx="1280160" cy="1057117"/>
              </a:xfrm>
              <a:custGeom>
                <a:avLst/>
                <a:gdLst>
                  <a:gd name="connsiteX0" fmla="*/ 640080 w 1280160"/>
                  <a:gd name="connsiteY0" fmla="*/ 0 h 1057117"/>
                  <a:gd name="connsiteX1" fmla="*/ 1280160 w 1280160"/>
                  <a:gd name="connsiteY1" fmla="*/ 640081 h 1057117"/>
                  <a:gd name="connsiteX2" fmla="*/ 1170845 w 1280160"/>
                  <a:gd name="connsiteY2" fmla="*/ 997957 h 1057117"/>
                  <a:gd name="connsiteX3" fmla="*/ 1122033 w 1280160"/>
                  <a:gd name="connsiteY3" fmla="*/ 1057117 h 1057117"/>
                  <a:gd name="connsiteX4" fmla="*/ 1023518 w 1280160"/>
                  <a:gd name="connsiteY4" fmla="*/ 975834 h 1057117"/>
                  <a:gd name="connsiteX5" fmla="*/ 640080 w 1280160"/>
                  <a:gd name="connsiteY5" fmla="*/ 858710 h 1057117"/>
                  <a:gd name="connsiteX6" fmla="*/ 256643 w 1280160"/>
                  <a:gd name="connsiteY6" fmla="*/ 975834 h 1057117"/>
                  <a:gd name="connsiteX7" fmla="*/ 158127 w 1280160"/>
                  <a:gd name="connsiteY7" fmla="*/ 1057117 h 1057117"/>
                  <a:gd name="connsiteX8" fmla="*/ 109316 w 1280160"/>
                  <a:gd name="connsiteY8" fmla="*/ 997957 h 1057117"/>
                  <a:gd name="connsiteX9" fmla="*/ 0 w 1280160"/>
                  <a:gd name="connsiteY9" fmla="*/ 640081 h 1057117"/>
                  <a:gd name="connsiteX10" fmla="*/ 640080 w 1280160"/>
                  <a:gd name="connsiteY10" fmla="*/ 0 h 105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160" h="1057117">
                    <a:moveTo>
                      <a:pt x="640080" y="0"/>
                    </a:moveTo>
                    <a:cubicBezTo>
                      <a:pt x="993586" y="0"/>
                      <a:pt x="1280160" y="286574"/>
                      <a:pt x="1280160" y="640081"/>
                    </a:cubicBezTo>
                    <a:cubicBezTo>
                      <a:pt x="1280160" y="772646"/>
                      <a:pt x="1239861" y="895799"/>
                      <a:pt x="1170845" y="997957"/>
                    </a:cubicBezTo>
                    <a:lnTo>
                      <a:pt x="1122033" y="1057117"/>
                    </a:lnTo>
                    <a:lnTo>
                      <a:pt x="1023518" y="975834"/>
                    </a:lnTo>
                    <a:cubicBezTo>
                      <a:pt x="914063" y="901888"/>
                      <a:pt x="782114" y="858710"/>
                      <a:pt x="640080" y="858710"/>
                    </a:cubicBezTo>
                    <a:cubicBezTo>
                      <a:pt x="498046" y="858710"/>
                      <a:pt x="366097" y="901888"/>
                      <a:pt x="256643" y="975834"/>
                    </a:cubicBezTo>
                    <a:lnTo>
                      <a:pt x="158127" y="1057117"/>
                    </a:lnTo>
                    <a:lnTo>
                      <a:pt x="109316" y="997957"/>
                    </a:lnTo>
                    <a:cubicBezTo>
                      <a:pt x="40300" y="895799"/>
                      <a:pt x="0" y="772646"/>
                      <a:pt x="0" y="640081"/>
                    </a:cubicBezTo>
                    <a:cubicBezTo>
                      <a:pt x="0" y="286574"/>
                      <a:pt x="286574" y="0"/>
                      <a:pt x="6400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Rectangle 509">
              <a:extLst>
                <a:ext uri="{FF2B5EF4-FFF2-40B4-BE49-F238E27FC236}">
                  <a16:creationId xmlns:a16="http://schemas.microsoft.com/office/drawing/2014/main" id="{FC5CEBED-6AEF-7A12-6C96-EB56BA6C3112}"/>
                </a:ext>
              </a:extLst>
            </p:cNvPr>
            <p:cNvSpPr/>
            <p:nvPr/>
          </p:nvSpPr>
          <p:spPr>
            <a:xfrm>
              <a:off x="1638115" y="3285742"/>
              <a:ext cx="1018982" cy="338554"/>
            </a:xfrm>
            <a:prstGeom prst="rect">
              <a:avLst/>
            </a:prstGeom>
          </p:spPr>
          <p:txBody>
            <a:bodyPr wrap="square">
              <a:spAutoFit/>
            </a:bodyPr>
            <a:lstStyle/>
            <a:p>
              <a:pPr algn="ctr"/>
              <a:r>
                <a:rPr lang="en-US" altLang="ko-KR" sz="1600" b="1">
                  <a:solidFill>
                    <a:schemeClr val="bg1"/>
                  </a:solidFill>
                </a:rPr>
                <a:t>Text A</a:t>
              </a:r>
              <a:endParaRPr lang="ko-KR" altLang="en-US" sz="1600" b="1">
                <a:solidFill>
                  <a:schemeClr val="bg1"/>
                </a:solidFill>
              </a:endParaRPr>
            </a:p>
          </p:txBody>
        </p:sp>
        <p:sp>
          <p:nvSpPr>
            <p:cNvPr id="23" name="TextBox 510">
              <a:extLst>
                <a:ext uri="{FF2B5EF4-FFF2-40B4-BE49-F238E27FC236}">
                  <a16:creationId xmlns:a16="http://schemas.microsoft.com/office/drawing/2014/main" id="{93EEF8E0-45DB-8D24-6913-C613D931D0F2}"/>
                </a:ext>
              </a:extLst>
            </p:cNvPr>
            <p:cNvSpPr txBox="1"/>
            <p:nvPr/>
          </p:nvSpPr>
          <p:spPr>
            <a:xfrm>
              <a:off x="1522240" y="2285167"/>
              <a:ext cx="1250732" cy="646331"/>
            </a:xfrm>
            <a:prstGeom prst="rect">
              <a:avLst/>
            </a:prstGeom>
            <a:noFill/>
          </p:spPr>
          <p:txBody>
            <a:bodyPr wrap="square" rtlCol="0">
              <a:spAutoFit/>
            </a:bodyPr>
            <a:lstStyle/>
            <a:p>
              <a:pPr algn="ctr"/>
              <a:r>
                <a:rPr lang="en-US" altLang="ko-KR" sz="1200">
                  <a:solidFill>
                    <a:schemeClr val="tx1">
                      <a:lumMod val="85000"/>
                      <a:lumOff val="15000"/>
                    </a:schemeClr>
                  </a:solidFill>
                  <a:cs typeface="Arial" panose="020B0604020202020204" pitchFamily="34" charset="0"/>
                </a:rPr>
                <a:t>Easy to change colors, photos and Text.</a:t>
              </a:r>
              <a:r>
                <a:rPr lang="ko-KR" altLang="en-US" sz="1200">
                  <a:solidFill>
                    <a:schemeClr val="tx1">
                      <a:lumMod val="85000"/>
                      <a:lumOff val="15000"/>
                    </a:schemeClr>
                  </a:solidFill>
                  <a:cs typeface="Arial" panose="020B0604020202020204" pitchFamily="34" charset="0"/>
                </a:rPr>
                <a:t> </a:t>
              </a:r>
              <a:endParaRPr lang="en-US" altLang="ko-KR" sz="1200">
                <a:solidFill>
                  <a:schemeClr val="tx1">
                    <a:lumMod val="85000"/>
                    <a:lumOff val="15000"/>
                  </a:schemeClr>
                </a:solidFill>
                <a:cs typeface="Arial" panose="020B0604020202020204" pitchFamily="34" charset="0"/>
              </a:endParaRPr>
            </a:p>
          </p:txBody>
        </p:sp>
      </p:grpSp>
      <p:grpSp>
        <p:nvGrpSpPr>
          <p:cNvPr id="26" name="Group 513">
            <a:extLst>
              <a:ext uri="{FF2B5EF4-FFF2-40B4-BE49-F238E27FC236}">
                <a16:creationId xmlns:a16="http://schemas.microsoft.com/office/drawing/2014/main" id="{B202F76D-E47F-8A8F-7E8F-17B9AACB3037}"/>
              </a:ext>
            </a:extLst>
          </p:cNvPr>
          <p:cNvGrpSpPr/>
          <p:nvPr/>
        </p:nvGrpSpPr>
        <p:grpSpPr>
          <a:xfrm>
            <a:off x="753784" y="4263419"/>
            <a:ext cx="2495479" cy="1683897"/>
            <a:chOff x="735886" y="4182956"/>
            <a:chExt cx="2495479" cy="1683897"/>
          </a:xfrm>
        </p:grpSpPr>
        <p:grpSp>
          <p:nvGrpSpPr>
            <p:cNvPr id="27" name="Group 514">
              <a:extLst>
                <a:ext uri="{FF2B5EF4-FFF2-40B4-BE49-F238E27FC236}">
                  <a16:creationId xmlns:a16="http://schemas.microsoft.com/office/drawing/2014/main" id="{ECF64372-8445-3251-7FD8-DB185CD71CA8}"/>
                </a:ext>
              </a:extLst>
            </p:cNvPr>
            <p:cNvGrpSpPr/>
            <p:nvPr/>
          </p:nvGrpSpPr>
          <p:grpSpPr>
            <a:xfrm>
              <a:off x="735886" y="4879905"/>
              <a:ext cx="2495479" cy="986948"/>
              <a:chOff x="666630" y="5059708"/>
              <a:chExt cx="2495479" cy="986948"/>
            </a:xfrm>
          </p:grpSpPr>
          <p:sp>
            <p:nvSpPr>
              <p:cNvPr id="29" name="TextBox 516">
                <a:extLst>
                  <a:ext uri="{FF2B5EF4-FFF2-40B4-BE49-F238E27FC236}">
                    <a16:creationId xmlns:a16="http://schemas.microsoft.com/office/drawing/2014/main" id="{F9B47031-8385-DA1C-1FFB-0978B30E2150}"/>
                  </a:ext>
                </a:extLst>
              </p:cNvPr>
              <p:cNvSpPr txBox="1"/>
              <p:nvPr/>
            </p:nvSpPr>
            <p:spPr>
              <a:xfrm>
                <a:off x="666630" y="5059708"/>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Simple Portfolio Presentation</a:t>
                </a:r>
              </a:p>
            </p:txBody>
          </p:sp>
          <p:sp>
            <p:nvSpPr>
              <p:cNvPr id="30" name="TextBox 517">
                <a:extLst>
                  <a:ext uri="{FF2B5EF4-FFF2-40B4-BE49-F238E27FC236}">
                    <a16:creationId xmlns:a16="http://schemas.microsoft.com/office/drawing/2014/main" id="{6E32B947-2EA3-7A91-4D15-09995864A863}"/>
                  </a:ext>
                </a:extLst>
              </p:cNvPr>
              <p:cNvSpPr txBox="1"/>
              <p:nvPr/>
            </p:nvSpPr>
            <p:spPr>
              <a:xfrm>
                <a:off x="666630" y="5307429"/>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Presentation</a:t>
                </a:r>
              </a:p>
            </p:txBody>
          </p:sp>
          <p:sp>
            <p:nvSpPr>
              <p:cNvPr id="31" name="TextBox 518">
                <a:extLst>
                  <a:ext uri="{FF2B5EF4-FFF2-40B4-BE49-F238E27FC236}">
                    <a16:creationId xmlns:a16="http://schemas.microsoft.com/office/drawing/2014/main" id="{937EF041-B521-7F99-0E2C-1F163EE014C5}"/>
                  </a:ext>
                </a:extLst>
              </p:cNvPr>
              <p:cNvSpPr txBox="1"/>
              <p:nvPr/>
            </p:nvSpPr>
            <p:spPr>
              <a:xfrm>
                <a:off x="666630" y="5802871"/>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Simple Portfolio</a:t>
                </a:r>
              </a:p>
            </p:txBody>
          </p:sp>
          <p:sp>
            <p:nvSpPr>
              <p:cNvPr id="32" name="TextBox 519">
                <a:extLst>
                  <a:ext uri="{FF2B5EF4-FFF2-40B4-BE49-F238E27FC236}">
                    <a16:creationId xmlns:a16="http://schemas.microsoft.com/office/drawing/2014/main" id="{1C053892-0F45-1A1E-61E4-91032FB4ED8D}"/>
                  </a:ext>
                </a:extLst>
              </p:cNvPr>
              <p:cNvSpPr txBox="1"/>
              <p:nvPr/>
            </p:nvSpPr>
            <p:spPr>
              <a:xfrm>
                <a:off x="666630" y="5555150"/>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Portfolio</a:t>
                </a:r>
              </a:p>
            </p:txBody>
          </p:sp>
        </p:grpSp>
        <p:sp>
          <p:nvSpPr>
            <p:cNvPr id="28" name="TextBox 515">
              <a:extLst>
                <a:ext uri="{FF2B5EF4-FFF2-40B4-BE49-F238E27FC236}">
                  <a16:creationId xmlns:a16="http://schemas.microsoft.com/office/drawing/2014/main" id="{D9DA6631-FB12-45F2-86E1-871AB55D4944}"/>
                </a:ext>
              </a:extLst>
            </p:cNvPr>
            <p:cNvSpPr txBox="1"/>
            <p:nvPr/>
          </p:nvSpPr>
          <p:spPr>
            <a:xfrm>
              <a:off x="735886" y="4182956"/>
              <a:ext cx="2495478" cy="646331"/>
            </a:xfrm>
            <a:prstGeom prst="rect">
              <a:avLst/>
            </a:prstGeom>
            <a:noFill/>
          </p:spPr>
          <p:txBody>
            <a:bodyPr wrap="square" rtlCol="0">
              <a:spAutoFit/>
            </a:bodyPr>
            <a:lstStyle/>
            <a:p>
              <a:r>
                <a:rPr lang="en-US" altLang="ko-KR" sz="1200">
                  <a:cs typeface="Arial" panose="020B0604020202020204" pitchFamily="34" charset="0"/>
                </a:rPr>
                <a:t>Get a modern PowerPoint  Presentation that is beautifully designed. </a:t>
              </a:r>
              <a:r>
                <a:rPr lang="ko-KR" altLang="en-US" sz="1200">
                  <a:cs typeface="Arial" panose="020B0604020202020204" pitchFamily="34" charset="0"/>
                </a:rPr>
                <a:t>   </a:t>
              </a:r>
            </a:p>
          </p:txBody>
        </p:sp>
      </p:grpSp>
      <p:grpSp>
        <p:nvGrpSpPr>
          <p:cNvPr id="33" name="Group 520">
            <a:extLst>
              <a:ext uri="{FF2B5EF4-FFF2-40B4-BE49-F238E27FC236}">
                <a16:creationId xmlns:a16="http://schemas.microsoft.com/office/drawing/2014/main" id="{1A15004E-140A-2F9D-FC8B-60E937B890D8}"/>
              </a:ext>
            </a:extLst>
          </p:cNvPr>
          <p:cNvGrpSpPr/>
          <p:nvPr/>
        </p:nvGrpSpPr>
        <p:grpSpPr>
          <a:xfrm>
            <a:off x="8942738" y="4263419"/>
            <a:ext cx="2495479" cy="1683897"/>
            <a:chOff x="735886" y="4182956"/>
            <a:chExt cx="2495479" cy="1683897"/>
          </a:xfrm>
        </p:grpSpPr>
        <p:grpSp>
          <p:nvGrpSpPr>
            <p:cNvPr id="34" name="Group 521">
              <a:extLst>
                <a:ext uri="{FF2B5EF4-FFF2-40B4-BE49-F238E27FC236}">
                  <a16:creationId xmlns:a16="http://schemas.microsoft.com/office/drawing/2014/main" id="{C2AFCE1B-CC75-62AA-6417-3DC02ADD9A9A}"/>
                </a:ext>
              </a:extLst>
            </p:cNvPr>
            <p:cNvGrpSpPr/>
            <p:nvPr/>
          </p:nvGrpSpPr>
          <p:grpSpPr>
            <a:xfrm>
              <a:off x="735886" y="4879905"/>
              <a:ext cx="2495479" cy="986948"/>
              <a:chOff x="666630" y="5059708"/>
              <a:chExt cx="2495479" cy="986948"/>
            </a:xfrm>
          </p:grpSpPr>
          <p:sp>
            <p:nvSpPr>
              <p:cNvPr id="36" name="TextBox 523">
                <a:extLst>
                  <a:ext uri="{FF2B5EF4-FFF2-40B4-BE49-F238E27FC236}">
                    <a16:creationId xmlns:a16="http://schemas.microsoft.com/office/drawing/2014/main" id="{3A3C339B-324B-AD1F-22F8-141E164621F5}"/>
                  </a:ext>
                </a:extLst>
              </p:cNvPr>
              <p:cNvSpPr txBox="1"/>
              <p:nvPr/>
            </p:nvSpPr>
            <p:spPr>
              <a:xfrm>
                <a:off x="666630" y="5059708"/>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Simple Portfolio Presentation</a:t>
                </a:r>
              </a:p>
            </p:txBody>
          </p:sp>
          <p:sp>
            <p:nvSpPr>
              <p:cNvPr id="37" name="TextBox 524">
                <a:extLst>
                  <a:ext uri="{FF2B5EF4-FFF2-40B4-BE49-F238E27FC236}">
                    <a16:creationId xmlns:a16="http://schemas.microsoft.com/office/drawing/2014/main" id="{F779E74F-D283-EA69-7C38-73C6BFDB60EC}"/>
                  </a:ext>
                </a:extLst>
              </p:cNvPr>
              <p:cNvSpPr txBox="1"/>
              <p:nvPr/>
            </p:nvSpPr>
            <p:spPr>
              <a:xfrm>
                <a:off x="666630" y="5307429"/>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Presentation</a:t>
                </a:r>
              </a:p>
            </p:txBody>
          </p:sp>
          <p:sp>
            <p:nvSpPr>
              <p:cNvPr id="38" name="TextBox 525">
                <a:extLst>
                  <a:ext uri="{FF2B5EF4-FFF2-40B4-BE49-F238E27FC236}">
                    <a16:creationId xmlns:a16="http://schemas.microsoft.com/office/drawing/2014/main" id="{FAEE945B-98D6-5EFA-D9CF-0DECDD2C20B8}"/>
                  </a:ext>
                </a:extLst>
              </p:cNvPr>
              <p:cNvSpPr txBox="1"/>
              <p:nvPr/>
            </p:nvSpPr>
            <p:spPr>
              <a:xfrm>
                <a:off x="666630" y="5802871"/>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Simple Portfolio</a:t>
                </a:r>
              </a:p>
            </p:txBody>
          </p:sp>
          <p:sp>
            <p:nvSpPr>
              <p:cNvPr id="39" name="TextBox 526">
                <a:extLst>
                  <a:ext uri="{FF2B5EF4-FFF2-40B4-BE49-F238E27FC236}">
                    <a16:creationId xmlns:a16="http://schemas.microsoft.com/office/drawing/2014/main" id="{290F4A4D-60E3-85E9-C32E-48E75B7701E7}"/>
                  </a:ext>
                </a:extLst>
              </p:cNvPr>
              <p:cNvSpPr txBox="1"/>
              <p:nvPr/>
            </p:nvSpPr>
            <p:spPr>
              <a:xfrm>
                <a:off x="666630" y="5555150"/>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Portfolio</a:t>
                </a:r>
              </a:p>
            </p:txBody>
          </p:sp>
        </p:grpSp>
        <p:sp>
          <p:nvSpPr>
            <p:cNvPr id="35" name="TextBox 522">
              <a:extLst>
                <a:ext uri="{FF2B5EF4-FFF2-40B4-BE49-F238E27FC236}">
                  <a16:creationId xmlns:a16="http://schemas.microsoft.com/office/drawing/2014/main" id="{3E9FEA7E-1BC1-042D-3410-6F2078D93A22}"/>
                </a:ext>
              </a:extLst>
            </p:cNvPr>
            <p:cNvSpPr txBox="1"/>
            <p:nvPr/>
          </p:nvSpPr>
          <p:spPr>
            <a:xfrm>
              <a:off x="735886" y="4182956"/>
              <a:ext cx="2495478" cy="646331"/>
            </a:xfrm>
            <a:prstGeom prst="rect">
              <a:avLst/>
            </a:prstGeom>
            <a:noFill/>
          </p:spPr>
          <p:txBody>
            <a:bodyPr wrap="square" rtlCol="0">
              <a:spAutoFit/>
            </a:bodyPr>
            <a:lstStyle/>
            <a:p>
              <a:r>
                <a:rPr lang="en-US" altLang="ko-KR" sz="1200">
                  <a:cs typeface="Arial" panose="020B0604020202020204" pitchFamily="34" charset="0"/>
                </a:rPr>
                <a:t>Get a modern PowerPoint  Presentation that is beautifully designed. </a:t>
              </a:r>
              <a:r>
                <a:rPr lang="ko-KR" altLang="en-US" sz="1200">
                  <a:cs typeface="Arial" panose="020B0604020202020204" pitchFamily="34" charset="0"/>
                </a:rPr>
                <a:t>   </a:t>
              </a:r>
            </a:p>
          </p:txBody>
        </p:sp>
      </p:grpSp>
      <p:grpSp>
        <p:nvGrpSpPr>
          <p:cNvPr id="40" name="Group 527">
            <a:extLst>
              <a:ext uri="{FF2B5EF4-FFF2-40B4-BE49-F238E27FC236}">
                <a16:creationId xmlns:a16="http://schemas.microsoft.com/office/drawing/2014/main" id="{003717B3-A954-9B72-5AD2-D719A4863BDA}"/>
              </a:ext>
            </a:extLst>
          </p:cNvPr>
          <p:cNvGrpSpPr/>
          <p:nvPr/>
        </p:nvGrpSpPr>
        <p:grpSpPr>
          <a:xfrm>
            <a:off x="3483435" y="4263419"/>
            <a:ext cx="2495479" cy="1683897"/>
            <a:chOff x="735886" y="4182956"/>
            <a:chExt cx="2495479" cy="1683897"/>
          </a:xfrm>
        </p:grpSpPr>
        <p:grpSp>
          <p:nvGrpSpPr>
            <p:cNvPr id="41" name="Group 528">
              <a:extLst>
                <a:ext uri="{FF2B5EF4-FFF2-40B4-BE49-F238E27FC236}">
                  <a16:creationId xmlns:a16="http://schemas.microsoft.com/office/drawing/2014/main" id="{C3CFF087-8316-03C2-442A-E88BF73856AE}"/>
                </a:ext>
              </a:extLst>
            </p:cNvPr>
            <p:cNvGrpSpPr/>
            <p:nvPr/>
          </p:nvGrpSpPr>
          <p:grpSpPr>
            <a:xfrm>
              <a:off x="735886" y="4879905"/>
              <a:ext cx="2495479" cy="986948"/>
              <a:chOff x="666630" y="5059708"/>
              <a:chExt cx="2495479" cy="986948"/>
            </a:xfrm>
          </p:grpSpPr>
          <p:sp>
            <p:nvSpPr>
              <p:cNvPr id="43" name="TextBox 530">
                <a:extLst>
                  <a:ext uri="{FF2B5EF4-FFF2-40B4-BE49-F238E27FC236}">
                    <a16:creationId xmlns:a16="http://schemas.microsoft.com/office/drawing/2014/main" id="{A3D3086E-15D6-E220-3957-58DC11A523E0}"/>
                  </a:ext>
                </a:extLst>
              </p:cNvPr>
              <p:cNvSpPr txBox="1"/>
              <p:nvPr/>
            </p:nvSpPr>
            <p:spPr>
              <a:xfrm>
                <a:off x="666630" y="5059708"/>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Simple Portfolio Presentation</a:t>
                </a:r>
              </a:p>
            </p:txBody>
          </p:sp>
          <p:sp>
            <p:nvSpPr>
              <p:cNvPr id="44" name="TextBox 531">
                <a:extLst>
                  <a:ext uri="{FF2B5EF4-FFF2-40B4-BE49-F238E27FC236}">
                    <a16:creationId xmlns:a16="http://schemas.microsoft.com/office/drawing/2014/main" id="{4C6750A5-1BAC-6B33-EEB0-CF02F54A7B40}"/>
                  </a:ext>
                </a:extLst>
              </p:cNvPr>
              <p:cNvSpPr txBox="1"/>
              <p:nvPr/>
            </p:nvSpPr>
            <p:spPr>
              <a:xfrm>
                <a:off x="666630" y="5307429"/>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Presentation</a:t>
                </a:r>
              </a:p>
            </p:txBody>
          </p:sp>
          <p:sp>
            <p:nvSpPr>
              <p:cNvPr id="45" name="TextBox 532">
                <a:extLst>
                  <a:ext uri="{FF2B5EF4-FFF2-40B4-BE49-F238E27FC236}">
                    <a16:creationId xmlns:a16="http://schemas.microsoft.com/office/drawing/2014/main" id="{D4B95167-3D69-970B-D7F1-62EB86583C0E}"/>
                  </a:ext>
                </a:extLst>
              </p:cNvPr>
              <p:cNvSpPr txBox="1"/>
              <p:nvPr/>
            </p:nvSpPr>
            <p:spPr>
              <a:xfrm>
                <a:off x="666630" y="5802871"/>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Simple Portfolio</a:t>
                </a:r>
              </a:p>
            </p:txBody>
          </p:sp>
          <p:sp>
            <p:nvSpPr>
              <p:cNvPr id="46" name="TextBox 533">
                <a:extLst>
                  <a:ext uri="{FF2B5EF4-FFF2-40B4-BE49-F238E27FC236}">
                    <a16:creationId xmlns:a16="http://schemas.microsoft.com/office/drawing/2014/main" id="{B09E097D-513E-D843-F55E-905DAAE8472E}"/>
                  </a:ext>
                </a:extLst>
              </p:cNvPr>
              <p:cNvSpPr txBox="1"/>
              <p:nvPr/>
            </p:nvSpPr>
            <p:spPr>
              <a:xfrm>
                <a:off x="666630" y="5555150"/>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Portfolio</a:t>
                </a:r>
              </a:p>
            </p:txBody>
          </p:sp>
        </p:grpSp>
        <p:sp>
          <p:nvSpPr>
            <p:cNvPr id="42" name="TextBox 529">
              <a:extLst>
                <a:ext uri="{FF2B5EF4-FFF2-40B4-BE49-F238E27FC236}">
                  <a16:creationId xmlns:a16="http://schemas.microsoft.com/office/drawing/2014/main" id="{8068CA7C-90E5-9C06-59E5-EB88A9C8A149}"/>
                </a:ext>
              </a:extLst>
            </p:cNvPr>
            <p:cNvSpPr txBox="1"/>
            <p:nvPr/>
          </p:nvSpPr>
          <p:spPr>
            <a:xfrm>
              <a:off x="735886" y="4182956"/>
              <a:ext cx="2495478" cy="646331"/>
            </a:xfrm>
            <a:prstGeom prst="rect">
              <a:avLst/>
            </a:prstGeom>
            <a:noFill/>
          </p:spPr>
          <p:txBody>
            <a:bodyPr wrap="square" rtlCol="0">
              <a:spAutoFit/>
            </a:bodyPr>
            <a:lstStyle/>
            <a:p>
              <a:r>
                <a:rPr lang="en-US" altLang="ko-KR" sz="1200">
                  <a:cs typeface="Arial" panose="020B0604020202020204" pitchFamily="34" charset="0"/>
                </a:rPr>
                <a:t>Get a modern PowerPoint  Presentation that is beautifully designed. </a:t>
              </a:r>
              <a:r>
                <a:rPr lang="ko-KR" altLang="en-US" sz="1200">
                  <a:cs typeface="Arial" panose="020B0604020202020204" pitchFamily="34" charset="0"/>
                </a:rPr>
                <a:t>   </a:t>
              </a:r>
            </a:p>
          </p:txBody>
        </p:sp>
      </p:grpSp>
      <p:grpSp>
        <p:nvGrpSpPr>
          <p:cNvPr id="47" name="Group 534">
            <a:extLst>
              <a:ext uri="{FF2B5EF4-FFF2-40B4-BE49-F238E27FC236}">
                <a16:creationId xmlns:a16="http://schemas.microsoft.com/office/drawing/2014/main" id="{38D5640A-AEA5-2E65-D586-2B1160ECD552}"/>
              </a:ext>
            </a:extLst>
          </p:cNvPr>
          <p:cNvGrpSpPr/>
          <p:nvPr/>
        </p:nvGrpSpPr>
        <p:grpSpPr>
          <a:xfrm>
            <a:off x="6213086" y="4263419"/>
            <a:ext cx="2495479" cy="1683897"/>
            <a:chOff x="735886" y="4182956"/>
            <a:chExt cx="2495479" cy="1683897"/>
          </a:xfrm>
        </p:grpSpPr>
        <p:grpSp>
          <p:nvGrpSpPr>
            <p:cNvPr id="48" name="Group 535">
              <a:extLst>
                <a:ext uri="{FF2B5EF4-FFF2-40B4-BE49-F238E27FC236}">
                  <a16:creationId xmlns:a16="http://schemas.microsoft.com/office/drawing/2014/main" id="{AAD8E13A-C8C6-199F-351B-F2D3D3C3F7F8}"/>
                </a:ext>
              </a:extLst>
            </p:cNvPr>
            <p:cNvGrpSpPr/>
            <p:nvPr/>
          </p:nvGrpSpPr>
          <p:grpSpPr>
            <a:xfrm>
              <a:off x="735886" y="4879905"/>
              <a:ext cx="2495479" cy="986948"/>
              <a:chOff x="666630" y="5059708"/>
              <a:chExt cx="2495479" cy="986948"/>
            </a:xfrm>
          </p:grpSpPr>
          <p:sp>
            <p:nvSpPr>
              <p:cNvPr id="50" name="TextBox 537">
                <a:extLst>
                  <a:ext uri="{FF2B5EF4-FFF2-40B4-BE49-F238E27FC236}">
                    <a16:creationId xmlns:a16="http://schemas.microsoft.com/office/drawing/2014/main" id="{BB5F0F36-05AF-6CC3-4CF3-8CEABB08560B}"/>
                  </a:ext>
                </a:extLst>
              </p:cNvPr>
              <p:cNvSpPr txBox="1"/>
              <p:nvPr/>
            </p:nvSpPr>
            <p:spPr>
              <a:xfrm>
                <a:off x="666630" y="5059708"/>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Simple Portfolio Presentation</a:t>
                </a:r>
              </a:p>
            </p:txBody>
          </p:sp>
          <p:sp>
            <p:nvSpPr>
              <p:cNvPr id="51" name="TextBox 538">
                <a:extLst>
                  <a:ext uri="{FF2B5EF4-FFF2-40B4-BE49-F238E27FC236}">
                    <a16:creationId xmlns:a16="http://schemas.microsoft.com/office/drawing/2014/main" id="{CA50E9A7-9307-BCB3-3C05-00D624993CF3}"/>
                  </a:ext>
                </a:extLst>
              </p:cNvPr>
              <p:cNvSpPr txBox="1"/>
              <p:nvPr/>
            </p:nvSpPr>
            <p:spPr>
              <a:xfrm>
                <a:off x="666630" y="5307429"/>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Presentation</a:t>
                </a:r>
              </a:p>
            </p:txBody>
          </p:sp>
          <p:sp>
            <p:nvSpPr>
              <p:cNvPr id="52" name="TextBox 539">
                <a:extLst>
                  <a:ext uri="{FF2B5EF4-FFF2-40B4-BE49-F238E27FC236}">
                    <a16:creationId xmlns:a16="http://schemas.microsoft.com/office/drawing/2014/main" id="{2F288BCE-9C2B-A389-A4CB-B0D7AEC1C957}"/>
                  </a:ext>
                </a:extLst>
              </p:cNvPr>
              <p:cNvSpPr txBox="1"/>
              <p:nvPr/>
            </p:nvSpPr>
            <p:spPr>
              <a:xfrm>
                <a:off x="666630" y="5802871"/>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Simple Portfolio</a:t>
                </a:r>
              </a:p>
            </p:txBody>
          </p:sp>
          <p:sp>
            <p:nvSpPr>
              <p:cNvPr id="53" name="TextBox 540">
                <a:extLst>
                  <a:ext uri="{FF2B5EF4-FFF2-40B4-BE49-F238E27FC236}">
                    <a16:creationId xmlns:a16="http://schemas.microsoft.com/office/drawing/2014/main" id="{719FFA3C-B2BB-BCA4-E903-48BBD33FBB1D}"/>
                  </a:ext>
                </a:extLst>
              </p:cNvPr>
              <p:cNvSpPr txBox="1"/>
              <p:nvPr/>
            </p:nvSpPr>
            <p:spPr>
              <a:xfrm>
                <a:off x="666630" y="5555150"/>
                <a:ext cx="2495479" cy="243785"/>
              </a:xfrm>
              <a:prstGeom prst="rect">
                <a:avLst/>
              </a:prstGeom>
              <a:noFill/>
            </p:spPr>
            <p:txBody>
              <a:bodyPr wrap="square" rtlCol="0" anchor="ctr">
                <a:spAutoFit/>
              </a:bodyPr>
              <a:lstStyle/>
              <a:p>
                <a:pPr marL="285750" indent="-285750">
                  <a:lnSpc>
                    <a:spcPct val="80000"/>
                  </a:lnSpc>
                  <a:buClr>
                    <a:srgbClr val="03C9CA"/>
                  </a:buClr>
                  <a:buFont typeface="Wingdings" panose="05000000000000000000" pitchFamily="2" charset="2"/>
                  <a:buChar char="ü"/>
                </a:pPr>
                <a:r>
                  <a:rPr lang="en-US" altLang="ko-KR" sz="1200">
                    <a:cs typeface="Arial" panose="020B0604020202020204" pitchFamily="34" charset="0"/>
                  </a:rPr>
                  <a:t>Portfolio</a:t>
                </a:r>
              </a:p>
            </p:txBody>
          </p:sp>
        </p:grpSp>
        <p:sp>
          <p:nvSpPr>
            <p:cNvPr id="49" name="TextBox 536">
              <a:extLst>
                <a:ext uri="{FF2B5EF4-FFF2-40B4-BE49-F238E27FC236}">
                  <a16:creationId xmlns:a16="http://schemas.microsoft.com/office/drawing/2014/main" id="{E61377C4-C388-D57C-4B21-BACF75903782}"/>
                </a:ext>
              </a:extLst>
            </p:cNvPr>
            <p:cNvSpPr txBox="1"/>
            <p:nvPr/>
          </p:nvSpPr>
          <p:spPr>
            <a:xfrm>
              <a:off x="735886" y="4182956"/>
              <a:ext cx="2495478" cy="646331"/>
            </a:xfrm>
            <a:prstGeom prst="rect">
              <a:avLst/>
            </a:prstGeom>
            <a:noFill/>
          </p:spPr>
          <p:txBody>
            <a:bodyPr wrap="square" rtlCol="0">
              <a:spAutoFit/>
            </a:bodyPr>
            <a:lstStyle/>
            <a:p>
              <a:r>
                <a:rPr lang="en-US" altLang="ko-KR" sz="1200">
                  <a:cs typeface="Arial" panose="020B0604020202020204" pitchFamily="34" charset="0"/>
                </a:rPr>
                <a:t>Get a modern PowerPoint  Presentation that is beautifully designed. </a:t>
              </a:r>
              <a:r>
                <a:rPr lang="ko-KR" altLang="en-US" sz="1200">
                  <a:cs typeface="Arial" panose="020B0604020202020204" pitchFamily="34" charset="0"/>
                </a:rPr>
                <a:t>   </a:t>
              </a:r>
            </a:p>
          </p:txBody>
        </p:sp>
      </p:grpSp>
      <p:sp>
        <p:nvSpPr>
          <p:cNvPr id="54" name="TextBox 3">
            <a:extLst>
              <a:ext uri="{FF2B5EF4-FFF2-40B4-BE49-F238E27FC236}">
                <a16:creationId xmlns:a16="http://schemas.microsoft.com/office/drawing/2014/main" id="{1BDA61B7-9591-8634-0FB8-2808BF447998}"/>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anose="020B0604020202020204" pitchFamily="34" charset="0"/>
            </a:endParaRPr>
          </a:p>
        </p:txBody>
      </p:sp>
      <p:sp>
        <p:nvSpPr>
          <p:cNvPr id="55" name="TextBox 5">
            <a:extLst>
              <a:ext uri="{FF2B5EF4-FFF2-40B4-BE49-F238E27FC236}">
                <a16:creationId xmlns:a16="http://schemas.microsoft.com/office/drawing/2014/main" id="{5E0D05AD-DB1E-6D00-3C58-3398590E3EDC}"/>
              </a:ext>
            </a:extLst>
          </p:cNvPr>
          <p:cNvSpPr txBox="1"/>
          <p:nvPr/>
        </p:nvSpPr>
        <p:spPr>
          <a:xfrm>
            <a:off x="3368506" y="1571048"/>
            <a:ext cx="5454987" cy="369332"/>
          </a:xfrm>
          <a:prstGeom prst="rect">
            <a:avLst/>
          </a:prstGeom>
          <a:noFill/>
        </p:spPr>
        <p:txBody>
          <a:bodyPr wrap="square" rtlCol="0">
            <a:spAutoFit/>
          </a:bodyPr>
          <a:lstStyle/>
          <a:p>
            <a:pPr algn="ctr"/>
            <a:r>
              <a:rPr lang="en-US" altLang="ko-KR">
                <a:solidFill>
                  <a:srgbClr val="03C9CA"/>
                </a:solidFill>
                <a:cs typeface="Arial" panose="020B0604020202020204" pitchFamily="34" charset="0"/>
              </a:rPr>
              <a:t>Insert your information</a:t>
            </a:r>
          </a:p>
        </p:txBody>
      </p:sp>
    </p:spTree>
    <p:extLst>
      <p:ext uri="{BB962C8B-B14F-4D97-AF65-F5344CB8AC3E}">
        <p14:creationId xmlns:p14="http://schemas.microsoft.com/office/powerpoint/2010/main" val="5544758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F92F31F-8C5B-D836-1857-BEC1870C4D12}"/>
              </a:ext>
            </a:extLst>
          </p:cNvPr>
          <p:cNvSpPr/>
          <p:nvPr/>
        </p:nvSpPr>
        <p:spPr>
          <a:xfrm>
            <a:off x="0" y="0"/>
            <a:ext cx="12192000" cy="4136572"/>
          </a:xfrm>
          <a:prstGeom prst="rect">
            <a:avLst/>
          </a:prstGeom>
          <a:blipFill>
            <a:blip r:embed="rId3">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0" name="Grupo 9">
            <a:extLst>
              <a:ext uri="{FF2B5EF4-FFF2-40B4-BE49-F238E27FC236}">
                <a16:creationId xmlns:a16="http://schemas.microsoft.com/office/drawing/2014/main" id="{4DAC7C39-5D48-BB61-D728-B89692319923}"/>
              </a:ext>
            </a:extLst>
          </p:cNvPr>
          <p:cNvGrpSpPr/>
          <p:nvPr/>
        </p:nvGrpSpPr>
        <p:grpSpPr>
          <a:xfrm>
            <a:off x="995375" y="354058"/>
            <a:ext cx="9980608" cy="3600964"/>
            <a:chOff x="1132899" y="492064"/>
            <a:chExt cx="9980608" cy="3600964"/>
          </a:xfrm>
          <a:solidFill>
            <a:srgbClr val="03C9CA"/>
          </a:solidFill>
        </p:grpSpPr>
        <p:grpSp>
          <p:nvGrpSpPr>
            <p:cNvPr id="3" name="Group 15">
              <a:extLst>
                <a:ext uri="{FF2B5EF4-FFF2-40B4-BE49-F238E27FC236}">
                  <a16:creationId xmlns:a16="http://schemas.microsoft.com/office/drawing/2014/main" id="{1BB6F737-A878-6199-9880-3169ADF3D4A2}"/>
                </a:ext>
              </a:extLst>
            </p:cNvPr>
            <p:cNvGrpSpPr/>
            <p:nvPr/>
          </p:nvGrpSpPr>
          <p:grpSpPr>
            <a:xfrm>
              <a:off x="1132899" y="492064"/>
              <a:ext cx="2150739" cy="3600964"/>
              <a:chOff x="4240535" y="-395288"/>
              <a:chExt cx="4165278" cy="6973889"/>
            </a:xfrm>
            <a:grpFill/>
          </p:grpSpPr>
          <p:grpSp>
            <p:nvGrpSpPr>
              <p:cNvPr id="4" name="Group 10">
                <a:extLst>
                  <a:ext uri="{FF2B5EF4-FFF2-40B4-BE49-F238E27FC236}">
                    <a16:creationId xmlns:a16="http://schemas.microsoft.com/office/drawing/2014/main" id="{255791FA-E3C9-F11B-A6FD-A6A84FB38181}"/>
                  </a:ext>
                </a:extLst>
              </p:cNvPr>
              <p:cNvGrpSpPr/>
              <p:nvPr/>
            </p:nvGrpSpPr>
            <p:grpSpPr>
              <a:xfrm>
                <a:off x="5026025" y="-395288"/>
                <a:ext cx="3379788" cy="6973889"/>
                <a:chOff x="5026025" y="-395288"/>
                <a:chExt cx="3379788" cy="6973889"/>
              </a:xfrm>
              <a:grpFill/>
            </p:grpSpPr>
            <p:sp>
              <p:nvSpPr>
                <p:cNvPr id="6" name="Freeform 9">
                  <a:extLst>
                    <a:ext uri="{FF2B5EF4-FFF2-40B4-BE49-F238E27FC236}">
                      <a16:creationId xmlns:a16="http://schemas.microsoft.com/office/drawing/2014/main" id="{FAA6030C-9D7C-823F-35C5-C19312A18243}"/>
                    </a:ext>
                  </a:extLst>
                </p:cNvPr>
                <p:cNvSpPr>
                  <a:spLocks noEditPoints="1"/>
                </p:cNvSpPr>
                <p:nvPr/>
              </p:nvSpPr>
              <p:spPr bwMode="auto">
                <a:xfrm>
                  <a:off x="5026025" y="1058863"/>
                  <a:ext cx="3379788" cy="5519738"/>
                </a:xfrm>
                <a:custGeom>
                  <a:avLst/>
                  <a:gdLst>
                    <a:gd name="T0" fmla="*/ 1889 w 2129"/>
                    <a:gd name="T1" fmla="*/ 2718 h 3477"/>
                    <a:gd name="T2" fmla="*/ 1111 w 2129"/>
                    <a:gd name="T3" fmla="*/ 2037 h 3477"/>
                    <a:gd name="T4" fmla="*/ 815 w 2129"/>
                    <a:gd name="T5" fmla="*/ 1726 h 3477"/>
                    <a:gd name="T6" fmla="*/ 1067 w 2129"/>
                    <a:gd name="T7" fmla="*/ 1457 h 3477"/>
                    <a:gd name="T8" fmla="*/ 504 w 2129"/>
                    <a:gd name="T9" fmla="*/ 1478 h 3477"/>
                    <a:gd name="T10" fmla="*/ 485 w 2129"/>
                    <a:gd name="T11" fmla="*/ 1768 h 3477"/>
                    <a:gd name="T12" fmla="*/ 227 w 2129"/>
                    <a:gd name="T13" fmla="*/ 1688 h 3477"/>
                    <a:gd name="T14" fmla="*/ 47 w 2129"/>
                    <a:gd name="T15" fmla="*/ 1708 h 3477"/>
                    <a:gd name="T16" fmla="*/ 155 w 2129"/>
                    <a:gd name="T17" fmla="*/ 1464 h 3477"/>
                    <a:gd name="T18" fmla="*/ 393 w 2129"/>
                    <a:gd name="T19" fmla="*/ 1148 h 3477"/>
                    <a:gd name="T20" fmla="*/ 500 w 2129"/>
                    <a:gd name="T21" fmla="*/ 1084 h 3477"/>
                    <a:gd name="T22" fmla="*/ 364 w 2129"/>
                    <a:gd name="T23" fmla="*/ 1189 h 3477"/>
                    <a:gd name="T24" fmla="*/ 667 w 2129"/>
                    <a:gd name="T25" fmla="*/ 978 h 3477"/>
                    <a:gd name="T26" fmla="*/ 467 w 2129"/>
                    <a:gd name="T27" fmla="*/ 844 h 3477"/>
                    <a:gd name="T28" fmla="*/ 160 w 2129"/>
                    <a:gd name="T29" fmla="*/ 691 h 3477"/>
                    <a:gd name="T30" fmla="*/ 575 w 2129"/>
                    <a:gd name="T31" fmla="*/ 633 h 3477"/>
                    <a:gd name="T32" fmla="*/ 180 w 2129"/>
                    <a:gd name="T33" fmla="*/ 637 h 3477"/>
                    <a:gd name="T34" fmla="*/ 145 w 2129"/>
                    <a:gd name="T35" fmla="*/ 448 h 3477"/>
                    <a:gd name="T36" fmla="*/ 367 w 2129"/>
                    <a:gd name="T37" fmla="*/ 284 h 3477"/>
                    <a:gd name="T38" fmla="*/ 227 w 2129"/>
                    <a:gd name="T39" fmla="*/ 268 h 3477"/>
                    <a:gd name="T40" fmla="*/ 1096 w 2129"/>
                    <a:gd name="T41" fmla="*/ 80 h 3477"/>
                    <a:gd name="T42" fmla="*/ 893 w 2129"/>
                    <a:gd name="T43" fmla="*/ 326 h 3477"/>
                    <a:gd name="T44" fmla="*/ 913 w 2129"/>
                    <a:gd name="T45" fmla="*/ 438 h 3477"/>
                    <a:gd name="T46" fmla="*/ 1353 w 2129"/>
                    <a:gd name="T47" fmla="*/ 424 h 3477"/>
                    <a:gd name="T48" fmla="*/ 1235 w 2129"/>
                    <a:gd name="T49" fmla="*/ 768 h 3477"/>
                    <a:gd name="T50" fmla="*/ 1164 w 2129"/>
                    <a:gd name="T51" fmla="*/ 931 h 3477"/>
                    <a:gd name="T52" fmla="*/ 1224 w 2129"/>
                    <a:gd name="T53" fmla="*/ 1062 h 3477"/>
                    <a:gd name="T54" fmla="*/ 1427 w 2129"/>
                    <a:gd name="T55" fmla="*/ 1360 h 3477"/>
                    <a:gd name="T56" fmla="*/ 1713 w 2129"/>
                    <a:gd name="T57" fmla="*/ 1780 h 3477"/>
                    <a:gd name="T58" fmla="*/ 1747 w 2129"/>
                    <a:gd name="T59" fmla="*/ 1968 h 3477"/>
                    <a:gd name="T60" fmla="*/ 1976 w 2129"/>
                    <a:gd name="T61" fmla="*/ 2180 h 3477"/>
                    <a:gd name="T62" fmla="*/ 2013 w 2129"/>
                    <a:gd name="T63" fmla="*/ 2531 h 3477"/>
                    <a:gd name="T64" fmla="*/ 1858 w 2129"/>
                    <a:gd name="T65" fmla="*/ 2686 h 3477"/>
                    <a:gd name="T66" fmla="*/ 1969 w 2129"/>
                    <a:gd name="T67" fmla="*/ 2857 h 3477"/>
                    <a:gd name="T68" fmla="*/ 1560 w 2129"/>
                    <a:gd name="T69" fmla="*/ 2944 h 3477"/>
                    <a:gd name="T70" fmla="*/ 1413 w 2129"/>
                    <a:gd name="T71" fmla="*/ 2960 h 3477"/>
                    <a:gd name="T72" fmla="*/ 1056 w 2129"/>
                    <a:gd name="T73" fmla="*/ 2973 h 3477"/>
                    <a:gd name="T74" fmla="*/ 836 w 2129"/>
                    <a:gd name="T75" fmla="*/ 3071 h 3477"/>
                    <a:gd name="T76" fmla="*/ 573 w 2129"/>
                    <a:gd name="T77" fmla="*/ 3162 h 3477"/>
                    <a:gd name="T78" fmla="*/ 704 w 2129"/>
                    <a:gd name="T79" fmla="*/ 2997 h 3477"/>
                    <a:gd name="T80" fmla="*/ 1075 w 2129"/>
                    <a:gd name="T81" fmla="*/ 2788 h 3477"/>
                    <a:gd name="T82" fmla="*/ 871 w 2129"/>
                    <a:gd name="T83" fmla="*/ 2677 h 3477"/>
                    <a:gd name="T84" fmla="*/ 662 w 2129"/>
                    <a:gd name="T85" fmla="*/ 2635 h 3477"/>
                    <a:gd name="T86" fmla="*/ 867 w 2129"/>
                    <a:gd name="T87" fmla="*/ 2324 h 3477"/>
                    <a:gd name="T88" fmla="*/ 880 w 2129"/>
                    <a:gd name="T89" fmla="*/ 2057 h 3477"/>
                    <a:gd name="T90" fmla="*/ 1085 w 2129"/>
                    <a:gd name="T91" fmla="*/ 2018 h 3477"/>
                    <a:gd name="T92" fmla="*/ 1033 w 2129"/>
                    <a:gd name="T93" fmla="*/ 1744 h 3477"/>
                    <a:gd name="T94" fmla="*/ 920 w 2129"/>
                    <a:gd name="T95" fmla="*/ 1524 h 3477"/>
                    <a:gd name="T96" fmla="*/ 704 w 2129"/>
                    <a:gd name="T97" fmla="*/ 1504 h 3477"/>
                    <a:gd name="T98" fmla="*/ 680 w 2129"/>
                    <a:gd name="T99" fmla="*/ 1397 h 3477"/>
                    <a:gd name="T100" fmla="*/ 704 w 2129"/>
                    <a:gd name="T101" fmla="*/ 1037 h 3477"/>
                    <a:gd name="T102" fmla="*/ 596 w 2129"/>
                    <a:gd name="T103" fmla="*/ 1162 h 3477"/>
                    <a:gd name="T104" fmla="*/ 531 w 2129"/>
                    <a:gd name="T105" fmla="*/ 1138 h 3477"/>
                    <a:gd name="T106" fmla="*/ 587 w 2129"/>
                    <a:gd name="T107" fmla="*/ 888 h 3477"/>
                    <a:gd name="T108" fmla="*/ 433 w 2129"/>
                    <a:gd name="T109" fmla="*/ 958 h 3477"/>
                    <a:gd name="T110" fmla="*/ 447 w 2129"/>
                    <a:gd name="T111" fmla="*/ 808 h 3477"/>
                    <a:gd name="T112" fmla="*/ 513 w 2129"/>
                    <a:gd name="T113" fmla="*/ 668 h 3477"/>
                    <a:gd name="T114" fmla="*/ 436 w 2129"/>
                    <a:gd name="T115" fmla="*/ 620 h 3477"/>
                    <a:gd name="T116" fmla="*/ 327 w 2129"/>
                    <a:gd name="T117" fmla="*/ 460 h 3477"/>
                    <a:gd name="T118" fmla="*/ 520 w 2129"/>
                    <a:gd name="T119" fmla="*/ 568 h 3477"/>
                    <a:gd name="T120" fmla="*/ 520 w 2129"/>
                    <a:gd name="T121" fmla="*/ 389 h 3477"/>
                    <a:gd name="T122" fmla="*/ 587 w 2129"/>
                    <a:gd name="T123" fmla="*/ 237 h 3477"/>
                    <a:gd name="T124" fmla="*/ 649 w 2129"/>
                    <a:gd name="T125" fmla="*/ 73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9" h="3477">
                      <a:moveTo>
                        <a:pt x="1264" y="3444"/>
                      </a:moveTo>
                      <a:lnTo>
                        <a:pt x="1316" y="3448"/>
                      </a:lnTo>
                      <a:lnTo>
                        <a:pt x="1316" y="3477"/>
                      </a:lnTo>
                      <a:lnTo>
                        <a:pt x="1267" y="3473"/>
                      </a:lnTo>
                      <a:lnTo>
                        <a:pt x="1264" y="3444"/>
                      </a:lnTo>
                      <a:close/>
                      <a:moveTo>
                        <a:pt x="1207" y="3364"/>
                      </a:moveTo>
                      <a:lnTo>
                        <a:pt x="1207" y="3393"/>
                      </a:lnTo>
                      <a:lnTo>
                        <a:pt x="1180" y="3393"/>
                      </a:lnTo>
                      <a:lnTo>
                        <a:pt x="1180" y="3377"/>
                      </a:lnTo>
                      <a:lnTo>
                        <a:pt x="1185" y="3373"/>
                      </a:lnTo>
                      <a:lnTo>
                        <a:pt x="1189" y="3371"/>
                      </a:lnTo>
                      <a:lnTo>
                        <a:pt x="1193" y="3369"/>
                      </a:lnTo>
                      <a:lnTo>
                        <a:pt x="1196" y="3368"/>
                      </a:lnTo>
                      <a:lnTo>
                        <a:pt x="1202" y="3366"/>
                      </a:lnTo>
                      <a:lnTo>
                        <a:pt x="1207" y="3364"/>
                      </a:lnTo>
                      <a:close/>
                      <a:moveTo>
                        <a:pt x="1460" y="2944"/>
                      </a:moveTo>
                      <a:lnTo>
                        <a:pt x="1493" y="2944"/>
                      </a:lnTo>
                      <a:lnTo>
                        <a:pt x="1496" y="2949"/>
                      </a:lnTo>
                      <a:lnTo>
                        <a:pt x="1500" y="2951"/>
                      </a:lnTo>
                      <a:lnTo>
                        <a:pt x="1504" y="2953"/>
                      </a:lnTo>
                      <a:lnTo>
                        <a:pt x="1507" y="2955"/>
                      </a:lnTo>
                      <a:lnTo>
                        <a:pt x="1511" y="2958"/>
                      </a:lnTo>
                      <a:lnTo>
                        <a:pt x="1513" y="2962"/>
                      </a:lnTo>
                      <a:lnTo>
                        <a:pt x="1516" y="2968"/>
                      </a:lnTo>
                      <a:lnTo>
                        <a:pt x="1520" y="2968"/>
                      </a:lnTo>
                      <a:lnTo>
                        <a:pt x="1520" y="2980"/>
                      </a:lnTo>
                      <a:lnTo>
                        <a:pt x="1513" y="2982"/>
                      </a:lnTo>
                      <a:lnTo>
                        <a:pt x="1507" y="2984"/>
                      </a:lnTo>
                      <a:lnTo>
                        <a:pt x="1504" y="2986"/>
                      </a:lnTo>
                      <a:lnTo>
                        <a:pt x="1502" y="2989"/>
                      </a:lnTo>
                      <a:lnTo>
                        <a:pt x="1500" y="2997"/>
                      </a:lnTo>
                      <a:lnTo>
                        <a:pt x="1500" y="3004"/>
                      </a:lnTo>
                      <a:lnTo>
                        <a:pt x="1460" y="3008"/>
                      </a:lnTo>
                      <a:lnTo>
                        <a:pt x="1451" y="2998"/>
                      </a:lnTo>
                      <a:lnTo>
                        <a:pt x="1440" y="2991"/>
                      </a:lnTo>
                      <a:lnTo>
                        <a:pt x="1431" y="2984"/>
                      </a:lnTo>
                      <a:lnTo>
                        <a:pt x="1424" y="2973"/>
                      </a:lnTo>
                      <a:lnTo>
                        <a:pt x="1420" y="2973"/>
                      </a:lnTo>
                      <a:lnTo>
                        <a:pt x="1420" y="2960"/>
                      </a:lnTo>
                      <a:lnTo>
                        <a:pt x="1442" y="2955"/>
                      </a:lnTo>
                      <a:lnTo>
                        <a:pt x="1460" y="2948"/>
                      </a:lnTo>
                      <a:lnTo>
                        <a:pt x="1460" y="2944"/>
                      </a:lnTo>
                      <a:close/>
                      <a:moveTo>
                        <a:pt x="1889" y="2718"/>
                      </a:moveTo>
                      <a:lnTo>
                        <a:pt x="1885" y="2718"/>
                      </a:lnTo>
                      <a:lnTo>
                        <a:pt x="1882" y="2718"/>
                      </a:lnTo>
                      <a:lnTo>
                        <a:pt x="1876" y="2720"/>
                      </a:lnTo>
                      <a:lnTo>
                        <a:pt x="1876" y="2728"/>
                      </a:lnTo>
                      <a:lnTo>
                        <a:pt x="1904" y="2728"/>
                      </a:lnTo>
                      <a:lnTo>
                        <a:pt x="1904" y="2720"/>
                      </a:lnTo>
                      <a:lnTo>
                        <a:pt x="1898" y="2720"/>
                      </a:lnTo>
                      <a:lnTo>
                        <a:pt x="1893" y="2718"/>
                      </a:lnTo>
                      <a:lnTo>
                        <a:pt x="1891" y="2718"/>
                      </a:lnTo>
                      <a:lnTo>
                        <a:pt x="1889" y="2718"/>
                      </a:lnTo>
                      <a:close/>
                      <a:moveTo>
                        <a:pt x="680" y="2624"/>
                      </a:moveTo>
                      <a:lnTo>
                        <a:pt x="682" y="2626"/>
                      </a:lnTo>
                      <a:lnTo>
                        <a:pt x="682" y="2626"/>
                      </a:lnTo>
                      <a:lnTo>
                        <a:pt x="682" y="2628"/>
                      </a:lnTo>
                      <a:lnTo>
                        <a:pt x="684" y="2628"/>
                      </a:lnTo>
                      <a:lnTo>
                        <a:pt x="685" y="2628"/>
                      </a:lnTo>
                      <a:lnTo>
                        <a:pt x="687" y="2628"/>
                      </a:lnTo>
                      <a:lnTo>
                        <a:pt x="687" y="2626"/>
                      </a:lnTo>
                      <a:lnTo>
                        <a:pt x="685" y="2626"/>
                      </a:lnTo>
                      <a:lnTo>
                        <a:pt x="685" y="2626"/>
                      </a:lnTo>
                      <a:lnTo>
                        <a:pt x="685" y="2626"/>
                      </a:lnTo>
                      <a:lnTo>
                        <a:pt x="684" y="2626"/>
                      </a:lnTo>
                      <a:lnTo>
                        <a:pt x="680" y="2624"/>
                      </a:lnTo>
                      <a:close/>
                      <a:moveTo>
                        <a:pt x="1904" y="2613"/>
                      </a:moveTo>
                      <a:lnTo>
                        <a:pt x="1905" y="2617"/>
                      </a:lnTo>
                      <a:lnTo>
                        <a:pt x="1909" y="2620"/>
                      </a:lnTo>
                      <a:lnTo>
                        <a:pt x="1913" y="2624"/>
                      </a:lnTo>
                      <a:lnTo>
                        <a:pt x="1915" y="2620"/>
                      </a:lnTo>
                      <a:lnTo>
                        <a:pt x="1918" y="2618"/>
                      </a:lnTo>
                      <a:lnTo>
                        <a:pt x="1922" y="2617"/>
                      </a:lnTo>
                      <a:lnTo>
                        <a:pt x="1927" y="2617"/>
                      </a:lnTo>
                      <a:lnTo>
                        <a:pt x="1927" y="2613"/>
                      </a:lnTo>
                      <a:lnTo>
                        <a:pt x="1904" y="2613"/>
                      </a:lnTo>
                      <a:close/>
                      <a:moveTo>
                        <a:pt x="1124" y="2053"/>
                      </a:moveTo>
                      <a:lnTo>
                        <a:pt x="1127" y="2057"/>
                      </a:lnTo>
                      <a:lnTo>
                        <a:pt x="1131" y="2060"/>
                      </a:lnTo>
                      <a:lnTo>
                        <a:pt x="1135" y="2062"/>
                      </a:lnTo>
                      <a:lnTo>
                        <a:pt x="1138" y="2062"/>
                      </a:lnTo>
                      <a:lnTo>
                        <a:pt x="1144" y="2060"/>
                      </a:lnTo>
                      <a:lnTo>
                        <a:pt x="1147" y="2057"/>
                      </a:lnTo>
                      <a:lnTo>
                        <a:pt x="1124" y="2053"/>
                      </a:lnTo>
                      <a:close/>
                      <a:moveTo>
                        <a:pt x="1107" y="2031"/>
                      </a:moveTo>
                      <a:lnTo>
                        <a:pt x="1111" y="2037"/>
                      </a:lnTo>
                      <a:lnTo>
                        <a:pt x="1115" y="2038"/>
                      </a:lnTo>
                      <a:lnTo>
                        <a:pt x="1115" y="2040"/>
                      </a:lnTo>
                      <a:lnTo>
                        <a:pt x="1116" y="2040"/>
                      </a:lnTo>
                      <a:lnTo>
                        <a:pt x="1116" y="2040"/>
                      </a:lnTo>
                      <a:lnTo>
                        <a:pt x="1116" y="2038"/>
                      </a:lnTo>
                      <a:lnTo>
                        <a:pt x="1115" y="2037"/>
                      </a:lnTo>
                      <a:lnTo>
                        <a:pt x="1113" y="2035"/>
                      </a:lnTo>
                      <a:lnTo>
                        <a:pt x="1109" y="2033"/>
                      </a:lnTo>
                      <a:lnTo>
                        <a:pt x="1107" y="2031"/>
                      </a:lnTo>
                      <a:close/>
                      <a:moveTo>
                        <a:pt x="1624" y="1911"/>
                      </a:moveTo>
                      <a:lnTo>
                        <a:pt x="1627" y="1917"/>
                      </a:lnTo>
                      <a:lnTo>
                        <a:pt x="1629" y="1918"/>
                      </a:lnTo>
                      <a:lnTo>
                        <a:pt x="1633" y="1920"/>
                      </a:lnTo>
                      <a:lnTo>
                        <a:pt x="1636" y="1924"/>
                      </a:lnTo>
                      <a:lnTo>
                        <a:pt x="1638" y="1922"/>
                      </a:lnTo>
                      <a:lnTo>
                        <a:pt x="1642" y="1920"/>
                      </a:lnTo>
                      <a:lnTo>
                        <a:pt x="1644" y="1917"/>
                      </a:lnTo>
                      <a:lnTo>
                        <a:pt x="1644" y="1917"/>
                      </a:lnTo>
                      <a:lnTo>
                        <a:pt x="1660" y="1917"/>
                      </a:lnTo>
                      <a:lnTo>
                        <a:pt x="1660" y="1911"/>
                      </a:lnTo>
                      <a:lnTo>
                        <a:pt x="1624" y="1911"/>
                      </a:lnTo>
                      <a:close/>
                      <a:moveTo>
                        <a:pt x="1664" y="1908"/>
                      </a:moveTo>
                      <a:lnTo>
                        <a:pt x="1664" y="1911"/>
                      </a:lnTo>
                      <a:lnTo>
                        <a:pt x="1687" y="1911"/>
                      </a:lnTo>
                      <a:lnTo>
                        <a:pt x="1687" y="1908"/>
                      </a:lnTo>
                      <a:lnTo>
                        <a:pt x="1664" y="1908"/>
                      </a:lnTo>
                      <a:close/>
                      <a:moveTo>
                        <a:pt x="793" y="1657"/>
                      </a:moveTo>
                      <a:lnTo>
                        <a:pt x="807" y="1657"/>
                      </a:lnTo>
                      <a:lnTo>
                        <a:pt x="809" y="1658"/>
                      </a:lnTo>
                      <a:lnTo>
                        <a:pt x="811" y="1658"/>
                      </a:lnTo>
                      <a:lnTo>
                        <a:pt x="811" y="1658"/>
                      </a:lnTo>
                      <a:lnTo>
                        <a:pt x="811" y="1658"/>
                      </a:lnTo>
                      <a:lnTo>
                        <a:pt x="813" y="1658"/>
                      </a:lnTo>
                      <a:lnTo>
                        <a:pt x="816" y="1660"/>
                      </a:lnTo>
                      <a:lnTo>
                        <a:pt x="816" y="1677"/>
                      </a:lnTo>
                      <a:lnTo>
                        <a:pt x="820" y="1688"/>
                      </a:lnTo>
                      <a:lnTo>
                        <a:pt x="822" y="1698"/>
                      </a:lnTo>
                      <a:lnTo>
                        <a:pt x="824" y="1713"/>
                      </a:lnTo>
                      <a:lnTo>
                        <a:pt x="820" y="1717"/>
                      </a:lnTo>
                      <a:lnTo>
                        <a:pt x="816" y="1718"/>
                      </a:lnTo>
                      <a:lnTo>
                        <a:pt x="815" y="1722"/>
                      </a:lnTo>
                      <a:lnTo>
                        <a:pt x="815" y="1724"/>
                      </a:lnTo>
                      <a:lnTo>
                        <a:pt x="815" y="1726"/>
                      </a:lnTo>
                      <a:lnTo>
                        <a:pt x="815" y="1729"/>
                      </a:lnTo>
                      <a:lnTo>
                        <a:pt x="815" y="1733"/>
                      </a:lnTo>
                      <a:lnTo>
                        <a:pt x="815" y="1737"/>
                      </a:lnTo>
                      <a:lnTo>
                        <a:pt x="813" y="1740"/>
                      </a:lnTo>
                      <a:lnTo>
                        <a:pt x="807" y="1740"/>
                      </a:lnTo>
                      <a:lnTo>
                        <a:pt x="784" y="1768"/>
                      </a:lnTo>
                      <a:lnTo>
                        <a:pt x="776" y="1768"/>
                      </a:lnTo>
                      <a:lnTo>
                        <a:pt x="760" y="1788"/>
                      </a:lnTo>
                      <a:lnTo>
                        <a:pt x="740" y="1788"/>
                      </a:lnTo>
                      <a:lnTo>
                        <a:pt x="740" y="1784"/>
                      </a:lnTo>
                      <a:lnTo>
                        <a:pt x="727" y="1784"/>
                      </a:lnTo>
                      <a:lnTo>
                        <a:pt x="727" y="1780"/>
                      </a:lnTo>
                      <a:lnTo>
                        <a:pt x="724" y="1780"/>
                      </a:lnTo>
                      <a:lnTo>
                        <a:pt x="724" y="1764"/>
                      </a:lnTo>
                      <a:lnTo>
                        <a:pt x="727" y="1764"/>
                      </a:lnTo>
                      <a:lnTo>
                        <a:pt x="727" y="1737"/>
                      </a:lnTo>
                      <a:lnTo>
                        <a:pt x="756" y="1717"/>
                      </a:lnTo>
                      <a:lnTo>
                        <a:pt x="756" y="1708"/>
                      </a:lnTo>
                      <a:lnTo>
                        <a:pt x="764" y="1704"/>
                      </a:lnTo>
                      <a:lnTo>
                        <a:pt x="764" y="1697"/>
                      </a:lnTo>
                      <a:lnTo>
                        <a:pt x="767" y="1697"/>
                      </a:lnTo>
                      <a:lnTo>
                        <a:pt x="767" y="1688"/>
                      </a:lnTo>
                      <a:lnTo>
                        <a:pt x="793" y="1657"/>
                      </a:lnTo>
                      <a:close/>
                      <a:moveTo>
                        <a:pt x="533" y="1604"/>
                      </a:moveTo>
                      <a:lnTo>
                        <a:pt x="533" y="1624"/>
                      </a:lnTo>
                      <a:lnTo>
                        <a:pt x="538" y="1635"/>
                      </a:lnTo>
                      <a:lnTo>
                        <a:pt x="540" y="1646"/>
                      </a:lnTo>
                      <a:lnTo>
                        <a:pt x="538" y="1660"/>
                      </a:lnTo>
                      <a:lnTo>
                        <a:pt x="536" y="1671"/>
                      </a:lnTo>
                      <a:lnTo>
                        <a:pt x="556" y="1671"/>
                      </a:lnTo>
                      <a:lnTo>
                        <a:pt x="555" y="1669"/>
                      </a:lnTo>
                      <a:lnTo>
                        <a:pt x="553" y="1666"/>
                      </a:lnTo>
                      <a:lnTo>
                        <a:pt x="551" y="1662"/>
                      </a:lnTo>
                      <a:lnTo>
                        <a:pt x="551" y="1657"/>
                      </a:lnTo>
                      <a:lnTo>
                        <a:pt x="553" y="1653"/>
                      </a:lnTo>
                      <a:lnTo>
                        <a:pt x="560" y="1648"/>
                      </a:lnTo>
                      <a:lnTo>
                        <a:pt x="562" y="1637"/>
                      </a:lnTo>
                      <a:lnTo>
                        <a:pt x="558" y="1626"/>
                      </a:lnTo>
                      <a:lnTo>
                        <a:pt x="556" y="1617"/>
                      </a:lnTo>
                      <a:lnTo>
                        <a:pt x="533" y="1604"/>
                      </a:lnTo>
                      <a:close/>
                      <a:moveTo>
                        <a:pt x="1080" y="1453"/>
                      </a:moveTo>
                      <a:lnTo>
                        <a:pt x="1080" y="1457"/>
                      </a:lnTo>
                      <a:lnTo>
                        <a:pt x="1067" y="1457"/>
                      </a:lnTo>
                      <a:lnTo>
                        <a:pt x="1067" y="1460"/>
                      </a:lnTo>
                      <a:lnTo>
                        <a:pt x="1064" y="1460"/>
                      </a:lnTo>
                      <a:lnTo>
                        <a:pt x="1065" y="1462"/>
                      </a:lnTo>
                      <a:lnTo>
                        <a:pt x="1065" y="1462"/>
                      </a:lnTo>
                      <a:lnTo>
                        <a:pt x="1067" y="1462"/>
                      </a:lnTo>
                      <a:lnTo>
                        <a:pt x="1067" y="1462"/>
                      </a:lnTo>
                      <a:lnTo>
                        <a:pt x="1069" y="1464"/>
                      </a:lnTo>
                      <a:lnTo>
                        <a:pt x="1073" y="1464"/>
                      </a:lnTo>
                      <a:lnTo>
                        <a:pt x="1073" y="1468"/>
                      </a:lnTo>
                      <a:lnTo>
                        <a:pt x="1084" y="1464"/>
                      </a:lnTo>
                      <a:lnTo>
                        <a:pt x="1084" y="1453"/>
                      </a:lnTo>
                      <a:lnTo>
                        <a:pt x="1080" y="1453"/>
                      </a:lnTo>
                      <a:close/>
                      <a:moveTo>
                        <a:pt x="664" y="1453"/>
                      </a:moveTo>
                      <a:lnTo>
                        <a:pt x="667" y="1468"/>
                      </a:lnTo>
                      <a:lnTo>
                        <a:pt x="673" y="1468"/>
                      </a:lnTo>
                      <a:lnTo>
                        <a:pt x="671" y="1462"/>
                      </a:lnTo>
                      <a:lnTo>
                        <a:pt x="669" y="1458"/>
                      </a:lnTo>
                      <a:lnTo>
                        <a:pt x="667" y="1455"/>
                      </a:lnTo>
                      <a:lnTo>
                        <a:pt x="664" y="1453"/>
                      </a:lnTo>
                      <a:close/>
                      <a:moveTo>
                        <a:pt x="356" y="1344"/>
                      </a:moveTo>
                      <a:lnTo>
                        <a:pt x="367" y="1344"/>
                      </a:lnTo>
                      <a:lnTo>
                        <a:pt x="382" y="1348"/>
                      </a:lnTo>
                      <a:lnTo>
                        <a:pt x="398" y="1353"/>
                      </a:lnTo>
                      <a:lnTo>
                        <a:pt x="407" y="1357"/>
                      </a:lnTo>
                      <a:lnTo>
                        <a:pt x="407" y="1360"/>
                      </a:lnTo>
                      <a:lnTo>
                        <a:pt x="418" y="1360"/>
                      </a:lnTo>
                      <a:lnTo>
                        <a:pt x="429" y="1355"/>
                      </a:lnTo>
                      <a:lnTo>
                        <a:pt x="440" y="1353"/>
                      </a:lnTo>
                      <a:lnTo>
                        <a:pt x="447" y="1362"/>
                      </a:lnTo>
                      <a:lnTo>
                        <a:pt x="453" y="1369"/>
                      </a:lnTo>
                      <a:lnTo>
                        <a:pt x="456" y="1377"/>
                      </a:lnTo>
                      <a:lnTo>
                        <a:pt x="458" y="1388"/>
                      </a:lnTo>
                      <a:lnTo>
                        <a:pt x="460" y="1404"/>
                      </a:lnTo>
                      <a:lnTo>
                        <a:pt x="456" y="1404"/>
                      </a:lnTo>
                      <a:lnTo>
                        <a:pt x="456" y="1417"/>
                      </a:lnTo>
                      <a:lnTo>
                        <a:pt x="467" y="1417"/>
                      </a:lnTo>
                      <a:lnTo>
                        <a:pt x="471" y="1431"/>
                      </a:lnTo>
                      <a:lnTo>
                        <a:pt x="473" y="1448"/>
                      </a:lnTo>
                      <a:lnTo>
                        <a:pt x="496" y="1464"/>
                      </a:lnTo>
                      <a:lnTo>
                        <a:pt x="496" y="1471"/>
                      </a:lnTo>
                      <a:lnTo>
                        <a:pt x="500" y="1471"/>
                      </a:lnTo>
                      <a:lnTo>
                        <a:pt x="502" y="1475"/>
                      </a:lnTo>
                      <a:lnTo>
                        <a:pt x="504" y="1478"/>
                      </a:lnTo>
                      <a:lnTo>
                        <a:pt x="505" y="1480"/>
                      </a:lnTo>
                      <a:lnTo>
                        <a:pt x="507" y="1484"/>
                      </a:lnTo>
                      <a:lnTo>
                        <a:pt x="507" y="1508"/>
                      </a:lnTo>
                      <a:lnTo>
                        <a:pt x="516" y="1511"/>
                      </a:lnTo>
                      <a:lnTo>
                        <a:pt x="522" y="1515"/>
                      </a:lnTo>
                      <a:lnTo>
                        <a:pt x="527" y="1520"/>
                      </a:lnTo>
                      <a:lnTo>
                        <a:pt x="531" y="1528"/>
                      </a:lnTo>
                      <a:lnTo>
                        <a:pt x="533" y="1537"/>
                      </a:lnTo>
                      <a:lnTo>
                        <a:pt x="500" y="1551"/>
                      </a:lnTo>
                      <a:lnTo>
                        <a:pt x="496" y="1560"/>
                      </a:lnTo>
                      <a:lnTo>
                        <a:pt x="493" y="1560"/>
                      </a:lnTo>
                      <a:lnTo>
                        <a:pt x="493" y="1568"/>
                      </a:lnTo>
                      <a:lnTo>
                        <a:pt x="487" y="1568"/>
                      </a:lnTo>
                      <a:lnTo>
                        <a:pt x="487" y="1577"/>
                      </a:lnTo>
                      <a:lnTo>
                        <a:pt x="493" y="1577"/>
                      </a:lnTo>
                      <a:lnTo>
                        <a:pt x="502" y="1566"/>
                      </a:lnTo>
                      <a:lnTo>
                        <a:pt x="518" y="1560"/>
                      </a:lnTo>
                      <a:lnTo>
                        <a:pt x="536" y="1557"/>
                      </a:lnTo>
                      <a:lnTo>
                        <a:pt x="556" y="1557"/>
                      </a:lnTo>
                      <a:lnTo>
                        <a:pt x="565" y="1578"/>
                      </a:lnTo>
                      <a:lnTo>
                        <a:pt x="575" y="1602"/>
                      </a:lnTo>
                      <a:lnTo>
                        <a:pt x="582" y="1628"/>
                      </a:lnTo>
                      <a:lnTo>
                        <a:pt x="582" y="1653"/>
                      </a:lnTo>
                      <a:lnTo>
                        <a:pt x="576" y="1680"/>
                      </a:lnTo>
                      <a:lnTo>
                        <a:pt x="564" y="1684"/>
                      </a:lnTo>
                      <a:lnTo>
                        <a:pt x="564" y="1704"/>
                      </a:lnTo>
                      <a:lnTo>
                        <a:pt x="540" y="1724"/>
                      </a:lnTo>
                      <a:lnTo>
                        <a:pt x="524" y="1724"/>
                      </a:lnTo>
                      <a:lnTo>
                        <a:pt x="524" y="1720"/>
                      </a:lnTo>
                      <a:lnTo>
                        <a:pt x="522" y="1720"/>
                      </a:lnTo>
                      <a:lnTo>
                        <a:pt x="520" y="1720"/>
                      </a:lnTo>
                      <a:lnTo>
                        <a:pt x="516" y="1722"/>
                      </a:lnTo>
                      <a:lnTo>
                        <a:pt x="513" y="1724"/>
                      </a:lnTo>
                      <a:lnTo>
                        <a:pt x="509" y="1724"/>
                      </a:lnTo>
                      <a:lnTo>
                        <a:pt x="505" y="1724"/>
                      </a:lnTo>
                      <a:lnTo>
                        <a:pt x="502" y="1724"/>
                      </a:lnTo>
                      <a:lnTo>
                        <a:pt x="500" y="1722"/>
                      </a:lnTo>
                      <a:lnTo>
                        <a:pt x="500" y="1720"/>
                      </a:lnTo>
                      <a:lnTo>
                        <a:pt x="496" y="1720"/>
                      </a:lnTo>
                      <a:lnTo>
                        <a:pt x="496" y="1728"/>
                      </a:lnTo>
                      <a:lnTo>
                        <a:pt x="489" y="1740"/>
                      </a:lnTo>
                      <a:lnTo>
                        <a:pt x="487" y="1753"/>
                      </a:lnTo>
                      <a:lnTo>
                        <a:pt x="485" y="1768"/>
                      </a:lnTo>
                      <a:lnTo>
                        <a:pt x="480" y="1780"/>
                      </a:lnTo>
                      <a:lnTo>
                        <a:pt x="467" y="1793"/>
                      </a:lnTo>
                      <a:lnTo>
                        <a:pt x="467" y="1797"/>
                      </a:lnTo>
                      <a:lnTo>
                        <a:pt x="440" y="1800"/>
                      </a:lnTo>
                      <a:lnTo>
                        <a:pt x="440" y="1788"/>
                      </a:lnTo>
                      <a:lnTo>
                        <a:pt x="436" y="1788"/>
                      </a:lnTo>
                      <a:lnTo>
                        <a:pt x="424" y="1780"/>
                      </a:lnTo>
                      <a:lnTo>
                        <a:pt x="409" y="1775"/>
                      </a:lnTo>
                      <a:lnTo>
                        <a:pt x="393" y="1773"/>
                      </a:lnTo>
                      <a:lnTo>
                        <a:pt x="389" y="1778"/>
                      </a:lnTo>
                      <a:lnTo>
                        <a:pt x="387" y="1784"/>
                      </a:lnTo>
                      <a:lnTo>
                        <a:pt x="382" y="1788"/>
                      </a:lnTo>
                      <a:lnTo>
                        <a:pt x="376" y="1791"/>
                      </a:lnTo>
                      <a:lnTo>
                        <a:pt x="367" y="1793"/>
                      </a:lnTo>
                      <a:lnTo>
                        <a:pt x="367" y="1788"/>
                      </a:lnTo>
                      <a:lnTo>
                        <a:pt x="320" y="1797"/>
                      </a:lnTo>
                      <a:lnTo>
                        <a:pt x="324" y="1748"/>
                      </a:lnTo>
                      <a:lnTo>
                        <a:pt x="316" y="1744"/>
                      </a:lnTo>
                      <a:lnTo>
                        <a:pt x="316" y="1740"/>
                      </a:lnTo>
                      <a:lnTo>
                        <a:pt x="313" y="1742"/>
                      </a:lnTo>
                      <a:lnTo>
                        <a:pt x="309" y="1744"/>
                      </a:lnTo>
                      <a:lnTo>
                        <a:pt x="305" y="1744"/>
                      </a:lnTo>
                      <a:lnTo>
                        <a:pt x="300" y="1746"/>
                      </a:lnTo>
                      <a:lnTo>
                        <a:pt x="296" y="1744"/>
                      </a:lnTo>
                      <a:lnTo>
                        <a:pt x="296" y="1740"/>
                      </a:lnTo>
                      <a:lnTo>
                        <a:pt x="293" y="1740"/>
                      </a:lnTo>
                      <a:lnTo>
                        <a:pt x="287" y="1720"/>
                      </a:lnTo>
                      <a:lnTo>
                        <a:pt x="284" y="1720"/>
                      </a:lnTo>
                      <a:lnTo>
                        <a:pt x="284" y="1713"/>
                      </a:lnTo>
                      <a:lnTo>
                        <a:pt x="280" y="1713"/>
                      </a:lnTo>
                      <a:lnTo>
                        <a:pt x="280" y="1700"/>
                      </a:lnTo>
                      <a:lnTo>
                        <a:pt x="276" y="1700"/>
                      </a:lnTo>
                      <a:lnTo>
                        <a:pt x="276" y="1691"/>
                      </a:lnTo>
                      <a:lnTo>
                        <a:pt x="273" y="1691"/>
                      </a:lnTo>
                      <a:lnTo>
                        <a:pt x="267" y="1682"/>
                      </a:lnTo>
                      <a:lnTo>
                        <a:pt x="260" y="1673"/>
                      </a:lnTo>
                      <a:lnTo>
                        <a:pt x="253" y="1668"/>
                      </a:lnTo>
                      <a:lnTo>
                        <a:pt x="240" y="1664"/>
                      </a:lnTo>
                      <a:lnTo>
                        <a:pt x="236" y="1669"/>
                      </a:lnTo>
                      <a:lnTo>
                        <a:pt x="235" y="1673"/>
                      </a:lnTo>
                      <a:lnTo>
                        <a:pt x="233" y="1677"/>
                      </a:lnTo>
                      <a:lnTo>
                        <a:pt x="229" y="1682"/>
                      </a:lnTo>
                      <a:lnTo>
                        <a:pt x="227" y="1688"/>
                      </a:lnTo>
                      <a:lnTo>
                        <a:pt x="216" y="1688"/>
                      </a:lnTo>
                      <a:lnTo>
                        <a:pt x="216" y="1691"/>
                      </a:lnTo>
                      <a:lnTo>
                        <a:pt x="213" y="1691"/>
                      </a:lnTo>
                      <a:lnTo>
                        <a:pt x="213" y="1704"/>
                      </a:lnTo>
                      <a:lnTo>
                        <a:pt x="218" y="1711"/>
                      </a:lnTo>
                      <a:lnTo>
                        <a:pt x="220" y="1722"/>
                      </a:lnTo>
                      <a:lnTo>
                        <a:pt x="220" y="1737"/>
                      </a:lnTo>
                      <a:lnTo>
                        <a:pt x="204" y="1737"/>
                      </a:lnTo>
                      <a:lnTo>
                        <a:pt x="202" y="1740"/>
                      </a:lnTo>
                      <a:lnTo>
                        <a:pt x="200" y="1746"/>
                      </a:lnTo>
                      <a:lnTo>
                        <a:pt x="198" y="1749"/>
                      </a:lnTo>
                      <a:lnTo>
                        <a:pt x="196" y="1757"/>
                      </a:lnTo>
                      <a:lnTo>
                        <a:pt x="195" y="1757"/>
                      </a:lnTo>
                      <a:lnTo>
                        <a:pt x="193" y="1758"/>
                      </a:lnTo>
                      <a:lnTo>
                        <a:pt x="191" y="1762"/>
                      </a:lnTo>
                      <a:lnTo>
                        <a:pt x="189" y="1764"/>
                      </a:lnTo>
                      <a:lnTo>
                        <a:pt x="187" y="1764"/>
                      </a:lnTo>
                      <a:lnTo>
                        <a:pt x="187" y="1766"/>
                      </a:lnTo>
                      <a:lnTo>
                        <a:pt x="185" y="1768"/>
                      </a:lnTo>
                      <a:lnTo>
                        <a:pt x="184" y="1769"/>
                      </a:lnTo>
                      <a:lnTo>
                        <a:pt x="182" y="1769"/>
                      </a:lnTo>
                      <a:lnTo>
                        <a:pt x="180" y="1773"/>
                      </a:lnTo>
                      <a:lnTo>
                        <a:pt x="173" y="1771"/>
                      </a:lnTo>
                      <a:lnTo>
                        <a:pt x="169" y="1771"/>
                      </a:lnTo>
                      <a:lnTo>
                        <a:pt x="165" y="1769"/>
                      </a:lnTo>
                      <a:lnTo>
                        <a:pt x="164" y="1769"/>
                      </a:lnTo>
                      <a:lnTo>
                        <a:pt x="160" y="1766"/>
                      </a:lnTo>
                      <a:lnTo>
                        <a:pt x="156" y="1764"/>
                      </a:lnTo>
                      <a:lnTo>
                        <a:pt x="156" y="1760"/>
                      </a:lnTo>
                      <a:lnTo>
                        <a:pt x="147" y="1762"/>
                      </a:lnTo>
                      <a:lnTo>
                        <a:pt x="135" y="1764"/>
                      </a:lnTo>
                      <a:lnTo>
                        <a:pt x="122" y="1764"/>
                      </a:lnTo>
                      <a:lnTo>
                        <a:pt x="113" y="1760"/>
                      </a:lnTo>
                      <a:lnTo>
                        <a:pt x="107" y="1748"/>
                      </a:lnTo>
                      <a:lnTo>
                        <a:pt x="104" y="1748"/>
                      </a:lnTo>
                      <a:lnTo>
                        <a:pt x="96" y="1737"/>
                      </a:lnTo>
                      <a:lnTo>
                        <a:pt x="85" y="1740"/>
                      </a:lnTo>
                      <a:lnTo>
                        <a:pt x="76" y="1740"/>
                      </a:lnTo>
                      <a:lnTo>
                        <a:pt x="69" y="1738"/>
                      </a:lnTo>
                      <a:lnTo>
                        <a:pt x="64" y="1728"/>
                      </a:lnTo>
                      <a:lnTo>
                        <a:pt x="60" y="1728"/>
                      </a:lnTo>
                      <a:lnTo>
                        <a:pt x="60" y="1708"/>
                      </a:lnTo>
                      <a:lnTo>
                        <a:pt x="47" y="1708"/>
                      </a:lnTo>
                      <a:lnTo>
                        <a:pt x="47" y="1704"/>
                      </a:lnTo>
                      <a:lnTo>
                        <a:pt x="16" y="1668"/>
                      </a:lnTo>
                      <a:lnTo>
                        <a:pt x="4" y="1660"/>
                      </a:lnTo>
                      <a:lnTo>
                        <a:pt x="0" y="1637"/>
                      </a:lnTo>
                      <a:lnTo>
                        <a:pt x="20" y="1624"/>
                      </a:lnTo>
                      <a:lnTo>
                        <a:pt x="20" y="1617"/>
                      </a:lnTo>
                      <a:lnTo>
                        <a:pt x="24" y="1617"/>
                      </a:lnTo>
                      <a:lnTo>
                        <a:pt x="27" y="1608"/>
                      </a:lnTo>
                      <a:lnTo>
                        <a:pt x="53" y="1608"/>
                      </a:lnTo>
                      <a:lnTo>
                        <a:pt x="53" y="1611"/>
                      </a:lnTo>
                      <a:lnTo>
                        <a:pt x="64" y="1611"/>
                      </a:lnTo>
                      <a:lnTo>
                        <a:pt x="67" y="1608"/>
                      </a:lnTo>
                      <a:lnTo>
                        <a:pt x="71" y="1604"/>
                      </a:lnTo>
                      <a:lnTo>
                        <a:pt x="75" y="1602"/>
                      </a:lnTo>
                      <a:lnTo>
                        <a:pt x="78" y="1598"/>
                      </a:lnTo>
                      <a:lnTo>
                        <a:pt x="82" y="1595"/>
                      </a:lnTo>
                      <a:lnTo>
                        <a:pt x="84" y="1588"/>
                      </a:lnTo>
                      <a:lnTo>
                        <a:pt x="87" y="1588"/>
                      </a:lnTo>
                      <a:lnTo>
                        <a:pt x="87" y="1584"/>
                      </a:lnTo>
                      <a:lnTo>
                        <a:pt x="76" y="1582"/>
                      </a:lnTo>
                      <a:lnTo>
                        <a:pt x="67" y="1580"/>
                      </a:lnTo>
                      <a:lnTo>
                        <a:pt x="60" y="1573"/>
                      </a:lnTo>
                      <a:lnTo>
                        <a:pt x="56" y="1564"/>
                      </a:lnTo>
                      <a:lnTo>
                        <a:pt x="53" y="1564"/>
                      </a:lnTo>
                      <a:lnTo>
                        <a:pt x="53" y="1548"/>
                      </a:lnTo>
                      <a:lnTo>
                        <a:pt x="56" y="1546"/>
                      </a:lnTo>
                      <a:lnTo>
                        <a:pt x="60" y="1544"/>
                      </a:lnTo>
                      <a:lnTo>
                        <a:pt x="64" y="1540"/>
                      </a:lnTo>
                      <a:lnTo>
                        <a:pt x="69" y="1538"/>
                      </a:lnTo>
                      <a:lnTo>
                        <a:pt x="73" y="1537"/>
                      </a:lnTo>
                      <a:lnTo>
                        <a:pt x="80" y="1537"/>
                      </a:lnTo>
                      <a:lnTo>
                        <a:pt x="84" y="1544"/>
                      </a:lnTo>
                      <a:lnTo>
                        <a:pt x="98" y="1538"/>
                      </a:lnTo>
                      <a:lnTo>
                        <a:pt x="113" y="1533"/>
                      </a:lnTo>
                      <a:lnTo>
                        <a:pt x="127" y="1531"/>
                      </a:lnTo>
                      <a:lnTo>
                        <a:pt x="129" y="1517"/>
                      </a:lnTo>
                      <a:lnTo>
                        <a:pt x="133" y="1508"/>
                      </a:lnTo>
                      <a:lnTo>
                        <a:pt x="136" y="1500"/>
                      </a:lnTo>
                      <a:lnTo>
                        <a:pt x="144" y="1493"/>
                      </a:lnTo>
                      <a:lnTo>
                        <a:pt x="153" y="1488"/>
                      </a:lnTo>
                      <a:lnTo>
                        <a:pt x="149" y="1477"/>
                      </a:lnTo>
                      <a:lnTo>
                        <a:pt x="149" y="1469"/>
                      </a:lnTo>
                      <a:lnTo>
                        <a:pt x="155" y="1464"/>
                      </a:lnTo>
                      <a:lnTo>
                        <a:pt x="160" y="1457"/>
                      </a:lnTo>
                      <a:lnTo>
                        <a:pt x="156" y="1457"/>
                      </a:lnTo>
                      <a:lnTo>
                        <a:pt x="160" y="1440"/>
                      </a:lnTo>
                      <a:lnTo>
                        <a:pt x="164" y="1424"/>
                      </a:lnTo>
                      <a:lnTo>
                        <a:pt x="167" y="1424"/>
                      </a:lnTo>
                      <a:lnTo>
                        <a:pt x="167" y="1420"/>
                      </a:lnTo>
                      <a:lnTo>
                        <a:pt x="200" y="1420"/>
                      </a:lnTo>
                      <a:lnTo>
                        <a:pt x="211" y="1417"/>
                      </a:lnTo>
                      <a:lnTo>
                        <a:pt x="224" y="1417"/>
                      </a:lnTo>
                      <a:lnTo>
                        <a:pt x="236" y="1420"/>
                      </a:lnTo>
                      <a:lnTo>
                        <a:pt x="242" y="1404"/>
                      </a:lnTo>
                      <a:lnTo>
                        <a:pt x="247" y="1389"/>
                      </a:lnTo>
                      <a:lnTo>
                        <a:pt x="253" y="1373"/>
                      </a:lnTo>
                      <a:lnTo>
                        <a:pt x="304" y="1373"/>
                      </a:lnTo>
                      <a:lnTo>
                        <a:pt x="304" y="1368"/>
                      </a:lnTo>
                      <a:lnTo>
                        <a:pt x="327" y="1360"/>
                      </a:lnTo>
                      <a:lnTo>
                        <a:pt x="327" y="1357"/>
                      </a:lnTo>
                      <a:lnTo>
                        <a:pt x="336" y="1357"/>
                      </a:lnTo>
                      <a:lnTo>
                        <a:pt x="336" y="1353"/>
                      </a:lnTo>
                      <a:lnTo>
                        <a:pt x="344" y="1353"/>
                      </a:lnTo>
                      <a:lnTo>
                        <a:pt x="344" y="1348"/>
                      </a:lnTo>
                      <a:lnTo>
                        <a:pt x="356" y="1348"/>
                      </a:lnTo>
                      <a:lnTo>
                        <a:pt x="356" y="1344"/>
                      </a:lnTo>
                      <a:close/>
                      <a:moveTo>
                        <a:pt x="633" y="1168"/>
                      </a:moveTo>
                      <a:lnTo>
                        <a:pt x="653" y="1208"/>
                      </a:lnTo>
                      <a:lnTo>
                        <a:pt x="656" y="1248"/>
                      </a:lnTo>
                      <a:lnTo>
                        <a:pt x="660" y="1248"/>
                      </a:lnTo>
                      <a:lnTo>
                        <a:pt x="664" y="1277"/>
                      </a:lnTo>
                      <a:lnTo>
                        <a:pt x="645" y="1277"/>
                      </a:lnTo>
                      <a:lnTo>
                        <a:pt x="629" y="1278"/>
                      </a:lnTo>
                      <a:lnTo>
                        <a:pt x="613" y="1277"/>
                      </a:lnTo>
                      <a:lnTo>
                        <a:pt x="607" y="1264"/>
                      </a:lnTo>
                      <a:lnTo>
                        <a:pt x="600" y="1260"/>
                      </a:lnTo>
                      <a:lnTo>
                        <a:pt x="600" y="1248"/>
                      </a:lnTo>
                      <a:lnTo>
                        <a:pt x="596" y="1237"/>
                      </a:lnTo>
                      <a:lnTo>
                        <a:pt x="593" y="1222"/>
                      </a:lnTo>
                      <a:lnTo>
                        <a:pt x="591" y="1206"/>
                      </a:lnTo>
                      <a:lnTo>
                        <a:pt x="595" y="1191"/>
                      </a:lnTo>
                      <a:lnTo>
                        <a:pt x="600" y="1180"/>
                      </a:lnTo>
                      <a:lnTo>
                        <a:pt x="607" y="1173"/>
                      </a:lnTo>
                      <a:lnTo>
                        <a:pt x="618" y="1169"/>
                      </a:lnTo>
                      <a:lnTo>
                        <a:pt x="633" y="1168"/>
                      </a:lnTo>
                      <a:close/>
                      <a:moveTo>
                        <a:pt x="393" y="1148"/>
                      </a:moveTo>
                      <a:lnTo>
                        <a:pt x="387" y="1160"/>
                      </a:lnTo>
                      <a:lnTo>
                        <a:pt x="393" y="1160"/>
                      </a:lnTo>
                      <a:lnTo>
                        <a:pt x="393" y="1157"/>
                      </a:lnTo>
                      <a:lnTo>
                        <a:pt x="393" y="1155"/>
                      </a:lnTo>
                      <a:lnTo>
                        <a:pt x="395" y="1155"/>
                      </a:lnTo>
                      <a:lnTo>
                        <a:pt x="396" y="1155"/>
                      </a:lnTo>
                      <a:lnTo>
                        <a:pt x="396" y="1153"/>
                      </a:lnTo>
                      <a:lnTo>
                        <a:pt x="396" y="1151"/>
                      </a:lnTo>
                      <a:lnTo>
                        <a:pt x="396" y="1148"/>
                      </a:lnTo>
                      <a:lnTo>
                        <a:pt x="393" y="1148"/>
                      </a:lnTo>
                      <a:close/>
                      <a:moveTo>
                        <a:pt x="656" y="1100"/>
                      </a:moveTo>
                      <a:lnTo>
                        <a:pt x="656" y="1104"/>
                      </a:lnTo>
                      <a:lnTo>
                        <a:pt x="660" y="1104"/>
                      </a:lnTo>
                      <a:lnTo>
                        <a:pt x="660" y="1108"/>
                      </a:lnTo>
                      <a:lnTo>
                        <a:pt x="664" y="1108"/>
                      </a:lnTo>
                      <a:lnTo>
                        <a:pt x="664" y="1100"/>
                      </a:lnTo>
                      <a:lnTo>
                        <a:pt x="656" y="1100"/>
                      </a:lnTo>
                      <a:close/>
                      <a:moveTo>
                        <a:pt x="953" y="1044"/>
                      </a:moveTo>
                      <a:lnTo>
                        <a:pt x="964" y="1051"/>
                      </a:lnTo>
                      <a:lnTo>
                        <a:pt x="980" y="1055"/>
                      </a:lnTo>
                      <a:lnTo>
                        <a:pt x="996" y="1057"/>
                      </a:lnTo>
                      <a:lnTo>
                        <a:pt x="996" y="1051"/>
                      </a:lnTo>
                      <a:lnTo>
                        <a:pt x="984" y="1048"/>
                      </a:lnTo>
                      <a:lnTo>
                        <a:pt x="984" y="1044"/>
                      </a:lnTo>
                      <a:lnTo>
                        <a:pt x="953" y="1044"/>
                      </a:lnTo>
                      <a:close/>
                      <a:moveTo>
                        <a:pt x="613" y="1033"/>
                      </a:moveTo>
                      <a:lnTo>
                        <a:pt x="607" y="1044"/>
                      </a:lnTo>
                      <a:lnTo>
                        <a:pt x="613" y="1044"/>
                      </a:lnTo>
                      <a:lnTo>
                        <a:pt x="613" y="1037"/>
                      </a:lnTo>
                      <a:lnTo>
                        <a:pt x="616" y="1037"/>
                      </a:lnTo>
                      <a:lnTo>
                        <a:pt x="616" y="1033"/>
                      </a:lnTo>
                      <a:lnTo>
                        <a:pt x="613" y="1033"/>
                      </a:lnTo>
                      <a:close/>
                      <a:moveTo>
                        <a:pt x="533" y="1008"/>
                      </a:moveTo>
                      <a:lnTo>
                        <a:pt x="533" y="1033"/>
                      </a:lnTo>
                      <a:lnTo>
                        <a:pt x="524" y="1037"/>
                      </a:lnTo>
                      <a:lnTo>
                        <a:pt x="524" y="1044"/>
                      </a:lnTo>
                      <a:lnTo>
                        <a:pt x="516" y="1048"/>
                      </a:lnTo>
                      <a:lnTo>
                        <a:pt x="516" y="1057"/>
                      </a:lnTo>
                      <a:lnTo>
                        <a:pt x="513" y="1057"/>
                      </a:lnTo>
                      <a:lnTo>
                        <a:pt x="507" y="1077"/>
                      </a:lnTo>
                      <a:lnTo>
                        <a:pt x="504" y="1077"/>
                      </a:lnTo>
                      <a:lnTo>
                        <a:pt x="504" y="1084"/>
                      </a:lnTo>
                      <a:lnTo>
                        <a:pt x="500" y="1084"/>
                      </a:lnTo>
                      <a:lnTo>
                        <a:pt x="500" y="1093"/>
                      </a:lnTo>
                      <a:lnTo>
                        <a:pt x="496" y="1093"/>
                      </a:lnTo>
                      <a:lnTo>
                        <a:pt x="496" y="1100"/>
                      </a:lnTo>
                      <a:lnTo>
                        <a:pt x="493" y="1100"/>
                      </a:lnTo>
                      <a:lnTo>
                        <a:pt x="493" y="1108"/>
                      </a:lnTo>
                      <a:lnTo>
                        <a:pt x="485" y="1118"/>
                      </a:lnTo>
                      <a:lnTo>
                        <a:pt x="476" y="1128"/>
                      </a:lnTo>
                      <a:lnTo>
                        <a:pt x="467" y="1137"/>
                      </a:lnTo>
                      <a:lnTo>
                        <a:pt x="464" y="1144"/>
                      </a:lnTo>
                      <a:lnTo>
                        <a:pt x="453" y="1144"/>
                      </a:lnTo>
                      <a:lnTo>
                        <a:pt x="456" y="1162"/>
                      </a:lnTo>
                      <a:lnTo>
                        <a:pt x="458" y="1175"/>
                      </a:lnTo>
                      <a:lnTo>
                        <a:pt x="456" y="1191"/>
                      </a:lnTo>
                      <a:lnTo>
                        <a:pt x="453" y="1195"/>
                      </a:lnTo>
                      <a:lnTo>
                        <a:pt x="451" y="1198"/>
                      </a:lnTo>
                      <a:lnTo>
                        <a:pt x="447" y="1200"/>
                      </a:lnTo>
                      <a:lnTo>
                        <a:pt x="440" y="1200"/>
                      </a:lnTo>
                      <a:lnTo>
                        <a:pt x="436" y="1208"/>
                      </a:lnTo>
                      <a:lnTo>
                        <a:pt x="420" y="1211"/>
                      </a:lnTo>
                      <a:lnTo>
                        <a:pt x="420" y="1217"/>
                      </a:lnTo>
                      <a:lnTo>
                        <a:pt x="416" y="1220"/>
                      </a:lnTo>
                      <a:lnTo>
                        <a:pt x="413" y="1222"/>
                      </a:lnTo>
                      <a:lnTo>
                        <a:pt x="409" y="1224"/>
                      </a:lnTo>
                      <a:lnTo>
                        <a:pt x="405" y="1226"/>
                      </a:lnTo>
                      <a:lnTo>
                        <a:pt x="400" y="1228"/>
                      </a:lnTo>
                      <a:lnTo>
                        <a:pt x="393" y="1228"/>
                      </a:lnTo>
                      <a:lnTo>
                        <a:pt x="391" y="1224"/>
                      </a:lnTo>
                      <a:lnTo>
                        <a:pt x="389" y="1218"/>
                      </a:lnTo>
                      <a:lnTo>
                        <a:pt x="389" y="1211"/>
                      </a:lnTo>
                      <a:lnTo>
                        <a:pt x="387" y="1204"/>
                      </a:lnTo>
                      <a:lnTo>
                        <a:pt x="393" y="1200"/>
                      </a:lnTo>
                      <a:lnTo>
                        <a:pt x="398" y="1197"/>
                      </a:lnTo>
                      <a:lnTo>
                        <a:pt x="400" y="1193"/>
                      </a:lnTo>
                      <a:lnTo>
                        <a:pt x="402" y="1188"/>
                      </a:lnTo>
                      <a:lnTo>
                        <a:pt x="400" y="1184"/>
                      </a:lnTo>
                      <a:lnTo>
                        <a:pt x="396" y="1178"/>
                      </a:lnTo>
                      <a:lnTo>
                        <a:pt x="393" y="1173"/>
                      </a:lnTo>
                      <a:lnTo>
                        <a:pt x="387" y="1168"/>
                      </a:lnTo>
                      <a:lnTo>
                        <a:pt x="384" y="1164"/>
                      </a:lnTo>
                      <a:lnTo>
                        <a:pt x="384" y="1168"/>
                      </a:lnTo>
                      <a:lnTo>
                        <a:pt x="376" y="1175"/>
                      </a:lnTo>
                      <a:lnTo>
                        <a:pt x="371" y="1182"/>
                      </a:lnTo>
                      <a:lnTo>
                        <a:pt x="364" y="1189"/>
                      </a:lnTo>
                      <a:lnTo>
                        <a:pt x="353" y="1191"/>
                      </a:lnTo>
                      <a:lnTo>
                        <a:pt x="356" y="1157"/>
                      </a:lnTo>
                      <a:lnTo>
                        <a:pt x="360" y="1157"/>
                      </a:lnTo>
                      <a:lnTo>
                        <a:pt x="356" y="1131"/>
                      </a:lnTo>
                      <a:lnTo>
                        <a:pt x="364" y="1124"/>
                      </a:lnTo>
                      <a:lnTo>
                        <a:pt x="371" y="1118"/>
                      </a:lnTo>
                      <a:lnTo>
                        <a:pt x="378" y="1111"/>
                      </a:lnTo>
                      <a:lnTo>
                        <a:pt x="393" y="1108"/>
                      </a:lnTo>
                      <a:lnTo>
                        <a:pt x="393" y="1117"/>
                      </a:lnTo>
                      <a:lnTo>
                        <a:pt x="396" y="1117"/>
                      </a:lnTo>
                      <a:lnTo>
                        <a:pt x="396" y="1111"/>
                      </a:lnTo>
                      <a:lnTo>
                        <a:pt x="404" y="1106"/>
                      </a:lnTo>
                      <a:lnTo>
                        <a:pt x="407" y="1100"/>
                      </a:lnTo>
                      <a:lnTo>
                        <a:pt x="413" y="1095"/>
                      </a:lnTo>
                      <a:lnTo>
                        <a:pt x="420" y="1089"/>
                      </a:lnTo>
                      <a:lnTo>
                        <a:pt x="433" y="1088"/>
                      </a:lnTo>
                      <a:lnTo>
                        <a:pt x="435" y="1091"/>
                      </a:lnTo>
                      <a:lnTo>
                        <a:pt x="438" y="1093"/>
                      </a:lnTo>
                      <a:lnTo>
                        <a:pt x="440" y="1095"/>
                      </a:lnTo>
                      <a:lnTo>
                        <a:pt x="444" y="1097"/>
                      </a:lnTo>
                      <a:lnTo>
                        <a:pt x="444" y="1093"/>
                      </a:lnTo>
                      <a:lnTo>
                        <a:pt x="447" y="1089"/>
                      </a:lnTo>
                      <a:lnTo>
                        <a:pt x="451" y="1088"/>
                      </a:lnTo>
                      <a:lnTo>
                        <a:pt x="453" y="1084"/>
                      </a:lnTo>
                      <a:lnTo>
                        <a:pt x="455" y="1082"/>
                      </a:lnTo>
                      <a:lnTo>
                        <a:pt x="456" y="1080"/>
                      </a:lnTo>
                      <a:lnTo>
                        <a:pt x="473" y="1080"/>
                      </a:lnTo>
                      <a:lnTo>
                        <a:pt x="473" y="1077"/>
                      </a:lnTo>
                      <a:lnTo>
                        <a:pt x="467" y="1075"/>
                      </a:lnTo>
                      <a:lnTo>
                        <a:pt x="464" y="1073"/>
                      </a:lnTo>
                      <a:lnTo>
                        <a:pt x="462" y="1071"/>
                      </a:lnTo>
                      <a:lnTo>
                        <a:pt x="462" y="1069"/>
                      </a:lnTo>
                      <a:lnTo>
                        <a:pt x="460" y="1066"/>
                      </a:lnTo>
                      <a:lnTo>
                        <a:pt x="460" y="1060"/>
                      </a:lnTo>
                      <a:lnTo>
                        <a:pt x="475" y="1049"/>
                      </a:lnTo>
                      <a:lnTo>
                        <a:pt x="485" y="1037"/>
                      </a:lnTo>
                      <a:lnTo>
                        <a:pt x="498" y="1024"/>
                      </a:lnTo>
                      <a:lnTo>
                        <a:pt x="513" y="1013"/>
                      </a:lnTo>
                      <a:lnTo>
                        <a:pt x="533" y="1008"/>
                      </a:lnTo>
                      <a:close/>
                      <a:moveTo>
                        <a:pt x="667" y="971"/>
                      </a:moveTo>
                      <a:lnTo>
                        <a:pt x="664" y="980"/>
                      </a:lnTo>
                      <a:lnTo>
                        <a:pt x="665" y="980"/>
                      </a:lnTo>
                      <a:lnTo>
                        <a:pt x="667" y="978"/>
                      </a:lnTo>
                      <a:lnTo>
                        <a:pt x="669" y="977"/>
                      </a:lnTo>
                      <a:lnTo>
                        <a:pt x="671" y="975"/>
                      </a:lnTo>
                      <a:lnTo>
                        <a:pt x="673" y="973"/>
                      </a:lnTo>
                      <a:lnTo>
                        <a:pt x="673" y="971"/>
                      </a:lnTo>
                      <a:lnTo>
                        <a:pt x="667" y="971"/>
                      </a:lnTo>
                      <a:close/>
                      <a:moveTo>
                        <a:pt x="1093" y="893"/>
                      </a:moveTo>
                      <a:lnTo>
                        <a:pt x="1084" y="904"/>
                      </a:lnTo>
                      <a:lnTo>
                        <a:pt x="1087" y="904"/>
                      </a:lnTo>
                      <a:lnTo>
                        <a:pt x="1091" y="900"/>
                      </a:lnTo>
                      <a:lnTo>
                        <a:pt x="1095" y="898"/>
                      </a:lnTo>
                      <a:lnTo>
                        <a:pt x="1098" y="898"/>
                      </a:lnTo>
                      <a:lnTo>
                        <a:pt x="1102" y="898"/>
                      </a:lnTo>
                      <a:lnTo>
                        <a:pt x="1104" y="898"/>
                      </a:lnTo>
                      <a:lnTo>
                        <a:pt x="1107" y="897"/>
                      </a:lnTo>
                      <a:lnTo>
                        <a:pt x="1107" y="893"/>
                      </a:lnTo>
                      <a:lnTo>
                        <a:pt x="1093" y="893"/>
                      </a:lnTo>
                      <a:close/>
                      <a:moveTo>
                        <a:pt x="1113" y="888"/>
                      </a:moveTo>
                      <a:lnTo>
                        <a:pt x="1113" y="889"/>
                      </a:lnTo>
                      <a:lnTo>
                        <a:pt x="1115" y="891"/>
                      </a:lnTo>
                      <a:lnTo>
                        <a:pt x="1115" y="891"/>
                      </a:lnTo>
                      <a:lnTo>
                        <a:pt x="1115" y="891"/>
                      </a:lnTo>
                      <a:lnTo>
                        <a:pt x="1116" y="891"/>
                      </a:lnTo>
                      <a:lnTo>
                        <a:pt x="1120" y="893"/>
                      </a:lnTo>
                      <a:lnTo>
                        <a:pt x="1118" y="891"/>
                      </a:lnTo>
                      <a:lnTo>
                        <a:pt x="1118" y="889"/>
                      </a:lnTo>
                      <a:lnTo>
                        <a:pt x="1118" y="889"/>
                      </a:lnTo>
                      <a:lnTo>
                        <a:pt x="1116" y="889"/>
                      </a:lnTo>
                      <a:lnTo>
                        <a:pt x="1115" y="889"/>
                      </a:lnTo>
                      <a:lnTo>
                        <a:pt x="1113" y="888"/>
                      </a:lnTo>
                      <a:close/>
                      <a:moveTo>
                        <a:pt x="293" y="851"/>
                      </a:moveTo>
                      <a:lnTo>
                        <a:pt x="293" y="877"/>
                      </a:lnTo>
                      <a:lnTo>
                        <a:pt x="280" y="877"/>
                      </a:lnTo>
                      <a:lnTo>
                        <a:pt x="280" y="880"/>
                      </a:lnTo>
                      <a:lnTo>
                        <a:pt x="276" y="884"/>
                      </a:lnTo>
                      <a:lnTo>
                        <a:pt x="275" y="886"/>
                      </a:lnTo>
                      <a:lnTo>
                        <a:pt x="273" y="889"/>
                      </a:lnTo>
                      <a:lnTo>
                        <a:pt x="269" y="891"/>
                      </a:lnTo>
                      <a:lnTo>
                        <a:pt x="267" y="893"/>
                      </a:lnTo>
                      <a:lnTo>
                        <a:pt x="262" y="895"/>
                      </a:lnTo>
                      <a:lnTo>
                        <a:pt x="256" y="897"/>
                      </a:lnTo>
                      <a:lnTo>
                        <a:pt x="247" y="860"/>
                      </a:lnTo>
                      <a:lnTo>
                        <a:pt x="293" y="851"/>
                      </a:lnTo>
                      <a:close/>
                      <a:moveTo>
                        <a:pt x="467" y="844"/>
                      </a:moveTo>
                      <a:lnTo>
                        <a:pt x="471" y="849"/>
                      </a:lnTo>
                      <a:lnTo>
                        <a:pt x="473" y="855"/>
                      </a:lnTo>
                      <a:lnTo>
                        <a:pt x="476" y="857"/>
                      </a:lnTo>
                      <a:lnTo>
                        <a:pt x="482" y="858"/>
                      </a:lnTo>
                      <a:lnTo>
                        <a:pt x="487" y="860"/>
                      </a:lnTo>
                      <a:lnTo>
                        <a:pt x="496" y="860"/>
                      </a:lnTo>
                      <a:lnTo>
                        <a:pt x="496" y="857"/>
                      </a:lnTo>
                      <a:lnTo>
                        <a:pt x="487" y="853"/>
                      </a:lnTo>
                      <a:lnTo>
                        <a:pt x="482" y="851"/>
                      </a:lnTo>
                      <a:lnTo>
                        <a:pt x="475" y="848"/>
                      </a:lnTo>
                      <a:lnTo>
                        <a:pt x="467" y="844"/>
                      </a:lnTo>
                      <a:close/>
                      <a:moveTo>
                        <a:pt x="353" y="797"/>
                      </a:moveTo>
                      <a:lnTo>
                        <a:pt x="367" y="797"/>
                      </a:lnTo>
                      <a:lnTo>
                        <a:pt x="367" y="813"/>
                      </a:lnTo>
                      <a:lnTo>
                        <a:pt x="364" y="815"/>
                      </a:lnTo>
                      <a:lnTo>
                        <a:pt x="360" y="820"/>
                      </a:lnTo>
                      <a:lnTo>
                        <a:pt x="356" y="824"/>
                      </a:lnTo>
                      <a:lnTo>
                        <a:pt x="355" y="828"/>
                      </a:lnTo>
                      <a:lnTo>
                        <a:pt x="351" y="831"/>
                      </a:lnTo>
                      <a:lnTo>
                        <a:pt x="345" y="833"/>
                      </a:lnTo>
                      <a:lnTo>
                        <a:pt x="340" y="837"/>
                      </a:lnTo>
                      <a:lnTo>
                        <a:pt x="340" y="840"/>
                      </a:lnTo>
                      <a:lnTo>
                        <a:pt x="324" y="840"/>
                      </a:lnTo>
                      <a:lnTo>
                        <a:pt x="324" y="820"/>
                      </a:lnTo>
                      <a:lnTo>
                        <a:pt x="353" y="797"/>
                      </a:lnTo>
                      <a:close/>
                      <a:moveTo>
                        <a:pt x="624" y="788"/>
                      </a:moveTo>
                      <a:lnTo>
                        <a:pt x="616" y="791"/>
                      </a:lnTo>
                      <a:lnTo>
                        <a:pt x="613" y="804"/>
                      </a:lnTo>
                      <a:lnTo>
                        <a:pt x="616" y="804"/>
                      </a:lnTo>
                      <a:lnTo>
                        <a:pt x="618" y="802"/>
                      </a:lnTo>
                      <a:lnTo>
                        <a:pt x="620" y="800"/>
                      </a:lnTo>
                      <a:lnTo>
                        <a:pt x="620" y="800"/>
                      </a:lnTo>
                      <a:lnTo>
                        <a:pt x="640" y="800"/>
                      </a:lnTo>
                      <a:lnTo>
                        <a:pt x="640" y="797"/>
                      </a:lnTo>
                      <a:lnTo>
                        <a:pt x="624" y="797"/>
                      </a:lnTo>
                      <a:lnTo>
                        <a:pt x="624" y="788"/>
                      </a:lnTo>
                      <a:close/>
                      <a:moveTo>
                        <a:pt x="140" y="664"/>
                      </a:moveTo>
                      <a:lnTo>
                        <a:pt x="160" y="668"/>
                      </a:lnTo>
                      <a:lnTo>
                        <a:pt x="162" y="673"/>
                      </a:lnTo>
                      <a:lnTo>
                        <a:pt x="164" y="677"/>
                      </a:lnTo>
                      <a:lnTo>
                        <a:pt x="164" y="682"/>
                      </a:lnTo>
                      <a:lnTo>
                        <a:pt x="164" y="688"/>
                      </a:lnTo>
                      <a:lnTo>
                        <a:pt x="160" y="691"/>
                      </a:lnTo>
                      <a:lnTo>
                        <a:pt x="158" y="693"/>
                      </a:lnTo>
                      <a:lnTo>
                        <a:pt x="155" y="695"/>
                      </a:lnTo>
                      <a:lnTo>
                        <a:pt x="153" y="697"/>
                      </a:lnTo>
                      <a:lnTo>
                        <a:pt x="151" y="698"/>
                      </a:lnTo>
                      <a:lnTo>
                        <a:pt x="145" y="698"/>
                      </a:lnTo>
                      <a:lnTo>
                        <a:pt x="140" y="700"/>
                      </a:lnTo>
                      <a:lnTo>
                        <a:pt x="140" y="697"/>
                      </a:lnTo>
                      <a:lnTo>
                        <a:pt x="127" y="697"/>
                      </a:lnTo>
                      <a:lnTo>
                        <a:pt x="131" y="684"/>
                      </a:lnTo>
                      <a:lnTo>
                        <a:pt x="136" y="675"/>
                      </a:lnTo>
                      <a:lnTo>
                        <a:pt x="140" y="664"/>
                      </a:lnTo>
                      <a:close/>
                      <a:moveTo>
                        <a:pt x="404" y="653"/>
                      </a:moveTo>
                      <a:lnTo>
                        <a:pt x="405" y="653"/>
                      </a:lnTo>
                      <a:lnTo>
                        <a:pt x="405" y="655"/>
                      </a:lnTo>
                      <a:lnTo>
                        <a:pt x="407" y="655"/>
                      </a:lnTo>
                      <a:lnTo>
                        <a:pt x="407" y="655"/>
                      </a:lnTo>
                      <a:lnTo>
                        <a:pt x="409" y="655"/>
                      </a:lnTo>
                      <a:lnTo>
                        <a:pt x="413" y="657"/>
                      </a:lnTo>
                      <a:lnTo>
                        <a:pt x="413" y="697"/>
                      </a:lnTo>
                      <a:lnTo>
                        <a:pt x="400" y="700"/>
                      </a:lnTo>
                      <a:lnTo>
                        <a:pt x="400" y="704"/>
                      </a:lnTo>
                      <a:lnTo>
                        <a:pt x="387" y="704"/>
                      </a:lnTo>
                      <a:lnTo>
                        <a:pt x="382" y="695"/>
                      </a:lnTo>
                      <a:lnTo>
                        <a:pt x="375" y="688"/>
                      </a:lnTo>
                      <a:lnTo>
                        <a:pt x="371" y="678"/>
                      </a:lnTo>
                      <a:lnTo>
                        <a:pt x="367" y="664"/>
                      </a:lnTo>
                      <a:lnTo>
                        <a:pt x="369" y="662"/>
                      </a:lnTo>
                      <a:lnTo>
                        <a:pt x="371" y="662"/>
                      </a:lnTo>
                      <a:lnTo>
                        <a:pt x="371" y="662"/>
                      </a:lnTo>
                      <a:lnTo>
                        <a:pt x="371" y="660"/>
                      </a:lnTo>
                      <a:lnTo>
                        <a:pt x="371" y="658"/>
                      </a:lnTo>
                      <a:lnTo>
                        <a:pt x="373" y="657"/>
                      </a:lnTo>
                      <a:lnTo>
                        <a:pt x="385" y="653"/>
                      </a:lnTo>
                      <a:lnTo>
                        <a:pt x="404" y="653"/>
                      </a:lnTo>
                      <a:close/>
                      <a:moveTo>
                        <a:pt x="567" y="631"/>
                      </a:moveTo>
                      <a:lnTo>
                        <a:pt x="569" y="633"/>
                      </a:lnTo>
                      <a:lnTo>
                        <a:pt x="571" y="635"/>
                      </a:lnTo>
                      <a:lnTo>
                        <a:pt x="571" y="635"/>
                      </a:lnTo>
                      <a:lnTo>
                        <a:pt x="571" y="635"/>
                      </a:lnTo>
                      <a:lnTo>
                        <a:pt x="573" y="635"/>
                      </a:lnTo>
                      <a:lnTo>
                        <a:pt x="576" y="637"/>
                      </a:lnTo>
                      <a:lnTo>
                        <a:pt x="575" y="635"/>
                      </a:lnTo>
                      <a:lnTo>
                        <a:pt x="575" y="633"/>
                      </a:lnTo>
                      <a:lnTo>
                        <a:pt x="573" y="633"/>
                      </a:lnTo>
                      <a:lnTo>
                        <a:pt x="573" y="633"/>
                      </a:lnTo>
                      <a:lnTo>
                        <a:pt x="571" y="633"/>
                      </a:lnTo>
                      <a:lnTo>
                        <a:pt x="567" y="631"/>
                      </a:lnTo>
                      <a:close/>
                      <a:moveTo>
                        <a:pt x="540" y="568"/>
                      </a:moveTo>
                      <a:lnTo>
                        <a:pt x="540" y="577"/>
                      </a:lnTo>
                      <a:lnTo>
                        <a:pt x="542" y="575"/>
                      </a:lnTo>
                      <a:lnTo>
                        <a:pt x="542" y="575"/>
                      </a:lnTo>
                      <a:lnTo>
                        <a:pt x="542" y="575"/>
                      </a:lnTo>
                      <a:lnTo>
                        <a:pt x="542" y="575"/>
                      </a:lnTo>
                      <a:lnTo>
                        <a:pt x="544" y="573"/>
                      </a:lnTo>
                      <a:lnTo>
                        <a:pt x="544" y="571"/>
                      </a:lnTo>
                      <a:lnTo>
                        <a:pt x="547" y="571"/>
                      </a:lnTo>
                      <a:lnTo>
                        <a:pt x="547" y="571"/>
                      </a:lnTo>
                      <a:lnTo>
                        <a:pt x="545" y="569"/>
                      </a:lnTo>
                      <a:lnTo>
                        <a:pt x="545" y="569"/>
                      </a:lnTo>
                      <a:lnTo>
                        <a:pt x="545" y="569"/>
                      </a:lnTo>
                      <a:lnTo>
                        <a:pt x="544" y="569"/>
                      </a:lnTo>
                      <a:lnTo>
                        <a:pt x="540" y="568"/>
                      </a:lnTo>
                      <a:close/>
                      <a:moveTo>
                        <a:pt x="164" y="480"/>
                      </a:moveTo>
                      <a:lnTo>
                        <a:pt x="176" y="482"/>
                      </a:lnTo>
                      <a:lnTo>
                        <a:pt x="185" y="486"/>
                      </a:lnTo>
                      <a:lnTo>
                        <a:pt x="196" y="488"/>
                      </a:lnTo>
                      <a:lnTo>
                        <a:pt x="196" y="500"/>
                      </a:lnTo>
                      <a:lnTo>
                        <a:pt x="207" y="504"/>
                      </a:lnTo>
                      <a:lnTo>
                        <a:pt x="207" y="517"/>
                      </a:lnTo>
                      <a:lnTo>
                        <a:pt x="196" y="517"/>
                      </a:lnTo>
                      <a:lnTo>
                        <a:pt x="196" y="520"/>
                      </a:lnTo>
                      <a:lnTo>
                        <a:pt x="193" y="520"/>
                      </a:lnTo>
                      <a:lnTo>
                        <a:pt x="193" y="544"/>
                      </a:lnTo>
                      <a:lnTo>
                        <a:pt x="202" y="553"/>
                      </a:lnTo>
                      <a:lnTo>
                        <a:pt x="204" y="564"/>
                      </a:lnTo>
                      <a:lnTo>
                        <a:pt x="200" y="575"/>
                      </a:lnTo>
                      <a:lnTo>
                        <a:pt x="196" y="588"/>
                      </a:lnTo>
                      <a:lnTo>
                        <a:pt x="193" y="588"/>
                      </a:lnTo>
                      <a:lnTo>
                        <a:pt x="193" y="593"/>
                      </a:lnTo>
                      <a:lnTo>
                        <a:pt x="196" y="593"/>
                      </a:lnTo>
                      <a:lnTo>
                        <a:pt x="196" y="620"/>
                      </a:lnTo>
                      <a:lnTo>
                        <a:pt x="191" y="620"/>
                      </a:lnTo>
                      <a:lnTo>
                        <a:pt x="187" y="618"/>
                      </a:lnTo>
                      <a:lnTo>
                        <a:pt x="184" y="618"/>
                      </a:lnTo>
                      <a:lnTo>
                        <a:pt x="180" y="617"/>
                      </a:lnTo>
                      <a:lnTo>
                        <a:pt x="180" y="637"/>
                      </a:lnTo>
                      <a:lnTo>
                        <a:pt x="164" y="637"/>
                      </a:lnTo>
                      <a:lnTo>
                        <a:pt x="160" y="624"/>
                      </a:lnTo>
                      <a:lnTo>
                        <a:pt x="156" y="624"/>
                      </a:lnTo>
                      <a:lnTo>
                        <a:pt x="156" y="613"/>
                      </a:lnTo>
                      <a:lnTo>
                        <a:pt x="153" y="613"/>
                      </a:lnTo>
                      <a:lnTo>
                        <a:pt x="156" y="517"/>
                      </a:lnTo>
                      <a:lnTo>
                        <a:pt x="173" y="517"/>
                      </a:lnTo>
                      <a:lnTo>
                        <a:pt x="173" y="513"/>
                      </a:lnTo>
                      <a:lnTo>
                        <a:pt x="165" y="504"/>
                      </a:lnTo>
                      <a:lnTo>
                        <a:pt x="164" y="495"/>
                      </a:lnTo>
                      <a:lnTo>
                        <a:pt x="164" y="480"/>
                      </a:lnTo>
                      <a:close/>
                      <a:moveTo>
                        <a:pt x="807" y="477"/>
                      </a:moveTo>
                      <a:lnTo>
                        <a:pt x="809" y="477"/>
                      </a:lnTo>
                      <a:lnTo>
                        <a:pt x="811" y="478"/>
                      </a:lnTo>
                      <a:lnTo>
                        <a:pt x="813" y="480"/>
                      </a:lnTo>
                      <a:lnTo>
                        <a:pt x="816" y="480"/>
                      </a:lnTo>
                      <a:lnTo>
                        <a:pt x="820" y="480"/>
                      </a:lnTo>
                      <a:lnTo>
                        <a:pt x="820" y="477"/>
                      </a:lnTo>
                      <a:lnTo>
                        <a:pt x="807" y="477"/>
                      </a:lnTo>
                      <a:close/>
                      <a:moveTo>
                        <a:pt x="207" y="404"/>
                      </a:moveTo>
                      <a:lnTo>
                        <a:pt x="211" y="408"/>
                      </a:lnTo>
                      <a:lnTo>
                        <a:pt x="213" y="409"/>
                      </a:lnTo>
                      <a:lnTo>
                        <a:pt x="215" y="413"/>
                      </a:lnTo>
                      <a:lnTo>
                        <a:pt x="216" y="415"/>
                      </a:lnTo>
                      <a:lnTo>
                        <a:pt x="218" y="418"/>
                      </a:lnTo>
                      <a:lnTo>
                        <a:pt x="220" y="422"/>
                      </a:lnTo>
                      <a:lnTo>
                        <a:pt x="220" y="428"/>
                      </a:lnTo>
                      <a:lnTo>
                        <a:pt x="216" y="428"/>
                      </a:lnTo>
                      <a:lnTo>
                        <a:pt x="216" y="431"/>
                      </a:lnTo>
                      <a:lnTo>
                        <a:pt x="220" y="431"/>
                      </a:lnTo>
                      <a:lnTo>
                        <a:pt x="220" y="440"/>
                      </a:lnTo>
                      <a:lnTo>
                        <a:pt x="224" y="440"/>
                      </a:lnTo>
                      <a:lnTo>
                        <a:pt x="225" y="444"/>
                      </a:lnTo>
                      <a:lnTo>
                        <a:pt x="227" y="448"/>
                      </a:lnTo>
                      <a:lnTo>
                        <a:pt x="227" y="451"/>
                      </a:lnTo>
                      <a:lnTo>
                        <a:pt x="227" y="457"/>
                      </a:lnTo>
                      <a:lnTo>
                        <a:pt x="204" y="457"/>
                      </a:lnTo>
                      <a:lnTo>
                        <a:pt x="207" y="477"/>
                      </a:lnTo>
                      <a:lnTo>
                        <a:pt x="176" y="477"/>
                      </a:lnTo>
                      <a:lnTo>
                        <a:pt x="171" y="462"/>
                      </a:lnTo>
                      <a:lnTo>
                        <a:pt x="164" y="455"/>
                      </a:lnTo>
                      <a:lnTo>
                        <a:pt x="155" y="453"/>
                      </a:lnTo>
                      <a:lnTo>
                        <a:pt x="145" y="448"/>
                      </a:lnTo>
                      <a:lnTo>
                        <a:pt x="136" y="440"/>
                      </a:lnTo>
                      <a:lnTo>
                        <a:pt x="133" y="440"/>
                      </a:lnTo>
                      <a:lnTo>
                        <a:pt x="133" y="428"/>
                      </a:lnTo>
                      <a:lnTo>
                        <a:pt x="140" y="424"/>
                      </a:lnTo>
                      <a:lnTo>
                        <a:pt x="149" y="418"/>
                      </a:lnTo>
                      <a:lnTo>
                        <a:pt x="162" y="417"/>
                      </a:lnTo>
                      <a:lnTo>
                        <a:pt x="176" y="417"/>
                      </a:lnTo>
                      <a:lnTo>
                        <a:pt x="193" y="417"/>
                      </a:lnTo>
                      <a:lnTo>
                        <a:pt x="193" y="411"/>
                      </a:lnTo>
                      <a:lnTo>
                        <a:pt x="195" y="408"/>
                      </a:lnTo>
                      <a:lnTo>
                        <a:pt x="196" y="406"/>
                      </a:lnTo>
                      <a:lnTo>
                        <a:pt x="198" y="406"/>
                      </a:lnTo>
                      <a:lnTo>
                        <a:pt x="202" y="404"/>
                      </a:lnTo>
                      <a:lnTo>
                        <a:pt x="207" y="404"/>
                      </a:lnTo>
                      <a:close/>
                      <a:moveTo>
                        <a:pt x="880" y="393"/>
                      </a:moveTo>
                      <a:lnTo>
                        <a:pt x="856" y="400"/>
                      </a:lnTo>
                      <a:lnTo>
                        <a:pt x="856" y="408"/>
                      </a:lnTo>
                      <a:lnTo>
                        <a:pt x="880" y="404"/>
                      </a:lnTo>
                      <a:lnTo>
                        <a:pt x="880" y="393"/>
                      </a:lnTo>
                      <a:close/>
                      <a:moveTo>
                        <a:pt x="416" y="68"/>
                      </a:moveTo>
                      <a:lnTo>
                        <a:pt x="420" y="77"/>
                      </a:lnTo>
                      <a:lnTo>
                        <a:pt x="424" y="84"/>
                      </a:lnTo>
                      <a:lnTo>
                        <a:pt x="427" y="91"/>
                      </a:lnTo>
                      <a:lnTo>
                        <a:pt x="427" y="104"/>
                      </a:lnTo>
                      <a:lnTo>
                        <a:pt x="424" y="115"/>
                      </a:lnTo>
                      <a:lnTo>
                        <a:pt x="425" y="128"/>
                      </a:lnTo>
                      <a:lnTo>
                        <a:pt x="425" y="140"/>
                      </a:lnTo>
                      <a:lnTo>
                        <a:pt x="424" y="151"/>
                      </a:lnTo>
                      <a:lnTo>
                        <a:pt x="416" y="157"/>
                      </a:lnTo>
                      <a:lnTo>
                        <a:pt x="405" y="168"/>
                      </a:lnTo>
                      <a:lnTo>
                        <a:pt x="398" y="180"/>
                      </a:lnTo>
                      <a:lnTo>
                        <a:pt x="393" y="197"/>
                      </a:lnTo>
                      <a:lnTo>
                        <a:pt x="384" y="197"/>
                      </a:lnTo>
                      <a:lnTo>
                        <a:pt x="387" y="220"/>
                      </a:lnTo>
                      <a:lnTo>
                        <a:pt x="367" y="224"/>
                      </a:lnTo>
                      <a:lnTo>
                        <a:pt x="367" y="237"/>
                      </a:lnTo>
                      <a:lnTo>
                        <a:pt x="380" y="237"/>
                      </a:lnTo>
                      <a:lnTo>
                        <a:pt x="380" y="240"/>
                      </a:lnTo>
                      <a:lnTo>
                        <a:pt x="384" y="249"/>
                      </a:lnTo>
                      <a:lnTo>
                        <a:pt x="387" y="264"/>
                      </a:lnTo>
                      <a:lnTo>
                        <a:pt x="387" y="277"/>
                      </a:lnTo>
                      <a:lnTo>
                        <a:pt x="367" y="277"/>
                      </a:lnTo>
                      <a:lnTo>
                        <a:pt x="367" y="284"/>
                      </a:lnTo>
                      <a:lnTo>
                        <a:pt x="367" y="289"/>
                      </a:lnTo>
                      <a:lnTo>
                        <a:pt x="365" y="293"/>
                      </a:lnTo>
                      <a:lnTo>
                        <a:pt x="365" y="298"/>
                      </a:lnTo>
                      <a:lnTo>
                        <a:pt x="364" y="304"/>
                      </a:lnTo>
                      <a:lnTo>
                        <a:pt x="353" y="306"/>
                      </a:lnTo>
                      <a:lnTo>
                        <a:pt x="347" y="308"/>
                      </a:lnTo>
                      <a:lnTo>
                        <a:pt x="342" y="309"/>
                      </a:lnTo>
                      <a:lnTo>
                        <a:pt x="333" y="313"/>
                      </a:lnTo>
                      <a:lnTo>
                        <a:pt x="333" y="300"/>
                      </a:lnTo>
                      <a:lnTo>
                        <a:pt x="327" y="300"/>
                      </a:lnTo>
                      <a:lnTo>
                        <a:pt x="327" y="308"/>
                      </a:lnTo>
                      <a:lnTo>
                        <a:pt x="320" y="308"/>
                      </a:lnTo>
                      <a:lnTo>
                        <a:pt x="320" y="328"/>
                      </a:lnTo>
                      <a:lnTo>
                        <a:pt x="300" y="328"/>
                      </a:lnTo>
                      <a:lnTo>
                        <a:pt x="304" y="348"/>
                      </a:lnTo>
                      <a:lnTo>
                        <a:pt x="291" y="351"/>
                      </a:lnTo>
                      <a:lnTo>
                        <a:pt x="280" y="357"/>
                      </a:lnTo>
                      <a:lnTo>
                        <a:pt x="273" y="364"/>
                      </a:lnTo>
                      <a:lnTo>
                        <a:pt x="271" y="368"/>
                      </a:lnTo>
                      <a:lnTo>
                        <a:pt x="269" y="373"/>
                      </a:lnTo>
                      <a:lnTo>
                        <a:pt x="267" y="377"/>
                      </a:lnTo>
                      <a:lnTo>
                        <a:pt x="265" y="382"/>
                      </a:lnTo>
                      <a:lnTo>
                        <a:pt x="264" y="384"/>
                      </a:lnTo>
                      <a:lnTo>
                        <a:pt x="247" y="384"/>
                      </a:lnTo>
                      <a:lnTo>
                        <a:pt x="242" y="375"/>
                      </a:lnTo>
                      <a:lnTo>
                        <a:pt x="236" y="369"/>
                      </a:lnTo>
                      <a:lnTo>
                        <a:pt x="231" y="360"/>
                      </a:lnTo>
                      <a:lnTo>
                        <a:pt x="227" y="348"/>
                      </a:lnTo>
                      <a:lnTo>
                        <a:pt x="260" y="328"/>
                      </a:lnTo>
                      <a:lnTo>
                        <a:pt x="258" y="324"/>
                      </a:lnTo>
                      <a:lnTo>
                        <a:pt x="258" y="322"/>
                      </a:lnTo>
                      <a:lnTo>
                        <a:pt x="256" y="318"/>
                      </a:lnTo>
                      <a:lnTo>
                        <a:pt x="256" y="313"/>
                      </a:lnTo>
                      <a:lnTo>
                        <a:pt x="280" y="313"/>
                      </a:lnTo>
                      <a:lnTo>
                        <a:pt x="280" y="308"/>
                      </a:lnTo>
                      <a:lnTo>
                        <a:pt x="262" y="306"/>
                      </a:lnTo>
                      <a:lnTo>
                        <a:pt x="247" y="300"/>
                      </a:lnTo>
                      <a:lnTo>
                        <a:pt x="233" y="297"/>
                      </a:lnTo>
                      <a:lnTo>
                        <a:pt x="231" y="291"/>
                      </a:lnTo>
                      <a:lnTo>
                        <a:pt x="229" y="286"/>
                      </a:lnTo>
                      <a:lnTo>
                        <a:pt x="229" y="280"/>
                      </a:lnTo>
                      <a:lnTo>
                        <a:pt x="229" y="275"/>
                      </a:lnTo>
                      <a:lnTo>
                        <a:pt x="227" y="268"/>
                      </a:lnTo>
                      <a:lnTo>
                        <a:pt x="244" y="264"/>
                      </a:lnTo>
                      <a:lnTo>
                        <a:pt x="244" y="257"/>
                      </a:lnTo>
                      <a:lnTo>
                        <a:pt x="240" y="255"/>
                      </a:lnTo>
                      <a:lnTo>
                        <a:pt x="236" y="253"/>
                      </a:lnTo>
                      <a:lnTo>
                        <a:pt x="231" y="253"/>
                      </a:lnTo>
                      <a:lnTo>
                        <a:pt x="224" y="253"/>
                      </a:lnTo>
                      <a:lnTo>
                        <a:pt x="224" y="200"/>
                      </a:lnTo>
                      <a:lnTo>
                        <a:pt x="240" y="200"/>
                      </a:lnTo>
                      <a:lnTo>
                        <a:pt x="240" y="197"/>
                      </a:lnTo>
                      <a:lnTo>
                        <a:pt x="236" y="197"/>
                      </a:lnTo>
                      <a:lnTo>
                        <a:pt x="236" y="184"/>
                      </a:lnTo>
                      <a:lnTo>
                        <a:pt x="264" y="184"/>
                      </a:lnTo>
                      <a:lnTo>
                        <a:pt x="264" y="200"/>
                      </a:lnTo>
                      <a:lnTo>
                        <a:pt x="296" y="197"/>
                      </a:lnTo>
                      <a:lnTo>
                        <a:pt x="293" y="184"/>
                      </a:lnTo>
                      <a:lnTo>
                        <a:pt x="291" y="175"/>
                      </a:lnTo>
                      <a:lnTo>
                        <a:pt x="289" y="164"/>
                      </a:lnTo>
                      <a:lnTo>
                        <a:pt x="287" y="148"/>
                      </a:lnTo>
                      <a:lnTo>
                        <a:pt x="311" y="140"/>
                      </a:lnTo>
                      <a:lnTo>
                        <a:pt x="329" y="129"/>
                      </a:lnTo>
                      <a:lnTo>
                        <a:pt x="347" y="117"/>
                      </a:lnTo>
                      <a:lnTo>
                        <a:pt x="364" y="104"/>
                      </a:lnTo>
                      <a:lnTo>
                        <a:pt x="367" y="97"/>
                      </a:lnTo>
                      <a:lnTo>
                        <a:pt x="382" y="84"/>
                      </a:lnTo>
                      <a:lnTo>
                        <a:pt x="396" y="75"/>
                      </a:lnTo>
                      <a:lnTo>
                        <a:pt x="416" y="68"/>
                      </a:lnTo>
                      <a:close/>
                      <a:moveTo>
                        <a:pt x="1016" y="0"/>
                      </a:moveTo>
                      <a:lnTo>
                        <a:pt x="1022" y="0"/>
                      </a:lnTo>
                      <a:lnTo>
                        <a:pt x="1027" y="0"/>
                      </a:lnTo>
                      <a:lnTo>
                        <a:pt x="1031" y="2"/>
                      </a:lnTo>
                      <a:lnTo>
                        <a:pt x="1036" y="4"/>
                      </a:lnTo>
                      <a:lnTo>
                        <a:pt x="1036" y="8"/>
                      </a:lnTo>
                      <a:lnTo>
                        <a:pt x="1047" y="8"/>
                      </a:lnTo>
                      <a:lnTo>
                        <a:pt x="1047" y="11"/>
                      </a:lnTo>
                      <a:lnTo>
                        <a:pt x="1100" y="11"/>
                      </a:lnTo>
                      <a:lnTo>
                        <a:pt x="1100" y="33"/>
                      </a:lnTo>
                      <a:lnTo>
                        <a:pt x="1096" y="33"/>
                      </a:lnTo>
                      <a:lnTo>
                        <a:pt x="1096" y="44"/>
                      </a:lnTo>
                      <a:lnTo>
                        <a:pt x="1093" y="44"/>
                      </a:lnTo>
                      <a:lnTo>
                        <a:pt x="1080" y="77"/>
                      </a:lnTo>
                      <a:lnTo>
                        <a:pt x="1084" y="77"/>
                      </a:lnTo>
                      <a:lnTo>
                        <a:pt x="1084" y="80"/>
                      </a:lnTo>
                      <a:lnTo>
                        <a:pt x="1096" y="80"/>
                      </a:lnTo>
                      <a:lnTo>
                        <a:pt x="1095" y="100"/>
                      </a:lnTo>
                      <a:lnTo>
                        <a:pt x="1089" y="118"/>
                      </a:lnTo>
                      <a:lnTo>
                        <a:pt x="1084" y="137"/>
                      </a:lnTo>
                      <a:lnTo>
                        <a:pt x="1080" y="138"/>
                      </a:lnTo>
                      <a:lnTo>
                        <a:pt x="1078" y="142"/>
                      </a:lnTo>
                      <a:lnTo>
                        <a:pt x="1076" y="144"/>
                      </a:lnTo>
                      <a:lnTo>
                        <a:pt x="1067" y="144"/>
                      </a:lnTo>
                      <a:lnTo>
                        <a:pt x="1067" y="148"/>
                      </a:lnTo>
                      <a:lnTo>
                        <a:pt x="1060" y="148"/>
                      </a:lnTo>
                      <a:lnTo>
                        <a:pt x="1056" y="157"/>
                      </a:lnTo>
                      <a:lnTo>
                        <a:pt x="1047" y="157"/>
                      </a:lnTo>
                      <a:lnTo>
                        <a:pt x="1047" y="160"/>
                      </a:lnTo>
                      <a:lnTo>
                        <a:pt x="1040" y="160"/>
                      </a:lnTo>
                      <a:lnTo>
                        <a:pt x="1036" y="168"/>
                      </a:lnTo>
                      <a:lnTo>
                        <a:pt x="1027" y="168"/>
                      </a:lnTo>
                      <a:lnTo>
                        <a:pt x="1027" y="173"/>
                      </a:lnTo>
                      <a:lnTo>
                        <a:pt x="1013" y="184"/>
                      </a:lnTo>
                      <a:lnTo>
                        <a:pt x="1004" y="208"/>
                      </a:lnTo>
                      <a:lnTo>
                        <a:pt x="996" y="211"/>
                      </a:lnTo>
                      <a:lnTo>
                        <a:pt x="996" y="220"/>
                      </a:lnTo>
                      <a:lnTo>
                        <a:pt x="984" y="224"/>
                      </a:lnTo>
                      <a:lnTo>
                        <a:pt x="980" y="233"/>
                      </a:lnTo>
                      <a:lnTo>
                        <a:pt x="964" y="237"/>
                      </a:lnTo>
                      <a:lnTo>
                        <a:pt x="958" y="240"/>
                      </a:lnTo>
                      <a:lnTo>
                        <a:pt x="955" y="244"/>
                      </a:lnTo>
                      <a:lnTo>
                        <a:pt x="949" y="248"/>
                      </a:lnTo>
                      <a:lnTo>
                        <a:pt x="944" y="249"/>
                      </a:lnTo>
                      <a:lnTo>
                        <a:pt x="936" y="253"/>
                      </a:lnTo>
                      <a:lnTo>
                        <a:pt x="933" y="264"/>
                      </a:lnTo>
                      <a:lnTo>
                        <a:pt x="929" y="277"/>
                      </a:lnTo>
                      <a:lnTo>
                        <a:pt x="924" y="284"/>
                      </a:lnTo>
                      <a:lnTo>
                        <a:pt x="907" y="288"/>
                      </a:lnTo>
                      <a:lnTo>
                        <a:pt x="907" y="291"/>
                      </a:lnTo>
                      <a:lnTo>
                        <a:pt x="900" y="291"/>
                      </a:lnTo>
                      <a:lnTo>
                        <a:pt x="900" y="297"/>
                      </a:lnTo>
                      <a:lnTo>
                        <a:pt x="884" y="297"/>
                      </a:lnTo>
                      <a:lnTo>
                        <a:pt x="884" y="300"/>
                      </a:lnTo>
                      <a:lnTo>
                        <a:pt x="889" y="304"/>
                      </a:lnTo>
                      <a:lnTo>
                        <a:pt x="893" y="306"/>
                      </a:lnTo>
                      <a:lnTo>
                        <a:pt x="895" y="311"/>
                      </a:lnTo>
                      <a:lnTo>
                        <a:pt x="896" y="317"/>
                      </a:lnTo>
                      <a:lnTo>
                        <a:pt x="896" y="324"/>
                      </a:lnTo>
                      <a:lnTo>
                        <a:pt x="893" y="326"/>
                      </a:lnTo>
                      <a:lnTo>
                        <a:pt x="891" y="329"/>
                      </a:lnTo>
                      <a:lnTo>
                        <a:pt x="889" y="331"/>
                      </a:lnTo>
                      <a:lnTo>
                        <a:pt x="887" y="333"/>
                      </a:lnTo>
                      <a:lnTo>
                        <a:pt x="880" y="333"/>
                      </a:lnTo>
                      <a:lnTo>
                        <a:pt x="880" y="337"/>
                      </a:lnTo>
                      <a:lnTo>
                        <a:pt x="860" y="337"/>
                      </a:lnTo>
                      <a:lnTo>
                        <a:pt x="860" y="340"/>
                      </a:lnTo>
                      <a:lnTo>
                        <a:pt x="867" y="340"/>
                      </a:lnTo>
                      <a:lnTo>
                        <a:pt x="867" y="344"/>
                      </a:lnTo>
                      <a:lnTo>
                        <a:pt x="873" y="346"/>
                      </a:lnTo>
                      <a:lnTo>
                        <a:pt x="876" y="346"/>
                      </a:lnTo>
                      <a:lnTo>
                        <a:pt x="882" y="346"/>
                      </a:lnTo>
                      <a:lnTo>
                        <a:pt x="885" y="346"/>
                      </a:lnTo>
                      <a:lnTo>
                        <a:pt x="887" y="344"/>
                      </a:lnTo>
                      <a:lnTo>
                        <a:pt x="887" y="340"/>
                      </a:lnTo>
                      <a:lnTo>
                        <a:pt x="896" y="340"/>
                      </a:lnTo>
                      <a:lnTo>
                        <a:pt x="896" y="337"/>
                      </a:lnTo>
                      <a:lnTo>
                        <a:pt x="907" y="337"/>
                      </a:lnTo>
                      <a:lnTo>
                        <a:pt x="907" y="344"/>
                      </a:lnTo>
                      <a:lnTo>
                        <a:pt x="918" y="338"/>
                      </a:lnTo>
                      <a:lnTo>
                        <a:pt x="927" y="335"/>
                      </a:lnTo>
                      <a:lnTo>
                        <a:pt x="940" y="333"/>
                      </a:lnTo>
                      <a:lnTo>
                        <a:pt x="940" y="348"/>
                      </a:lnTo>
                      <a:lnTo>
                        <a:pt x="936" y="348"/>
                      </a:lnTo>
                      <a:lnTo>
                        <a:pt x="927" y="366"/>
                      </a:lnTo>
                      <a:lnTo>
                        <a:pt x="915" y="384"/>
                      </a:lnTo>
                      <a:lnTo>
                        <a:pt x="900" y="397"/>
                      </a:lnTo>
                      <a:lnTo>
                        <a:pt x="900" y="400"/>
                      </a:lnTo>
                      <a:lnTo>
                        <a:pt x="893" y="400"/>
                      </a:lnTo>
                      <a:lnTo>
                        <a:pt x="893" y="420"/>
                      </a:lnTo>
                      <a:lnTo>
                        <a:pt x="847" y="460"/>
                      </a:lnTo>
                      <a:lnTo>
                        <a:pt x="847" y="480"/>
                      </a:lnTo>
                      <a:lnTo>
                        <a:pt x="853" y="480"/>
                      </a:lnTo>
                      <a:lnTo>
                        <a:pt x="858" y="473"/>
                      </a:lnTo>
                      <a:lnTo>
                        <a:pt x="864" y="466"/>
                      </a:lnTo>
                      <a:lnTo>
                        <a:pt x="873" y="460"/>
                      </a:lnTo>
                      <a:lnTo>
                        <a:pt x="880" y="457"/>
                      </a:lnTo>
                      <a:lnTo>
                        <a:pt x="878" y="451"/>
                      </a:lnTo>
                      <a:lnTo>
                        <a:pt x="878" y="448"/>
                      </a:lnTo>
                      <a:lnTo>
                        <a:pt x="876" y="442"/>
                      </a:lnTo>
                      <a:lnTo>
                        <a:pt x="876" y="437"/>
                      </a:lnTo>
                      <a:lnTo>
                        <a:pt x="896" y="437"/>
                      </a:lnTo>
                      <a:lnTo>
                        <a:pt x="913" y="438"/>
                      </a:lnTo>
                      <a:lnTo>
                        <a:pt x="927" y="437"/>
                      </a:lnTo>
                      <a:lnTo>
                        <a:pt x="927" y="431"/>
                      </a:lnTo>
                      <a:lnTo>
                        <a:pt x="936" y="431"/>
                      </a:lnTo>
                      <a:lnTo>
                        <a:pt x="936" y="428"/>
                      </a:lnTo>
                      <a:lnTo>
                        <a:pt x="944" y="422"/>
                      </a:lnTo>
                      <a:lnTo>
                        <a:pt x="949" y="417"/>
                      </a:lnTo>
                      <a:lnTo>
                        <a:pt x="956" y="415"/>
                      </a:lnTo>
                      <a:lnTo>
                        <a:pt x="967" y="411"/>
                      </a:lnTo>
                      <a:lnTo>
                        <a:pt x="971" y="415"/>
                      </a:lnTo>
                      <a:lnTo>
                        <a:pt x="975" y="418"/>
                      </a:lnTo>
                      <a:lnTo>
                        <a:pt x="980" y="420"/>
                      </a:lnTo>
                      <a:lnTo>
                        <a:pt x="989" y="404"/>
                      </a:lnTo>
                      <a:lnTo>
                        <a:pt x="1004" y="393"/>
                      </a:lnTo>
                      <a:lnTo>
                        <a:pt x="1025" y="386"/>
                      </a:lnTo>
                      <a:lnTo>
                        <a:pt x="1047" y="384"/>
                      </a:lnTo>
                      <a:lnTo>
                        <a:pt x="1055" y="391"/>
                      </a:lnTo>
                      <a:lnTo>
                        <a:pt x="1065" y="398"/>
                      </a:lnTo>
                      <a:lnTo>
                        <a:pt x="1080" y="406"/>
                      </a:lnTo>
                      <a:lnTo>
                        <a:pt x="1095" y="409"/>
                      </a:lnTo>
                      <a:lnTo>
                        <a:pt x="1107" y="408"/>
                      </a:lnTo>
                      <a:lnTo>
                        <a:pt x="1116" y="397"/>
                      </a:lnTo>
                      <a:lnTo>
                        <a:pt x="1125" y="393"/>
                      </a:lnTo>
                      <a:lnTo>
                        <a:pt x="1140" y="391"/>
                      </a:lnTo>
                      <a:lnTo>
                        <a:pt x="1153" y="393"/>
                      </a:lnTo>
                      <a:lnTo>
                        <a:pt x="1169" y="398"/>
                      </a:lnTo>
                      <a:lnTo>
                        <a:pt x="1191" y="406"/>
                      </a:lnTo>
                      <a:lnTo>
                        <a:pt x="1213" y="409"/>
                      </a:lnTo>
                      <a:lnTo>
                        <a:pt x="1236" y="408"/>
                      </a:lnTo>
                      <a:lnTo>
                        <a:pt x="1236" y="404"/>
                      </a:lnTo>
                      <a:lnTo>
                        <a:pt x="1287" y="404"/>
                      </a:lnTo>
                      <a:lnTo>
                        <a:pt x="1287" y="400"/>
                      </a:lnTo>
                      <a:lnTo>
                        <a:pt x="1302" y="398"/>
                      </a:lnTo>
                      <a:lnTo>
                        <a:pt x="1318" y="397"/>
                      </a:lnTo>
                      <a:lnTo>
                        <a:pt x="1333" y="400"/>
                      </a:lnTo>
                      <a:lnTo>
                        <a:pt x="1336" y="408"/>
                      </a:lnTo>
                      <a:lnTo>
                        <a:pt x="1344" y="408"/>
                      </a:lnTo>
                      <a:lnTo>
                        <a:pt x="1344" y="411"/>
                      </a:lnTo>
                      <a:lnTo>
                        <a:pt x="1347" y="415"/>
                      </a:lnTo>
                      <a:lnTo>
                        <a:pt x="1347" y="415"/>
                      </a:lnTo>
                      <a:lnTo>
                        <a:pt x="1349" y="417"/>
                      </a:lnTo>
                      <a:lnTo>
                        <a:pt x="1351" y="418"/>
                      </a:lnTo>
                      <a:lnTo>
                        <a:pt x="1351" y="420"/>
                      </a:lnTo>
                      <a:lnTo>
                        <a:pt x="1353" y="424"/>
                      </a:lnTo>
                      <a:lnTo>
                        <a:pt x="1356" y="428"/>
                      </a:lnTo>
                      <a:lnTo>
                        <a:pt x="1358" y="431"/>
                      </a:lnTo>
                      <a:lnTo>
                        <a:pt x="1358" y="435"/>
                      </a:lnTo>
                      <a:lnTo>
                        <a:pt x="1358" y="438"/>
                      </a:lnTo>
                      <a:lnTo>
                        <a:pt x="1358" y="442"/>
                      </a:lnTo>
                      <a:lnTo>
                        <a:pt x="1358" y="446"/>
                      </a:lnTo>
                      <a:lnTo>
                        <a:pt x="1360" y="453"/>
                      </a:lnTo>
                      <a:lnTo>
                        <a:pt x="1364" y="453"/>
                      </a:lnTo>
                      <a:lnTo>
                        <a:pt x="1364" y="460"/>
                      </a:lnTo>
                      <a:lnTo>
                        <a:pt x="1367" y="460"/>
                      </a:lnTo>
                      <a:lnTo>
                        <a:pt x="1367" y="500"/>
                      </a:lnTo>
                      <a:lnTo>
                        <a:pt x="1365" y="504"/>
                      </a:lnTo>
                      <a:lnTo>
                        <a:pt x="1364" y="506"/>
                      </a:lnTo>
                      <a:lnTo>
                        <a:pt x="1364" y="508"/>
                      </a:lnTo>
                      <a:lnTo>
                        <a:pt x="1362" y="511"/>
                      </a:lnTo>
                      <a:lnTo>
                        <a:pt x="1362" y="513"/>
                      </a:lnTo>
                      <a:lnTo>
                        <a:pt x="1360" y="517"/>
                      </a:lnTo>
                      <a:lnTo>
                        <a:pt x="1344" y="528"/>
                      </a:lnTo>
                      <a:lnTo>
                        <a:pt x="1344" y="537"/>
                      </a:lnTo>
                      <a:lnTo>
                        <a:pt x="1324" y="551"/>
                      </a:lnTo>
                      <a:lnTo>
                        <a:pt x="1324" y="560"/>
                      </a:lnTo>
                      <a:lnTo>
                        <a:pt x="1320" y="560"/>
                      </a:lnTo>
                      <a:lnTo>
                        <a:pt x="1316" y="577"/>
                      </a:lnTo>
                      <a:lnTo>
                        <a:pt x="1313" y="577"/>
                      </a:lnTo>
                      <a:lnTo>
                        <a:pt x="1313" y="593"/>
                      </a:lnTo>
                      <a:lnTo>
                        <a:pt x="1307" y="593"/>
                      </a:lnTo>
                      <a:lnTo>
                        <a:pt x="1313" y="640"/>
                      </a:lnTo>
                      <a:lnTo>
                        <a:pt x="1307" y="640"/>
                      </a:lnTo>
                      <a:lnTo>
                        <a:pt x="1307" y="648"/>
                      </a:lnTo>
                      <a:lnTo>
                        <a:pt x="1300" y="653"/>
                      </a:lnTo>
                      <a:lnTo>
                        <a:pt x="1300" y="660"/>
                      </a:lnTo>
                      <a:lnTo>
                        <a:pt x="1293" y="664"/>
                      </a:lnTo>
                      <a:lnTo>
                        <a:pt x="1293" y="673"/>
                      </a:lnTo>
                      <a:lnTo>
                        <a:pt x="1284" y="677"/>
                      </a:lnTo>
                      <a:lnTo>
                        <a:pt x="1276" y="737"/>
                      </a:lnTo>
                      <a:lnTo>
                        <a:pt x="1267" y="740"/>
                      </a:lnTo>
                      <a:lnTo>
                        <a:pt x="1260" y="753"/>
                      </a:lnTo>
                      <a:lnTo>
                        <a:pt x="1253" y="753"/>
                      </a:lnTo>
                      <a:lnTo>
                        <a:pt x="1247" y="760"/>
                      </a:lnTo>
                      <a:lnTo>
                        <a:pt x="1240" y="760"/>
                      </a:lnTo>
                      <a:lnTo>
                        <a:pt x="1240" y="764"/>
                      </a:lnTo>
                      <a:lnTo>
                        <a:pt x="1236" y="766"/>
                      </a:lnTo>
                      <a:lnTo>
                        <a:pt x="1235" y="768"/>
                      </a:lnTo>
                      <a:lnTo>
                        <a:pt x="1235" y="769"/>
                      </a:lnTo>
                      <a:lnTo>
                        <a:pt x="1235" y="769"/>
                      </a:lnTo>
                      <a:lnTo>
                        <a:pt x="1235" y="769"/>
                      </a:lnTo>
                      <a:lnTo>
                        <a:pt x="1235" y="769"/>
                      </a:lnTo>
                      <a:lnTo>
                        <a:pt x="1235" y="771"/>
                      </a:lnTo>
                      <a:lnTo>
                        <a:pt x="1235" y="773"/>
                      </a:lnTo>
                      <a:lnTo>
                        <a:pt x="1233" y="777"/>
                      </a:lnTo>
                      <a:lnTo>
                        <a:pt x="1227" y="777"/>
                      </a:lnTo>
                      <a:lnTo>
                        <a:pt x="1227" y="788"/>
                      </a:lnTo>
                      <a:lnTo>
                        <a:pt x="1224" y="788"/>
                      </a:lnTo>
                      <a:lnTo>
                        <a:pt x="1224" y="791"/>
                      </a:lnTo>
                      <a:lnTo>
                        <a:pt x="1225" y="793"/>
                      </a:lnTo>
                      <a:lnTo>
                        <a:pt x="1225" y="795"/>
                      </a:lnTo>
                      <a:lnTo>
                        <a:pt x="1227" y="797"/>
                      </a:lnTo>
                      <a:lnTo>
                        <a:pt x="1229" y="800"/>
                      </a:lnTo>
                      <a:lnTo>
                        <a:pt x="1227" y="804"/>
                      </a:lnTo>
                      <a:lnTo>
                        <a:pt x="1216" y="813"/>
                      </a:lnTo>
                      <a:lnTo>
                        <a:pt x="1216" y="837"/>
                      </a:lnTo>
                      <a:lnTo>
                        <a:pt x="1200" y="848"/>
                      </a:lnTo>
                      <a:lnTo>
                        <a:pt x="1191" y="860"/>
                      </a:lnTo>
                      <a:lnTo>
                        <a:pt x="1180" y="873"/>
                      </a:lnTo>
                      <a:lnTo>
                        <a:pt x="1167" y="882"/>
                      </a:lnTo>
                      <a:lnTo>
                        <a:pt x="1153" y="888"/>
                      </a:lnTo>
                      <a:lnTo>
                        <a:pt x="1153" y="884"/>
                      </a:lnTo>
                      <a:lnTo>
                        <a:pt x="1136" y="884"/>
                      </a:lnTo>
                      <a:lnTo>
                        <a:pt x="1136" y="888"/>
                      </a:lnTo>
                      <a:lnTo>
                        <a:pt x="1140" y="888"/>
                      </a:lnTo>
                      <a:lnTo>
                        <a:pt x="1144" y="891"/>
                      </a:lnTo>
                      <a:lnTo>
                        <a:pt x="1145" y="893"/>
                      </a:lnTo>
                      <a:lnTo>
                        <a:pt x="1147" y="895"/>
                      </a:lnTo>
                      <a:lnTo>
                        <a:pt x="1149" y="895"/>
                      </a:lnTo>
                      <a:lnTo>
                        <a:pt x="1151" y="898"/>
                      </a:lnTo>
                      <a:lnTo>
                        <a:pt x="1151" y="902"/>
                      </a:lnTo>
                      <a:lnTo>
                        <a:pt x="1153" y="908"/>
                      </a:lnTo>
                      <a:lnTo>
                        <a:pt x="1149" y="909"/>
                      </a:lnTo>
                      <a:lnTo>
                        <a:pt x="1147" y="913"/>
                      </a:lnTo>
                      <a:lnTo>
                        <a:pt x="1145" y="917"/>
                      </a:lnTo>
                      <a:lnTo>
                        <a:pt x="1144" y="920"/>
                      </a:lnTo>
                      <a:lnTo>
                        <a:pt x="1144" y="924"/>
                      </a:lnTo>
                      <a:lnTo>
                        <a:pt x="1147" y="924"/>
                      </a:lnTo>
                      <a:lnTo>
                        <a:pt x="1147" y="928"/>
                      </a:lnTo>
                      <a:lnTo>
                        <a:pt x="1164" y="928"/>
                      </a:lnTo>
                      <a:lnTo>
                        <a:pt x="1164" y="931"/>
                      </a:lnTo>
                      <a:lnTo>
                        <a:pt x="1176" y="937"/>
                      </a:lnTo>
                      <a:lnTo>
                        <a:pt x="1185" y="942"/>
                      </a:lnTo>
                      <a:lnTo>
                        <a:pt x="1193" y="951"/>
                      </a:lnTo>
                      <a:lnTo>
                        <a:pt x="1196" y="964"/>
                      </a:lnTo>
                      <a:lnTo>
                        <a:pt x="1184" y="973"/>
                      </a:lnTo>
                      <a:lnTo>
                        <a:pt x="1175" y="980"/>
                      </a:lnTo>
                      <a:lnTo>
                        <a:pt x="1164" y="988"/>
                      </a:lnTo>
                      <a:lnTo>
                        <a:pt x="1151" y="993"/>
                      </a:lnTo>
                      <a:lnTo>
                        <a:pt x="1133" y="997"/>
                      </a:lnTo>
                      <a:lnTo>
                        <a:pt x="1129" y="991"/>
                      </a:lnTo>
                      <a:lnTo>
                        <a:pt x="1125" y="989"/>
                      </a:lnTo>
                      <a:lnTo>
                        <a:pt x="1122" y="988"/>
                      </a:lnTo>
                      <a:lnTo>
                        <a:pt x="1116" y="984"/>
                      </a:lnTo>
                      <a:lnTo>
                        <a:pt x="1116" y="988"/>
                      </a:lnTo>
                      <a:lnTo>
                        <a:pt x="1093" y="1008"/>
                      </a:lnTo>
                      <a:lnTo>
                        <a:pt x="1093" y="1017"/>
                      </a:lnTo>
                      <a:lnTo>
                        <a:pt x="1073" y="1033"/>
                      </a:lnTo>
                      <a:lnTo>
                        <a:pt x="1067" y="1044"/>
                      </a:lnTo>
                      <a:lnTo>
                        <a:pt x="1056" y="1044"/>
                      </a:lnTo>
                      <a:lnTo>
                        <a:pt x="1056" y="1048"/>
                      </a:lnTo>
                      <a:lnTo>
                        <a:pt x="1047" y="1048"/>
                      </a:lnTo>
                      <a:lnTo>
                        <a:pt x="1047" y="1051"/>
                      </a:lnTo>
                      <a:lnTo>
                        <a:pt x="1040" y="1051"/>
                      </a:lnTo>
                      <a:lnTo>
                        <a:pt x="1040" y="1057"/>
                      </a:lnTo>
                      <a:lnTo>
                        <a:pt x="1020" y="1060"/>
                      </a:lnTo>
                      <a:lnTo>
                        <a:pt x="1020" y="1064"/>
                      </a:lnTo>
                      <a:lnTo>
                        <a:pt x="1084" y="1068"/>
                      </a:lnTo>
                      <a:lnTo>
                        <a:pt x="1087" y="1077"/>
                      </a:lnTo>
                      <a:lnTo>
                        <a:pt x="1096" y="1077"/>
                      </a:lnTo>
                      <a:lnTo>
                        <a:pt x="1096" y="1080"/>
                      </a:lnTo>
                      <a:lnTo>
                        <a:pt x="1124" y="1073"/>
                      </a:lnTo>
                      <a:lnTo>
                        <a:pt x="1129" y="1058"/>
                      </a:lnTo>
                      <a:lnTo>
                        <a:pt x="1136" y="1048"/>
                      </a:lnTo>
                      <a:lnTo>
                        <a:pt x="1147" y="1040"/>
                      </a:lnTo>
                      <a:lnTo>
                        <a:pt x="1158" y="1037"/>
                      </a:lnTo>
                      <a:lnTo>
                        <a:pt x="1173" y="1035"/>
                      </a:lnTo>
                      <a:lnTo>
                        <a:pt x="1187" y="1037"/>
                      </a:lnTo>
                      <a:lnTo>
                        <a:pt x="1191" y="1040"/>
                      </a:lnTo>
                      <a:lnTo>
                        <a:pt x="1193" y="1046"/>
                      </a:lnTo>
                      <a:lnTo>
                        <a:pt x="1196" y="1049"/>
                      </a:lnTo>
                      <a:lnTo>
                        <a:pt x="1198" y="1053"/>
                      </a:lnTo>
                      <a:lnTo>
                        <a:pt x="1200" y="1060"/>
                      </a:lnTo>
                      <a:lnTo>
                        <a:pt x="1224" y="1062"/>
                      </a:lnTo>
                      <a:lnTo>
                        <a:pt x="1240" y="1068"/>
                      </a:lnTo>
                      <a:lnTo>
                        <a:pt x="1247" y="1080"/>
                      </a:lnTo>
                      <a:lnTo>
                        <a:pt x="1300" y="1088"/>
                      </a:lnTo>
                      <a:lnTo>
                        <a:pt x="1302" y="1091"/>
                      </a:lnTo>
                      <a:lnTo>
                        <a:pt x="1304" y="1093"/>
                      </a:lnTo>
                      <a:lnTo>
                        <a:pt x="1307" y="1095"/>
                      </a:lnTo>
                      <a:lnTo>
                        <a:pt x="1307" y="1097"/>
                      </a:lnTo>
                      <a:lnTo>
                        <a:pt x="1307" y="1104"/>
                      </a:lnTo>
                      <a:lnTo>
                        <a:pt x="1316" y="1108"/>
                      </a:lnTo>
                      <a:lnTo>
                        <a:pt x="1320" y="1128"/>
                      </a:lnTo>
                      <a:lnTo>
                        <a:pt x="1327" y="1131"/>
                      </a:lnTo>
                      <a:lnTo>
                        <a:pt x="1331" y="1142"/>
                      </a:lnTo>
                      <a:lnTo>
                        <a:pt x="1333" y="1155"/>
                      </a:lnTo>
                      <a:lnTo>
                        <a:pt x="1336" y="1164"/>
                      </a:lnTo>
                      <a:lnTo>
                        <a:pt x="1344" y="1168"/>
                      </a:lnTo>
                      <a:lnTo>
                        <a:pt x="1344" y="1177"/>
                      </a:lnTo>
                      <a:lnTo>
                        <a:pt x="1347" y="1177"/>
                      </a:lnTo>
                      <a:lnTo>
                        <a:pt x="1347" y="1184"/>
                      </a:lnTo>
                      <a:lnTo>
                        <a:pt x="1353" y="1184"/>
                      </a:lnTo>
                      <a:lnTo>
                        <a:pt x="1356" y="1197"/>
                      </a:lnTo>
                      <a:lnTo>
                        <a:pt x="1373" y="1197"/>
                      </a:lnTo>
                      <a:lnTo>
                        <a:pt x="1373" y="1208"/>
                      </a:lnTo>
                      <a:lnTo>
                        <a:pt x="1393" y="1211"/>
                      </a:lnTo>
                      <a:lnTo>
                        <a:pt x="1398" y="1224"/>
                      </a:lnTo>
                      <a:lnTo>
                        <a:pt x="1405" y="1238"/>
                      </a:lnTo>
                      <a:lnTo>
                        <a:pt x="1411" y="1257"/>
                      </a:lnTo>
                      <a:lnTo>
                        <a:pt x="1415" y="1275"/>
                      </a:lnTo>
                      <a:lnTo>
                        <a:pt x="1413" y="1293"/>
                      </a:lnTo>
                      <a:lnTo>
                        <a:pt x="1411" y="1293"/>
                      </a:lnTo>
                      <a:lnTo>
                        <a:pt x="1409" y="1293"/>
                      </a:lnTo>
                      <a:lnTo>
                        <a:pt x="1405" y="1297"/>
                      </a:lnTo>
                      <a:lnTo>
                        <a:pt x="1404" y="1300"/>
                      </a:lnTo>
                      <a:lnTo>
                        <a:pt x="1420" y="1313"/>
                      </a:lnTo>
                      <a:lnTo>
                        <a:pt x="1422" y="1317"/>
                      </a:lnTo>
                      <a:lnTo>
                        <a:pt x="1422" y="1322"/>
                      </a:lnTo>
                      <a:lnTo>
                        <a:pt x="1420" y="1328"/>
                      </a:lnTo>
                      <a:lnTo>
                        <a:pt x="1418" y="1333"/>
                      </a:lnTo>
                      <a:lnTo>
                        <a:pt x="1416" y="1337"/>
                      </a:lnTo>
                      <a:lnTo>
                        <a:pt x="1416" y="1340"/>
                      </a:lnTo>
                      <a:lnTo>
                        <a:pt x="1420" y="1340"/>
                      </a:lnTo>
                      <a:lnTo>
                        <a:pt x="1420" y="1348"/>
                      </a:lnTo>
                      <a:lnTo>
                        <a:pt x="1427" y="1353"/>
                      </a:lnTo>
                      <a:lnTo>
                        <a:pt x="1427" y="1360"/>
                      </a:lnTo>
                      <a:lnTo>
                        <a:pt x="1433" y="1360"/>
                      </a:lnTo>
                      <a:lnTo>
                        <a:pt x="1433" y="1371"/>
                      </a:lnTo>
                      <a:lnTo>
                        <a:pt x="1431" y="1380"/>
                      </a:lnTo>
                      <a:lnTo>
                        <a:pt x="1431" y="1389"/>
                      </a:lnTo>
                      <a:lnTo>
                        <a:pt x="1433" y="1400"/>
                      </a:lnTo>
                      <a:lnTo>
                        <a:pt x="1436" y="1400"/>
                      </a:lnTo>
                      <a:lnTo>
                        <a:pt x="1436" y="1411"/>
                      </a:lnTo>
                      <a:lnTo>
                        <a:pt x="1440" y="1411"/>
                      </a:lnTo>
                      <a:lnTo>
                        <a:pt x="1440" y="1424"/>
                      </a:lnTo>
                      <a:lnTo>
                        <a:pt x="1444" y="1424"/>
                      </a:lnTo>
                      <a:lnTo>
                        <a:pt x="1444" y="1437"/>
                      </a:lnTo>
                      <a:lnTo>
                        <a:pt x="1460" y="1448"/>
                      </a:lnTo>
                      <a:lnTo>
                        <a:pt x="1462" y="1462"/>
                      </a:lnTo>
                      <a:lnTo>
                        <a:pt x="1462" y="1478"/>
                      </a:lnTo>
                      <a:lnTo>
                        <a:pt x="1462" y="1495"/>
                      </a:lnTo>
                      <a:lnTo>
                        <a:pt x="1464" y="1508"/>
                      </a:lnTo>
                      <a:lnTo>
                        <a:pt x="1473" y="1513"/>
                      </a:lnTo>
                      <a:lnTo>
                        <a:pt x="1473" y="1520"/>
                      </a:lnTo>
                      <a:lnTo>
                        <a:pt x="1484" y="1528"/>
                      </a:lnTo>
                      <a:lnTo>
                        <a:pt x="1493" y="1542"/>
                      </a:lnTo>
                      <a:lnTo>
                        <a:pt x="1498" y="1558"/>
                      </a:lnTo>
                      <a:lnTo>
                        <a:pt x="1500" y="1580"/>
                      </a:lnTo>
                      <a:lnTo>
                        <a:pt x="1527" y="1582"/>
                      </a:lnTo>
                      <a:lnTo>
                        <a:pt x="1553" y="1588"/>
                      </a:lnTo>
                      <a:lnTo>
                        <a:pt x="1553" y="1593"/>
                      </a:lnTo>
                      <a:lnTo>
                        <a:pt x="1560" y="1593"/>
                      </a:lnTo>
                      <a:lnTo>
                        <a:pt x="1560" y="1597"/>
                      </a:lnTo>
                      <a:lnTo>
                        <a:pt x="1596" y="1608"/>
                      </a:lnTo>
                      <a:lnTo>
                        <a:pt x="1600" y="1617"/>
                      </a:lnTo>
                      <a:lnTo>
                        <a:pt x="1607" y="1617"/>
                      </a:lnTo>
                      <a:lnTo>
                        <a:pt x="1640" y="1637"/>
                      </a:lnTo>
                      <a:lnTo>
                        <a:pt x="1673" y="1713"/>
                      </a:lnTo>
                      <a:lnTo>
                        <a:pt x="1680" y="1717"/>
                      </a:lnTo>
                      <a:lnTo>
                        <a:pt x="1680" y="1724"/>
                      </a:lnTo>
                      <a:lnTo>
                        <a:pt x="1687" y="1728"/>
                      </a:lnTo>
                      <a:lnTo>
                        <a:pt x="1704" y="1748"/>
                      </a:lnTo>
                      <a:lnTo>
                        <a:pt x="1707" y="1749"/>
                      </a:lnTo>
                      <a:lnTo>
                        <a:pt x="1713" y="1751"/>
                      </a:lnTo>
                      <a:lnTo>
                        <a:pt x="1716" y="1753"/>
                      </a:lnTo>
                      <a:lnTo>
                        <a:pt x="1722" y="1753"/>
                      </a:lnTo>
                      <a:lnTo>
                        <a:pt x="1724" y="1757"/>
                      </a:lnTo>
                      <a:lnTo>
                        <a:pt x="1724" y="1773"/>
                      </a:lnTo>
                      <a:lnTo>
                        <a:pt x="1713" y="1780"/>
                      </a:lnTo>
                      <a:lnTo>
                        <a:pt x="1707" y="1791"/>
                      </a:lnTo>
                      <a:lnTo>
                        <a:pt x="1704" y="1808"/>
                      </a:lnTo>
                      <a:lnTo>
                        <a:pt x="1707" y="1811"/>
                      </a:lnTo>
                      <a:lnTo>
                        <a:pt x="1709" y="1815"/>
                      </a:lnTo>
                      <a:lnTo>
                        <a:pt x="1709" y="1817"/>
                      </a:lnTo>
                      <a:lnTo>
                        <a:pt x="1711" y="1820"/>
                      </a:lnTo>
                      <a:lnTo>
                        <a:pt x="1711" y="1822"/>
                      </a:lnTo>
                      <a:lnTo>
                        <a:pt x="1711" y="1828"/>
                      </a:lnTo>
                      <a:lnTo>
                        <a:pt x="1713" y="1831"/>
                      </a:lnTo>
                      <a:lnTo>
                        <a:pt x="1716" y="1831"/>
                      </a:lnTo>
                      <a:lnTo>
                        <a:pt x="1716" y="1848"/>
                      </a:lnTo>
                      <a:lnTo>
                        <a:pt x="1720" y="1848"/>
                      </a:lnTo>
                      <a:lnTo>
                        <a:pt x="1720" y="1857"/>
                      </a:lnTo>
                      <a:lnTo>
                        <a:pt x="1727" y="1860"/>
                      </a:lnTo>
                      <a:lnTo>
                        <a:pt x="1727" y="1868"/>
                      </a:lnTo>
                      <a:lnTo>
                        <a:pt x="1740" y="1877"/>
                      </a:lnTo>
                      <a:lnTo>
                        <a:pt x="1740" y="1884"/>
                      </a:lnTo>
                      <a:lnTo>
                        <a:pt x="1753" y="1891"/>
                      </a:lnTo>
                      <a:lnTo>
                        <a:pt x="1762" y="1906"/>
                      </a:lnTo>
                      <a:lnTo>
                        <a:pt x="1771" y="1922"/>
                      </a:lnTo>
                      <a:lnTo>
                        <a:pt x="1776" y="1940"/>
                      </a:lnTo>
                      <a:lnTo>
                        <a:pt x="1760" y="1944"/>
                      </a:lnTo>
                      <a:lnTo>
                        <a:pt x="1740" y="1944"/>
                      </a:lnTo>
                      <a:lnTo>
                        <a:pt x="1740" y="1948"/>
                      </a:lnTo>
                      <a:lnTo>
                        <a:pt x="1724" y="1948"/>
                      </a:lnTo>
                      <a:lnTo>
                        <a:pt x="1718" y="1940"/>
                      </a:lnTo>
                      <a:lnTo>
                        <a:pt x="1711" y="1933"/>
                      </a:lnTo>
                      <a:lnTo>
                        <a:pt x="1704" y="1926"/>
                      </a:lnTo>
                      <a:lnTo>
                        <a:pt x="1696" y="1920"/>
                      </a:lnTo>
                      <a:lnTo>
                        <a:pt x="1696" y="1924"/>
                      </a:lnTo>
                      <a:lnTo>
                        <a:pt x="1702" y="1929"/>
                      </a:lnTo>
                      <a:lnTo>
                        <a:pt x="1705" y="1935"/>
                      </a:lnTo>
                      <a:lnTo>
                        <a:pt x="1711" y="1940"/>
                      </a:lnTo>
                      <a:lnTo>
                        <a:pt x="1715" y="1948"/>
                      </a:lnTo>
                      <a:lnTo>
                        <a:pt x="1720" y="1951"/>
                      </a:lnTo>
                      <a:lnTo>
                        <a:pt x="1722" y="1953"/>
                      </a:lnTo>
                      <a:lnTo>
                        <a:pt x="1725" y="1955"/>
                      </a:lnTo>
                      <a:lnTo>
                        <a:pt x="1731" y="1958"/>
                      </a:lnTo>
                      <a:lnTo>
                        <a:pt x="1735" y="1960"/>
                      </a:lnTo>
                      <a:lnTo>
                        <a:pt x="1740" y="1962"/>
                      </a:lnTo>
                      <a:lnTo>
                        <a:pt x="1744" y="1966"/>
                      </a:lnTo>
                      <a:lnTo>
                        <a:pt x="1747" y="1968"/>
                      </a:lnTo>
                      <a:lnTo>
                        <a:pt x="1747" y="1968"/>
                      </a:lnTo>
                      <a:lnTo>
                        <a:pt x="1747" y="1984"/>
                      </a:lnTo>
                      <a:lnTo>
                        <a:pt x="1787" y="1997"/>
                      </a:lnTo>
                      <a:lnTo>
                        <a:pt x="1795" y="2020"/>
                      </a:lnTo>
                      <a:lnTo>
                        <a:pt x="1805" y="2042"/>
                      </a:lnTo>
                      <a:lnTo>
                        <a:pt x="1816" y="2064"/>
                      </a:lnTo>
                      <a:lnTo>
                        <a:pt x="1820" y="2064"/>
                      </a:lnTo>
                      <a:lnTo>
                        <a:pt x="1820" y="2073"/>
                      </a:lnTo>
                      <a:lnTo>
                        <a:pt x="1824" y="2073"/>
                      </a:lnTo>
                      <a:lnTo>
                        <a:pt x="1824" y="2084"/>
                      </a:lnTo>
                      <a:lnTo>
                        <a:pt x="1827" y="2084"/>
                      </a:lnTo>
                      <a:lnTo>
                        <a:pt x="1824" y="2140"/>
                      </a:lnTo>
                      <a:lnTo>
                        <a:pt x="1809" y="2148"/>
                      </a:lnTo>
                      <a:lnTo>
                        <a:pt x="1798" y="2157"/>
                      </a:lnTo>
                      <a:lnTo>
                        <a:pt x="1787" y="2168"/>
                      </a:lnTo>
                      <a:lnTo>
                        <a:pt x="1780" y="2171"/>
                      </a:lnTo>
                      <a:lnTo>
                        <a:pt x="1776" y="2178"/>
                      </a:lnTo>
                      <a:lnTo>
                        <a:pt x="1775" y="2182"/>
                      </a:lnTo>
                      <a:lnTo>
                        <a:pt x="1773" y="2188"/>
                      </a:lnTo>
                      <a:lnTo>
                        <a:pt x="1769" y="2191"/>
                      </a:lnTo>
                      <a:lnTo>
                        <a:pt x="1764" y="2197"/>
                      </a:lnTo>
                      <a:lnTo>
                        <a:pt x="1764" y="2200"/>
                      </a:lnTo>
                      <a:lnTo>
                        <a:pt x="1780" y="2208"/>
                      </a:lnTo>
                      <a:lnTo>
                        <a:pt x="1795" y="2218"/>
                      </a:lnTo>
                      <a:lnTo>
                        <a:pt x="1804" y="2231"/>
                      </a:lnTo>
                      <a:lnTo>
                        <a:pt x="1809" y="2231"/>
                      </a:lnTo>
                      <a:lnTo>
                        <a:pt x="1811" y="2229"/>
                      </a:lnTo>
                      <a:lnTo>
                        <a:pt x="1815" y="2229"/>
                      </a:lnTo>
                      <a:lnTo>
                        <a:pt x="1816" y="2229"/>
                      </a:lnTo>
                      <a:lnTo>
                        <a:pt x="1820" y="2229"/>
                      </a:lnTo>
                      <a:lnTo>
                        <a:pt x="1824" y="2231"/>
                      </a:lnTo>
                      <a:lnTo>
                        <a:pt x="1824" y="2228"/>
                      </a:lnTo>
                      <a:lnTo>
                        <a:pt x="1835" y="2218"/>
                      </a:lnTo>
                      <a:lnTo>
                        <a:pt x="1840" y="2206"/>
                      </a:lnTo>
                      <a:lnTo>
                        <a:pt x="1847" y="2193"/>
                      </a:lnTo>
                      <a:lnTo>
                        <a:pt x="1856" y="2184"/>
                      </a:lnTo>
                      <a:lnTo>
                        <a:pt x="1864" y="2180"/>
                      </a:lnTo>
                      <a:lnTo>
                        <a:pt x="1880" y="2177"/>
                      </a:lnTo>
                      <a:lnTo>
                        <a:pt x="1900" y="2175"/>
                      </a:lnTo>
                      <a:lnTo>
                        <a:pt x="1920" y="2173"/>
                      </a:lnTo>
                      <a:lnTo>
                        <a:pt x="1938" y="2175"/>
                      </a:lnTo>
                      <a:lnTo>
                        <a:pt x="1953" y="2177"/>
                      </a:lnTo>
                      <a:lnTo>
                        <a:pt x="1953" y="2180"/>
                      </a:lnTo>
                      <a:lnTo>
                        <a:pt x="1976" y="2180"/>
                      </a:lnTo>
                      <a:lnTo>
                        <a:pt x="1976" y="2184"/>
                      </a:lnTo>
                      <a:lnTo>
                        <a:pt x="2036" y="2188"/>
                      </a:lnTo>
                      <a:lnTo>
                        <a:pt x="2036" y="2191"/>
                      </a:lnTo>
                      <a:lnTo>
                        <a:pt x="2044" y="2191"/>
                      </a:lnTo>
                      <a:lnTo>
                        <a:pt x="2047" y="2200"/>
                      </a:lnTo>
                      <a:lnTo>
                        <a:pt x="2056" y="2200"/>
                      </a:lnTo>
                      <a:lnTo>
                        <a:pt x="2064" y="2213"/>
                      </a:lnTo>
                      <a:lnTo>
                        <a:pt x="2073" y="2213"/>
                      </a:lnTo>
                      <a:lnTo>
                        <a:pt x="2096" y="2240"/>
                      </a:lnTo>
                      <a:lnTo>
                        <a:pt x="2104" y="2244"/>
                      </a:lnTo>
                      <a:lnTo>
                        <a:pt x="2104" y="2251"/>
                      </a:lnTo>
                      <a:lnTo>
                        <a:pt x="2116" y="2260"/>
                      </a:lnTo>
                      <a:lnTo>
                        <a:pt x="2116" y="2268"/>
                      </a:lnTo>
                      <a:lnTo>
                        <a:pt x="2120" y="2268"/>
                      </a:lnTo>
                      <a:lnTo>
                        <a:pt x="2120" y="2280"/>
                      </a:lnTo>
                      <a:lnTo>
                        <a:pt x="2124" y="2280"/>
                      </a:lnTo>
                      <a:lnTo>
                        <a:pt x="2124" y="2340"/>
                      </a:lnTo>
                      <a:lnTo>
                        <a:pt x="2127" y="2351"/>
                      </a:lnTo>
                      <a:lnTo>
                        <a:pt x="2129" y="2366"/>
                      </a:lnTo>
                      <a:lnTo>
                        <a:pt x="2127" y="2380"/>
                      </a:lnTo>
                      <a:lnTo>
                        <a:pt x="2124" y="2380"/>
                      </a:lnTo>
                      <a:lnTo>
                        <a:pt x="2120" y="2404"/>
                      </a:lnTo>
                      <a:lnTo>
                        <a:pt x="2116" y="2404"/>
                      </a:lnTo>
                      <a:lnTo>
                        <a:pt x="2113" y="2420"/>
                      </a:lnTo>
                      <a:lnTo>
                        <a:pt x="2107" y="2420"/>
                      </a:lnTo>
                      <a:lnTo>
                        <a:pt x="2107" y="2433"/>
                      </a:lnTo>
                      <a:lnTo>
                        <a:pt x="2098" y="2462"/>
                      </a:lnTo>
                      <a:lnTo>
                        <a:pt x="2093" y="2497"/>
                      </a:lnTo>
                      <a:lnTo>
                        <a:pt x="2078" y="2502"/>
                      </a:lnTo>
                      <a:lnTo>
                        <a:pt x="2069" y="2509"/>
                      </a:lnTo>
                      <a:lnTo>
                        <a:pt x="2060" y="2518"/>
                      </a:lnTo>
                      <a:lnTo>
                        <a:pt x="2047" y="2524"/>
                      </a:lnTo>
                      <a:lnTo>
                        <a:pt x="2047" y="2537"/>
                      </a:lnTo>
                      <a:lnTo>
                        <a:pt x="2044" y="2537"/>
                      </a:lnTo>
                      <a:lnTo>
                        <a:pt x="2044" y="2540"/>
                      </a:lnTo>
                      <a:lnTo>
                        <a:pt x="2027" y="2540"/>
                      </a:lnTo>
                      <a:lnTo>
                        <a:pt x="2025" y="2537"/>
                      </a:lnTo>
                      <a:lnTo>
                        <a:pt x="2024" y="2535"/>
                      </a:lnTo>
                      <a:lnTo>
                        <a:pt x="2024" y="2531"/>
                      </a:lnTo>
                      <a:lnTo>
                        <a:pt x="2022" y="2529"/>
                      </a:lnTo>
                      <a:lnTo>
                        <a:pt x="2020" y="2524"/>
                      </a:lnTo>
                      <a:lnTo>
                        <a:pt x="2013" y="2524"/>
                      </a:lnTo>
                      <a:lnTo>
                        <a:pt x="2013" y="2531"/>
                      </a:lnTo>
                      <a:lnTo>
                        <a:pt x="2004" y="2531"/>
                      </a:lnTo>
                      <a:lnTo>
                        <a:pt x="2004" y="2537"/>
                      </a:lnTo>
                      <a:lnTo>
                        <a:pt x="2024" y="2540"/>
                      </a:lnTo>
                      <a:lnTo>
                        <a:pt x="2024" y="2553"/>
                      </a:lnTo>
                      <a:lnTo>
                        <a:pt x="2016" y="2557"/>
                      </a:lnTo>
                      <a:lnTo>
                        <a:pt x="2016" y="2560"/>
                      </a:lnTo>
                      <a:lnTo>
                        <a:pt x="2024" y="2560"/>
                      </a:lnTo>
                      <a:lnTo>
                        <a:pt x="2024" y="2580"/>
                      </a:lnTo>
                      <a:lnTo>
                        <a:pt x="2013" y="2588"/>
                      </a:lnTo>
                      <a:lnTo>
                        <a:pt x="2004" y="2595"/>
                      </a:lnTo>
                      <a:lnTo>
                        <a:pt x="1991" y="2600"/>
                      </a:lnTo>
                      <a:lnTo>
                        <a:pt x="1976" y="2604"/>
                      </a:lnTo>
                      <a:lnTo>
                        <a:pt x="1973" y="2600"/>
                      </a:lnTo>
                      <a:lnTo>
                        <a:pt x="1971" y="2597"/>
                      </a:lnTo>
                      <a:lnTo>
                        <a:pt x="1969" y="2595"/>
                      </a:lnTo>
                      <a:lnTo>
                        <a:pt x="1965" y="2593"/>
                      </a:lnTo>
                      <a:lnTo>
                        <a:pt x="1960" y="2591"/>
                      </a:lnTo>
                      <a:lnTo>
                        <a:pt x="1960" y="2580"/>
                      </a:lnTo>
                      <a:lnTo>
                        <a:pt x="1956" y="2580"/>
                      </a:lnTo>
                      <a:lnTo>
                        <a:pt x="1953" y="2586"/>
                      </a:lnTo>
                      <a:lnTo>
                        <a:pt x="1949" y="2591"/>
                      </a:lnTo>
                      <a:lnTo>
                        <a:pt x="1944" y="2593"/>
                      </a:lnTo>
                      <a:lnTo>
                        <a:pt x="1936" y="2597"/>
                      </a:lnTo>
                      <a:lnTo>
                        <a:pt x="1936" y="2613"/>
                      </a:lnTo>
                      <a:lnTo>
                        <a:pt x="1947" y="2613"/>
                      </a:lnTo>
                      <a:lnTo>
                        <a:pt x="1947" y="2617"/>
                      </a:lnTo>
                      <a:lnTo>
                        <a:pt x="1951" y="2626"/>
                      </a:lnTo>
                      <a:lnTo>
                        <a:pt x="1953" y="2638"/>
                      </a:lnTo>
                      <a:lnTo>
                        <a:pt x="1953" y="2651"/>
                      </a:lnTo>
                      <a:lnTo>
                        <a:pt x="1953" y="2664"/>
                      </a:lnTo>
                      <a:lnTo>
                        <a:pt x="1942" y="2671"/>
                      </a:lnTo>
                      <a:lnTo>
                        <a:pt x="1935" y="2677"/>
                      </a:lnTo>
                      <a:lnTo>
                        <a:pt x="1925" y="2682"/>
                      </a:lnTo>
                      <a:lnTo>
                        <a:pt x="1916" y="2686"/>
                      </a:lnTo>
                      <a:lnTo>
                        <a:pt x="1900" y="2688"/>
                      </a:lnTo>
                      <a:lnTo>
                        <a:pt x="1900" y="2684"/>
                      </a:lnTo>
                      <a:lnTo>
                        <a:pt x="1876" y="2684"/>
                      </a:lnTo>
                      <a:lnTo>
                        <a:pt x="1876" y="2680"/>
                      </a:lnTo>
                      <a:lnTo>
                        <a:pt x="1873" y="2680"/>
                      </a:lnTo>
                      <a:lnTo>
                        <a:pt x="1873" y="2693"/>
                      </a:lnTo>
                      <a:lnTo>
                        <a:pt x="1860" y="2693"/>
                      </a:lnTo>
                      <a:lnTo>
                        <a:pt x="1860" y="2688"/>
                      </a:lnTo>
                      <a:lnTo>
                        <a:pt x="1858" y="2686"/>
                      </a:lnTo>
                      <a:lnTo>
                        <a:pt x="1858" y="2686"/>
                      </a:lnTo>
                      <a:lnTo>
                        <a:pt x="1856" y="2688"/>
                      </a:lnTo>
                      <a:lnTo>
                        <a:pt x="1856" y="2691"/>
                      </a:lnTo>
                      <a:lnTo>
                        <a:pt x="1856" y="2693"/>
                      </a:lnTo>
                      <a:lnTo>
                        <a:pt x="1856" y="2695"/>
                      </a:lnTo>
                      <a:lnTo>
                        <a:pt x="1856" y="2697"/>
                      </a:lnTo>
                      <a:lnTo>
                        <a:pt x="1878" y="2697"/>
                      </a:lnTo>
                      <a:lnTo>
                        <a:pt x="1893" y="2700"/>
                      </a:lnTo>
                      <a:lnTo>
                        <a:pt x="1905" y="2706"/>
                      </a:lnTo>
                      <a:lnTo>
                        <a:pt x="1920" y="2713"/>
                      </a:lnTo>
                      <a:lnTo>
                        <a:pt x="1925" y="2713"/>
                      </a:lnTo>
                      <a:lnTo>
                        <a:pt x="1929" y="2715"/>
                      </a:lnTo>
                      <a:lnTo>
                        <a:pt x="1933" y="2715"/>
                      </a:lnTo>
                      <a:lnTo>
                        <a:pt x="1936" y="2715"/>
                      </a:lnTo>
                      <a:lnTo>
                        <a:pt x="1938" y="2717"/>
                      </a:lnTo>
                      <a:lnTo>
                        <a:pt x="1942" y="2717"/>
                      </a:lnTo>
                      <a:lnTo>
                        <a:pt x="1944" y="2720"/>
                      </a:lnTo>
                      <a:lnTo>
                        <a:pt x="1947" y="2724"/>
                      </a:lnTo>
                      <a:lnTo>
                        <a:pt x="1953" y="2724"/>
                      </a:lnTo>
                      <a:lnTo>
                        <a:pt x="1953" y="2744"/>
                      </a:lnTo>
                      <a:lnTo>
                        <a:pt x="2060" y="2728"/>
                      </a:lnTo>
                      <a:lnTo>
                        <a:pt x="2060" y="2753"/>
                      </a:lnTo>
                      <a:lnTo>
                        <a:pt x="2058" y="2753"/>
                      </a:lnTo>
                      <a:lnTo>
                        <a:pt x="2058" y="2753"/>
                      </a:lnTo>
                      <a:lnTo>
                        <a:pt x="2058" y="2753"/>
                      </a:lnTo>
                      <a:lnTo>
                        <a:pt x="2058" y="2753"/>
                      </a:lnTo>
                      <a:lnTo>
                        <a:pt x="2056" y="2755"/>
                      </a:lnTo>
                      <a:lnTo>
                        <a:pt x="2056" y="2757"/>
                      </a:lnTo>
                      <a:lnTo>
                        <a:pt x="2044" y="2757"/>
                      </a:lnTo>
                      <a:lnTo>
                        <a:pt x="2047" y="2775"/>
                      </a:lnTo>
                      <a:lnTo>
                        <a:pt x="2051" y="2793"/>
                      </a:lnTo>
                      <a:lnTo>
                        <a:pt x="2053" y="2817"/>
                      </a:lnTo>
                      <a:lnTo>
                        <a:pt x="2013" y="2833"/>
                      </a:lnTo>
                      <a:lnTo>
                        <a:pt x="2013" y="2837"/>
                      </a:lnTo>
                      <a:lnTo>
                        <a:pt x="2000" y="2837"/>
                      </a:lnTo>
                      <a:lnTo>
                        <a:pt x="2000" y="2840"/>
                      </a:lnTo>
                      <a:lnTo>
                        <a:pt x="1993" y="2840"/>
                      </a:lnTo>
                      <a:lnTo>
                        <a:pt x="1993" y="2844"/>
                      </a:lnTo>
                      <a:lnTo>
                        <a:pt x="1987" y="2848"/>
                      </a:lnTo>
                      <a:lnTo>
                        <a:pt x="1982" y="2849"/>
                      </a:lnTo>
                      <a:lnTo>
                        <a:pt x="1976" y="2851"/>
                      </a:lnTo>
                      <a:lnTo>
                        <a:pt x="1973" y="2855"/>
                      </a:lnTo>
                      <a:lnTo>
                        <a:pt x="1969" y="2857"/>
                      </a:lnTo>
                      <a:lnTo>
                        <a:pt x="1965" y="2862"/>
                      </a:lnTo>
                      <a:lnTo>
                        <a:pt x="1964" y="2868"/>
                      </a:lnTo>
                      <a:lnTo>
                        <a:pt x="1960" y="2868"/>
                      </a:lnTo>
                      <a:lnTo>
                        <a:pt x="1960" y="2897"/>
                      </a:lnTo>
                      <a:lnTo>
                        <a:pt x="1907" y="2893"/>
                      </a:lnTo>
                      <a:lnTo>
                        <a:pt x="1898" y="2909"/>
                      </a:lnTo>
                      <a:lnTo>
                        <a:pt x="1887" y="2917"/>
                      </a:lnTo>
                      <a:lnTo>
                        <a:pt x="1876" y="2918"/>
                      </a:lnTo>
                      <a:lnTo>
                        <a:pt x="1864" y="2918"/>
                      </a:lnTo>
                      <a:lnTo>
                        <a:pt x="1849" y="2918"/>
                      </a:lnTo>
                      <a:lnTo>
                        <a:pt x="1833" y="2924"/>
                      </a:lnTo>
                      <a:lnTo>
                        <a:pt x="1833" y="2928"/>
                      </a:lnTo>
                      <a:lnTo>
                        <a:pt x="1824" y="2928"/>
                      </a:lnTo>
                      <a:lnTo>
                        <a:pt x="1820" y="2940"/>
                      </a:lnTo>
                      <a:lnTo>
                        <a:pt x="1813" y="2944"/>
                      </a:lnTo>
                      <a:lnTo>
                        <a:pt x="1809" y="2948"/>
                      </a:lnTo>
                      <a:lnTo>
                        <a:pt x="1805" y="2951"/>
                      </a:lnTo>
                      <a:lnTo>
                        <a:pt x="1804" y="2953"/>
                      </a:lnTo>
                      <a:lnTo>
                        <a:pt x="1802" y="2955"/>
                      </a:lnTo>
                      <a:lnTo>
                        <a:pt x="1798" y="2955"/>
                      </a:lnTo>
                      <a:lnTo>
                        <a:pt x="1793" y="2957"/>
                      </a:lnTo>
                      <a:lnTo>
                        <a:pt x="1784" y="2957"/>
                      </a:lnTo>
                      <a:lnTo>
                        <a:pt x="1775" y="2948"/>
                      </a:lnTo>
                      <a:lnTo>
                        <a:pt x="1762" y="2944"/>
                      </a:lnTo>
                      <a:lnTo>
                        <a:pt x="1747" y="2940"/>
                      </a:lnTo>
                      <a:lnTo>
                        <a:pt x="1747" y="2937"/>
                      </a:lnTo>
                      <a:lnTo>
                        <a:pt x="1736" y="2937"/>
                      </a:lnTo>
                      <a:lnTo>
                        <a:pt x="1736" y="2931"/>
                      </a:lnTo>
                      <a:lnTo>
                        <a:pt x="1724" y="2931"/>
                      </a:lnTo>
                      <a:lnTo>
                        <a:pt x="1724" y="2928"/>
                      </a:lnTo>
                      <a:lnTo>
                        <a:pt x="1707" y="2928"/>
                      </a:lnTo>
                      <a:lnTo>
                        <a:pt x="1707" y="2924"/>
                      </a:lnTo>
                      <a:lnTo>
                        <a:pt x="1695" y="2924"/>
                      </a:lnTo>
                      <a:lnTo>
                        <a:pt x="1676" y="2926"/>
                      </a:lnTo>
                      <a:lnTo>
                        <a:pt x="1656" y="2931"/>
                      </a:lnTo>
                      <a:lnTo>
                        <a:pt x="1640" y="2937"/>
                      </a:lnTo>
                      <a:lnTo>
                        <a:pt x="1627" y="2940"/>
                      </a:lnTo>
                      <a:lnTo>
                        <a:pt x="1613" y="2940"/>
                      </a:lnTo>
                      <a:lnTo>
                        <a:pt x="1613" y="2944"/>
                      </a:lnTo>
                      <a:lnTo>
                        <a:pt x="1596" y="2948"/>
                      </a:lnTo>
                      <a:lnTo>
                        <a:pt x="1593" y="2957"/>
                      </a:lnTo>
                      <a:lnTo>
                        <a:pt x="1573" y="2960"/>
                      </a:lnTo>
                      <a:lnTo>
                        <a:pt x="1560" y="2944"/>
                      </a:lnTo>
                      <a:lnTo>
                        <a:pt x="1556" y="2944"/>
                      </a:lnTo>
                      <a:lnTo>
                        <a:pt x="1555" y="2940"/>
                      </a:lnTo>
                      <a:lnTo>
                        <a:pt x="1556" y="2937"/>
                      </a:lnTo>
                      <a:lnTo>
                        <a:pt x="1556" y="2933"/>
                      </a:lnTo>
                      <a:lnTo>
                        <a:pt x="1558" y="2931"/>
                      </a:lnTo>
                      <a:lnTo>
                        <a:pt x="1560" y="2928"/>
                      </a:lnTo>
                      <a:lnTo>
                        <a:pt x="1556" y="2928"/>
                      </a:lnTo>
                      <a:lnTo>
                        <a:pt x="1556" y="2924"/>
                      </a:lnTo>
                      <a:lnTo>
                        <a:pt x="1533" y="2920"/>
                      </a:lnTo>
                      <a:lnTo>
                        <a:pt x="1527" y="2940"/>
                      </a:lnTo>
                      <a:lnTo>
                        <a:pt x="1507" y="2940"/>
                      </a:lnTo>
                      <a:lnTo>
                        <a:pt x="1507" y="2933"/>
                      </a:lnTo>
                      <a:lnTo>
                        <a:pt x="1507" y="2929"/>
                      </a:lnTo>
                      <a:lnTo>
                        <a:pt x="1505" y="2924"/>
                      </a:lnTo>
                      <a:lnTo>
                        <a:pt x="1504" y="2920"/>
                      </a:lnTo>
                      <a:lnTo>
                        <a:pt x="1500" y="2920"/>
                      </a:lnTo>
                      <a:lnTo>
                        <a:pt x="1500" y="2937"/>
                      </a:lnTo>
                      <a:lnTo>
                        <a:pt x="1487" y="2937"/>
                      </a:lnTo>
                      <a:lnTo>
                        <a:pt x="1487" y="2931"/>
                      </a:lnTo>
                      <a:lnTo>
                        <a:pt x="1475" y="2926"/>
                      </a:lnTo>
                      <a:lnTo>
                        <a:pt x="1465" y="2917"/>
                      </a:lnTo>
                      <a:lnTo>
                        <a:pt x="1455" y="2906"/>
                      </a:lnTo>
                      <a:lnTo>
                        <a:pt x="1444" y="2897"/>
                      </a:lnTo>
                      <a:lnTo>
                        <a:pt x="1444" y="2900"/>
                      </a:lnTo>
                      <a:lnTo>
                        <a:pt x="1455" y="2908"/>
                      </a:lnTo>
                      <a:lnTo>
                        <a:pt x="1464" y="2918"/>
                      </a:lnTo>
                      <a:lnTo>
                        <a:pt x="1467" y="2931"/>
                      </a:lnTo>
                      <a:lnTo>
                        <a:pt x="1465" y="2933"/>
                      </a:lnTo>
                      <a:lnTo>
                        <a:pt x="1465" y="2935"/>
                      </a:lnTo>
                      <a:lnTo>
                        <a:pt x="1465" y="2935"/>
                      </a:lnTo>
                      <a:lnTo>
                        <a:pt x="1465" y="2935"/>
                      </a:lnTo>
                      <a:lnTo>
                        <a:pt x="1465" y="2937"/>
                      </a:lnTo>
                      <a:lnTo>
                        <a:pt x="1464" y="2940"/>
                      </a:lnTo>
                      <a:lnTo>
                        <a:pt x="1444" y="2937"/>
                      </a:lnTo>
                      <a:lnTo>
                        <a:pt x="1444" y="2940"/>
                      </a:lnTo>
                      <a:lnTo>
                        <a:pt x="1442" y="2942"/>
                      </a:lnTo>
                      <a:lnTo>
                        <a:pt x="1442" y="2944"/>
                      </a:lnTo>
                      <a:lnTo>
                        <a:pt x="1440" y="2946"/>
                      </a:lnTo>
                      <a:lnTo>
                        <a:pt x="1438" y="2946"/>
                      </a:lnTo>
                      <a:lnTo>
                        <a:pt x="1436" y="2948"/>
                      </a:lnTo>
                      <a:lnTo>
                        <a:pt x="1436" y="2951"/>
                      </a:lnTo>
                      <a:lnTo>
                        <a:pt x="1413" y="2957"/>
                      </a:lnTo>
                      <a:lnTo>
                        <a:pt x="1413" y="2960"/>
                      </a:lnTo>
                      <a:lnTo>
                        <a:pt x="1393" y="2960"/>
                      </a:lnTo>
                      <a:lnTo>
                        <a:pt x="1391" y="2958"/>
                      </a:lnTo>
                      <a:lnTo>
                        <a:pt x="1391" y="2957"/>
                      </a:lnTo>
                      <a:lnTo>
                        <a:pt x="1389" y="2955"/>
                      </a:lnTo>
                      <a:lnTo>
                        <a:pt x="1387" y="2953"/>
                      </a:lnTo>
                      <a:lnTo>
                        <a:pt x="1385" y="2951"/>
                      </a:lnTo>
                      <a:lnTo>
                        <a:pt x="1384" y="2951"/>
                      </a:lnTo>
                      <a:lnTo>
                        <a:pt x="1380" y="2964"/>
                      </a:lnTo>
                      <a:lnTo>
                        <a:pt x="1313" y="2964"/>
                      </a:lnTo>
                      <a:lnTo>
                        <a:pt x="1313" y="2968"/>
                      </a:lnTo>
                      <a:lnTo>
                        <a:pt x="1316" y="2968"/>
                      </a:lnTo>
                      <a:lnTo>
                        <a:pt x="1320" y="2971"/>
                      </a:lnTo>
                      <a:lnTo>
                        <a:pt x="1324" y="2973"/>
                      </a:lnTo>
                      <a:lnTo>
                        <a:pt x="1327" y="2975"/>
                      </a:lnTo>
                      <a:lnTo>
                        <a:pt x="1329" y="2977"/>
                      </a:lnTo>
                      <a:lnTo>
                        <a:pt x="1331" y="2978"/>
                      </a:lnTo>
                      <a:lnTo>
                        <a:pt x="1333" y="2980"/>
                      </a:lnTo>
                      <a:lnTo>
                        <a:pt x="1335" y="2986"/>
                      </a:lnTo>
                      <a:lnTo>
                        <a:pt x="1336" y="2993"/>
                      </a:lnTo>
                      <a:lnTo>
                        <a:pt x="1333" y="2993"/>
                      </a:lnTo>
                      <a:lnTo>
                        <a:pt x="1333" y="3004"/>
                      </a:lnTo>
                      <a:lnTo>
                        <a:pt x="1305" y="3002"/>
                      </a:lnTo>
                      <a:lnTo>
                        <a:pt x="1282" y="2998"/>
                      </a:lnTo>
                      <a:lnTo>
                        <a:pt x="1260" y="2995"/>
                      </a:lnTo>
                      <a:lnTo>
                        <a:pt x="1236" y="2993"/>
                      </a:lnTo>
                      <a:lnTo>
                        <a:pt x="1236" y="2988"/>
                      </a:lnTo>
                      <a:lnTo>
                        <a:pt x="1233" y="2988"/>
                      </a:lnTo>
                      <a:lnTo>
                        <a:pt x="1229" y="2991"/>
                      </a:lnTo>
                      <a:lnTo>
                        <a:pt x="1227" y="2993"/>
                      </a:lnTo>
                      <a:lnTo>
                        <a:pt x="1225" y="2995"/>
                      </a:lnTo>
                      <a:lnTo>
                        <a:pt x="1224" y="2998"/>
                      </a:lnTo>
                      <a:lnTo>
                        <a:pt x="1222" y="3000"/>
                      </a:lnTo>
                      <a:lnTo>
                        <a:pt x="1220" y="3002"/>
                      </a:lnTo>
                      <a:lnTo>
                        <a:pt x="1215" y="3002"/>
                      </a:lnTo>
                      <a:lnTo>
                        <a:pt x="1207" y="3004"/>
                      </a:lnTo>
                      <a:lnTo>
                        <a:pt x="1187" y="2980"/>
                      </a:lnTo>
                      <a:lnTo>
                        <a:pt x="1180" y="2980"/>
                      </a:lnTo>
                      <a:lnTo>
                        <a:pt x="1176" y="2973"/>
                      </a:lnTo>
                      <a:lnTo>
                        <a:pt x="1156" y="2966"/>
                      </a:lnTo>
                      <a:lnTo>
                        <a:pt x="1131" y="2964"/>
                      </a:lnTo>
                      <a:lnTo>
                        <a:pt x="1105" y="2966"/>
                      </a:lnTo>
                      <a:lnTo>
                        <a:pt x="1080" y="2969"/>
                      </a:lnTo>
                      <a:lnTo>
                        <a:pt x="1056" y="2973"/>
                      </a:lnTo>
                      <a:lnTo>
                        <a:pt x="1047" y="2986"/>
                      </a:lnTo>
                      <a:lnTo>
                        <a:pt x="1035" y="2995"/>
                      </a:lnTo>
                      <a:lnTo>
                        <a:pt x="1016" y="3000"/>
                      </a:lnTo>
                      <a:lnTo>
                        <a:pt x="1016" y="2993"/>
                      </a:lnTo>
                      <a:lnTo>
                        <a:pt x="1013" y="2993"/>
                      </a:lnTo>
                      <a:lnTo>
                        <a:pt x="1007" y="3011"/>
                      </a:lnTo>
                      <a:lnTo>
                        <a:pt x="1000" y="3017"/>
                      </a:lnTo>
                      <a:lnTo>
                        <a:pt x="1000" y="3048"/>
                      </a:lnTo>
                      <a:lnTo>
                        <a:pt x="987" y="3057"/>
                      </a:lnTo>
                      <a:lnTo>
                        <a:pt x="987" y="3064"/>
                      </a:lnTo>
                      <a:lnTo>
                        <a:pt x="980" y="3068"/>
                      </a:lnTo>
                      <a:lnTo>
                        <a:pt x="980" y="3071"/>
                      </a:lnTo>
                      <a:lnTo>
                        <a:pt x="982" y="3077"/>
                      </a:lnTo>
                      <a:lnTo>
                        <a:pt x="984" y="3080"/>
                      </a:lnTo>
                      <a:lnTo>
                        <a:pt x="985" y="3086"/>
                      </a:lnTo>
                      <a:lnTo>
                        <a:pt x="985" y="3091"/>
                      </a:lnTo>
                      <a:lnTo>
                        <a:pt x="984" y="3097"/>
                      </a:lnTo>
                      <a:lnTo>
                        <a:pt x="967" y="3108"/>
                      </a:lnTo>
                      <a:lnTo>
                        <a:pt x="964" y="3128"/>
                      </a:lnTo>
                      <a:lnTo>
                        <a:pt x="944" y="3128"/>
                      </a:lnTo>
                      <a:lnTo>
                        <a:pt x="944" y="3117"/>
                      </a:lnTo>
                      <a:lnTo>
                        <a:pt x="940" y="3117"/>
                      </a:lnTo>
                      <a:lnTo>
                        <a:pt x="940" y="3133"/>
                      </a:lnTo>
                      <a:lnTo>
                        <a:pt x="927" y="3133"/>
                      </a:lnTo>
                      <a:lnTo>
                        <a:pt x="927" y="3128"/>
                      </a:lnTo>
                      <a:lnTo>
                        <a:pt x="925" y="3126"/>
                      </a:lnTo>
                      <a:lnTo>
                        <a:pt x="925" y="3126"/>
                      </a:lnTo>
                      <a:lnTo>
                        <a:pt x="925" y="3126"/>
                      </a:lnTo>
                      <a:lnTo>
                        <a:pt x="925" y="3124"/>
                      </a:lnTo>
                      <a:lnTo>
                        <a:pt x="925" y="3124"/>
                      </a:lnTo>
                      <a:lnTo>
                        <a:pt x="924" y="3120"/>
                      </a:lnTo>
                      <a:lnTo>
                        <a:pt x="920" y="3120"/>
                      </a:lnTo>
                      <a:lnTo>
                        <a:pt x="920" y="3104"/>
                      </a:lnTo>
                      <a:lnTo>
                        <a:pt x="904" y="3102"/>
                      </a:lnTo>
                      <a:lnTo>
                        <a:pt x="887" y="3095"/>
                      </a:lnTo>
                      <a:lnTo>
                        <a:pt x="876" y="3088"/>
                      </a:lnTo>
                      <a:lnTo>
                        <a:pt x="873" y="3077"/>
                      </a:lnTo>
                      <a:lnTo>
                        <a:pt x="853" y="3077"/>
                      </a:lnTo>
                      <a:lnTo>
                        <a:pt x="847" y="3068"/>
                      </a:lnTo>
                      <a:lnTo>
                        <a:pt x="847" y="3068"/>
                      </a:lnTo>
                      <a:lnTo>
                        <a:pt x="844" y="3069"/>
                      </a:lnTo>
                      <a:lnTo>
                        <a:pt x="840" y="3071"/>
                      </a:lnTo>
                      <a:lnTo>
                        <a:pt x="836" y="3071"/>
                      </a:lnTo>
                      <a:lnTo>
                        <a:pt x="833" y="3071"/>
                      </a:lnTo>
                      <a:lnTo>
                        <a:pt x="833" y="3084"/>
                      </a:lnTo>
                      <a:lnTo>
                        <a:pt x="804" y="3080"/>
                      </a:lnTo>
                      <a:lnTo>
                        <a:pt x="804" y="3084"/>
                      </a:lnTo>
                      <a:lnTo>
                        <a:pt x="756" y="3091"/>
                      </a:lnTo>
                      <a:lnTo>
                        <a:pt x="756" y="3077"/>
                      </a:lnTo>
                      <a:lnTo>
                        <a:pt x="753" y="3077"/>
                      </a:lnTo>
                      <a:lnTo>
                        <a:pt x="749" y="3082"/>
                      </a:lnTo>
                      <a:lnTo>
                        <a:pt x="747" y="3086"/>
                      </a:lnTo>
                      <a:lnTo>
                        <a:pt x="745" y="3088"/>
                      </a:lnTo>
                      <a:lnTo>
                        <a:pt x="742" y="3089"/>
                      </a:lnTo>
                      <a:lnTo>
                        <a:pt x="738" y="3089"/>
                      </a:lnTo>
                      <a:lnTo>
                        <a:pt x="733" y="3091"/>
                      </a:lnTo>
                      <a:lnTo>
                        <a:pt x="727" y="3124"/>
                      </a:lnTo>
                      <a:lnTo>
                        <a:pt x="693" y="3133"/>
                      </a:lnTo>
                      <a:lnTo>
                        <a:pt x="691" y="3133"/>
                      </a:lnTo>
                      <a:lnTo>
                        <a:pt x="689" y="3137"/>
                      </a:lnTo>
                      <a:lnTo>
                        <a:pt x="687" y="3138"/>
                      </a:lnTo>
                      <a:lnTo>
                        <a:pt x="685" y="3140"/>
                      </a:lnTo>
                      <a:lnTo>
                        <a:pt x="684" y="3144"/>
                      </a:lnTo>
                      <a:lnTo>
                        <a:pt x="680" y="3144"/>
                      </a:lnTo>
                      <a:lnTo>
                        <a:pt x="676" y="3146"/>
                      </a:lnTo>
                      <a:lnTo>
                        <a:pt x="673" y="3144"/>
                      </a:lnTo>
                      <a:lnTo>
                        <a:pt x="673" y="3140"/>
                      </a:lnTo>
                      <a:lnTo>
                        <a:pt x="664" y="3137"/>
                      </a:lnTo>
                      <a:lnTo>
                        <a:pt x="664" y="3164"/>
                      </a:lnTo>
                      <a:lnTo>
                        <a:pt x="662" y="3171"/>
                      </a:lnTo>
                      <a:lnTo>
                        <a:pt x="664" y="3182"/>
                      </a:lnTo>
                      <a:lnTo>
                        <a:pt x="664" y="3197"/>
                      </a:lnTo>
                      <a:lnTo>
                        <a:pt x="651" y="3202"/>
                      </a:lnTo>
                      <a:lnTo>
                        <a:pt x="640" y="3208"/>
                      </a:lnTo>
                      <a:lnTo>
                        <a:pt x="624" y="3211"/>
                      </a:lnTo>
                      <a:lnTo>
                        <a:pt x="616" y="3184"/>
                      </a:lnTo>
                      <a:lnTo>
                        <a:pt x="613" y="3182"/>
                      </a:lnTo>
                      <a:lnTo>
                        <a:pt x="611" y="3180"/>
                      </a:lnTo>
                      <a:lnTo>
                        <a:pt x="609" y="3178"/>
                      </a:lnTo>
                      <a:lnTo>
                        <a:pt x="607" y="3177"/>
                      </a:lnTo>
                      <a:lnTo>
                        <a:pt x="600" y="3177"/>
                      </a:lnTo>
                      <a:lnTo>
                        <a:pt x="596" y="3168"/>
                      </a:lnTo>
                      <a:lnTo>
                        <a:pt x="584" y="3168"/>
                      </a:lnTo>
                      <a:lnTo>
                        <a:pt x="584" y="3164"/>
                      </a:lnTo>
                      <a:lnTo>
                        <a:pt x="578" y="3162"/>
                      </a:lnTo>
                      <a:lnTo>
                        <a:pt x="573" y="3162"/>
                      </a:lnTo>
                      <a:lnTo>
                        <a:pt x="567" y="3160"/>
                      </a:lnTo>
                      <a:lnTo>
                        <a:pt x="567" y="3168"/>
                      </a:lnTo>
                      <a:lnTo>
                        <a:pt x="564" y="3168"/>
                      </a:lnTo>
                      <a:lnTo>
                        <a:pt x="564" y="3184"/>
                      </a:lnTo>
                      <a:lnTo>
                        <a:pt x="527" y="3188"/>
                      </a:lnTo>
                      <a:lnTo>
                        <a:pt x="525" y="3177"/>
                      </a:lnTo>
                      <a:lnTo>
                        <a:pt x="525" y="3164"/>
                      </a:lnTo>
                      <a:lnTo>
                        <a:pt x="525" y="3153"/>
                      </a:lnTo>
                      <a:lnTo>
                        <a:pt x="533" y="3144"/>
                      </a:lnTo>
                      <a:lnTo>
                        <a:pt x="535" y="3142"/>
                      </a:lnTo>
                      <a:lnTo>
                        <a:pt x="536" y="3140"/>
                      </a:lnTo>
                      <a:lnTo>
                        <a:pt x="540" y="3138"/>
                      </a:lnTo>
                      <a:lnTo>
                        <a:pt x="542" y="3138"/>
                      </a:lnTo>
                      <a:lnTo>
                        <a:pt x="544" y="3138"/>
                      </a:lnTo>
                      <a:lnTo>
                        <a:pt x="547" y="3137"/>
                      </a:lnTo>
                      <a:lnTo>
                        <a:pt x="547" y="3133"/>
                      </a:lnTo>
                      <a:lnTo>
                        <a:pt x="556" y="3133"/>
                      </a:lnTo>
                      <a:lnTo>
                        <a:pt x="560" y="3124"/>
                      </a:lnTo>
                      <a:lnTo>
                        <a:pt x="573" y="3124"/>
                      </a:lnTo>
                      <a:lnTo>
                        <a:pt x="575" y="3128"/>
                      </a:lnTo>
                      <a:lnTo>
                        <a:pt x="578" y="3129"/>
                      </a:lnTo>
                      <a:lnTo>
                        <a:pt x="582" y="3131"/>
                      </a:lnTo>
                      <a:lnTo>
                        <a:pt x="587" y="3133"/>
                      </a:lnTo>
                      <a:lnTo>
                        <a:pt x="595" y="3118"/>
                      </a:lnTo>
                      <a:lnTo>
                        <a:pt x="605" y="3109"/>
                      </a:lnTo>
                      <a:lnTo>
                        <a:pt x="618" y="3104"/>
                      </a:lnTo>
                      <a:lnTo>
                        <a:pt x="633" y="3097"/>
                      </a:lnTo>
                      <a:lnTo>
                        <a:pt x="636" y="3088"/>
                      </a:lnTo>
                      <a:lnTo>
                        <a:pt x="644" y="3084"/>
                      </a:lnTo>
                      <a:lnTo>
                        <a:pt x="644" y="3071"/>
                      </a:lnTo>
                      <a:lnTo>
                        <a:pt x="645" y="3066"/>
                      </a:lnTo>
                      <a:lnTo>
                        <a:pt x="649" y="3062"/>
                      </a:lnTo>
                      <a:lnTo>
                        <a:pt x="653" y="3058"/>
                      </a:lnTo>
                      <a:lnTo>
                        <a:pt x="656" y="3055"/>
                      </a:lnTo>
                      <a:lnTo>
                        <a:pt x="662" y="3053"/>
                      </a:lnTo>
                      <a:lnTo>
                        <a:pt x="667" y="3053"/>
                      </a:lnTo>
                      <a:lnTo>
                        <a:pt x="676" y="3017"/>
                      </a:lnTo>
                      <a:lnTo>
                        <a:pt x="684" y="3017"/>
                      </a:lnTo>
                      <a:lnTo>
                        <a:pt x="684" y="3011"/>
                      </a:lnTo>
                      <a:lnTo>
                        <a:pt x="696" y="3011"/>
                      </a:lnTo>
                      <a:lnTo>
                        <a:pt x="696" y="3000"/>
                      </a:lnTo>
                      <a:lnTo>
                        <a:pt x="700" y="3000"/>
                      </a:lnTo>
                      <a:lnTo>
                        <a:pt x="704" y="2997"/>
                      </a:lnTo>
                      <a:lnTo>
                        <a:pt x="705" y="2995"/>
                      </a:lnTo>
                      <a:lnTo>
                        <a:pt x="707" y="2995"/>
                      </a:lnTo>
                      <a:lnTo>
                        <a:pt x="711" y="2995"/>
                      </a:lnTo>
                      <a:lnTo>
                        <a:pt x="713" y="2993"/>
                      </a:lnTo>
                      <a:lnTo>
                        <a:pt x="716" y="2993"/>
                      </a:lnTo>
                      <a:lnTo>
                        <a:pt x="724" y="2980"/>
                      </a:lnTo>
                      <a:lnTo>
                        <a:pt x="753" y="2957"/>
                      </a:lnTo>
                      <a:lnTo>
                        <a:pt x="753" y="2948"/>
                      </a:lnTo>
                      <a:lnTo>
                        <a:pt x="764" y="2940"/>
                      </a:lnTo>
                      <a:lnTo>
                        <a:pt x="769" y="2929"/>
                      </a:lnTo>
                      <a:lnTo>
                        <a:pt x="771" y="2911"/>
                      </a:lnTo>
                      <a:lnTo>
                        <a:pt x="775" y="2891"/>
                      </a:lnTo>
                      <a:lnTo>
                        <a:pt x="775" y="2871"/>
                      </a:lnTo>
                      <a:lnTo>
                        <a:pt x="776" y="2857"/>
                      </a:lnTo>
                      <a:lnTo>
                        <a:pt x="785" y="2857"/>
                      </a:lnTo>
                      <a:lnTo>
                        <a:pt x="796" y="2858"/>
                      </a:lnTo>
                      <a:lnTo>
                        <a:pt x="809" y="2862"/>
                      </a:lnTo>
                      <a:lnTo>
                        <a:pt x="820" y="2864"/>
                      </a:lnTo>
                      <a:lnTo>
                        <a:pt x="824" y="2864"/>
                      </a:lnTo>
                      <a:lnTo>
                        <a:pt x="824" y="2860"/>
                      </a:lnTo>
                      <a:lnTo>
                        <a:pt x="827" y="2857"/>
                      </a:lnTo>
                      <a:lnTo>
                        <a:pt x="829" y="2853"/>
                      </a:lnTo>
                      <a:lnTo>
                        <a:pt x="829" y="2851"/>
                      </a:lnTo>
                      <a:lnTo>
                        <a:pt x="833" y="2848"/>
                      </a:lnTo>
                      <a:lnTo>
                        <a:pt x="840" y="2848"/>
                      </a:lnTo>
                      <a:lnTo>
                        <a:pt x="844" y="2837"/>
                      </a:lnTo>
                      <a:lnTo>
                        <a:pt x="840" y="2828"/>
                      </a:lnTo>
                      <a:lnTo>
                        <a:pt x="840" y="2815"/>
                      </a:lnTo>
                      <a:lnTo>
                        <a:pt x="842" y="2802"/>
                      </a:lnTo>
                      <a:lnTo>
                        <a:pt x="844" y="2791"/>
                      </a:lnTo>
                      <a:lnTo>
                        <a:pt x="956" y="2780"/>
                      </a:lnTo>
                      <a:lnTo>
                        <a:pt x="1000" y="2780"/>
                      </a:lnTo>
                      <a:lnTo>
                        <a:pt x="1000" y="2784"/>
                      </a:lnTo>
                      <a:lnTo>
                        <a:pt x="1005" y="2788"/>
                      </a:lnTo>
                      <a:lnTo>
                        <a:pt x="1009" y="2791"/>
                      </a:lnTo>
                      <a:lnTo>
                        <a:pt x="1011" y="2795"/>
                      </a:lnTo>
                      <a:lnTo>
                        <a:pt x="1016" y="2797"/>
                      </a:lnTo>
                      <a:lnTo>
                        <a:pt x="1022" y="2798"/>
                      </a:lnTo>
                      <a:lnTo>
                        <a:pt x="1027" y="2800"/>
                      </a:lnTo>
                      <a:lnTo>
                        <a:pt x="1027" y="2804"/>
                      </a:lnTo>
                      <a:lnTo>
                        <a:pt x="1060" y="2791"/>
                      </a:lnTo>
                      <a:lnTo>
                        <a:pt x="1060" y="2788"/>
                      </a:lnTo>
                      <a:lnTo>
                        <a:pt x="1075" y="2788"/>
                      </a:lnTo>
                      <a:lnTo>
                        <a:pt x="1087" y="2791"/>
                      </a:lnTo>
                      <a:lnTo>
                        <a:pt x="1096" y="2797"/>
                      </a:lnTo>
                      <a:lnTo>
                        <a:pt x="1102" y="2760"/>
                      </a:lnTo>
                      <a:lnTo>
                        <a:pt x="1107" y="2728"/>
                      </a:lnTo>
                      <a:lnTo>
                        <a:pt x="1113" y="2726"/>
                      </a:lnTo>
                      <a:lnTo>
                        <a:pt x="1116" y="2726"/>
                      </a:lnTo>
                      <a:lnTo>
                        <a:pt x="1122" y="2724"/>
                      </a:lnTo>
                      <a:lnTo>
                        <a:pt x="1127" y="2724"/>
                      </a:lnTo>
                      <a:lnTo>
                        <a:pt x="1133" y="2713"/>
                      </a:lnTo>
                      <a:lnTo>
                        <a:pt x="1138" y="2704"/>
                      </a:lnTo>
                      <a:lnTo>
                        <a:pt x="1144" y="2693"/>
                      </a:lnTo>
                      <a:lnTo>
                        <a:pt x="1164" y="2693"/>
                      </a:lnTo>
                      <a:lnTo>
                        <a:pt x="1173" y="2675"/>
                      </a:lnTo>
                      <a:lnTo>
                        <a:pt x="1180" y="2657"/>
                      </a:lnTo>
                      <a:lnTo>
                        <a:pt x="1176" y="2657"/>
                      </a:lnTo>
                      <a:lnTo>
                        <a:pt x="1165" y="2668"/>
                      </a:lnTo>
                      <a:lnTo>
                        <a:pt x="1151" y="2675"/>
                      </a:lnTo>
                      <a:lnTo>
                        <a:pt x="1133" y="2680"/>
                      </a:lnTo>
                      <a:lnTo>
                        <a:pt x="1116" y="2684"/>
                      </a:lnTo>
                      <a:lnTo>
                        <a:pt x="1100" y="2689"/>
                      </a:lnTo>
                      <a:lnTo>
                        <a:pt x="1087" y="2697"/>
                      </a:lnTo>
                      <a:lnTo>
                        <a:pt x="1080" y="2708"/>
                      </a:lnTo>
                      <a:lnTo>
                        <a:pt x="1076" y="2711"/>
                      </a:lnTo>
                      <a:lnTo>
                        <a:pt x="1075" y="2717"/>
                      </a:lnTo>
                      <a:lnTo>
                        <a:pt x="1073" y="2720"/>
                      </a:lnTo>
                      <a:lnTo>
                        <a:pt x="1073" y="2728"/>
                      </a:lnTo>
                      <a:lnTo>
                        <a:pt x="984" y="2731"/>
                      </a:lnTo>
                      <a:lnTo>
                        <a:pt x="978" y="2722"/>
                      </a:lnTo>
                      <a:lnTo>
                        <a:pt x="969" y="2715"/>
                      </a:lnTo>
                      <a:lnTo>
                        <a:pt x="960" y="2708"/>
                      </a:lnTo>
                      <a:lnTo>
                        <a:pt x="953" y="2708"/>
                      </a:lnTo>
                      <a:lnTo>
                        <a:pt x="944" y="2697"/>
                      </a:lnTo>
                      <a:lnTo>
                        <a:pt x="936" y="2693"/>
                      </a:lnTo>
                      <a:lnTo>
                        <a:pt x="936" y="2680"/>
                      </a:lnTo>
                      <a:lnTo>
                        <a:pt x="933" y="2680"/>
                      </a:lnTo>
                      <a:lnTo>
                        <a:pt x="933" y="2668"/>
                      </a:lnTo>
                      <a:lnTo>
                        <a:pt x="927" y="2668"/>
                      </a:lnTo>
                      <a:lnTo>
                        <a:pt x="924" y="2657"/>
                      </a:lnTo>
                      <a:lnTo>
                        <a:pt x="900" y="2664"/>
                      </a:lnTo>
                      <a:lnTo>
                        <a:pt x="900" y="2668"/>
                      </a:lnTo>
                      <a:lnTo>
                        <a:pt x="887" y="2668"/>
                      </a:lnTo>
                      <a:lnTo>
                        <a:pt x="887" y="2671"/>
                      </a:lnTo>
                      <a:lnTo>
                        <a:pt x="871" y="2677"/>
                      </a:lnTo>
                      <a:lnTo>
                        <a:pt x="851" y="2678"/>
                      </a:lnTo>
                      <a:lnTo>
                        <a:pt x="833" y="2680"/>
                      </a:lnTo>
                      <a:lnTo>
                        <a:pt x="829" y="2677"/>
                      </a:lnTo>
                      <a:lnTo>
                        <a:pt x="827" y="2673"/>
                      </a:lnTo>
                      <a:lnTo>
                        <a:pt x="825" y="2671"/>
                      </a:lnTo>
                      <a:lnTo>
                        <a:pt x="825" y="2668"/>
                      </a:lnTo>
                      <a:lnTo>
                        <a:pt x="825" y="2664"/>
                      </a:lnTo>
                      <a:lnTo>
                        <a:pt x="824" y="2660"/>
                      </a:lnTo>
                      <a:lnTo>
                        <a:pt x="824" y="2651"/>
                      </a:lnTo>
                      <a:lnTo>
                        <a:pt x="827" y="2651"/>
                      </a:lnTo>
                      <a:lnTo>
                        <a:pt x="827" y="2648"/>
                      </a:lnTo>
                      <a:lnTo>
                        <a:pt x="856" y="2644"/>
                      </a:lnTo>
                      <a:lnTo>
                        <a:pt x="856" y="2640"/>
                      </a:lnTo>
                      <a:lnTo>
                        <a:pt x="844" y="2637"/>
                      </a:lnTo>
                      <a:lnTo>
                        <a:pt x="833" y="2633"/>
                      </a:lnTo>
                      <a:lnTo>
                        <a:pt x="816" y="2633"/>
                      </a:lnTo>
                      <a:lnTo>
                        <a:pt x="813" y="2608"/>
                      </a:lnTo>
                      <a:lnTo>
                        <a:pt x="800" y="2608"/>
                      </a:lnTo>
                      <a:lnTo>
                        <a:pt x="800" y="2617"/>
                      </a:lnTo>
                      <a:lnTo>
                        <a:pt x="785" y="2615"/>
                      </a:lnTo>
                      <a:lnTo>
                        <a:pt x="773" y="2613"/>
                      </a:lnTo>
                      <a:lnTo>
                        <a:pt x="762" y="2615"/>
                      </a:lnTo>
                      <a:lnTo>
                        <a:pt x="753" y="2620"/>
                      </a:lnTo>
                      <a:lnTo>
                        <a:pt x="747" y="2620"/>
                      </a:lnTo>
                      <a:lnTo>
                        <a:pt x="744" y="2640"/>
                      </a:lnTo>
                      <a:lnTo>
                        <a:pt x="727" y="2644"/>
                      </a:lnTo>
                      <a:lnTo>
                        <a:pt x="727" y="2648"/>
                      </a:lnTo>
                      <a:lnTo>
                        <a:pt x="707" y="2644"/>
                      </a:lnTo>
                      <a:lnTo>
                        <a:pt x="704" y="2651"/>
                      </a:lnTo>
                      <a:lnTo>
                        <a:pt x="700" y="2657"/>
                      </a:lnTo>
                      <a:lnTo>
                        <a:pt x="695" y="2658"/>
                      </a:lnTo>
                      <a:lnTo>
                        <a:pt x="689" y="2660"/>
                      </a:lnTo>
                      <a:lnTo>
                        <a:pt x="684" y="2662"/>
                      </a:lnTo>
                      <a:lnTo>
                        <a:pt x="676" y="2664"/>
                      </a:lnTo>
                      <a:lnTo>
                        <a:pt x="675" y="2662"/>
                      </a:lnTo>
                      <a:lnTo>
                        <a:pt x="675" y="2662"/>
                      </a:lnTo>
                      <a:lnTo>
                        <a:pt x="673" y="2662"/>
                      </a:lnTo>
                      <a:lnTo>
                        <a:pt x="673" y="2662"/>
                      </a:lnTo>
                      <a:lnTo>
                        <a:pt x="671" y="2660"/>
                      </a:lnTo>
                      <a:lnTo>
                        <a:pt x="667" y="2660"/>
                      </a:lnTo>
                      <a:lnTo>
                        <a:pt x="665" y="2649"/>
                      </a:lnTo>
                      <a:lnTo>
                        <a:pt x="662" y="2642"/>
                      </a:lnTo>
                      <a:lnTo>
                        <a:pt x="662" y="2635"/>
                      </a:lnTo>
                      <a:lnTo>
                        <a:pt x="664" y="2624"/>
                      </a:lnTo>
                      <a:lnTo>
                        <a:pt x="636" y="2624"/>
                      </a:lnTo>
                      <a:lnTo>
                        <a:pt x="636" y="2620"/>
                      </a:lnTo>
                      <a:lnTo>
                        <a:pt x="633" y="2620"/>
                      </a:lnTo>
                      <a:lnTo>
                        <a:pt x="633" y="2600"/>
                      </a:lnTo>
                      <a:lnTo>
                        <a:pt x="653" y="2597"/>
                      </a:lnTo>
                      <a:lnTo>
                        <a:pt x="647" y="2577"/>
                      </a:lnTo>
                      <a:lnTo>
                        <a:pt x="607" y="2564"/>
                      </a:lnTo>
                      <a:lnTo>
                        <a:pt x="607" y="2553"/>
                      </a:lnTo>
                      <a:lnTo>
                        <a:pt x="613" y="2553"/>
                      </a:lnTo>
                      <a:lnTo>
                        <a:pt x="613" y="2548"/>
                      </a:lnTo>
                      <a:lnTo>
                        <a:pt x="624" y="2548"/>
                      </a:lnTo>
                      <a:lnTo>
                        <a:pt x="624" y="2544"/>
                      </a:lnTo>
                      <a:lnTo>
                        <a:pt x="629" y="2542"/>
                      </a:lnTo>
                      <a:lnTo>
                        <a:pt x="635" y="2538"/>
                      </a:lnTo>
                      <a:lnTo>
                        <a:pt x="640" y="2537"/>
                      </a:lnTo>
                      <a:lnTo>
                        <a:pt x="644" y="2535"/>
                      </a:lnTo>
                      <a:lnTo>
                        <a:pt x="647" y="2531"/>
                      </a:lnTo>
                      <a:lnTo>
                        <a:pt x="649" y="2526"/>
                      </a:lnTo>
                      <a:lnTo>
                        <a:pt x="653" y="2520"/>
                      </a:lnTo>
                      <a:lnTo>
                        <a:pt x="656" y="2520"/>
                      </a:lnTo>
                      <a:lnTo>
                        <a:pt x="656" y="2508"/>
                      </a:lnTo>
                      <a:lnTo>
                        <a:pt x="676" y="2508"/>
                      </a:lnTo>
                      <a:lnTo>
                        <a:pt x="680" y="2517"/>
                      </a:lnTo>
                      <a:lnTo>
                        <a:pt x="682" y="2517"/>
                      </a:lnTo>
                      <a:lnTo>
                        <a:pt x="684" y="2515"/>
                      </a:lnTo>
                      <a:lnTo>
                        <a:pt x="689" y="2515"/>
                      </a:lnTo>
                      <a:lnTo>
                        <a:pt x="695" y="2513"/>
                      </a:lnTo>
                      <a:lnTo>
                        <a:pt x="700" y="2513"/>
                      </a:lnTo>
                      <a:lnTo>
                        <a:pt x="704" y="2513"/>
                      </a:lnTo>
                      <a:lnTo>
                        <a:pt x="707" y="2511"/>
                      </a:lnTo>
                      <a:lnTo>
                        <a:pt x="707" y="2504"/>
                      </a:lnTo>
                      <a:lnTo>
                        <a:pt x="713" y="2504"/>
                      </a:lnTo>
                      <a:lnTo>
                        <a:pt x="733" y="2480"/>
                      </a:lnTo>
                      <a:lnTo>
                        <a:pt x="740" y="2480"/>
                      </a:lnTo>
                      <a:lnTo>
                        <a:pt x="740" y="2471"/>
                      </a:lnTo>
                      <a:lnTo>
                        <a:pt x="776" y="2466"/>
                      </a:lnTo>
                      <a:lnTo>
                        <a:pt x="809" y="2451"/>
                      </a:lnTo>
                      <a:lnTo>
                        <a:pt x="836" y="2431"/>
                      </a:lnTo>
                      <a:lnTo>
                        <a:pt x="856" y="2402"/>
                      </a:lnTo>
                      <a:lnTo>
                        <a:pt x="871" y="2369"/>
                      </a:lnTo>
                      <a:lnTo>
                        <a:pt x="876" y="2331"/>
                      </a:lnTo>
                      <a:lnTo>
                        <a:pt x="867" y="2324"/>
                      </a:lnTo>
                      <a:lnTo>
                        <a:pt x="862" y="2313"/>
                      </a:lnTo>
                      <a:lnTo>
                        <a:pt x="860" y="2297"/>
                      </a:lnTo>
                      <a:lnTo>
                        <a:pt x="880" y="2268"/>
                      </a:lnTo>
                      <a:lnTo>
                        <a:pt x="869" y="2262"/>
                      </a:lnTo>
                      <a:lnTo>
                        <a:pt x="864" y="2251"/>
                      </a:lnTo>
                      <a:lnTo>
                        <a:pt x="860" y="2237"/>
                      </a:lnTo>
                      <a:lnTo>
                        <a:pt x="860" y="2222"/>
                      </a:lnTo>
                      <a:lnTo>
                        <a:pt x="860" y="2204"/>
                      </a:lnTo>
                      <a:lnTo>
                        <a:pt x="804" y="2208"/>
                      </a:lnTo>
                      <a:lnTo>
                        <a:pt x="784" y="2244"/>
                      </a:lnTo>
                      <a:lnTo>
                        <a:pt x="767" y="2244"/>
                      </a:lnTo>
                      <a:lnTo>
                        <a:pt x="764" y="2237"/>
                      </a:lnTo>
                      <a:lnTo>
                        <a:pt x="727" y="2244"/>
                      </a:lnTo>
                      <a:lnTo>
                        <a:pt x="727" y="2228"/>
                      </a:lnTo>
                      <a:lnTo>
                        <a:pt x="731" y="2226"/>
                      </a:lnTo>
                      <a:lnTo>
                        <a:pt x="733" y="2224"/>
                      </a:lnTo>
                      <a:lnTo>
                        <a:pt x="733" y="2224"/>
                      </a:lnTo>
                      <a:lnTo>
                        <a:pt x="733" y="2222"/>
                      </a:lnTo>
                      <a:lnTo>
                        <a:pt x="735" y="2222"/>
                      </a:lnTo>
                      <a:lnTo>
                        <a:pt x="735" y="2218"/>
                      </a:lnTo>
                      <a:lnTo>
                        <a:pt x="736" y="2217"/>
                      </a:lnTo>
                      <a:lnTo>
                        <a:pt x="740" y="2217"/>
                      </a:lnTo>
                      <a:lnTo>
                        <a:pt x="740" y="2208"/>
                      </a:lnTo>
                      <a:lnTo>
                        <a:pt x="773" y="2184"/>
                      </a:lnTo>
                      <a:lnTo>
                        <a:pt x="780" y="2184"/>
                      </a:lnTo>
                      <a:lnTo>
                        <a:pt x="784" y="2177"/>
                      </a:lnTo>
                      <a:lnTo>
                        <a:pt x="793" y="2177"/>
                      </a:lnTo>
                      <a:lnTo>
                        <a:pt x="793" y="2171"/>
                      </a:lnTo>
                      <a:lnTo>
                        <a:pt x="804" y="2168"/>
                      </a:lnTo>
                      <a:lnTo>
                        <a:pt x="807" y="2157"/>
                      </a:lnTo>
                      <a:lnTo>
                        <a:pt x="813" y="2157"/>
                      </a:lnTo>
                      <a:lnTo>
                        <a:pt x="818" y="2140"/>
                      </a:lnTo>
                      <a:lnTo>
                        <a:pt x="820" y="2120"/>
                      </a:lnTo>
                      <a:lnTo>
                        <a:pt x="793" y="2117"/>
                      </a:lnTo>
                      <a:lnTo>
                        <a:pt x="793" y="2111"/>
                      </a:lnTo>
                      <a:lnTo>
                        <a:pt x="780" y="2097"/>
                      </a:lnTo>
                      <a:lnTo>
                        <a:pt x="773" y="2073"/>
                      </a:lnTo>
                      <a:lnTo>
                        <a:pt x="769" y="2048"/>
                      </a:lnTo>
                      <a:lnTo>
                        <a:pt x="767" y="2020"/>
                      </a:lnTo>
                      <a:lnTo>
                        <a:pt x="836" y="2020"/>
                      </a:lnTo>
                      <a:lnTo>
                        <a:pt x="847" y="2060"/>
                      </a:lnTo>
                      <a:lnTo>
                        <a:pt x="862" y="2057"/>
                      </a:lnTo>
                      <a:lnTo>
                        <a:pt x="880" y="2057"/>
                      </a:lnTo>
                      <a:lnTo>
                        <a:pt x="880" y="2062"/>
                      </a:lnTo>
                      <a:lnTo>
                        <a:pt x="880" y="2066"/>
                      </a:lnTo>
                      <a:lnTo>
                        <a:pt x="878" y="2069"/>
                      </a:lnTo>
                      <a:lnTo>
                        <a:pt x="876" y="2071"/>
                      </a:lnTo>
                      <a:lnTo>
                        <a:pt x="876" y="2073"/>
                      </a:lnTo>
                      <a:lnTo>
                        <a:pt x="875" y="2077"/>
                      </a:lnTo>
                      <a:lnTo>
                        <a:pt x="873" y="2080"/>
                      </a:lnTo>
                      <a:lnTo>
                        <a:pt x="876" y="2080"/>
                      </a:lnTo>
                      <a:lnTo>
                        <a:pt x="889" y="2071"/>
                      </a:lnTo>
                      <a:lnTo>
                        <a:pt x="907" y="2064"/>
                      </a:lnTo>
                      <a:lnTo>
                        <a:pt x="924" y="2060"/>
                      </a:lnTo>
                      <a:lnTo>
                        <a:pt x="924" y="2048"/>
                      </a:lnTo>
                      <a:lnTo>
                        <a:pt x="931" y="2049"/>
                      </a:lnTo>
                      <a:lnTo>
                        <a:pt x="936" y="2049"/>
                      </a:lnTo>
                      <a:lnTo>
                        <a:pt x="940" y="2051"/>
                      </a:lnTo>
                      <a:lnTo>
                        <a:pt x="944" y="2053"/>
                      </a:lnTo>
                      <a:lnTo>
                        <a:pt x="947" y="2057"/>
                      </a:lnTo>
                      <a:lnTo>
                        <a:pt x="947" y="2060"/>
                      </a:lnTo>
                      <a:lnTo>
                        <a:pt x="960" y="2060"/>
                      </a:lnTo>
                      <a:lnTo>
                        <a:pt x="960" y="2064"/>
                      </a:lnTo>
                      <a:lnTo>
                        <a:pt x="996" y="2060"/>
                      </a:lnTo>
                      <a:lnTo>
                        <a:pt x="996" y="2048"/>
                      </a:lnTo>
                      <a:lnTo>
                        <a:pt x="1040" y="2040"/>
                      </a:lnTo>
                      <a:lnTo>
                        <a:pt x="1053" y="2057"/>
                      </a:lnTo>
                      <a:lnTo>
                        <a:pt x="1060" y="2057"/>
                      </a:lnTo>
                      <a:lnTo>
                        <a:pt x="1067" y="2068"/>
                      </a:lnTo>
                      <a:lnTo>
                        <a:pt x="1076" y="2068"/>
                      </a:lnTo>
                      <a:lnTo>
                        <a:pt x="1076" y="2073"/>
                      </a:lnTo>
                      <a:lnTo>
                        <a:pt x="1080" y="2077"/>
                      </a:lnTo>
                      <a:lnTo>
                        <a:pt x="1085" y="2078"/>
                      </a:lnTo>
                      <a:lnTo>
                        <a:pt x="1089" y="2082"/>
                      </a:lnTo>
                      <a:lnTo>
                        <a:pt x="1096" y="2084"/>
                      </a:lnTo>
                      <a:lnTo>
                        <a:pt x="1096" y="2080"/>
                      </a:lnTo>
                      <a:lnTo>
                        <a:pt x="1084" y="2077"/>
                      </a:lnTo>
                      <a:lnTo>
                        <a:pt x="1082" y="2071"/>
                      </a:lnTo>
                      <a:lnTo>
                        <a:pt x="1080" y="2068"/>
                      </a:lnTo>
                      <a:lnTo>
                        <a:pt x="1078" y="2064"/>
                      </a:lnTo>
                      <a:lnTo>
                        <a:pt x="1076" y="2060"/>
                      </a:lnTo>
                      <a:lnTo>
                        <a:pt x="1073" y="2060"/>
                      </a:lnTo>
                      <a:lnTo>
                        <a:pt x="1065" y="2044"/>
                      </a:lnTo>
                      <a:lnTo>
                        <a:pt x="1064" y="2024"/>
                      </a:lnTo>
                      <a:lnTo>
                        <a:pt x="1075" y="2020"/>
                      </a:lnTo>
                      <a:lnTo>
                        <a:pt x="1085" y="2018"/>
                      </a:lnTo>
                      <a:lnTo>
                        <a:pt x="1100" y="2017"/>
                      </a:lnTo>
                      <a:lnTo>
                        <a:pt x="1100" y="2013"/>
                      </a:lnTo>
                      <a:lnTo>
                        <a:pt x="1091" y="1998"/>
                      </a:lnTo>
                      <a:lnTo>
                        <a:pt x="1084" y="1980"/>
                      </a:lnTo>
                      <a:lnTo>
                        <a:pt x="1080" y="1960"/>
                      </a:lnTo>
                      <a:lnTo>
                        <a:pt x="1095" y="1948"/>
                      </a:lnTo>
                      <a:lnTo>
                        <a:pt x="1105" y="1928"/>
                      </a:lnTo>
                      <a:lnTo>
                        <a:pt x="1113" y="1908"/>
                      </a:lnTo>
                      <a:lnTo>
                        <a:pt x="1093" y="1904"/>
                      </a:lnTo>
                      <a:lnTo>
                        <a:pt x="1093" y="1837"/>
                      </a:lnTo>
                      <a:lnTo>
                        <a:pt x="1107" y="1837"/>
                      </a:lnTo>
                      <a:lnTo>
                        <a:pt x="1107" y="1828"/>
                      </a:lnTo>
                      <a:lnTo>
                        <a:pt x="1127" y="1828"/>
                      </a:lnTo>
                      <a:lnTo>
                        <a:pt x="1133" y="1817"/>
                      </a:lnTo>
                      <a:lnTo>
                        <a:pt x="1125" y="1809"/>
                      </a:lnTo>
                      <a:lnTo>
                        <a:pt x="1124" y="1798"/>
                      </a:lnTo>
                      <a:lnTo>
                        <a:pt x="1124" y="1784"/>
                      </a:lnTo>
                      <a:lnTo>
                        <a:pt x="1131" y="1780"/>
                      </a:lnTo>
                      <a:lnTo>
                        <a:pt x="1136" y="1775"/>
                      </a:lnTo>
                      <a:lnTo>
                        <a:pt x="1142" y="1768"/>
                      </a:lnTo>
                      <a:lnTo>
                        <a:pt x="1144" y="1760"/>
                      </a:lnTo>
                      <a:lnTo>
                        <a:pt x="1140" y="1760"/>
                      </a:lnTo>
                      <a:lnTo>
                        <a:pt x="1138" y="1755"/>
                      </a:lnTo>
                      <a:lnTo>
                        <a:pt x="1138" y="1751"/>
                      </a:lnTo>
                      <a:lnTo>
                        <a:pt x="1136" y="1749"/>
                      </a:lnTo>
                      <a:lnTo>
                        <a:pt x="1133" y="1749"/>
                      </a:lnTo>
                      <a:lnTo>
                        <a:pt x="1129" y="1749"/>
                      </a:lnTo>
                      <a:lnTo>
                        <a:pt x="1124" y="1748"/>
                      </a:lnTo>
                      <a:lnTo>
                        <a:pt x="1120" y="1751"/>
                      </a:lnTo>
                      <a:lnTo>
                        <a:pt x="1116" y="1755"/>
                      </a:lnTo>
                      <a:lnTo>
                        <a:pt x="1111" y="1755"/>
                      </a:lnTo>
                      <a:lnTo>
                        <a:pt x="1104" y="1757"/>
                      </a:lnTo>
                      <a:lnTo>
                        <a:pt x="1100" y="1737"/>
                      </a:lnTo>
                      <a:lnTo>
                        <a:pt x="1096" y="1737"/>
                      </a:lnTo>
                      <a:lnTo>
                        <a:pt x="1093" y="1748"/>
                      </a:lnTo>
                      <a:lnTo>
                        <a:pt x="1089" y="1760"/>
                      </a:lnTo>
                      <a:lnTo>
                        <a:pt x="1082" y="1773"/>
                      </a:lnTo>
                      <a:lnTo>
                        <a:pt x="1076" y="1780"/>
                      </a:lnTo>
                      <a:lnTo>
                        <a:pt x="1060" y="1780"/>
                      </a:lnTo>
                      <a:lnTo>
                        <a:pt x="1056" y="1768"/>
                      </a:lnTo>
                      <a:lnTo>
                        <a:pt x="1053" y="1768"/>
                      </a:lnTo>
                      <a:lnTo>
                        <a:pt x="1053" y="1744"/>
                      </a:lnTo>
                      <a:lnTo>
                        <a:pt x="1033" y="1744"/>
                      </a:lnTo>
                      <a:lnTo>
                        <a:pt x="1029" y="1737"/>
                      </a:lnTo>
                      <a:lnTo>
                        <a:pt x="1027" y="1731"/>
                      </a:lnTo>
                      <a:lnTo>
                        <a:pt x="1024" y="1726"/>
                      </a:lnTo>
                      <a:lnTo>
                        <a:pt x="1020" y="1720"/>
                      </a:lnTo>
                      <a:lnTo>
                        <a:pt x="1013" y="1717"/>
                      </a:lnTo>
                      <a:lnTo>
                        <a:pt x="1016" y="1680"/>
                      </a:lnTo>
                      <a:lnTo>
                        <a:pt x="998" y="1671"/>
                      </a:lnTo>
                      <a:lnTo>
                        <a:pt x="984" y="1653"/>
                      </a:lnTo>
                      <a:lnTo>
                        <a:pt x="973" y="1631"/>
                      </a:lnTo>
                      <a:lnTo>
                        <a:pt x="967" y="1608"/>
                      </a:lnTo>
                      <a:lnTo>
                        <a:pt x="975" y="1602"/>
                      </a:lnTo>
                      <a:lnTo>
                        <a:pt x="975" y="1595"/>
                      </a:lnTo>
                      <a:lnTo>
                        <a:pt x="975" y="1588"/>
                      </a:lnTo>
                      <a:lnTo>
                        <a:pt x="976" y="1577"/>
                      </a:lnTo>
                      <a:lnTo>
                        <a:pt x="980" y="1577"/>
                      </a:lnTo>
                      <a:lnTo>
                        <a:pt x="980" y="1564"/>
                      </a:lnTo>
                      <a:lnTo>
                        <a:pt x="987" y="1560"/>
                      </a:lnTo>
                      <a:lnTo>
                        <a:pt x="987" y="1551"/>
                      </a:lnTo>
                      <a:lnTo>
                        <a:pt x="1007" y="1537"/>
                      </a:lnTo>
                      <a:lnTo>
                        <a:pt x="1016" y="1480"/>
                      </a:lnTo>
                      <a:lnTo>
                        <a:pt x="1040" y="1480"/>
                      </a:lnTo>
                      <a:lnTo>
                        <a:pt x="1040" y="1477"/>
                      </a:lnTo>
                      <a:lnTo>
                        <a:pt x="1033" y="1477"/>
                      </a:lnTo>
                      <a:lnTo>
                        <a:pt x="1033" y="1464"/>
                      </a:lnTo>
                      <a:lnTo>
                        <a:pt x="1053" y="1460"/>
                      </a:lnTo>
                      <a:lnTo>
                        <a:pt x="1053" y="1457"/>
                      </a:lnTo>
                      <a:lnTo>
                        <a:pt x="1040" y="1455"/>
                      </a:lnTo>
                      <a:lnTo>
                        <a:pt x="1029" y="1451"/>
                      </a:lnTo>
                      <a:lnTo>
                        <a:pt x="1018" y="1449"/>
                      </a:lnTo>
                      <a:lnTo>
                        <a:pt x="1013" y="1448"/>
                      </a:lnTo>
                      <a:lnTo>
                        <a:pt x="1007" y="1457"/>
                      </a:lnTo>
                      <a:lnTo>
                        <a:pt x="984" y="1457"/>
                      </a:lnTo>
                      <a:lnTo>
                        <a:pt x="987" y="1488"/>
                      </a:lnTo>
                      <a:lnTo>
                        <a:pt x="984" y="1489"/>
                      </a:lnTo>
                      <a:lnTo>
                        <a:pt x="978" y="1491"/>
                      </a:lnTo>
                      <a:lnTo>
                        <a:pt x="971" y="1491"/>
                      </a:lnTo>
                      <a:lnTo>
                        <a:pt x="964" y="1493"/>
                      </a:lnTo>
                      <a:lnTo>
                        <a:pt x="964" y="1497"/>
                      </a:lnTo>
                      <a:lnTo>
                        <a:pt x="936" y="1497"/>
                      </a:lnTo>
                      <a:lnTo>
                        <a:pt x="935" y="1506"/>
                      </a:lnTo>
                      <a:lnTo>
                        <a:pt x="931" y="1513"/>
                      </a:lnTo>
                      <a:lnTo>
                        <a:pt x="927" y="1518"/>
                      </a:lnTo>
                      <a:lnTo>
                        <a:pt x="920" y="1524"/>
                      </a:lnTo>
                      <a:lnTo>
                        <a:pt x="909" y="1529"/>
                      </a:lnTo>
                      <a:lnTo>
                        <a:pt x="896" y="1531"/>
                      </a:lnTo>
                      <a:lnTo>
                        <a:pt x="880" y="1531"/>
                      </a:lnTo>
                      <a:lnTo>
                        <a:pt x="880" y="1520"/>
                      </a:lnTo>
                      <a:lnTo>
                        <a:pt x="876" y="1520"/>
                      </a:lnTo>
                      <a:lnTo>
                        <a:pt x="873" y="1524"/>
                      </a:lnTo>
                      <a:lnTo>
                        <a:pt x="869" y="1528"/>
                      </a:lnTo>
                      <a:lnTo>
                        <a:pt x="865" y="1528"/>
                      </a:lnTo>
                      <a:lnTo>
                        <a:pt x="860" y="1528"/>
                      </a:lnTo>
                      <a:lnTo>
                        <a:pt x="853" y="1528"/>
                      </a:lnTo>
                      <a:lnTo>
                        <a:pt x="844" y="1504"/>
                      </a:lnTo>
                      <a:lnTo>
                        <a:pt x="827" y="1502"/>
                      </a:lnTo>
                      <a:lnTo>
                        <a:pt x="813" y="1500"/>
                      </a:lnTo>
                      <a:lnTo>
                        <a:pt x="807" y="1480"/>
                      </a:lnTo>
                      <a:lnTo>
                        <a:pt x="804" y="1480"/>
                      </a:lnTo>
                      <a:lnTo>
                        <a:pt x="804" y="1486"/>
                      </a:lnTo>
                      <a:lnTo>
                        <a:pt x="804" y="1489"/>
                      </a:lnTo>
                      <a:lnTo>
                        <a:pt x="802" y="1493"/>
                      </a:lnTo>
                      <a:lnTo>
                        <a:pt x="800" y="1497"/>
                      </a:lnTo>
                      <a:lnTo>
                        <a:pt x="804" y="1497"/>
                      </a:lnTo>
                      <a:lnTo>
                        <a:pt x="807" y="1500"/>
                      </a:lnTo>
                      <a:lnTo>
                        <a:pt x="809" y="1502"/>
                      </a:lnTo>
                      <a:lnTo>
                        <a:pt x="811" y="1502"/>
                      </a:lnTo>
                      <a:lnTo>
                        <a:pt x="811" y="1502"/>
                      </a:lnTo>
                      <a:lnTo>
                        <a:pt x="813" y="1502"/>
                      </a:lnTo>
                      <a:lnTo>
                        <a:pt x="815" y="1502"/>
                      </a:lnTo>
                      <a:lnTo>
                        <a:pt x="816" y="1504"/>
                      </a:lnTo>
                      <a:lnTo>
                        <a:pt x="820" y="1513"/>
                      </a:lnTo>
                      <a:lnTo>
                        <a:pt x="820" y="1524"/>
                      </a:lnTo>
                      <a:lnTo>
                        <a:pt x="820" y="1537"/>
                      </a:lnTo>
                      <a:lnTo>
                        <a:pt x="816" y="1537"/>
                      </a:lnTo>
                      <a:lnTo>
                        <a:pt x="816" y="1564"/>
                      </a:lnTo>
                      <a:lnTo>
                        <a:pt x="795" y="1560"/>
                      </a:lnTo>
                      <a:lnTo>
                        <a:pt x="775" y="1549"/>
                      </a:lnTo>
                      <a:lnTo>
                        <a:pt x="760" y="1537"/>
                      </a:lnTo>
                      <a:lnTo>
                        <a:pt x="745" y="1522"/>
                      </a:lnTo>
                      <a:lnTo>
                        <a:pt x="733" y="1508"/>
                      </a:lnTo>
                      <a:lnTo>
                        <a:pt x="727" y="1506"/>
                      </a:lnTo>
                      <a:lnTo>
                        <a:pt x="724" y="1502"/>
                      </a:lnTo>
                      <a:lnTo>
                        <a:pt x="720" y="1500"/>
                      </a:lnTo>
                      <a:lnTo>
                        <a:pt x="716" y="1497"/>
                      </a:lnTo>
                      <a:lnTo>
                        <a:pt x="704" y="1500"/>
                      </a:lnTo>
                      <a:lnTo>
                        <a:pt x="704" y="1504"/>
                      </a:lnTo>
                      <a:lnTo>
                        <a:pt x="696" y="1504"/>
                      </a:lnTo>
                      <a:lnTo>
                        <a:pt x="695" y="1508"/>
                      </a:lnTo>
                      <a:lnTo>
                        <a:pt x="693" y="1511"/>
                      </a:lnTo>
                      <a:lnTo>
                        <a:pt x="693" y="1515"/>
                      </a:lnTo>
                      <a:lnTo>
                        <a:pt x="693" y="1520"/>
                      </a:lnTo>
                      <a:lnTo>
                        <a:pt x="700" y="1529"/>
                      </a:lnTo>
                      <a:lnTo>
                        <a:pt x="704" y="1542"/>
                      </a:lnTo>
                      <a:lnTo>
                        <a:pt x="704" y="1558"/>
                      </a:lnTo>
                      <a:lnTo>
                        <a:pt x="704" y="1577"/>
                      </a:lnTo>
                      <a:lnTo>
                        <a:pt x="687" y="1577"/>
                      </a:lnTo>
                      <a:lnTo>
                        <a:pt x="685" y="1569"/>
                      </a:lnTo>
                      <a:lnTo>
                        <a:pt x="682" y="1562"/>
                      </a:lnTo>
                      <a:lnTo>
                        <a:pt x="678" y="1555"/>
                      </a:lnTo>
                      <a:lnTo>
                        <a:pt x="676" y="1548"/>
                      </a:lnTo>
                      <a:lnTo>
                        <a:pt x="675" y="1542"/>
                      </a:lnTo>
                      <a:lnTo>
                        <a:pt x="675" y="1537"/>
                      </a:lnTo>
                      <a:lnTo>
                        <a:pt x="675" y="1531"/>
                      </a:lnTo>
                      <a:lnTo>
                        <a:pt x="675" y="1526"/>
                      </a:lnTo>
                      <a:lnTo>
                        <a:pt x="673" y="1520"/>
                      </a:lnTo>
                      <a:lnTo>
                        <a:pt x="644" y="1497"/>
                      </a:lnTo>
                      <a:lnTo>
                        <a:pt x="638" y="1480"/>
                      </a:lnTo>
                      <a:lnTo>
                        <a:pt x="636" y="1458"/>
                      </a:lnTo>
                      <a:lnTo>
                        <a:pt x="636" y="1437"/>
                      </a:lnTo>
                      <a:lnTo>
                        <a:pt x="640" y="1435"/>
                      </a:lnTo>
                      <a:lnTo>
                        <a:pt x="644" y="1433"/>
                      </a:lnTo>
                      <a:lnTo>
                        <a:pt x="649" y="1433"/>
                      </a:lnTo>
                      <a:lnTo>
                        <a:pt x="656" y="1433"/>
                      </a:lnTo>
                      <a:lnTo>
                        <a:pt x="658" y="1435"/>
                      </a:lnTo>
                      <a:lnTo>
                        <a:pt x="660" y="1437"/>
                      </a:lnTo>
                      <a:lnTo>
                        <a:pt x="662" y="1438"/>
                      </a:lnTo>
                      <a:lnTo>
                        <a:pt x="664" y="1440"/>
                      </a:lnTo>
                      <a:lnTo>
                        <a:pt x="664" y="1437"/>
                      </a:lnTo>
                      <a:lnTo>
                        <a:pt x="660" y="1437"/>
                      </a:lnTo>
                      <a:lnTo>
                        <a:pt x="658" y="1431"/>
                      </a:lnTo>
                      <a:lnTo>
                        <a:pt x="658" y="1426"/>
                      </a:lnTo>
                      <a:lnTo>
                        <a:pt x="660" y="1422"/>
                      </a:lnTo>
                      <a:lnTo>
                        <a:pt x="662" y="1418"/>
                      </a:lnTo>
                      <a:lnTo>
                        <a:pt x="664" y="1415"/>
                      </a:lnTo>
                      <a:lnTo>
                        <a:pt x="667" y="1413"/>
                      </a:lnTo>
                      <a:lnTo>
                        <a:pt x="671" y="1409"/>
                      </a:lnTo>
                      <a:lnTo>
                        <a:pt x="673" y="1408"/>
                      </a:lnTo>
                      <a:lnTo>
                        <a:pt x="673" y="1400"/>
                      </a:lnTo>
                      <a:lnTo>
                        <a:pt x="680" y="1397"/>
                      </a:lnTo>
                      <a:lnTo>
                        <a:pt x="680" y="1388"/>
                      </a:lnTo>
                      <a:lnTo>
                        <a:pt x="684" y="1388"/>
                      </a:lnTo>
                      <a:lnTo>
                        <a:pt x="684" y="1380"/>
                      </a:lnTo>
                      <a:lnTo>
                        <a:pt x="693" y="1377"/>
                      </a:lnTo>
                      <a:lnTo>
                        <a:pt x="693" y="1368"/>
                      </a:lnTo>
                      <a:lnTo>
                        <a:pt x="696" y="1368"/>
                      </a:lnTo>
                      <a:lnTo>
                        <a:pt x="704" y="1344"/>
                      </a:lnTo>
                      <a:lnTo>
                        <a:pt x="707" y="1344"/>
                      </a:lnTo>
                      <a:lnTo>
                        <a:pt x="707" y="1313"/>
                      </a:lnTo>
                      <a:lnTo>
                        <a:pt x="724" y="1304"/>
                      </a:lnTo>
                      <a:lnTo>
                        <a:pt x="724" y="1280"/>
                      </a:lnTo>
                      <a:lnTo>
                        <a:pt x="727" y="1280"/>
                      </a:lnTo>
                      <a:lnTo>
                        <a:pt x="733" y="1277"/>
                      </a:lnTo>
                      <a:lnTo>
                        <a:pt x="736" y="1273"/>
                      </a:lnTo>
                      <a:lnTo>
                        <a:pt x="738" y="1271"/>
                      </a:lnTo>
                      <a:lnTo>
                        <a:pt x="744" y="1269"/>
                      </a:lnTo>
                      <a:lnTo>
                        <a:pt x="745" y="1268"/>
                      </a:lnTo>
                      <a:lnTo>
                        <a:pt x="749" y="1264"/>
                      </a:lnTo>
                      <a:lnTo>
                        <a:pt x="751" y="1260"/>
                      </a:lnTo>
                      <a:lnTo>
                        <a:pt x="753" y="1251"/>
                      </a:lnTo>
                      <a:lnTo>
                        <a:pt x="753" y="1249"/>
                      </a:lnTo>
                      <a:lnTo>
                        <a:pt x="755" y="1249"/>
                      </a:lnTo>
                      <a:lnTo>
                        <a:pt x="756" y="1251"/>
                      </a:lnTo>
                      <a:lnTo>
                        <a:pt x="756" y="1249"/>
                      </a:lnTo>
                      <a:lnTo>
                        <a:pt x="756" y="1248"/>
                      </a:lnTo>
                      <a:lnTo>
                        <a:pt x="747" y="1244"/>
                      </a:lnTo>
                      <a:lnTo>
                        <a:pt x="740" y="1208"/>
                      </a:lnTo>
                      <a:lnTo>
                        <a:pt x="725" y="1206"/>
                      </a:lnTo>
                      <a:lnTo>
                        <a:pt x="716" y="1200"/>
                      </a:lnTo>
                      <a:lnTo>
                        <a:pt x="709" y="1195"/>
                      </a:lnTo>
                      <a:lnTo>
                        <a:pt x="704" y="1188"/>
                      </a:lnTo>
                      <a:lnTo>
                        <a:pt x="696" y="1180"/>
                      </a:lnTo>
                      <a:lnTo>
                        <a:pt x="704" y="1080"/>
                      </a:lnTo>
                      <a:lnTo>
                        <a:pt x="720" y="1078"/>
                      </a:lnTo>
                      <a:lnTo>
                        <a:pt x="729" y="1078"/>
                      </a:lnTo>
                      <a:lnTo>
                        <a:pt x="738" y="1080"/>
                      </a:lnTo>
                      <a:lnTo>
                        <a:pt x="753" y="1084"/>
                      </a:lnTo>
                      <a:lnTo>
                        <a:pt x="753" y="1080"/>
                      </a:lnTo>
                      <a:lnTo>
                        <a:pt x="738" y="1073"/>
                      </a:lnTo>
                      <a:lnTo>
                        <a:pt x="725" y="1064"/>
                      </a:lnTo>
                      <a:lnTo>
                        <a:pt x="715" y="1051"/>
                      </a:lnTo>
                      <a:lnTo>
                        <a:pt x="707" y="1037"/>
                      </a:lnTo>
                      <a:lnTo>
                        <a:pt x="704" y="1037"/>
                      </a:lnTo>
                      <a:lnTo>
                        <a:pt x="704" y="1053"/>
                      </a:lnTo>
                      <a:lnTo>
                        <a:pt x="700" y="1073"/>
                      </a:lnTo>
                      <a:lnTo>
                        <a:pt x="696" y="1091"/>
                      </a:lnTo>
                      <a:lnTo>
                        <a:pt x="693" y="1104"/>
                      </a:lnTo>
                      <a:lnTo>
                        <a:pt x="687" y="1104"/>
                      </a:lnTo>
                      <a:lnTo>
                        <a:pt x="680" y="1117"/>
                      </a:lnTo>
                      <a:lnTo>
                        <a:pt x="667" y="1117"/>
                      </a:lnTo>
                      <a:lnTo>
                        <a:pt x="667" y="1120"/>
                      </a:lnTo>
                      <a:lnTo>
                        <a:pt x="675" y="1129"/>
                      </a:lnTo>
                      <a:lnTo>
                        <a:pt x="678" y="1142"/>
                      </a:lnTo>
                      <a:lnTo>
                        <a:pt x="680" y="1157"/>
                      </a:lnTo>
                      <a:lnTo>
                        <a:pt x="678" y="1158"/>
                      </a:lnTo>
                      <a:lnTo>
                        <a:pt x="678" y="1158"/>
                      </a:lnTo>
                      <a:lnTo>
                        <a:pt x="676" y="1158"/>
                      </a:lnTo>
                      <a:lnTo>
                        <a:pt x="676" y="1160"/>
                      </a:lnTo>
                      <a:lnTo>
                        <a:pt x="676" y="1160"/>
                      </a:lnTo>
                      <a:lnTo>
                        <a:pt x="676" y="1164"/>
                      </a:lnTo>
                      <a:lnTo>
                        <a:pt x="660" y="1164"/>
                      </a:lnTo>
                      <a:lnTo>
                        <a:pt x="651" y="1148"/>
                      </a:lnTo>
                      <a:lnTo>
                        <a:pt x="642" y="1133"/>
                      </a:lnTo>
                      <a:lnTo>
                        <a:pt x="636" y="1117"/>
                      </a:lnTo>
                      <a:lnTo>
                        <a:pt x="613" y="1120"/>
                      </a:lnTo>
                      <a:lnTo>
                        <a:pt x="611" y="1118"/>
                      </a:lnTo>
                      <a:lnTo>
                        <a:pt x="607" y="1115"/>
                      </a:lnTo>
                      <a:lnTo>
                        <a:pt x="605" y="1113"/>
                      </a:lnTo>
                      <a:lnTo>
                        <a:pt x="602" y="1111"/>
                      </a:lnTo>
                      <a:lnTo>
                        <a:pt x="600" y="1109"/>
                      </a:lnTo>
                      <a:lnTo>
                        <a:pt x="600" y="1108"/>
                      </a:lnTo>
                      <a:lnTo>
                        <a:pt x="600" y="1060"/>
                      </a:lnTo>
                      <a:lnTo>
                        <a:pt x="584" y="1060"/>
                      </a:lnTo>
                      <a:lnTo>
                        <a:pt x="585" y="1071"/>
                      </a:lnTo>
                      <a:lnTo>
                        <a:pt x="587" y="1078"/>
                      </a:lnTo>
                      <a:lnTo>
                        <a:pt x="589" y="1084"/>
                      </a:lnTo>
                      <a:lnTo>
                        <a:pt x="593" y="1093"/>
                      </a:lnTo>
                      <a:lnTo>
                        <a:pt x="593" y="1111"/>
                      </a:lnTo>
                      <a:lnTo>
                        <a:pt x="604" y="1120"/>
                      </a:lnTo>
                      <a:lnTo>
                        <a:pt x="611" y="1137"/>
                      </a:lnTo>
                      <a:lnTo>
                        <a:pt x="613" y="1157"/>
                      </a:lnTo>
                      <a:lnTo>
                        <a:pt x="600" y="1160"/>
                      </a:lnTo>
                      <a:lnTo>
                        <a:pt x="598" y="1162"/>
                      </a:lnTo>
                      <a:lnTo>
                        <a:pt x="598" y="1162"/>
                      </a:lnTo>
                      <a:lnTo>
                        <a:pt x="598" y="1162"/>
                      </a:lnTo>
                      <a:lnTo>
                        <a:pt x="596" y="1162"/>
                      </a:lnTo>
                      <a:lnTo>
                        <a:pt x="595" y="1164"/>
                      </a:lnTo>
                      <a:lnTo>
                        <a:pt x="593" y="1164"/>
                      </a:lnTo>
                      <a:lnTo>
                        <a:pt x="591" y="1169"/>
                      </a:lnTo>
                      <a:lnTo>
                        <a:pt x="589" y="1171"/>
                      </a:lnTo>
                      <a:lnTo>
                        <a:pt x="587" y="1173"/>
                      </a:lnTo>
                      <a:lnTo>
                        <a:pt x="585" y="1175"/>
                      </a:lnTo>
                      <a:lnTo>
                        <a:pt x="585" y="1175"/>
                      </a:lnTo>
                      <a:lnTo>
                        <a:pt x="584" y="1177"/>
                      </a:lnTo>
                      <a:lnTo>
                        <a:pt x="584" y="1191"/>
                      </a:lnTo>
                      <a:lnTo>
                        <a:pt x="580" y="1191"/>
                      </a:lnTo>
                      <a:lnTo>
                        <a:pt x="580" y="1237"/>
                      </a:lnTo>
                      <a:lnTo>
                        <a:pt x="576" y="1237"/>
                      </a:lnTo>
                      <a:lnTo>
                        <a:pt x="573" y="1260"/>
                      </a:lnTo>
                      <a:lnTo>
                        <a:pt x="567" y="1260"/>
                      </a:lnTo>
                      <a:lnTo>
                        <a:pt x="567" y="1268"/>
                      </a:lnTo>
                      <a:lnTo>
                        <a:pt x="560" y="1271"/>
                      </a:lnTo>
                      <a:lnTo>
                        <a:pt x="556" y="1284"/>
                      </a:lnTo>
                      <a:lnTo>
                        <a:pt x="560" y="1284"/>
                      </a:lnTo>
                      <a:lnTo>
                        <a:pt x="562" y="1286"/>
                      </a:lnTo>
                      <a:lnTo>
                        <a:pt x="562" y="1286"/>
                      </a:lnTo>
                      <a:lnTo>
                        <a:pt x="562" y="1288"/>
                      </a:lnTo>
                      <a:lnTo>
                        <a:pt x="564" y="1288"/>
                      </a:lnTo>
                      <a:lnTo>
                        <a:pt x="565" y="1288"/>
                      </a:lnTo>
                      <a:lnTo>
                        <a:pt x="567" y="1288"/>
                      </a:lnTo>
                      <a:lnTo>
                        <a:pt x="567" y="1317"/>
                      </a:lnTo>
                      <a:lnTo>
                        <a:pt x="555" y="1324"/>
                      </a:lnTo>
                      <a:lnTo>
                        <a:pt x="540" y="1329"/>
                      </a:lnTo>
                      <a:lnTo>
                        <a:pt x="525" y="1335"/>
                      </a:lnTo>
                      <a:lnTo>
                        <a:pt x="504" y="1337"/>
                      </a:lnTo>
                      <a:lnTo>
                        <a:pt x="504" y="1284"/>
                      </a:lnTo>
                      <a:lnTo>
                        <a:pt x="513" y="1280"/>
                      </a:lnTo>
                      <a:lnTo>
                        <a:pt x="520" y="1275"/>
                      </a:lnTo>
                      <a:lnTo>
                        <a:pt x="524" y="1266"/>
                      </a:lnTo>
                      <a:lnTo>
                        <a:pt x="524" y="1251"/>
                      </a:lnTo>
                      <a:lnTo>
                        <a:pt x="522" y="1246"/>
                      </a:lnTo>
                      <a:lnTo>
                        <a:pt x="518" y="1235"/>
                      </a:lnTo>
                      <a:lnTo>
                        <a:pt x="518" y="1222"/>
                      </a:lnTo>
                      <a:lnTo>
                        <a:pt x="520" y="1211"/>
                      </a:lnTo>
                      <a:lnTo>
                        <a:pt x="553" y="1148"/>
                      </a:lnTo>
                      <a:lnTo>
                        <a:pt x="544" y="1148"/>
                      </a:lnTo>
                      <a:lnTo>
                        <a:pt x="538" y="1146"/>
                      </a:lnTo>
                      <a:lnTo>
                        <a:pt x="533" y="1144"/>
                      </a:lnTo>
                      <a:lnTo>
                        <a:pt x="531" y="1138"/>
                      </a:lnTo>
                      <a:lnTo>
                        <a:pt x="529" y="1133"/>
                      </a:lnTo>
                      <a:lnTo>
                        <a:pt x="527" y="1124"/>
                      </a:lnTo>
                      <a:lnTo>
                        <a:pt x="535" y="1118"/>
                      </a:lnTo>
                      <a:lnTo>
                        <a:pt x="538" y="1113"/>
                      </a:lnTo>
                      <a:lnTo>
                        <a:pt x="542" y="1104"/>
                      </a:lnTo>
                      <a:lnTo>
                        <a:pt x="544" y="1097"/>
                      </a:lnTo>
                      <a:lnTo>
                        <a:pt x="533" y="1097"/>
                      </a:lnTo>
                      <a:lnTo>
                        <a:pt x="533" y="1093"/>
                      </a:lnTo>
                      <a:lnTo>
                        <a:pt x="527" y="1093"/>
                      </a:lnTo>
                      <a:lnTo>
                        <a:pt x="527" y="1080"/>
                      </a:lnTo>
                      <a:lnTo>
                        <a:pt x="535" y="1075"/>
                      </a:lnTo>
                      <a:lnTo>
                        <a:pt x="540" y="1068"/>
                      </a:lnTo>
                      <a:lnTo>
                        <a:pt x="544" y="1060"/>
                      </a:lnTo>
                      <a:lnTo>
                        <a:pt x="547" y="1051"/>
                      </a:lnTo>
                      <a:lnTo>
                        <a:pt x="536" y="1051"/>
                      </a:lnTo>
                      <a:lnTo>
                        <a:pt x="536" y="1046"/>
                      </a:lnTo>
                      <a:lnTo>
                        <a:pt x="538" y="1042"/>
                      </a:lnTo>
                      <a:lnTo>
                        <a:pt x="540" y="1038"/>
                      </a:lnTo>
                      <a:lnTo>
                        <a:pt x="542" y="1037"/>
                      </a:lnTo>
                      <a:lnTo>
                        <a:pt x="542" y="1033"/>
                      </a:lnTo>
                      <a:lnTo>
                        <a:pt x="544" y="1028"/>
                      </a:lnTo>
                      <a:lnTo>
                        <a:pt x="560" y="1028"/>
                      </a:lnTo>
                      <a:lnTo>
                        <a:pt x="560" y="1024"/>
                      </a:lnTo>
                      <a:lnTo>
                        <a:pt x="556" y="1024"/>
                      </a:lnTo>
                      <a:lnTo>
                        <a:pt x="556" y="1004"/>
                      </a:lnTo>
                      <a:lnTo>
                        <a:pt x="547" y="1004"/>
                      </a:lnTo>
                      <a:lnTo>
                        <a:pt x="549" y="991"/>
                      </a:lnTo>
                      <a:lnTo>
                        <a:pt x="553" y="984"/>
                      </a:lnTo>
                      <a:lnTo>
                        <a:pt x="556" y="977"/>
                      </a:lnTo>
                      <a:lnTo>
                        <a:pt x="560" y="968"/>
                      </a:lnTo>
                      <a:lnTo>
                        <a:pt x="564" y="968"/>
                      </a:lnTo>
                      <a:lnTo>
                        <a:pt x="564" y="964"/>
                      </a:lnTo>
                      <a:lnTo>
                        <a:pt x="560" y="964"/>
                      </a:lnTo>
                      <a:lnTo>
                        <a:pt x="560" y="960"/>
                      </a:lnTo>
                      <a:lnTo>
                        <a:pt x="547" y="957"/>
                      </a:lnTo>
                      <a:lnTo>
                        <a:pt x="547" y="931"/>
                      </a:lnTo>
                      <a:lnTo>
                        <a:pt x="567" y="928"/>
                      </a:lnTo>
                      <a:lnTo>
                        <a:pt x="567" y="924"/>
                      </a:lnTo>
                      <a:lnTo>
                        <a:pt x="564" y="924"/>
                      </a:lnTo>
                      <a:lnTo>
                        <a:pt x="567" y="900"/>
                      </a:lnTo>
                      <a:lnTo>
                        <a:pt x="573" y="900"/>
                      </a:lnTo>
                      <a:lnTo>
                        <a:pt x="573" y="888"/>
                      </a:lnTo>
                      <a:lnTo>
                        <a:pt x="587" y="888"/>
                      </a:lnTo>
                      <a:lnTo>
                        <a:pt x="587" y="884"/>
                      </a:lnTo>
                      <a:lnTo>
                        <a:pt x="584" y="884"/>
                      </a:lnTo>
                      <a:lnTo>
                        <a:pt x="580" y="860"/>
                      </a:lnTo>
                      <a:lnTo>
                        <a:pt x="593" y="860"/>
                      </a:lnTo>
                      <a:lnTo>
                        <a:pt x="589" y="853"/>
                      </a:lnTo>
                      <a:lnTo>
                        <a:pt x="589" y="849"/>
                      </a:lnTo>
                      <a:lnTo>
                        <a:pt x="589" y="844"/>
                      </a:lnTo>
                      <a:lnTo>
                        <a:pt x="589" y="840"/>
                      </a:lnTo>
                      <a:lnTo>
                        <a:pt x="593" y="837"/>
                      </a:lnTo>
                      <a:lnTo>
                        <a:pt x="596" y="831"/>
                      </a:lnTo>
                      <a:lnTo>
                        <a:pt x="600" y="831"/>
                      </a:lnTo>
                      <a:lnTo>
                        <a:pt x="607" y="808"/>
                      </a:lnTo>
                      <a:lnTo>
                        <a:pt x="604" y="808"/>
                      </a:lnTo>
                      <a:lnTo>
                        <a:pt x="596" y="818"/>
                      </a:lnTo>
                      <a:lnTo>
                        <a:pt x="587" y="826"/>
                      </a:lnTo>
                      <a:lnTo>
                        <a:pt x="573" y="828"/>
                      </a:lnTo>
                      <a:lnTo>
                        <a:pt x="567" y="851"/>
                      </a:lnTo>
                      <a:lnTo>
                        <a:pt x="540" y="873"/>
                      </a:lnTo>
                      <a:lnTo>
                        <a:pt x="524" y="873"/>
                      </a:lnTo>
                      <a:lnTo>
                        <a:pt x="524" y="877"/>
                      </a:lnTo>
                      <a:lnTo>
                        <a:pt x="533" y="884"/>
                      </a:lnTo>
                      <a:lnTo>
                        <a:pt x="536" y="893"/>
                      </a:lnTo>
                      <a:lnTo>
                        <a:pt x="536" y="908"/>
                      </a:lnTo>
                      <a:lnTo>
                        <a:pt x="531" y="909"/>
                      </a:lnTo>
                      <a:lnTo>
                        <a:pt x="527" y="911"/>
                      </a:lnTo>
                      <a:lnTo>
                        <a:pt x="525" y="913"/>
                      </a:lnTo>
                      <a:lnTo>
                        <a:pt x="522" y="917"/>
                      </a:lnTo>
                      <a:lnTo>
                        <a:pt x="520" y="920"/>
                      </a:lnTo>
                      <a:lnTo>
                        <a:pt x="516" y="920"/>
                      </a:lnTo>
                      <a:lnTo>
                        <a:pt x="516" y="922"/>
                      </a:lnTo>
                      <a:lnTo>
                        <a:pt x="516" y="924"/>
                      </a:lnTo>
                      <a:lnTo>
                        <a:pt x="518" y="926"/>
                      </a:lnTo>
                      <a:lnTo>
                        <a:pt x="520" y="929"/>
                      </a:lnTo>
                      <a:lnTo>
                        <a:pt x="522" y="933"/>
                      </a:lnTo>
                      <a:lnTo>
                        <a:pt x="520" y="937"/>
                      </a:lnTo>
                      <a:lnTo>
                        <a:pt x="511" y="944"/>
                      </a:lnTo>
                      <a:lnTo>
                        <a:pt x="498" y="948"/>
                      </a:lnTo>
                      <a:lnTo>
                        <a:pt x="484" y="948"/>
                      </a:lnTo>
                      <a:lnTo>
                        <a:pt x="484" y="937"/>
                      </a:lnTo>
                      <a:lnTo>
                        <a:pt x="480" y="937"/>
                      </a:lnTo>
                      <a:lnTo>
                        <a:pt x="469" y="946"/>
                      </a:lnTo>
                      <a:lnTo>
                        <a:pt x="453" y="953"/>
                      </a:lnTo>
                      <a:lnTo>
                        <a:pt x="433" y="958"/>
                      </a:lnTo>
                      <a:lnTo>
                        <a:pt x="409" y="960"/>
                      </a:lnTo>
                      <a:lnTo>
                        <a:pt x="387" y="960"/>
                      </a:lnTo>
                      <a:lnTo>
                        <a:pt x="385" y="953"/>
                      </a:lnTo>
                      <a:lnTo>
                        <a:pt x="385" y="949"/>
                      </a:lnTo>
                      <a:lnTo>
                        <a:pt x="384" y="944"/>
                      </a:lnTo>
                      <a:lnTo>
                        <a:pt x="382" y="938"/>
                      </a:lnTo>
                      <a:lnTo>
                        <a:pt x="380" y="931"/>
                      </a:lnTo>
                      <a:lnTo>
                        <a:pt x="384" y="931"/>
                      </a:lnTo>
                      <a:lnTo>
                        <a:pt x="389" y="929"/>
                      </a:lnTo>
                      <a:lnTo>
                        <a:pt x="393" y="929"/>
                      </a:lnTo>
                      <a:lnTo>
                        <a:pt x="400" y="928"/>
                      </a:lnTo>
                      <a:lnTo>
                        <a:pt x="404" y="933"/>
                      </a:lnTo>
                      <a:lnTo>
                        <a:pt x="405" y="935"/>
                      </a:lnTo>
                      <a:lnTo>
                        <a:pt x="409" y="937"/>
                      </a:lnTo>
                      <a:lnTo>
                        <a:pt x="411" y="937"/>
                      </a:lnTo>
                      <a:lnTo>
                        <a:pt x="415" y="935"/>
                      </a:lnTo>
                      <a:lnTo>
                        <a:pt x="418" y="933"/>
                      </a:lnTo>
                      <a:lnTo>
                        <a:pt x="424" y="931"/>
                      </a:lnTo>
                      <a:lnTo>
                        <a:pt x="424" y="928"/>
                      </a:lnTo>
                      <a:lnTo>
                        <a:pt x="416" y="928"/>
                      </a:lnTo>
                      <a:lnTo>
                        <a:pt x="418" y="915"/>
                      </a:lnTo>
                      <a:lnTo>
                        <a:pt x="420" y="906"/>
                      </a:lnTo>
                      <a:lnTo>
                        <a:pt x="425" y="898"/>
                      </a:lnTo>
                      <a:lnTo>
                        <a:pt x="427" y="888"/>
                      </a:lnTo>
                      <a:lnTo>
                        <a:pt x="444" y="888"/>
                      </a:lnTo>
                      <a:lnTo>
                        <a:pt x="444" y="884"/>
                      </a:lnTo>
                      <a:lnTo>
                        <a:pt x="436" y="884"/>
                      </a:lnTo>
                      <a:lnTo>
                        <a:pt x="431" y="882"/>
                      </a:lnTo>
                      <a:lnTo>
                        <a:pt x="429" y="882"/>
                      </a:lnTo>
                      <a:lnTo>
                        <a:pt x="427" y="880"/>
                      </a:lnTo>
                      <a:lnTo>
                        <a:pt x="425" y="878"/>
                      </a:lnTo>
                      <a:lnTo>
                        <a:pt x="425" y="877"/>
                      </a:lnTo>
                      <a:lnTo>
                        <a:pt x="425" y="875"/>
                      </a:lnTo>
                      <a:lnTo>
                        <a:pt x="425" y="873"/>
                      </a:lnTo>
                      <a:lnTo>
                        <a:pt x="424" y="871"/>
                      </a:lnTo>
                      <a:lnTo>
                        <a:pt x="420" y="868"/>
                      </a:lnTo>
                      <a:lnTo>
                        <a:pt x="387" y="864"/>
                      </a:lnTo>
                      <a:lnTo>
                        <a:pt x="393" y="828"/>
                      </a:lnTo>
                      <a:lnTo>
                        <a:pt x="404" y="824"/>
                      </a:lnTo>
                      <a:lnTo>
                        <a:pt x="413" y="818"/>
                      </a:lnTo>
                      <a:lnTo>
                        <a:pt x="420" y="815"/>
                      </a:lnTo>
                      <a:lnTo>
                        <a:pt x="431" y="809"/>
                      </a:lnTo>
                      <a:lnTo>
                        <a:pt x="447" y="808"/>
                      </a:lnTo>
                      <a:lnTo>
                        <a:pt x="451" y="813"/>
                      </a:lnTo>
                      <a:lnTo>
                        <a:pt x="455" y="820"/>
                      </a:lnTo>
                      <a:lnTo>
                        <a:pt x="460" y="824"/>
                      </a:lnTo>
                      <a:lnTo>
                        <a:pt x="460" y="808"/>
                      </a:lnTo>
                      <a:lnTo>
                        <a:pt x="469" y="808"/>
                      </a:lnTo>
                      <a:lnTo>
                        <a:pt x="476" y="809"/>
                      </a:lnTo>
                      <a:lnTo>
                        <a:pt x="482" y="809"/>
                      </a:lnTo>
                      <a:lnTo>
                        <a:pt x="487" y="813"/>
                      </a:lnTo>
                      <a:lnTo>
                        <a:pt x="487" y="804"/>
                      </a:lnTo>
                      <a:lnTo>
                        <a:pt x="416" y="800"/>
                      </a:lnTo>
                      <a:lnTo>
                        <a:pt x="413" y="780"/>
                      </a:lnTo>
                      <a:lnTo>
                        <a:pt x="416" y="777"/>
                      </a:lnTo>
                      <a:lnTo>
                        <a:pt x="422" y="773"/>
                      </a:lnTo>
                      <a:lnTo>
                        <a:pt x="427" y="768"/>
                      </a:lnTo>
                      <a:lnTo>
                        <a:pt x="433" y="764"/>
                      </a:lnTo>
                      <a:lnTo>
                        <a:pt x="442" y="764"/>
                      </a:lnTo>
                      <a:lnTo>
                        <a:pt x="453" y="762"/>
                      </a:lnTo>
                      <a:lnTo>
                        <a:pt x="467" y="760"/>
                      </a:lnTo>
                      <a:lnTo>
                        <a:pt x="478" y="760"/>
                      </a:lnTo>
                      <a:lnTo>
                        <a:pt x="487" y="762"/>
                      </a:lnTo>
                      <a:lnTo>
                        <a:pt x="493" y="768"/>
                      </a:lnTo>
                      <a:lnTo>
                        <a:pt x="493" y="760"/>
                      </a:lnTo>
                      <a:lnTo>
                        <a:pt x="500" y="760"/>
                      </a:lnTo>
                      <a:lnTo>
                        <a:pt x="496" y="757"/>
                      </a:lnTo>
                      <a:lnTo>
                        <a:pt x="495" y="755"/>
                      </a:lnTo>
                      <a:lnTo>
                        <a:pt x="493" y="753"/>
                      </a:lnTo>
                      <a:lnTo>
                        <a:pt x="491" y="753"/>
                      </a:lnTo>
                      <a:lnTo>
                        <a:pt x="489" y="751"/>
                      </a:lnTo>
                      <a:lnTo>
                        <a:pt x="489" y="746"/>
                      </a:lnTo>
                      <a:lnTo>
                        <a:pt x="487" y="740"/>
                      </a:lnTo>
                      <a:lnTo>
                        <a:pt x="502" y="738"/>
                      </a:lnTo>
                      <a:lnTo>
                        <a:pt x="513" y="733"/>
                      </a:lnTo>
                      <a:lnTo>
                        <a:pt x="524" y="728"/>
                      </a:lnTo>
                      <a:lnTo>
                        <a:pt x="524" y="724"/>
                      </a:lnTo>
                      <a:lnTo>
                        <a:pt x="504" y="722"/>
                      </a:lnTo>
                      <a:lnTo>
                        <a:pt x="487" y="720"/>
                      </a:lnTo>
                      <a:lnTo>
                        <a:pt x="489" y="708"/>
                      </a:lnTo>
                      <a:lnTo>
                        <a:pt x="491" y="691"/>
                      </a:lnTo>
                      <a:lnTo>
                        <a:pt x="495" y="677"/>
                      </a:lnTo>
                      <a:lnTo>
                        <a:pt x="500" y="668"/>
                      </a:lnTo>
                      <a:lnTo>
                        <a:pt x="500" y="664"/>
                      </a:lnTo>
                      <a:lnTo>
                        <a:pt x="513" y="664"/>
                      </a:lnTo>
                      <a:lnTo>
                        <a:pt x="513" y="668"/>
                      </a:lnTo>
                      <a:lnTo>
                        <a:pt x="524" y="668"/>
                      </a:lnTo>
                      <a:lnTo>
                        <a:pt x="524" y="673"/>
                      </a:lnTo>
                      <a:lnTo>
                        <a:pt x="527" y="673"/>
                      </a:lnTo>
                      <a:lnTo>
                        <a:pt x="527" y="664"/>
                      </a:lnTo>
                      <a:lnTo>
                        <a:pt x="524" y="662"/>
                      </a:lnTo>
                      <a:lnTo>
                        <a:pt x="518" y="662"/>
                      </a:lnTo>
                      <a:lnTo>
                        <a:pt x="511" y="660"/>
                      </a:lnTo>
                      <a:lnTo>
                        <a:pt x="504" y="660"/>
                      </a:lnTo>
                      <a:lnTo>
                        <a:pt x="504" y="640"/>
                      </a:lnTo>
                      <a:lnTo>
                        <a:pt x="515" y="633"/>
                      </a:lnTo>
                      <a:lnTo>
                        <a:pt x="524" y="628"/>
                      </a:lnTo>
                      <a:lnTo>
                        <a:pt x="536" y="624"/>
                      </a:lnTo>
                      <a:lnTo>
                        <a:pt x="533" y="622"/>
                      </a:lnTo>
                      <a:lnTo>
                        <a:pt x="531" y="620"/>
                      </a:lnTo>
                      <a:lnTo>
                        <a:pt x="529" y="618"/>
                      </a:lnTo>
                      <a:lnTo>
                        <a:pt x="527" y="617"/>
                      </a:lnTo>
                      <a:lnTo>
                        <a:pt x="527" y="617"/>
                      </a:lnTo>
                      <a:lnTo>
                        <a:pt x="525" y="613"/>
                      </a:lnTo>
                      <a:lnTo>
                        <a:pt x="524" y="608"/>
                      </a:lnTo>
                      <a:lnTo>
                        <a:pt x="507" y="613"/>
                      </a:lnTo>
                      <a:lnTo>
                        <a:pt x="507" y="631"/>
                      </a:lnTo>
                      <a:lnTo>
                        <a:pt x="496" y="642"/>
                      </a:lnTo>
                      <a:lnTo>
                        <a:pt x="487" y="653"/>
                      </a:lnTo>
                      <a:lnTo>
                        <a:pt x="475" y="662"/>
                      </a:lnTo>
                      <a:lnTo>
                        <a:pt x="460" y="668"/>
                      </a:lnTo>
                      <a:lnTo>
                        <a:pt x="458" y="664"/>
                      </a:lnTo>
                      <a:lnTo>
                        <a:pt x="456" y="660"/>
                      </a:lnTo>
                      <a:lnTo>
                        <a:pt x="455" y="658"/>
                      </a:lnTo>
                      <a:lnTo>
                        <a:pt x="453" y="655"/>
                      </a:lnTo>
                      <a:lnTo>
                        <a:pt x="453" y="651"/>
                      </a:lnTo>
                      <a:lnTo>
                        <a:pt x="453" y="644"/>
                      </a:lnTo>
                      <a:lnTo>
                        <a:pt x="460" y="635"/>
                      </a:lnTo>
                      <a:lnTo>
                        <a:pt x="469" y="624"/>
                      </a:lnTo>
                      <a:lnTo>
                        <a:pt x="476" y="613"/>
                      </a:lnTo>
                      <a:lnTo>
                        <a:pt x="460" y="613"/>
                      </a:lnTo>
                      <a:lnTo>
                        <a:pt x="460" y="600"/>
                      </a:lnTo>
                      <a:lnTo>
                        <a:pt x="456" y="600"/>
                      </a:lnTo>
                      <a:lnTo>
                        <a:pt x="456" y="608"/>
                      </a:lnTo>
                      <a:lnTo>
                        <a:pt x="455" y="613"/>
                      </a:lnTo>
                      <a:lnTo>
                        <a:pt x="453" y="617"/>
                      </a:lnTo>
                      <a:lnTo>
                        <a:pt x="449" y="618"/>
                      </a:lnTo>
                      <a:lnTo>
                        <a:pt x="444" y="620"/>
                      </a:lnTo>
                      <a:lnTo>
                        <a:pt x="436" y="620"/>
                      </a:lnTo>
                      <a:lnTo>
                        <a:pt x="436" y="604"/>
                      </a:lnTo>
                      <a:lnTo>
                        <a:pt x="433" y="604"/>
                      </a:lnTo>
                      <a:lnTo>
                        <a:pt x="433" y="608"/>
                      </a:lnTo>
                      <a:lnTo>
                        <a:pt x="396" y="617"/>
                      </a:lnTo>
                      <a:lnTo>
                        <a:pt x="396" y="604"/>
                      </a:lnTo>
                      <a:lnTo>
                        <a:pt x="384" y="604"/>
                      </a:lnTo>
                      <a:lnTo>
                        <a:pt x="356" y="564"/>
                      </a:lnTo>
                      <a:lnTo>
                        <a:pt x="356" y="548"/>
                      </a:lnTo>
                      <a:lnTo>
                        <a:pt x="367" y="548"/>
                      </a:lnTo>
                      <a:lnTo>
                        <a:pt x="367" y="544"/>
                      </a:lnTo>
                      <a:lnTo>
                        <a:pt x="369" y="542"/>
                      </a:lnTo>
                      <a:lnTo>
                        <a:pt x="371" y="542"/>
                      </a:lnTo>
                      <a:lnTo>
                        <a:pt x="371" y="542"/>
                      </a:lnTo>
                      <a:lnTo>
                        <a:pt x="371" y="542"/>
                      </a:lnTo>
                      <a:lnTo>
                        <a:pt x="371" y="542"/>
                      </a:lnTo>
                      <a:lnTo>
                        <a:pt x="373" y="540"/>
                      </a:lnTo>
                      <a:lnTo>
                        <a:pt x="367" y="537"/>
                      </a:lnTo>
                      <a:lnTo>
                        <a:pt x="364" y="533"/>
                      </a:lnTo>
                      <a:lnTo>
                        <a:pt x="360" y="529"/>
                      </a:lnTo>
                      <a:lnTo>
                        <a:pt x="355" y="526"/>
                      </a:lnTo>
                      <a:lnTo>
                        <a:pt x="347" y="524"/>
                      </a:lnTo>
                      <a:lnTo>
                        <a:pt x="347" y="528"/>
                      </a:lnTo>
                      <a:lnTo>
                        <a:pt x="344" y="528"/>
                      </a:lnTo>
                      <a:lnTo>
                        <a:pt x="344" y="544"/>
                      </a:lnTo>
                      <a:lnTo>
                        <a:pt x="307" y="537"/>
                      </a:lnTo>
                      <a:lnTo>
                        <a:pt x="302" y="522"/>
                      </a:lnTo>
                      <a:lnTo>
                        <a:pt x="296" y="509"/>
                      </a:lnTo>
                      <a:lnTo>
                        <a:pt x="293" y="491"/>
                      </a:lnTo>
                      <a:lnTo>
                        <a:pt x="300" y="491"/>
                      </a:lnTo>
                      <a:lnTo>
                        <a:pt x="300" y="473"/>
                      </a:lnTo>
                      <a:lnTo>
                        <a:pt x="316" y="473"/>
                      </a:lnTo>
                      <a:lnTo>
                        <a:pt x="318" y="477"/>
                      </a:lnTo>
                      <a:lnTo>
                        <a:pt x="320" y="482"/>
                      </a:lnTo>
                      <a:lnTo>
                        <a:pt x="322" y="486"/>
                      </a:lnTo>
                      <a:lnTo>
                        <a:pt x="324" y="491"/>
                      </a:lnTo>
                      <a:lnTo>
                        <a:pt x="327" y="491"/>
                      </a:lnTo>
                      <a:lnTo>
                        <a:pt x="327" y="477"/>
                      </a:lnTo>
                      <a:lnTo>
                        <a:pt x="333" y="477"/>
                      </a:lnTo>
                      <a:lnTo>
                        <a:pt x="333" y="471"/>
                      </a:lnTo>
                      <a:lnTo>
                        <a:pt x="333" y="468"/>
                      </a:lnTo>
                      <a:lnTo>
                        <a:pt x="331" y="466"/>
                      </a:lnTo>
                      <a:lnTo>
                        <a:pt x="329" y="462"/>
                      </a:lnTo>
                      <a:lnTo>
                        <a:pt x="327" y="460"/>
                      </a:lnTo>
                      <a:lnTo>
                        <a:pt x="324" y="460"/>
                      </a:lnTo>
                      <a:lnTo>
                        <a:pt x="324" y="437"/>
                      </a:lnTo>
                      <a:lnTo>
                        <a:pt x="340" y="437"/>
                      </a:lnTo>
                      <a:lnTo>
                        <a:pt x="340" y="444"/>
                      </a:lnTo>
                      <a:lnTo>
                        <a:pt x="344" y="448"/>
                      </a:lnTo>
                      <a:lnTo>
                        <a:pt x="345" y="451"/>
                      </a:lnTo>
                      <a:lnTo>
                        <a:pt x="349" y="457"/>
                      </a:lnTo>
                      <a:lnTo>
                        <a:pt x="353" y="460"/>
                      </a:lnTo>
                      <a:lnTo>
                        <a:pt x="364" y="468"/>
                      </a:lnTo>
                      <a:lnTo>
                        <a:pt x="364" y="477"/>
                      </a:lnTo>
                      <a:lnTo>
                        <a:pt x="367" y="477"/>
                      </a:lnTo>
                      <a:lnTo>
                        <a:pt x="367" y="473"/>
                      </a:lnTo>
                      <a:lnTo>
                        <a:pt x="380" y="473"/>
                      </a:lnTo>
                      <a:lnTo>
                        <a:pt x="367" y="417"/>
                      </a:lnTo>
                      <a:lnTo>
                        <a:pt x="384" y="404"/>
                      </a:lnTo>
                      <a:lnTo>
                        <a:pt x="387" y="393"/>
                      </a:lnTo>
                      <a:lnTo>
                        <a:pt x="400" y="393"/>
                      </a:lnTo>
                      <a:lnTo>
                        <a:pt x="404" y="398"/>
                      </a:lnTo>
                      <a:lnTo>
                        <a:pt x="407" y="402"/>
                      </a:lnTo>
                      <a:lnTo>
                        <a:pt x="411" y="408"/>
                      </a:lnTo>
                      <a:lnTo>
                        <a:pt x="415" y="413"/>
                      </a:lnTo>
                      <a:lnTo>
                        <a:pt x="416" y="420"/>
                      </a:lnTo>
                      <a:lnTo>
                        <a:pt x="427" y="420"/>
                      </a:lnTo>
                      <a:lnTo>
                        <a:pt x="436" y="484"/>
                      </a:lnTo>
                      <a:lnTo>
                        <a:pt x="433" y="484"/>
                      </a:lnTo>
                      <a:lnTo>
                        <a:pt x="431" y="489"/>
                      </a:lnTo>
                      <a:lnTo>
                        <a:pt x="431" y="493"/>
                      </a:lnTo>
                      <a:lnTo>
                        <a:pt x="433" y="498"/>
                      </a:lnTo>
                      <a:lnTo>
                        <a:pt x="433" y="502"/>
                      </a:lnTo>
                      <a:lnTo>
                        <a:pt x="431" y="506"/>
                      </a:lnTo>
                      <a:lnTo>
                        <a:pt x="427" y="508"/>
                      </a:lnTo>
                      <a:lnTo>
                        <a:pt x="427" y="513"/>
                      </a:lnTo>
                      <a:lnTo>
                        <a:pt x="440" y="517"/>
                      </a:lnTo>
                      <a:lnTo>
                        <a:pt x="440" y="548"/>
                      </a:lnTo>
                      <a:lnTo>
                        <a:pt x="453" y="548"/>
                      </a:lnTo>
                      <a:lnTo>
                        <a:pt x="453" y="551"/>
                      </a:lnTo>
                      <a:lnTo>
                        <a:pt x="456" y="551"/>
                      </a:lnTo>
                      <a:lnTo>
                        <a:pt x="456" y="564"/>
                      </a:lnTo>
                      <a:lnTo>
                        <a:pt x="487" y="568"/>
                      </a:lnTo>
                      <a:lnTo>
                        <a:pt x="487" y="577"/>
                      </a:lnTo>
                      <a:lnTo>
                        <a:pt x="496" y="571"/>
                      </a:lnTo>
                      <a:lnTo>
                        <a:pt x="507" y="569"/>
                      </a:lnTo>
                      <a:lnTo>
                        <a:pt x="520" y="568"/>
                      </a:lnTo>
                      <a:lnTo>
                        <a:pt x="520" y="548"/>
                      </a:lnTo>
                      <a:lnTo>
                        <a:pt x="533" y="544"/>
                      </a:lnTo>
                      <a:lnTo>
                        <a:pt x="533" y="540"/>
                      </a:lnTo>
                      <a:lnTo>
                        <a:pt x="536" y="538"/>
                      </a:lnTo>
                      <a:lnTo>
                        <a:pt x="540" y="538"/>
                      </a:lnTo>
                      <a:lnTo>
                        <a:pt x="542" y="538"/>
                      </a:lnTo>
                      <a:lnTo>
                        <a:pt x="544" y="537"/>
                      </a:lnTo>
                      <a:lnTo>
                        <a:pt x="547" y="537"/>
                      </a:lnTo>
                      <a:lnTo>
                        <a:pt x="549" y="535"/>
                      </a:lnTo>
                      <a:lnTo>
                        <a:pt x="553" y="533"/>
                      </a:lnTo>
                      <a:lnTo>
                        <a:pt x="549" y="529"/>
                      </a:lnTo>
                      <a:lnTo>
                        <a:pt x="545" y="526"/>
                      </a:lnTo>
                      <a:lnTo>
                        <a:pt x="544" y="524"/>
                      </a:lnTo>
                      <a:lnTo>
                        <a:pt x="540" y="520"/>
                      </a:lnTo>
                      <a:lnTo>
                        <a:pt x="540" y="524"/>
                      </a:lnTo>
                      <a:lnTo>
                        <a:pt x="533" y="529"/>
                      </a:lnTo>
                      <a:lnTo>
                        <a:pt x="527" y="535"/>
                      </a:lnTo>
                      <a:lnTo>
                        <a:pt x="520" y="538"/>
                      </a:lnTo>
                      <a:lnTo>
                        <a:pt x="507" y="540"/>
                      </a:lnTo>
                      <a:lnTo>
                        <a:pt x="504" y="531"/>
                      </a:lnTo>
                      <a:lnTo>
                        <a:pt x="500" y="520"/>
                      </a:lnTo>
                      <a:lnTo>
                        <a:pt x="500" y="504"/>
                      </a:lnTo>
                      <a:lnTo>
                        <a:pt x="487" y="504"/>
                      </a:lnTo>
                      <a:lnTo>
                        <a:pt x="493" y="444"/>
                      </a:lnTo>
                      <a:lnTo>
                        <a:pt x="505" y="446"/>
                      </a:lnTo>
                      <a:lnTo>
                        <a:pt x="515" y="451"/>
                      </a:lnTo>
                      <a:lnTo>
                        <a:pt x="524" y="457"/>
                      </a:lnTo>
                      <a:lnTo>
                        <a:pt x="516" y="444"/>
                      </a:lnTo>
                      <a:lnTo>
                        <a:pt x="509" y="431"/>
                      </a:lnTo>
                      <a:lnTo>
                        <a:pt x="504" y="418"/>
                      </a:lnTo>
                      <a:lnTo>
                        <a:pt x="500" y="400"/>
                      </a:lnTo>
                      <a:lnTo>
                        <a:pt x="504" y="398"/>
                      </a:lnTo>
                      <a:lnTo>
                        <a:pt x="507" y="397"/>
                      </a:lnTo>
                      <a:lnTo>
                        <a:pt x="509" y="395"/>
                      </a:lnTo>
                      <a:lnTo>
                        <a:pt x="513" y="393"/>
                      </a:lnTo>
                      <a:lnTo>
                        <a:pt x="516" y="393"/>
                      </a:lnTo>
                      <a:lnTo>
                        <a:pt x="524" y="393"/>
                      </a:lnTo>
                      <a:lnTo>
                        <a:pt x="524" y="397"/>
                      </a:lnTo>
                      <a:lnTo>
                        <a:pt x="527" y="397"/>
                      </a:lnTo>
                      <a:lnTo>
                        <a:pt x="525" y="393"/>
                      </a:lnTo>
                      <a:lnTo>
                        <a:pt x="524" y="391"/>
                      </a:lnTo>
                      <a:lnTo>
                        <a:pt x="522" y="389"/>
                      </a:lnTo>
                      <a:lnTo>
                        <a:pt x="520" y="389"/>
                      </a:lnTo>
                      <a:lnTo>
                        <a:pt x="520" y="389"/>
                      </a:lnTo>
                      <a:lnTo>
                        <a:pt x="518" y="389"/>
                      </a:lnTo>
                      <a:lnTo>
                        <a:pt x="515" y="389"/>
                      </a:lnTo>
                      <a:lnTo>
                        <a:pt x="513" y="388"/>
                      </a:lnTo>
                      <a:lnTo>
                        <a:pt x="513" y="384"/>
                      </a:lnTo>
                      <a:lnTo>
                        <a:pt x="500" y="377"/>
                      </a:lnTo>
                      <a:lnTo>
                        <a:pt x="500" y="333"/>
                      </a:lnTo>
                      <a:lnTo>
                        <a:pt x="515" y="329"/>
                      </a:lnTo>
                      <a:lnTo>
                        <a:pt x="533" y="328"/>
                      </a:lnTo>
                      <a:lnTo>
                        <a:pt x="536" y="357"/>
                      </a:lnTo>
                      <a:lnTo>
                        <a:pt x="547" y="364"/>
                      </a:lnTo>
                      <a:lnTo>
                        <a:pt x="542" y="348"/>
                      </a:lnTo>
                      <a:lnTo>
                        <a:pt x="538" y="329"/>
                      </a:lnTo>
                      <a:lnTo>
                        <a:pt x="536" y="308"/>
                      </a:lnTo>
                      <a:lnTo>
                        <a:pt x="553" y="308"/>
                      </a:lnTo>
                      <a:lnTo>
                        <a:pt x="556" y="315"/>
                      </a:lnTo>
                      <a:lnTo>
                        <a:pt x="562" y="320"/>
                      </a:lnTo>
                      <a:lnTo>
                        <a:pt x="567" y="326"/>
                      </a:lnTo>
                      <a:lnTo>
                        <a:pt x="576" y="328"/>
                      </a:lnTo>
                      <a:lnTo>
                        <a:pt x="578" y="322"/>
                      </a:lnTo>
                      <a:lnTo>
                        <a:pt x="582" y="318"/>
                      </a:lnTo>
                      <a:lnTo>
                        <a:pt x="585" y="315"/>
                      </a:lnTo>
                      <a:lnTo>
                        <a:pt x="589" y="313"/>
                      </a:lnTo>
                      <a:lnTo>
                        <a:pt x="593" y="315"/>
                      </a:lnTo>
                      <a:lnTo>
                        <a:pt x="600" y="317"/>
                      </a:lnTo>
                      <a:lnTo>
                        <a:pt x="600" y="308"/>
                      </a:lnTo>
                      <a:lnTo>
                        <a:pt x="627" y="308"/>
                      </a:lnTo>
                      <a:lnTo>
                        <a:pt x="633" y="297"/>
                      </a:lnTo>
                      <a:lnTo>
                        <a:pt x="620" y="297"/>
                      </a:lnTo>
                      <a:lnTo>
                        <a:pt x="616" y="288"/>
                      </a:lnTo>
                      <a:lnTo>
                        <a:pt x="607" y="288"/>
                      </a:lnTo>
                      <a:lnTo>
                        <a:pt x="604" y="280"/>
                      </a:lnTo>
                      <a:lnTo>
                        <a:pt x="600" y="280"/>
                      </a:lnTo>
                      <a:lnTo>
                        <a:pt x="596" y="268"/>
                      </a:lnTo>
                      <a:lnTo>
                        <a:pt x="584" y="268"/>
                      </a:lnTo>
                      <a:lnTo>
                        <a:pt x="582" y="262"/>
                      </a:lnTo>
                      <a:lnTo>
                        <a:pt x="580" y="257"/>
                      </a:lnTo>
                      <a:lnTo>
                        <a:pt x="578" y="253"/>
                      </a:lnTo>
                      <a:lnTo>
                        <a:pt x="576" y="248"/>
                      </a:lnTo>
                      <a:lnTo>
                        <a:pt x="576" y="240"/>
                      </a:lnTo>
                      <a:lnTo>
                        <a:pt x="580" y="238"/>
                      </a:lnTo>
                      <a:lnTo>
                        <a:pt x="584" y="238"/>
                      </a:lnTo>
                      <a:lnTo>
                        <a:pt x="587" y="237"/>
                      </a:lnTo>
                      <a:lnTo>
                        <a:pt x="593" y="237"/>
                      </a:lnTo>
                      <a:lnTo>
                        <a:pt x="596" y="240"/>
                      </a:lnTo>
                      <a:lnTo>
                        <a:pt x="600" y="242"/>
                      </a:lnTo>
                      <a:lnTo>
                        <a:pt x="605" y="244"/>
                      </a:lnTo>
                      <a:lnTo>
                        <a:pt x="613" y="244"/>
                      </a:lnTo>
                      <a:lnTo>
                        <a:pt x="615" y="237"/>
                      </a:lnTo>
                      <a:lnTo>
                        <a:pt x="616" y="228"/>
                      </a:lnTo>
                      <a:lnTo>
                        <a:pt x="616" y="217"/>
                      </a:lnTo>
                      <a:lnTo>
                        <a:pt x="602" y="208"/>
                      </a:lnTo>
                      <a:lnTo>
                        <a:pt x="593" y="191"/>
                      </a:lnTo>
                      <a:lnTo>
                        <a:pt x="587" y="173"/>
                      </a:lnTo>
                      <a:lnTo>
                        <a:pt x="591" y="171"/>
                      </a:lnTo>
                      <a:lnTo>
                        <a:pt x="595" y="169"/>
                      </a:lnTo>
                      <a:lnTo>
                        <a:pt x="598" y="169"/>
                      </a:lnTo>
                      <a:lnTo>
                        <a:pt x="604" y="168"/>
                      </a:lnTo>
                      <a:lnTo>
                        <a:pt x="607" y="171"/>
                      </a:lnTo>
                      <a:lnTo>
                        <a:pt x="607" y="171"/>
                      </a:lnTo>
                      <a:lnTo>
                        <a:pt x="609" y="171"/>
                      </a:lnTo>
                      <a:lnTo>
                        <a:pt x="609" y="171"/>
                      </a:lnTo>
                      <a:lnTo>
                        <a:pt x="611" y="171"/>
                      </a:lnTo>
                      <a:lnTo>
                        <a:pt x="613" y="171"/>
                      </a:lnTo>
                      <a:lnTo>
                        <a:pt x="616" y="173"/>
                      </a:lnTo>
                      <a:lnTo>
                        <a:pt x="616" y="177"/>
                      </a:lnTo>
                      <a:lnTo>
                        <a:pt x="656" y="173"/>
                      </a:lnTo>
                      <a:lnTo>
                        <a:pt x="656" y="168"/>
                      </a:lnTo>
                      <a:lnTo>
                        <a:pt x="647" y="168"/>
                      </a:lnTo>
                      <a:lnTo>
                        <a:pt x="644" y="149"/>
                      </a:lnTo>
                      <a:lnTo>
                        <a:pt x="642" y="131"/>
                      </a:lnTo>
                      <a:lnTo>
                        <a:pt x="640" y="108"/>
                      </a:lnTo>
                      <a:lnTo>
                        <a:pt x="653" y="108"/>
                      </a:lnTo>
                      <a:lnTo>
                        <a:pt x="653" y="102"/>
                      </a:lnTo>
                      <a:lnTo>
                        <a:pt x="655" y="98"/>
                      </a:lnTo>
                      <a:lnTo>
                        <a:pt x="655" y="97"/>
                      </a:lnTo>
                      <a:lnTo>
                        <a:pt x="656" y="95"/>
                      </a:lnTo>
                      <a:lnTo>
                        <a:pt x="658" y="93"/>
                      </a:lnTo>
                      <a:lnTo>
                        <a:pt x="658" y="91"/>
                      </a:lnTo>
                      <a:lnTo>
                        <a:pt x="660" y="88"/>
                      </a:lnTo>
                      <a:lnTo>
                        <a:pt x="656" y="88"/>
                      </a:lnTo>
                      <a:lnTo>
                        <a:pt x="653" y="84"/>
                      </a:lnTo>
                      <a:lnTo>
                        <a:pt x="651" y="80"/>
                      </a:lnTo>
                      <a:lnTo>
                        <a:pt x="651" y="78"/>
                      </a:lnTo>
                      <a:lnTo>
                        <a:pt x="649" y="77"/>
                      </a:lnTo>
                      <a:lnTo>
                        <a:pt x="649" y="73"/>
                      </a:lnTo>
                      <a:lnTo>
                        <a:pt x="649" y="68"/>
                      </a:lnTo>
                      <a:lnTo>
                        <a:pt x="647" y="60"/>
                      </a:lnTo>
                      <a:lnTo>
                        <a:pt x="658" y="49"/>
                      </a:lnTo>
                      <a:lnTo>
                        <a:pt x="669" y="35"/>
                      </a:lnTo>
                      <a:lnTo>
                        <a:pt x="676" y="20"/>
                      </a:lnTo>
                      <a:lnTo>
                        <a:pt x="716" y="28"/>
                      </a:lnTo>
                      <a:lnTo>
                        <a:pt x="716" y="40"/>
                      </a:lnTo>
                      <a:lnTo>
                        <a:pt x="740" y="40"/>
                      </a:lnTo>
                      <a:lnTo>
                        <a:pt x="740" y="44"/>
                      </a:lnTo>
                      <a:lnTo>
                        <a:pt x="747" y="48"/>
                      </a:lnTo>
                      <a:lnTo>
                        <a:pt x="753" y="60"/>
                      </a:lnTo>
                      <a:lnTo>
                        <a:pt x="760" y="60"/>
                      </a:lnTo>
                      <a:lnTo>
                        <a:pt x="760" y="40"/>
                      </a:lnTo>
                      <a:lnTo>
                        <a:pt x="793" y="40"/>
                      </a:lnTo>
                      <a:lnTo>
                        <a:pt x="795" y="46"/>
                      </a:lnTo>
                      <a:lnTo>
                        <a:pt x="798" y="53"/>
                      </a:lnTo>
                      <a:lnTo>
                        <a:pt x="804" y="58"/>
                      </a:lnTo>
                      <a:lnTo>
                        <a:pt x="807" y="64"/>
                      </a:lnTo>
                      <a:lnTo>
                        <a:pt x="816" y="53"/>
                      </a:lnTo>
                      <a:lnTo>
                        <a:pt x="844" y="57"/>
                      </a:lnTo>
                      <a:lnTo>
                        <a:pt x="844" y="53"/>
                      </a:lnTo>
                      <a:lnTo>
                        <a:pt x="853" y="53"/>
                      </a:lnTo>
                      <a:lnTo>
                        <a:pt x="853" y="48"/>
                      </a:lnTo>
                      <a:lnTo>
                        <a:pt x="876" y="48"/>
                      </a:lnTo>
                      <a:lnTo>
                        <a:pt x="876" y="37"/>
                      </a:lnTo>
                      <a:lnTo>
                        <a:pt x="896" y="37"/>
                      </a:lnTo>
                      <a:lnTo>
                        <a:pt x="896" y="40"/>
                      </a:lnTo>
                      <a:lnTo>
                        <a:pt x="927" y="48"/>
                      </a:lnTo>
                      <a:lnTo>
                        <a:pt x="927" y="44"/>
                      </a:lnTo>
                      <a:lnTo>
                        <a:pt x="940" y="44"/>
                      </a:lnTo>
                      <a:lnTo>
                        <a:pt x="953" y="24"/>
                      </a:lnTo>
                      <a:lnTo>
                        <a:pt x="969" y="18"/>
                      </a:lnTo>
                      <a:lnTo>
                        <a:pt x="989" y="20"/>
                      </a:lnTo>
                      <a:lnTo>
                        <a:pt x="1007" y="24"/>
                      </a:lnTo>
                      <a:lnTo>
                        <a:pt x="1024" y="28"/>
                      </a:lnTo>
                      <a:lnTo>
                        <a:pt x="1024" y="24"/>
                      </a:lnTo>
                      <a:lnTo>
                        <a:pt x="1020" y="20"/>
                      </a:lnTo>
                      <a:lnTo>
                        <a:pt x="1018" y="15"/>
                      </a:lnTo>
                      <a:lnTo>
                        <a:pt x="1016" y="9"/>
                      </a:lnTo>
                      <a:lnTo>
                        <a:pt x="1016" y="0"/>
                      </a:lnTo>
                      <a:close/>
                    </a:path>
                  </a:pathLst>
                </a:custGeom>
                <a:grpFill/>
                <a:ln w="3175">
                  <a:noFill/>
                </a:ln>
              </p:spPr>
              <p:txBody>
                <a:bodyPr vert="horz" wrap="square" lIns="91440" tIns="45720" rIns="91440" bIns="45720" numCol="1" anchor="t" anchorCtr="0" compatLnSpc="1">
                  <a:prstTxWarp prst="textNoShape">
                    <a:avLst/>
                  </a:prstTxWarp>
                </a:bodyPr>
                <a:lstStyle/>
                <a:p>
                  <a:endParaRPr lang="ko-KR" altLang="en-US"/>
                </a:p>
              </p:txBody>
            </p:sp>
            <p:sp>
              <p:nvSpPr>
                <p:cNvPr id="7" name="Freeform 10">
                  <a:extLst>
                    <a:ext uri="{FF2B5EF4-FFF2-40B4-BE49-F238E27FC236}">
                      <a16:creationId xmlns:a16="http://schemas.microsoft.com/office/drawing/2014/main" id="{7AC07BE0-1813-A9F5-C370-54F537F5B75E}"/>
                    </a:ext>
                  </a:extLst>
                </p:cNvPr>
                <p:cNvSpPr>
                  <a:spLocks noEditPoints="1"/>
                </p:cNvSpPr>
                <p:nvPr/>
              </p:nvSpPr>
              <p:spPr bwMode="auto">
                <a:xfrm>
                  <a:off x="6638925" y="-395288"/>
                  <a:ext cx="895350" cy="1417638"/>
                </a:xfrm>
                <a:custGeom>
                  <a:avLst/>
                  <a:gdLst>
                    <a:gd name="T0" fmla="*/ 108 w 564"/>
                    <a:gd name="T1" fmla="*/ 876 h 893"/>
                    <a:gd name="T2" fmla="*/ 8 w 564"/>
                    <a:gd name="T3" fmla="*/ 809 h 893"/>
                    <a:gd name="T4" fmla="*/ 26 w 564"/>
                    <a:gd name="T5" fmla="*/ 814 h 893"/>
                    <a:gd name="T6" fmla="*/ 37 w 564"/>
                    <a:gd name="T7" fmla="*/ 824 h 893"/>
                    <a:gd name="T8" fmla="*/ 44 w 564"/>
                    <a:gd name="T9" fmla="*/ 865 h 893"/>
                    <a:gd name="T10" fmla="*/ 31 w 564"/>
                    <a:gd name="T11" fmla="*/ 876 h 893"/>
                    <a:gd name="T12" fmla="*/ 0 w 564"/>
                    <a:gd name="T13" fmla="*/ 824 h 893"/>
                    <a:gd name="T14" fmla="*/ 37 w 564"/>
                    <a:gd name="T15" fmla="*/ 780 h 893"/>
                    <a:gd name="T16" fmla="*/ 40 w 564"/>
                    <a:gd name="T17" fmla="*/ 784 h 893"/>
                    <a:gd name="T18" fmla="*/ 100 w 564"/>
                    <a:gd name="T19" fmla="*/ 704 h 893"/>
                    <a:gd name="T20" fmla="*/ 89 w 564"/>
                    <a:gd name="T21" fmla="*/ 753 h 893"/>
                    <a:gd name="T22" fmla="*/ 75 w 564"/>
                    <a:gd name="T23" fmla="*/ 780 h 893"/>
                    <a:gd name="T24" fmla="*/ 100 w 564"/>
                    <a:gd name="T25" fmla="*/ 782 h 893"/>
                    <a:gd name="T26" fmla="*/ 133 w 564"/>
                    <a:gd name="T27" fmla="*/ 820 h 893"/>
                    <a:gd name="T28" fmla="*/ 120 w 564"/>
                    <a:gd name="T29" fmla="*/ 836 h 893"/>
                    <a:gd name="T30" fmla="*/ 93 w 564"/>
                    <a:gd name="T31" fmla="*/ 814 h 893"/>
                    <a:gd name="T32" fmla="*/ 40 w 564"/>
                    <a:gd name="T33" fmla="*/ 820 h 893"/>
                    <a:gd name="T34" fmla="*/ 22 w 564"/>
                    <a:gd name="T35" fmla="*/ 805 h 893"/>
                    <a:gd name="T36" fmla="*/ 11 w 564"/>
                    <a:gd name="T37" fmla="*/ 793 h 893"/>
                    <a:gd name="T38" fmla="*/ 11 w 564"/>
                    <a:gd name="T39" fmla="*/ 733 h 893"/>
                    <a:gd name="T40" fmla="*/ 57 w 564"/>
                    <a:gd name="T41" fmla="*/ 716 h 893"/>
                    <a:gd name="T42" fmla="*/ 68 w 564"/>
                    <a:gd name="T43" fmla="*/ 727 h 893"/>
                    <a:gd name="T44" fmla="*/ 448 w 564"/>
                    <a:gd name="T45" fmla="*/ 114 h 893"/>
                    <a:gd name="T46" fmla="*/ 446 w 564"/>
                    <a:gd name="T47" fmla="*/ 164 h 893"/>
                    <a:gd name="T48" fmla="*/ 457 w 564"/>
                    <a:gd name="T49" fmla="*/ 153 h 893"/>
                    <a:gd name="T50" fmla="*/ 477 w 564"/>
                    <a:gd name="T51" fmla="*/ 184 h 893"/>
                    <a:gd name="T52" fmla="*/ 499 w 564"/>
                    <a:gd name="T53" fmla="*/ 194 h 893"/>
                    <a:gd name="T54" fmla="*/ 504 w 564"/>
                    <a:gd name="T55" fmla="*/ 202 h 893"/>
                    <a:gd name="T56" fmla="*/ 493 w 564"/>
                    <a:gd name="T57" fmla="*/ 225 h 893"/>
                    <a:gd name="T58" fmla="*/ 477 w 564"/>
                    <a:gd name="T59" fmla="*/ 260 h 893"/>
                    <a:gd name="T60" fmla="*/ 488 w 564"/>
                    <a:gd name="T61" fmla="*/ 291 h 893"/>
                    <a:gd name="T62" fmla="*/ 471 w 564"/>
                    <a:gd name="T63" fmla="*/ 316 h 893"/>
                    <a:gd name="T64" fmla="*/ 457 w 564"/>
                    <a:gd name="T65" fmla="*/ 409 h 893"/>
                    <a:gd name="T66" fmla="*/ 440 w 564"/>
                    <a:gd name="T67" fmla="*/ 405 h 893"/>
                    <a:gd name="T68" fmla="*/ 442 w 564"/>
                    <a:gd name="T69" fmla="*/ 376 h 893"/>
                    <a:gd name="T70" fmla="*/ 451 w 564"/>
                    <a:gd name="T71" fmla="*/ 273 h 893"/>
                    <a:gd name="T72" fmla="*/ 408 w 564"/>
                    <a:gd name="T73" fmla="*/ 287 h 893"/>
                    <a:gd name="T74" fmla="*/ 368 w 564"/>
                    <a:gd name="T75" fmla="*/ 256 h 893"/>
                    <a:gd name="T76" fmla="*/ 417 w 564"/>
                    <a:gd name="T77" fmla="*/ 231 h 893"/>
                    <a:gd name="T78" fmla="*/ 437 w 564"/>
                    <a:gd name="T79" fmla="*/ 224 h 893"/>
                    <a:gd name="T80" fmla="*/ 451 w 564"/>
                    <a:gd name="T81" fmla="*/ 204 h 893"/>
                    <a:gd name="T82" fmla="*/ 440 w 564"/>
                    <a:gd name="T83" fmla="*/ 194 h 893"/>
                    <a:gd name="T84" fmla="*/ 417 w 564"/>
                    <a:gd name="T85" fmla="*/ 156 h 893"/>
                    <a:gd name="T86" fmla="*/ 420 w 564"/>
                    <a:gd name="T87" fmla="*/ 105 h 893"/>
                    <a:gd name="T88" fmla="*/ 560 w 564"/>
                    <a:gd name="T89" fmla="*/ 36 h 893"/>
                    <a:gd name="T90" fmla="*/ 520 w 564"/>
                    <a:gd name="T91" fmla="*/ 64 h 893"/>
                    <a:gd name="T92" fmla="*/ 509 w 564"/>
                    <a:gd name="T93" fmla="*/ 100 h 893"/>
                    <a:gd name="T94" fmla="*/ 517 w 564"/>
                    <a:gd name="T95" fmla="*/ 113 h 893"/>
                    <a:gd name="T96" fmla="*/ 484 w 564"/>
                    <a:gd name="T97" fmla="*/ 147 h 893"/>
                    <a:gd name="T98" fmla="*/ 477 w 564"/>
                    <a:gd name="T99" fmla="*/ 133 h 893"/>
                    <a:gd name="T100" fmla="*/ 484 w 564"/>
                    <a:gd name="T101" fmla="*/ 87 h 893"/>
                    <a:gd name="T102" fmla="*/ 524 w 564"/>
                    <a:gd name="T103" fmla="*/ 3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4" h="893">
                      <a:moveTo>
                        <a:pt x="88" y="853"/>
                      </a:moveTo>
                      <a:lnTo>
                        <a:pt x="111" y="853"/>
                      </a:lnTo>
                      <a:lnTo>
                        <a:pt x="111" y="873"/>
                      </a:lnTo>
                      <a:lnTo>
                        <a:pt x="108" y="873"/>
                      </a:lnTo>
                      <a:lnTo>
                        <a:pt x="108" y="876"/>
                      </a:lnTo>
                      <a:lnTo>
                        <a:pt x="111" y="876"/>
                      </a:lnTo>
                      <a:lnTo>
                        <a:pt x="111" y="893"/>
                      </a:lnTo>
                      <a:lnTo>
                        <a:pt x="88" y="893"/>
                      </a:lnTo>
                      <a:lnTo>
                        <a:pt x="88" y="853"/>
                      </a:lnTo>
                      <a:close/>
                      <a:moveTo>
                        <a:pt x="8" y="809"/>
                      </a:moveTo>
                      <a:lnTo>
                        <a:pt x="20" y="809"/>
                      </a:lnTo>
                      <a:lnTo>
                        <a:pt x="22" y="811"/>
                      </a:lnTo>
                      <a:lnTo>
                        <a:pt x="24" y="813"/>
                      </a:lnTo>
                      <a:lnTo>
                        <a:pt x="26" y="814"/>
                      </a:lnTo>
                      <a:lnTo>
                        <a:pt x="26" y="814"/>
                      </a:lnTo>
                      <a:lnTo>
                        <a:pt x="28" y="814"/>
                      </a:lnTo>
                      <a:lnTo>
                        <a:pt x="28" y="814"/>
                      </a:lnTo>
                      <a:lnTo>
                        <a:pt x="29" y="814"/>
                      </a:lnTo>
                      <a:lnTo>
                        <a:pt x="31" y="816"/>
                      </a:lnTo>
                      <a:lnTo>
                        <a:pt x="37" y="824"/>
                      </a:lnTo>
                      <a:lnTo>
                        <a:pt x="44" y="829"/>
                      </a:lnTo>
                      <a:lnTo>
                        <a:pt x="48" y="838"/>
                      </a:lnTo>
                      <a:lnTo>
                        <a:pt x="48" y="851"/>
                      </a:lnTo>
                      <a:lnTo>
                        <a:pt x="48" y="864"/>
                      </a:lnTo>
                      <a:lnTo>
                        <a:pt x="44" y="865"/>
                      </a:lnTo>
                      <a:lnTo>
                        <a:pt x="42" y="867"/>
                      </a:lnTo>
                      <a:lnTo>
                        <a:pt x="40" y="869"/>
                      </a:lnTo>
                      <a:lnTo>
                        <a:pt x="37" y="871"/>
                      </a:lnTo>
                      <a:lnTo>
                        <a:pt x="31" y="873"/>
                      </a:lnTo>
                      <a:lnTo>
                        <a:pt x="31" y="876"/>
                      </a:lnTo>
                      <a:lnTo>
                        <a:pt x="20" y="876"/>
                      </a:lnTo>
                      <a:lnTo>
                        <a:pt x="15" y="865"/>
                      </a:lnTo>
                      <a:lnTo>
                        <a:pt x="6" y="853"/>
                      </a:lnTo>
                      <a:lnTo>
                        <a:pt x="0" y="840"/>
                      </a:lnTo>
                      <a:lnTo>
                        <a:pt x="0" y="824"/>
                      </a:lnTo>
                      <a:lnTo>
                        <a:pt x="4" y="824"/>
                      </a:lnTo>
                      <a:lnTo>
                        <a:pt x="4" y="813"/>
                      </a:lnTo>
                      <a:lnTo>
                        <a:pt x="8" y="813"/>
                      </a:lnTo>
                      <a:lnTo>
                        <a:pt x="8" y="809"/>
                      </a:lnTo>
                      <a:close/>
                      <a:moveTo>
                        <a:pt x="37" y="780"/>
                      </a:moveTo>
                      <a:lnTo>
                        <a:pt x="31" y="787"/>
                      </a:lnTo>
                      <a:lnTo>
                        <a:pt x="33" y="787"/>
                      </a:lnTo>
                      <a:lnTo>
                        <a:pt x="35" y="787"/>
                      </a:lnTo>
                      <a:lnTo>
                        <a:pt x="37" y="785"/>
                      </a:lnTo>
                      <a:lnTo>
                        <a:pt x="40" y="784"/>
                      </a:lnTo>
                      <a:lnTo>
                        <a:pt x="40" y="782"/>
                      </a:lnTo>
                      <a:lnTo>
                        <a:pt x="40" y="780"/>
                      </a:lnTo>
                      <a:lnTo>
                        <a:pt x="37" y="780"/>
                      </a:lnTo>
                      <a:close/>
                      <a:moveTo>
                        <a:pt x="64" y="700"/>
                      </a:moveTo>
                      <a:lnTo>
                        <a:pt x="100" y="704"/>
                      </a:lnTo>
                      <a:lnTo>
                        <a:pt x="100" y="733"/>
                      </a:lnTo>
                      <a:lnTo>
                        <a:pt x="77" y="733"/>
                      </a:lnTo>
                      <a:lnTo>
                        <a:pt x="77" y="736"/>
                      </a:lnTo>
                      <a:lnTo>
                        <a:pt x="86" y="744"/>
                      </a:lnTo>
                      <a:lnTo>
                        <a:pt x="89" y="753"/>
                      </a:lnTo>
                      <a:lnTo>
                        <a:pt x="91" y="767"/>
                      </a:lnTo>
                      <a:lnTo>
                        <a:pt x="80" y="767"/>
                      </a:lnTo>
                      <a:lnTo>
                        <a:pt x="80" y="773"/>
                      </a:lnTo>
                      <a:lnTo>
                        <a:pt x="77" y="776"/>
                      </a:lnTo>
                      <a:lnTo>
                        <a:pt x="75" y="780"/>
                      </a:lnTo>
                      <a:lnTo>
                        <a:pt x="71" y="784"/>
                      </a:lnTo>
                      <a:lnTo>
                        <a:pt x="77" y="784"/>
                      </a:lnTo>
                      <a:lnTo>
                        <a:pt x="84" y="778"/>
                      </a:lnTo>
                      <a:lnTo>
                        <a:pt x="91" y="778"/>
                      </a:lnTo>
                      <a:lnTo>
                        <a:pt x="100" y="782"/>
                      </a:lnTo>
                      <a:lnTo>
                        <a:pt x="111" y="784"/>
                      </a:lnTo>
                      <a:lnTo>
                        <a:pt x="111" y="800"/>
                      </a:lnTo>
                      <a:lnTo>
                        <a:pt x="124" y="800"/>
                      </a:lnTo>
                      <a:lnTo>
                        <a:pt x="129" y="809"/>
                      </a:lnTo>
                      <a:lnTo>
                        <a:pt x="133" y="820"/>
                      </a:lnTo>
                      <a:lnTo>
                        <a:pt x="137" y="833"/>
                      </a:lnTo>
                      <a:lnTo>
                        <a:pt x="133" y="834"/>
                      </a:lnTo>
                      <a:lnTo>
                        <a:pt x="129" y="834"/>
                      </a:lnTo>
                      <a:lnTo>
                        <a:pt x="126" y="836"/>
                      </a:lnTo>
                      <a:lnTo>
                        <a:pt x="120" y="836"/>
                      </a:lnTo>
                      <a:lnTo>
                        <a:pt x="120" y="833"/>
                      </a:lnTo>
                      <a:lnTo>
                        <a:pt x="100" y="829"/>
                      </a:lnTo>
                      <a:lnTo>
                        <a:pt x="100" y="820"/>
                      </a:lnTo>
                      <a:lnTo>
                        <a:pt x="97" y="818"/>
                      </a:lnTo>
                      <a:lnTo>
                        <a:pt x="93" y="814"/>
                      </a:lnTo>
                      <a:lnTo>
                        <a:pt x="91" y="811"/>
                      </a:lnTo>
                      <a:lnTo>
                        <a:pt x="88" y="809"/>
                      </a:lnTo>
                      <a:lnTo>
                        <a:pt x="77" y="816"/>
                      </a:lnTo>
                      <a:lnTo>
                        <a:pt x="60" y="820"/>
                      </a:lnTo>
                      <a:lnTo>
                        <a:pt x="40" y="820"/>
                      </a:lnTo>
                      <a:lnTo>
                        <a:pt x="37" y="800"/>
                      </a:lnTo>
                      <a:lnTo>
                        <a:pt x="31" y="800"/>
                      </a:lnTo>
                      <a:lnTo>
                        <a:pt x="31" y="804"/>
                      </a:lnTo>
                      <a:lnTo>
                        <a:pt x="28" y="805"/>
                      </a:lnTo>
                      <a:lnTo>
                        <a:pt x="22" y="805"/>
                      </a:lnTo>
                      <a:lnTo>
                        <a:pt x="19" y="805"/>
                      </a:lnTo>
                      <a:lnTo>
                        <a:pt x="17" y="802"/>
                      </a:lnTo>
                      <a:lnTo>
                        <a:pt x="15" y="798"/>
                      </a:lnTo>
                      <a:lnTo>
                        <a:pt x="13" y="796"/>
                      </a:lnTo>
                      <a:lnTo>
                        <a:pt x="11" y="793"/>
                      </a:lnTo>
                      <a:lnTo>
                        <a:pt x="8" y="784"/>
                      </a:lnTo>
                      <a:lnTo>
                        <a:pt x="8" y="771"/>
                      </a:lnTo>
                      <a:lnTo>
                        <a:pt x="9" y="758"/>
                      </a:lnTo>
                      <a:lnTo>
                        <a:pt x="11" y="744"/>
                      </a:lnTo>
                      <a:lnTo>
                        <a:pt x="11" y="733"/>
                      </a:lnTo>
                      <a:lnTo>
                        <a:pt x="20" y="727"/>
                      </a:lnTo>
                      <a:lnTo>
                        <a:pt x="31" y="720"/>
                      </a:lnTo>
                      <a:lnTo>
                        <a:pt x="44" y="714"/>
                      </a:lnTo>
                      <a:lnTo>
                        <a:pt x="57" y="716"/>
                      </a:lnTo>
                      <a:lnTo>
                        <a:pt x="57" y="716"/>
                      </a:lnTo>
                      <a:lnTo>
                        <a:pt x="59" y="718"/>
                      </a:lnTo>
                      <a:lnTo>
                        <a:pt x="60" y="722"/>
                      </a:lnTo>
                      <a:lnTo>
                        <a:pt x="64" y="724"/>
                      </a:lnTo>
                      <a:lnTo>
                        <a:pt x="66" y="727"/>
                      </a:lnTo>
                      <a:lnTo>
                        <a:pt x="68" y="727"/>
                      </a:lnTo>
                      <a:lnTo>
                        <a:pt x="68" y="720"/>
                      </a:lnTo>
                      <a:lnTo>
                        <a:pt x="64" y="720"/>
                      </a:lnTo>
                      <a:lnTo>
                        <a:pt x="64" y="700"/>
                      </a:lnTo>
                      <a:close/>
                      <a:moveTo>
                        <a:pt x="444" y="96"/>
                      </a:moveTo>
                      <a:lnTo>
                        <a:pt x="448" y="114"/>
                      </a:lnTo>
                      <a:lnTo>
                        <a:pt x="448" y="138"/>
                      </a:lnTo>
                      <a:lnTo>
                        <a:pt x="448" y="160"/>
                      </a:lnTo>
                      <a:lnTo>
                        <a:pt x="446" y="162"/>
                      </a:lnTo>
                      <a:lnTo>
                        <a:pt x="446" y="162"/>
                      </a:lnTo>
                      <a:lnTo>
                        <a:pt x="446" y="164"/>
                      </a:lnTo>
                      <a:lnTo>
                        <a:pt x="446" y="164"/>
                      </a:lnTo>
                      <a:lnTo>
                        <a:pt x="444" y="165"/>
                      </a:lnTo>
                      <a:lnTo>
                        <a:pt x="444" y="167"/>
                      </a:lnTo>
                      <a:lnTo>
                        <a:pt x="457" y="167"/>
                      </a:lnTo>
                      <a:lnTo>
                        <a:pt x="457" y="153"/>
                      </a:lnTo>
                      <a:lnTo>
                        <a:pt x="460" y="151"/>
                      </a:lnTo>
                      <a:lnTo>
                        <a:pt x="464" y="149"/>
                      </a:lnTo>
                      <a:lnTo>
                        <a:pt x="469" y="149"/>
                      </a:lnTo>
                      <a:lnTo>
                        <a:pt x="477" y="147"/>
                      </a:lnTo>
                      <a:lnTo>
                        <a:pt x="477" y="184"/>
                      </a:lnTo>
                      <a:lnTo>
                        <a:pt x="488" y="189"/>
                      </a:lnTo>
                      <a:lnTo>
                        <a:pt x="488" y="193"/>
                      </a:lnTo>
                      <a:lnTo>
                        <a:pt x="493" y="194"/>
                      </a:lnTo>
                      <a:lnTo>
                        <a:pt x="495" y="194"/>
                      </a:lnTo>
                      <a:lnTo>
                        <a:pt x="499" y="194"/>
                      </a:lnTo>
                      <a:lnTo>
                        <a:pt x="500" y="194"/>
                      </a:lnTo>
                      <a:lnTo>
                        <a:pt x="500" y="194"/>
                      </a:lnTo>
                      <a:lnTo>
                        <a:pt x="502" y="196"/>
                      </a:lnTo>
                      <a:lnTo>
                        <a:pt x="502" y="198"/>
                      </a:lnTo>
                      <a:lnTo>
                        <a:pt x="504" y="202"/>
                      </a:lnTo>
                      <a:lnTo>
                        <a:pt x="504" y="207"/>
                      </a:lnTo>
                      <a:lnTo>
                        <a:pt x="488" y="216"/>
                      </a:lnTo>
                      <a:lnTo>
                        <a:pt x="489" y="220"/>
                      </a:lnTo>
                      <a:lnTo>
                        <a:pt x="493" y="224"/>
                      </a:lnTo>
                      <a:lnTo>
                        <a:pt x="493" y="225"/>
                      </a:lnTo>
                      <a:lnTo>
                        <a:pt x="495" y="229"/>
                      </a:lnTo>
                      <a:lnTo>
                        <a:pt x="497" y="236"/>
                      </a:lnTo>
                      <a:lnTo>
                        <a:pt x="486" y="242"/>
                      </a:lnTo>
                      <a:lnTo>
                        <a:pt x="480" y="251"/>
                      </a:lnTo>
                      <a:lnTo>
                        <a:pt x="477" y="260"/>
                      </a:lnTo>
                      <a:lnTo>
                        <a:pt x="477" y="276"/>
                      </a:lnTo>
                      <a:lnTo>
                        <a:pt x="479" y="278"/>
                      </a:lnTo>
                      <a:lnTo>
                        <a:pt x="482" y="282"/>
                      </a:lnTo>
                      <a:lnTo>
                        <a:pt x="484" y="285"/>
                      </a:lnTo>
                      <a:lnTo>
                        <a:pt x="488" y="291"/>
                      </a:lnTo>
                      <a:lnTo>
                        <a:pt x="488" y="296"/>
                      </a:lnTo>
                      <a:lnTo>
                        <a:pt x="488" y="300"/>
                      </a:lnTo>
                      <a:lnTo>
                        <a:pt x="480" y="304"/>
                      </a:lnTo>
                      <a:lnTo>
                        <a:pt x="480" y="313"/>
                      </a:lnTo>
                      <a:lnTo>
                        <a:pt x="471" y="316"/>
                      </a:lnTo>
                      <a:lnTo>
                        <a:pt x="471" y="367"/>
                      </a:lnTo>
                      <a:lnTo>
                        <a:pt x="460" y="373"/>
                      </a:lnTo>
                      <a:lnTo>
                        <a:pt x="464" y="404"/>
                      </a:lnTo>
                      <a:lnTo>
                        <a:pt x="460" y="407"/>
                      </a:lnTo>
                      <a:lnTo>
                        <a:pt x="457" y="409"/>
                      </a:lnTo>
                      <a:lnTo>
                        <a:pt x="455" y="409"/>
                      </a:lnTo>
                      <a:lnTo>
                        <a:pt x="449" y="411"/>
                      </a:lnTo>
                      <a:lnTo>
                        <a:pt x="444" y="413"/>
                      </a:lnTo>
                      <a:lnTo>
                        <a:pt x="442" y="407"/>
                      </a:lnTo>
                      <a:lnTo>
                        <a:pt x="440" y="405"/>
                      </a:lnTo>
                      <a:lnTo>
                        <a:pt x="439" y="402"/>
                      </a:lnTo>
                      <a:lnTo>
                        <a:pt x="437" y="400"/>
                      </a:lnTo>
                      <a:lnTo>
                        <a:pt x="437" y="394"/>
                      </a:lnTo>
                      <a:lnTo>
                        <a:pt x="437" y="389"/>
                      </a:lnTo>
                      <a:lnTo>
                        <a:pt x="442" y="376"/>
                      </a:lnTo>
                      <a:lnTo>
                        <a:pt x="448" y="358"/>
                      </a:lnTo>
                      <a:lnTo>
                        <a:pt x="449" y="338"/>
                      </a:lnTo>
                      <a:lnTo>
                        <a:pt x="451" y="314"/>
                      </a:lnTo>
                      <a:lnTo>
                        <a:pt x="451" y="291"/>
                      </a:lnTo>
                      <a:lnTo>
                        <a:pt x="451" y="273"/>
                      </a:lnTo>
                      <a:lnTo>
                        <a:pt x="440" y="269"/>
                      </a:lnTo>
                      <a:lnTo>
                        <a:pt x="440" y="264"/>
                      </a:lnTo>
                      <a:lnTo>
                        <a:pt x="437" y="264"/>
                      </a:lnTo>
                      <a:lnTo>
                        <a:pt x="431" y="287"/>
                      </a:lnTo>
                      <a:lnTo>
                        <a:pt x="408" y="287"/>
                      </a:lnTo>
                      <a:lnTo>
                        <a:pt x="408" y="269"/>
                      </a:lnTo>
                      <a:lnTo>
                        <a:pt x="395" y="269"/>
                      </a:lnTo>
                      <a:lnTo>
                        <a:pt x="384" y="269"/>
                      </a:lnTo>
                      <a:lnTo>
                        <a:pt x="371" y="269"/>
                      </a:lnTo>
                      <a:lnTo>
                        <a:pt x="368" y="256"/>
                      </a:lnTo>
                      <a:lnTo>
                        <a:pt x="364" y="256"/>
                      </a:lnTo>
                      <a:lnTo>
                        <a:pt x="364" y="227"/>
                      </a:lnTo>
                      <a:lnTo>
                        <a:pt x="411" y="224"/>
                      </a:lnTo>
                      <a:lnTo>
                        <a:pt x="411" y="233"/>
                      </a:lnTo>
                      <a:lnTo>
                        <a:pt x="417" y="231"/>
                      </a:lnTo>
                      <a:lnTo>
                        <a:pt x="420" y="229"/>
                      </a:lnTo>
                      <a:lnTo>
                        <a:pt x="422" y="227"/>
                      </a:lnTo>
                      <a:lnTo>
                        <a:pt x="426" y="227"/>
                      </a:lnTo>
                      <a:lnTo>
                        <a:pt x="429" y="225"/>
                      </a:lnTo>
                      <a:lnTo>
                        <a:pt x="437" y="224"/>
                      </a:lnTo>
                      <a:lnTo>
                        <a:pt x="437" y="213"/>
                      </a:lnTo>
                      <a:lnTo>
                        <a:pt x="440" y="213"/>
                      </a:lnTo>
                      <a:lnTo>
                        <a:pt x="440" y="207"/>
                      </a:lnTo>
                      <a:lnTo>
                        <a:pt x="451" y="207"/>
                      </a:lnTo>
                      <a:lnTo>
                        <a:pt x="451" y="204"/>
                      </a:lnTo>
                      <a:lnTo>
                        <a:pt x="448" y="204"/>
                      </a:lnTo>
                      <a:lnTo>
                        <a:pt x="444" y="202"/>
                      </a:lnTo>
                      <a:lnTo>
                        <a:pt x="442" y="200"/>
                      </a:lnTo>
                      <a:lnTo>
                        <a:pt x="440" y="198"/>
                      </a:lnTo>
                      <a:lnTo>
                        <a:pt x="440" y="194"/>
                      </a:lnTo>
                      <a:lnTo>
                        <a:pt x="440" y="189"/>
                      </a:lnTo>
                      <a:lnTo>
                        <a:pt x="424" y="189"/>
                      </a:lnTo>
                      <a:lnTo>
                        <a:pt x="420" y="180"/>
                      </a:lnTo>
                      <a:lnTo>
                        <a:pt x="417" y="171"/>
                      </a:lnTo>
                      <a:lnTo>
                        <a:pt x="417" y="156"/>
                      </a:lnTo>
                      <a:lnTo>
                        <a:pt x="391" y="156"/>
                      </a:lnTo>
                      <a:lnTo>
                        <a:pt x="391" y="124"/>
                      </a:lnTo>
                      <a:lnTo>
                        <a:pt x="408" y="124"/>
                      </a:lnTo>
                      <a:lnTo>
                        <a:pt x="413" y="114"/>
                      </a:lnTo>
                      <a:lnTo>
                        <a:pt x="420" y="105"/>
                      </a:lnTo>
                      <a:lnTo>
                        <a:pt x="431" y="100"/>
                      </a:lnTo>
                      <a:lnTo>
                        <a:pt x="444" y="96"/>
                      </a:lnTo>
                      <a:close/>
                      <a:moveTo>
                        <a:pt x="564" y="0"/>
                      </a:moveTo>
                      <a:lnTo>
                        <a:pt x="562" y="20"/>
                      </a:lnTo>
                      <a:lnTo>
                        <a:pt x="560" y="36"/>
                      </a:lnTo>
                      <a:lnTo>
                        <a:pt x="551" y="36"/>
                      </a:lnTo>
                      <a:lnTo>
                        <a:pt x="551" y="73"/>
                      </a:lnTo>
                      <a:lnTo>
                        <a:pt x="539" y="71"/>
                      </a:lnTo>
                      <a:lnTo>
                        <a:pt x="529" y="69"/>
                      </a:lnTo>
                      <a:lnTo>
                        <a:pt x="520" y="64"/>
                      </a:lnTo>
                      <a:lnTo>
                        <a:pt x="520" y="87"/>
                      </a:lnTo>
                      <a:lnTo>
                        <a:pt x="511" y="87"/>
                      </a:lnTo>
                      <a:lnTo>
                        <a:pt x="511" y="93"/>
                      </a:lnTo>
                      <a:lnTo>
                        <a:pt x="511" y="96"/>
                      </a:lnTo>
                      <a:lnTo>
                        <a:pt x="509" y="100"/>
                      </a:lnTo>
                      <a:lnTo>
                        <a:pt x="508" y="104"/>
                      </a:lnTo>
                      <a:lnTo>
                        <a:pt x="508" y="104"/>
                      </a:lnTo>
                      <a:lnTo>
                        <a:pt x="511" y="104"/>
                      </a:lnTo>
                      <a:lnTo>
                        <a:pt x="511" y="113"/>
                      </a:lnTo>
                      <a:lnTo>
                        <a:pt x="517" y="113"/>
                      </a:lnTo>
                      <a:lnTo>
                        <a:pt x="517" y="125"/>
                      </a:lnTo>
                      <a:lnTo>
                        <a:pt x="513" y="136"/>
                      </a:lnTo>
                      <a:lnTo>
                        <a:pt x="508" y="144"/>
                      </a:lnTo>
                      <a:lnTo>
                        <a:pt x="508" y="147"/>
                      </a:lnTo>
                      <a:lnTo>
                        <a:pt x="484" y="147"/>
                      </a:lnTo>
                      <a:lnTo>
                        <a:pt x="482" y="144"/>
                      </a:lnTo>
                      <a:lnTo>
                        <a:pt x="480" y="140"/>
                      </a:lnTo>
                      <a:lnTo>
                        <a:pt x="479" y="138"/>
                      </a:lnTo>
                      <a:lnTo>
                        <a:pt x="477" y="136"/>
                      </a:lnTo>
                      <a:lnTo>
                        <a:pt x="477" y="133"/>
                      </a:lnTo>
                      <a:lnTo>
                        <a:pt x="477" y="127"/>
                      </a:lnTo>
                      <a:lnTo>
                        <a:pt x="477" y="120"/>
                      </a:lnTo>
                      <a:lnTo>
                        <a:pt x="471" y="120"/>
                      </a:lnTo>
                      <a:lnTo>
                        <a:pt x="471" y="87"/>
                      </a:lnTo>
                      <a:lnTo>
                        <a:pt x="484" y="87"/>
                      </a:lnTo>
                      <a:lnTo>
                        <a:pt x="488" y="44"/>
                      </a:lnTo>
                      <a:lnTo>
                        <a:pt x="517" y="44"/>
                      </a:lnTo>
                      <a:lnTo>
                        <a:pt x="517" y="60"/>
                      </a:lnTo>
                      <a:lnTo>
                        <a:pt x="520" y="60"/>
                      </a:lnTo>
                      <a:lnTo>
                        <a:pt x="524" y="36"/>
                      </a:lnTo>
                      <a:lnTo>
                        <a:pt x="528" y="36"/>
                      </a:lnTo>
                      <a:lnTo>
                        <a:pt x="528" y="4"/>
                      </a:lnTo>
                      <a:lnTo>
                        <a:pt x="564" y="0"/>
                      </a:lnTo>
                      <a:close/>
                    </a:path>
                  </a:pathLst>
                </a:custGeom>
                <a:grpFill/>
                <a:ln w="3175">
                  <a:noFill/>
                </a:ln>
              </p:spPr>
              <p:txBody>
                <a:bodyPr vert="horz" wrap="square" lIns="91440" tIns="45720" rIns="91440" bIns="45720" numCol="1" anchor="t" anchorCtr="0" compatLnSpc="1">
                  <a:prstTxWarp prst="textNoShape">
                    <a:avLst/>
                  </a:prstTxWarp>
                </a:bodyPr>
                <a:lstStyle/>
                <a:p>
                  <a:endParaRPr lang="ko-KR" altLang="en-US"/>
                </a:p>
              </p:txBody>
            </p:sp>
          </p:grpSp>
          <p:sp>
            <p:nvSpPr>
              <p:cNvPr id="5" name="Freeform 19">
                <a:extLst>
                  <a:ext uri="{FF2B5EF4-FFF2-40B4-BE49-F238E27FC236}">
                    <a16:creationId xmlns:a16="http://schemas.microsoft.com/office/drawing/2014/main" id="{D4B2F0DA-6C0A-5DD6-B8CE-85C491DC573B}"/>
                  </a:ext>
                </a:extLst>
              </p:cNvPr>
              <p:cNvSpPr>
                <a:spLocks noEditPoints="1"/>
              </p:cNvSpPr>
              <p:nvPr/>
            </p:nvSpPr>
            <p:spPr bwMode="auto">
              <a:xfrm>
                <a:off x="4240535" y="3121918"/>
                <a:ext cx="1524000" cy="2243138"/>
              </a:xfrm>
              <a:custGeom>
                <a:avLst/>
                <a:gdLst>
                  <a:gd name="T0" fmla="*/ 636 w 960"/>
                  <a:gd name="T1" fmla="*/ 106 h 1413"/>
                  <a:gd name="T2" fmla="*/ 643 w 960"/>
                  <a:gd name="T3" fmla="*/ 111 h 1413"/>
                  <a:gd name="T4" fmla="*/ 592 w 960"/>
                  <a:gd name="T5" fmla="*/ 68 h 1413"/>
                  <a:gd name="T6" fmla="*/ 760 w 960"/>
                  <a:gd name="T7" fmla="*/ 64 h 1413"/>
                  <a:gd name="T8" fmla="*/ 669 w 960"/>
                  <a:gd name="T9" fmla="*/ 133 h 1413"/>
                  <a:gd name="T10" fmla="*/ 589 w 960"/>
                  <a:gd name="T11" fmla="*/ 280 h 1413"/>
                  <a:gd name="T12" fmla="*/ 541 w 960"/>
                  <a:gd name="T13" fmla="*/ 389 h 1413"/>
                  <a:gd name="T14" fmla="*/ 663 w 960"/>
                  <a:gd name="T15" fmla="*/ 460 h 1413"/>
                  <a:gd name="T16" fmla="*/ 736 w 960"/>
                  <a:gd name="T17" fmla="*/ 358 h 1413"/>
                  <a:gd name="T18" fmla="*/ 783 w 960"/>
                  <a:gd name="T19" fmla="*/ 408 h 1413"/>
                  <a:gd name="T20" fmla="*/ 863 w 960"/>
                  <a:gd name="T21" fmla="*/ 484 h 1413"/>
                  <a:gd name="T22" fmla="*/ 907 w 960"/>
                  <a:gd name="T23" fmla="*/ 515 h 1413"/>
                  <a:gd name="T24" fmla="*/ 916 w 960"/>
                  <a:gd name="T25" fmla="*/ 644 h 1413"/>
                  <a:gd name="T26" fmla="*/ 934 w 960"/>
                  <a:gd name="T27" fmla="*/ 708 h 1413"/>
                  <a:gd name="T28" fmla="*/ 952 w 960"/>
                  <a:gd name="T29" fmla="*/ 820 h 1413"/>
                  <a:gd name="T30" fmla="*/ 912 w 960"/>
                  <a:gd name="T31" fmla="*/ 1002 h 1413"/>
                  <a:gd name="T32" fmla="*/ 869 w 960"/>
                  <a:gd name="T33" fmla="*/ 1100 h 1413"/>
                  <a:gd name="T34" fmla="*/ 818 w 960"/>
                  <a:gd name="T35" fmla="*/ 1149 h 1413"/>
                  <a:gd name="T36" fmla="*/ 761 w 960"/>
                  <a:gd name="T37" fmla="*/ 1153 h 1413"/>
                  <a:gd name="T38" fmla="*/ 640 w 960"/>
                  <a:gd name="T39" fmla="*/ 1184 h 1413"/>
                  <a:gd name="T40" fmla="*/ 625 w 960"/>
                  <a:gd name="T41" fmla="*/ 1217 h 1413"/>
                  <a:gd name="T42" fmla="*/ 556 w 960"/>
                  <a:gd name="T43" fmla="*/ 1257 h 1413"/>
                  <a:gd name="T44" fmla="*/ 472 w 960"/>
                  <a:gd name="T45" fmla="*/ 1273 h 1413"/>
                  <a:gd name="T46" fmla="*/ 392 w 960"/>
                  <a:gd name="T47" fmla="*/ 1348 h 1413"/>
                  <a:gd name="T48" fmla="*/ 309 w 960"/>
                  <a:gd name="T49" fmla="*/ 1375 h 1413"/>
                  <a:gd name="T50" fmla="*/ 167 w 960"/>
                  <a:gd name="T51" fmla="*/ 1404 h 1413"/>
                  <a:gd name="T52" fmla="*/ 216 w 960"/>
                  <a:gd name="T53" fmla="*/ 1320 h 1413"/>
                  <a:gd name="T54" fmla="*/ 116 w 960"/>
                  <a:gd name="T55" fmla="*/ 1353 h 1413"/>
                  <a:gd name="T56" fmla="*/ 145 w 960"/>
                  <a:gd name="T57" fmla="*/ 1297 h 1413"/>
                  <a:gd name="T58" fmla="*/ 100 w 960"/>
                  <a:gd name="T59" fmla="*/ 1304 h 1413"/>
                  <a:gd name="T60" fmla="*/ 34 w 960"/>
                  <a:gd name="T61" fmla="*/ 1291 h 1413"/>
                  <a:gd name="T62" fmla="*/ 72 w 960"/>
                  <a:gd name="T63" fmla="*/ 1211 h 1413"/>
                  <a:gd name="T64" fmla="*/ 12 w 960"/>
                  <a:gd name="T65" fmla="*/ 1186 h 1413"/>
                  <a:gd name="T66" fmla="*/ 69 w 960"/>
                  <a:gd name="T67" fmla="*/ 1120 h 1413"/>
                  <a:gd name="T68" fmla="*/ 134 w 960"/>
                  <a:gd name="T69" fmla="*/ 1122 h 1413"/>
                  <a:gd name="T70" fmla="*/ 161 w 960"/>
                  <a:gd name="T71" fmla="*/ 1022 h 1413"/>
                  <a:gd name="T72" fmla="*/ 203 w 960"/>
                  <a:gd name="T73" fmla="*/ 957 h 1413"/>
                  <a:gd name="T74" fmla="*/ 238 w 960"/>
                  <a:gd name="T75" fmla="*/ 844 h 1413"/>
                  <a:gd name="T76" fmla="*/ 269 w 960"/>
                  <a:gd name="T77" fmla="*/ 788 h 1413"/>
                  <a:gd name="T78" fmla="*/ 191 w 960"/>
                  <a:gd name="T79" fmla="*/ 755 h 1413"/>
                  <a:gd name="T80" fmla="*/ 143 w 960"/>
                  <a:gd name="T81" fmla="*/ 764 h 1413"/>
                  <a:gd name="T82" fmla="*/ 96 w 960"/>
                  <a:gd name="T83" fmla="*/ 737 h 1413"/>
                  <a:gd name="T84" fmla="*/ 129 w 960"/>
                  <a:gd name="T85" fmla="*/ 644 h 1413"/>
                  <a:gd name="T86" fmla="*/ 196 w 960"/>
                  <a:gd name="T87" fmla="*/ 560 h 1413"/>
                  <a:gd name="T88" fmla="*/ 60 w 960"/>
                  <a:gd name="T89" fmla="*/ 508 h 1413"/>
                  <a:gd name="T90" fmla="*/ 120 w 960"/>
                  <a:gd name="T91" fmla="*/ 537 h 1413"/>
                  <a:gd name="T92" fmla="*/ 132 w 960"/>
                  <a:gd name="T93" fmla="*/ 511 h 1413"/>
                  <a:gd name="T94" fmla="*/ 123 w 960"/>
                  <a:gd name="T95" fmla="*/ 426 h 1413"/>
                  <a:gd name="T96" fmla="*/ 192 w 960"/>
                  <a:gd name="T97" fmla="*/ 389 h 1413"/>
                  <a:gd name="T98" fmla="*/ 289 w 960"/>
                  <a:gd name="T99" fmla="*/ 437 h 1413"/>
                  <a:gd name="T100" fmla="*/ 400 w 960"/>
                  <a:gd name="T101" fmla="*/ 420 h 1413"/>
                  <a:gd name="T102" fmla="*/ 427 w 960"/>
                  <a:gd name="T103" fmla="*/ 348 h 1413"/>
                  <a:gd name="T104" fmla="*/ 480 w 960"/>
                  <a:gd name="T105" fmla="*/ 286 h 1413"/>
                  <a:gd name="T106" fmla="*/ 369 w 960"/>
                  <a:gd name="T107" fmla="*/ 248 h 1413"/>
                  <a:gd name="T108" fmla="*/ 421 w 960"/>
                  <a:gd name="T109" fmla="*/ 217 h 1413"/>
                  <a:gd name="T110" fmla="*/ 438 w 960"/>
                  <a:gd name="T111" fmla="*/ 178 h 1413"/>
                  <a:gd name="T112" fmla="*/ 478 w 960"/>
                  <a:gd name="T113" fmla="*/ 82 h 1413"/>
                  <a:gd name="T114" fmla="*/ 561 w 960"/>
                  <a:gd name="T115" fmla="*/ 80 h 1413"/>
                  <a:gd name="T116" fmla="*/ 576 w 960"/>
                  <a:gd name="T117" fmla="*/ 53 h 1413"/>
                  <a:gd name="T118" fmla="*/ 612 w 960"/>
                  <a:gd name="T119" fmla="*/ 68 h 1413"/>
                  <a:gd name="T120" fmla="*/ 672 w 960"/>
                  <a:gd name="T121" fmla="*/ 31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0" h="1413">
                    <a:moveTo>
                      <a:pt x="96" y="397"/>
                    </a:moveTo>
                    <a:lnTo>
                      <a:pt x="109" y="397"/>
                    </a:lnTo>
                    <a:lnTo>
                      <a:pt x="112" y="408"/>
                    </a:lnTo>
                    <a:lnTo>
                      <a:pt x="116" y="408"/>
                    </a:lnTo>
                    <a:lnTo>
                      <a:pt x="116" y="420"/>
                    </a:lnTo>
                    <a:lnTo>
                      <a:pt x="107" y="428"/>
                    </a:lnTo>
                    <a:lnTo>
                      <a:pt x="98" y="433"/>
                    </a:lnTo>
                    <a:lnTo>
                      <a:pt x="83" y="437"/>
                    </a:lnTo>
                    <a:lnTo>
                      <a:pt x="83" y="404"/>
                    </a:lnTo>
                    <a:lnTo>
                      <a:pt x="96" y="400"/>
                    </a:lnTo>
                    <a:lnTo>
                      <a:pt x="96" y="397"/>
                    </a:lnTo>
                    <a:close/>
                    <a:moveTo>
                      <a:pt x="636" y="97"/>
                    </a:moveTo>
                    <a:lnTo>
                      <a:pt x="636" y="102"/>
                    </a:lnTo>
                    <a:lnTo>
                      <a:pt x="636" y="106"/>
                    </a:lnTo>
                    <a:lnTo>
                      <a:pt x="634" y="109"/>
                    </a:lnTo>
                    <a:lnTo>
                      <a:pt x="632" y="111"/>
                    </a:lnTo>
                    <a:lnTo>
                      <a:pt x="623" y="111"/>
                    </a:lnTo>
                    <a:lnTo>
                      <a:pt x="623" y="117"/>
                    </a:lnTo>
                    <a:lnTo>
                      <a:pt x="612" y="120"/>
                    </a:lnTo>
                    <a:lnTo>
                      <a:pt x="616" y="140"/>
                    </a:lnTo>
                    <a:lnTo>
                      <a:pt x="620" y="140"/>
                    </a:lnTo>
                    <a:lnTo>
                      <a:pt x="623" y="135"/>
                    </a:lnTo>
                    <a:lnTo>
                      <a:pt x="627" y="131"/>
                    </a:lnTo>
                    <a:lnTo>
                      <a:pt x="631" y="128"/>
                    </a:lnTo>
                    <a:lnTo>
                      <a:pt x="634" y="124"/>
                    </a:lnTo>
                    <a:lnTo>
                      <a:pt x="638" y="118"/>
                    </a:lnTo>
                    <a:lnTo>
                      <a:pt x="640" y="111"/>
                    </a:lnTo>
                    <a:lnTo>
                      <a:pt x="643" y="111"/>
                    </a:lnTo>
                    <a:lnTo>
                      <a:pt x="645" y="109"/>
                    </a:lnTo>
                    <a:lnTo>
                      <a:pt x="643" y="109"/>
                    </a:lnTo>
                    <a:lnTo>
                      <a:pt x="643" y="109"/>
                    </a:lnTo>
                    <a:lnTo>
                      <a:pt x="641" y="111"/>
                    </a:lnTo>
                    <a:lnTo>
                      <a:pt x="641" y="109"/>
                    </a:lnTo>
                    <a:lnTo>
                      <a:pt x="640" y="108"/>
                    </a:lnTo>
                    <a:lnTo>
                      <a:pt x="640" y="97"/>
                    </a:lnTo>
                    <a:lnTo>
                      <a:pt x="636" y="97"/>
                    </a:lnTo>
                    <a:close/>
                    <a:moveTo>
                      <a:pt x="589" y="68"/>
                    </a:moveTo>
                    <a:lnTo>
                      <a:pt x="589" y="77"/>
                    </a:lnTo>
                    <a:lnTo>
                      <a:pt x="596" y="77"/>
                    </a:lnTo>
                    <a:lnTo>
                      <a:pt x="596" y="73"/>
                    </a:lnTo>
                    <a:lnTo>
                      <a:pt x="592" y="73"/>
                    </a:lnTo>
                    <a:lnTo>
                      <a:pt x="592" y="68"/>
                    </a:lnTo>
                    <a:lnTo>
                      <a:pt x="589" y="68"/>
                    </a:lnTo>
                    <a:close/>
                    <a:moveTo>
                      <a:pt x="692" y="0"/>
                    </a:moveTo>
                    <a:lnTo>
                      <a:pt x="703" y="13"/>
                    </a:lnTo>
                    <a:lnTo>
                      <a:pt x="720" y="26"/>
                    </a:lnTo>
                    <a:lnTo>
                      <a:pt x="736" y="37"/>
                    </a:lnTo>
                    <a:lnTo>
                      <a:pt x="740" y="38"/>
                    </a:lnTo>
                    <a:lnTo>
                      <a:pt x="745" y="40"/>
                    </a:lnTo>
                    <a:lnTo>
                      <a:pt x="751" y="42"/>
                    </a:lnTo>
                    <a:lnTo>
                      <a:pt x="758" y="44"/>
                    </a:lnTo>
                    <a:lnTo>
                      <a:pt x="761" y="46"/>
                    </a:lnTo>
                    <a:lnTo>
                      <a:pt x="763" y="48"/>
                    </a:lnTo>
                    <a:lnTo>
                      <a:pt x="763" y="60"/>
                    </a:lnTo>
                    <a:lnTo>
                      <a:pt x="761" y="62"/>
                    </a:lnTo>
                    <a:lnTo>
                      <a:pt x="760" y="64"/>
                    </a:lnTo>
                    <a:lnTo>
                      <a:pt x="758" y="68"/>
                    </a:lnTo>
                    <a:lnTo>
                      <a:pt x="756" y="68"/>
                    </a:lnTo>
                    <a:lnTo>
                      <a:pt x="749" y="68"/>
                    </a:lnTo>
                    <a:lnTo>
                      <a:pt x="749" y="73"/>
                    </a:lnTo>
                    <a:lnTo>
                      <a:pt x="736" y="73"/>
                    </a:lnTo>
                    <a:lnTo>
                      <a:pt x="736" y="77"/>
                    </a:lnTo>
                    <a:lnTo>
                      <a:pt x="720" y="80"/>
                    </a:lnTo>
                    <a:lnTo>
                      <a:pt x="716" y="88"/>
                    </a:lnTo>
                    <a:lnTo>
                      <a:pt x="709" y="88"/>
                    </a:lnTo>
                    <a:lnTo>
                      <a:pt x="703" y="95"/>
                    </a:lnTo>
                    <a:lnTo>
                      <a:pt x="700" y="104"/>
                    </a:lnTo>
                    <a:lnTo>
                      <a:pt x="694" y="115"/>
                    </a:lnTo>
                    <a:lnTo>
                      <a:pt x="692" y="124"/>
                    </a:lnTo>
                    <a:lnTo>
                      <a:pt x="669" y="133"/>
                    </a:lnTo>
                    <a:lnTo>
                      <a:pt x="652" y="164"/>
                    </a:lnTo>
                    <a:lnTo>
                      <a:pt x="647" y="180"/>
                    </a:lnTo>
                    <a:lnTo>
                      <a:pt x="645" y="195"/>
                    </a:lnTo>
                    <a:lnTo>
                      <a:pt x="643" y="208"/>
                    </a:lnTo>
                    <a:lnTo>
                      <a:pt x="636" y="218"/>
                    </a:lnTo>
                    <a:lnTo>
                      <a:pt x="623" y="228"/>
                    </a:lnTo>
                    <a:lnTo>
                      <a:pt x="623" y="231"/>
                    </a:lnTo>
                    <a:lnTo>
                      <a:pt x="603" y="237"/>
                    </a:lnTo>
                    <a:lnTo>
                      <a:pt x="603" y="248"/>
                    </a:lnTo>
                    <a:lnTo>
                      <a:pt x="563" y="244"/>
                    </a:lnTo>
                    <a:lnTo>
                      <a:pt x="560" y="251"/>
                    </a:lnTo>
                    <a:lnTo>
                      <a:pt x="552" y="251"/>
                    </a:lnTo>
                    <a:lnTo>
                      <a:pt x="552" y="260"/>
                    </a:lnTo>
                    <a:lnTo>
                      <a:pt x="589" y="280"/>
                    </a:lnTo>
                    <a:lnTo>
                      <a:pt x="589" y="297"/>
                    </a:lnTo>
                    <a:lnTo>
                      <a:pt x="572" y="308"/>
                    </a:lnTo>
                    <a:lnTo>
                      <a:pt x="572" y="311"/>
                    </a:lnTo>
                    <a:lnTo>
                      <a:pt x="532" y="311"/>
                    </a:lnTo>
                    <a:lnTo>
                      <a:pt x="512" y="340"/>
                    </a:lnTo>
                    <a:lnTo>
                      <a:pt x="500" y="340"/>
                    </a:lnTo>
                    <a:lnTo>
                      <a:pt x="500" y="344"/>
                    </a:lnTo>
                    <a:lnTo>
                      <a:pt x="512" y="353"/>
                    </a:lnTo>
                    <a:lnTo>
                      <a:pt x="512" y="360"/>
                    </a:lnTo>
                    <a:lnTo>
                      <a:pt x="529" y="371"/>
                    </a:lnTo>
                    <a:lnTo>
                      <a:pt x="529" y="380"/>
                    </a:lnTo>
                    <a:lnTo>
                      <a:pt x="532" y="380"/>
                    </a:lnTo>
                    <a:lnTo>
                      <a:pt x="538" y="386"/>
                    </a:lnTo>
                    <a:lnTo>
                      <a:pt x="541" y="389"/>
                    </a:lnTo>
                    <a:lnTo>
                      <a:pt x="547" y="393"/>
                    </a:lnTo>
                    <a:lnTo>
                      <a:pt x="552" y="397"/>
                    </a:lnTo>
                    <a:lnTo>
                      <a:pt x="560" y="400"/>
                    </a:lnTo>
                    <a:lnTo>
                      <a:pt x="561" y="411"/>
                    </a:lnTo>
                    <a:lnTo>
                      <a:pt x="565" y="422"/>
                    </a:lnTo>
                    <a:lnTo>
                      <a:pt x="569" y="433"/>
                    </a:lnTo>
                    <a:lnTo>
                      <a:pt x="609" y="437"/>
                    </a:lnTo>
                    <a:lnTo>
                      <a:pt x="611" y="438"/>
                    </a:lnTo>
                    <a:lnTo>
                      <a:pt x="612" y="442"/>
                    </a:lnTo>
                    <a:lnTo>
                      <a:pt x="614" y="448"/>
                    </a:lnTo>
                    <a:lnTo>
                      <a:pt x="614" y="453"/>
                    </a:lnTo>
                    <a:lnTo>
                      <a:pt x="616" y="457"/>
                    </a:lnTo>
                    <a:lnTo>
                      <a:pt x="663" y="457"/>
                    </a:lnTo>
                    <a:lnTo>
                      <a:pt x="663" y="460"/>
                    </a:lnTo>
                    <a:lnTo>
                      <a:pt x="680" y="464"/>
                    </a:lnTo>
                    <a:lnTo>
                      <a:pt x="685" y="448"/>
                    </a:lnTo>
                    <a:lnTo>
                      <a:pt x="691" y="437"/>
                    </a:lnTo>
                    <a:lnTo>
                      <a:pt x="698" y="429"/>
                    </a:lnTo>
                    <a:lnTo>
                      <a:pt x="705" y="422"/>
                    </a:lnTo>
                    <a:lnTo>
                      <a:pt x="712" y="413"/>
                    </a:lnTo>
                    <a:lnTo>
                      <a:pt x="707" y="408"/>
                    </a:lnTo>
                    <a:lnTo>
                      <a:pt x="703" y="404"/>
                    </a:lnTo>
                    <a:lnTo>
                      <a:pt x="701" y="397"/>
                    </a:lnTo>
                    <a:lnTo>
                      <a:pt x="700" y="388"/>
                    </a:lnTo>
                    <a:lnTo>
                      <a:pt x="711" y="380"/>
                    </a:lnTo>
                    <a:lnTo>
                      <a:pt x="718" y="371"/>
                    </a:lnTo>
                    <a:lnTo>
                      <a:pt x="725" y="364"/>
                    </a:lnTo>
                    <a:lnTo>
                      <a:pt x="736" y="358"/>
                    </a:lnTo>
                    <a:lnTo>
                      <a:pt x="752" y="357"/>
                    </a:lnTo>
                    <a:lnTo>
                      <a:pt x="754" y="360"/>
                    </a:lnTo>
                    <a:lnTo>
                      <a:pt x="758" y="362"/>
                    </a:lnTo>
                    <a:lnTo>
                      <a:pt x="760" y="364"/>
                    </a:lnTo>
                    <a:lnTo>
                      <a:pt x="760" y="371"/>
                    </a:lnTo>
                    <a:lnTo>
                      <a:pt x="763" y="371"/>
                    </a:lnTo>
                    <a:lnTo>
                      <a:pt x="763" y="380"/>
                    </a:lnTo>
                    <a:lnTo>
                      <a:pt x="772" y="384"/>
                    </a:lnTo>
                    <a:lnTo>
                      <a:pt x="772" y="391"/>
                    </a:lnTo>
                    <a:lnTo>
                      <a:pt x="776" y="391"/>
                    </a:lnTo>
                    <a:lnTo>
                      <a:pt x="776" y="400"/>
                    </a:lnTo>
                    <a:lnTo>
                      <a:pt x="780" y="400"/>
                    </a:lnTo>
                    <a:lnTo>
                      <a:pt x="780" y="408"/>
                    </a:lnTo>
                    <a:lnTo>
                      <a:pt x="783" y="408"/>
                    </a:lnTo>
                    <a:lnTo>
                      <a:pt x="783" y="417"/>
                    </a:lnTo>
                    <a:lnTo>
                      <a:pt x="789" y="417"/>
                    </a:lnTo>
                    <a:lnTo>
                      <a:pt x="789" y="424"/>
                    </a:lnTo>
                    <a:lnTo>
                      <a:pt x="796" y="429"/>
                    </a:lnTo>
                    <a:lnTo>
                      <a:pt x="805" y="431"/>
                    </a:lnTo>
                    <a:lnTo>
                      <a:pt x="814" y="433"/>
                    </a:lnTo>
                    <a:lnTo>
                      <a:pt x="820" y="437"/>
                    </a:lnTo>
                    <a:lnTo>
                      <a:pt x="820" y="444"/>
                    </a:lnTo>
                    <a:lnTo>
                      <a:pt x="823" y="453"/>
                    </a:lnTo>
                    <a:lnTo>
                      <a:pt x="823" y="464"/>
                    </a:lnTo>
                    <a:lnTo>
                      <a:pt x="821" y="477"/>
                    </a:lnTo>
                    <a:lnTo>
                      <a:pt x="820" y="488"/>
                    </a:lnTo>
                    <a:lnTo>
                      <a:pt x="863" y="488"/>
                    </a:lnTo>
                    <a:lnTo>
                      <a:pt x="863" y="484"/>
                    </a:lnTo>
                    <a:lnTo>
                      <a:pt x="872" y="484"/>
                    </a:lnTo>
                    <a:lnTo>
                      <a:pt x="880" y="473"/>
                    </a:lnTo>
                    <a:lnTo>
                      <a:pt x="903" y="468"/>
                    </a:lnTo>
                    <a:lnTo>
                      <a:pt x="912" y="478"/>
                    </a:lnTo>
                    <a:lnTo>
                      <a:pt x="923" y="488"/>
                    </a:lnTo>
                    <a:lnTo>
                      <a:pt x="931" y="498"/>
                    </a:lnTo>
                    <a:lnTo>
                      <a:pt x="936" y="511"/>
                    </a:lnTo>
                    <a:lnTo>
                      <a:pt x="932" y="515"/>
                    </a:lnTo>
                    <a:lnTo>
                      <a:pt x="929" y="517"/>
                    </a:lnTo>
                    <a:lnTo>
                      <a:pt x="927" y="518"/>
                    </a:lnTo>
                    <a:lnTo>
                      <a:pt x="923" y="518"/>
                    </a:lnTo>
                    <a:lnTo>
                      <a:pt x="920" y="520"/>
                    </a:lnTo>
                    <a:lnTo>
                      <a:pt x="912" y="520"/>
                    </a:lnTo>
                    <a:lnTo>
                      <a:pt x="907" y="515"/>
                    </a:lnTo>
                    <a:lnTo>
                      <a:pt x="900" y="511"/>
                    </a:lnTo>
                    <a:lnTo>
                      <a:pt x="892" y="509"/>
                    </a:lnTo>
                    <a:lnTo>
                      <a:pt x="883" y="508"/>
                    </a:lnTo>
                    <a:lnTo>
                      <a:pt x="883" y="540"/>
                    </a:lnTo>
                    <a:lnTo>
                      <a:pt x="889" y="542"/>
                    </a:lnTo>
                    <a:lnTo>
                      <a:pt x="892" y="546"/>
                    </a:lnTo>
                    <a:lnTo>
                      <a:pt x="896" y="548"/>
                    </a:lnTo>
                    <a:lnTo>
                      <a:pt x="901" y="549"/>
                    </a:lnTo>
                    <a:lnTo>
                      <a:pt x="909" y="553"/>
                    </a:lnTo>
                    <a:lnTo>
                      <a:pt x="907" y="571"/>
                    </a:lnTo>
                    <a:lnTo>
                      <a:pt x="907" y="593"/>
                    </a:lnTo>
                    <a:lnTo>
                      <a:pt x="907" y="613"/>
                    </a:lnTo>
                    <a:lnTo>
                      <a:pt x="911" y="631"/>
                    </a:lnTo>
                    <a:lnTo>
                      <a:pt x="916" y="644"/>
                    </a:lnTo>
                    <a:lnTo>
                      <a:pt x="920" y="644"/>
                    </a:lnTo>
                    <a:lnTo>
                      <a:pt x="923" y="651"/>
                    </a:lnTo>
                    <a:lnTo>
                      <a:pt x="932" y="651"/>
                    </a:lnTo>
                    <a:lnTo>
                      <a:pt x="934" y="655"/>
                    </a:lnTo>
                    <a:lnTo>
                      <a:pt x="938" y="660"/>
                    </a:lnTo>
                    <a:lnTo>
                      <a:pt x="941" y="664"/>
                    </a:lnTo>
                    <a:lnTo>
                      <a:pt x="943" y="668"/>
                    </a:lnTo>
                    <a:lnTo>
                      <a:pt x="943" y="680"/>
                    </a:lnTo>
                    <a:lnTo>
                      <a:pt x="940" y="689"/>
                    </a:lnTo>
                    <a:lnTo>
                      <a:pt x="936" y="700"/>
                    </a:lnTo>
                    <a:lnTo>
                      <a:pt x="932" y="700"/>
                    </a:lnTo>
                    <a:lnTo>
                      <a:pt x="932" y="704"/>
                    </a:lnTo>
                    <a:lnTo>
                      <a:pt x="932" y="706"/>
                    </a:lnTo>
                    <a:lnTo>
                      <a:pt x="934" y="708"/>
                    </a:lnTo>
                    <a:lnTo>
                      <a:pt x="936" y="708"/>
                    </a:lnTo>
                    <a:lnTo>
                      <a:pt x="936" y="708"/>
                    </a:lnTo>
                    <a:lnTo>
                      <a:pt x="936" y="724"/>
                    </a:lnTo>
                    <a:lnTo>
                      <a:pt x="932" y="724"/>
                    </a:lnTo>
                    <a:lnTo>
                      <a:pt x="932" y="737"/>
                    </a:lnTo>
                    <a:lnTo>
                      <a:pt x="916" y="744"/>
                    </a:lnTo>
                    <a:lnTo>
                      <a:pt x="920" y="753"/>
                    </a:lnTo>
                    <a:lnTo>
                      <a:pt x="925" y="755"/>
                    </a:lnTo>
                    <a:lnTo>
                      <a:pt x="929" y="757"/>
                    </a:lnTo>
                    <a:lnTo>
                      <a:pt x="934" y="758"/>
                    </a:lnTo>
                    <a:lnTo>
                      <a:pt x="940" y="760"/>
                    </a:lnTo>
                    <a:lnTo>
                      <a:pt x="940" y="797"/>
                    </a:lnTo>
                    <a:lnTo>
                      <a:pt x="943" y="797"/>
                    </a:lnTo>
                    <a:lnTo>
                      <a:pt x="952" y="820"/>
                    </a:lnTo>
                    <a:lnTo>
                      <a:pt x="956" y="820"/>
                    </a:lnTo>
                    <a:lnTo>
                      <a:pt x="952" y="871"/>
                    </a:lnTo>
                    <a:lnTo>
                      <a:pt x="960" y="877"/>
                    </a:lnTo>
                    <a:lnTo>
                      <a:pt x="960" y="900"/>
                    </a:lnTo>
                    <a:lnTo>
                      <a:pt x="956" y="900"/>
                    </a:lnTo>
                    <a:lnTo>
                      <a:pt x="956" y="908"/>
                    </a:lnTo>
                    <a:lnTo>
                      <a:pt x="949" y="913"/>
                    </a:lnTo>
                    <a:lnTo>
                      <a:pt x="949" y="920"/>
                    </a:lnTo>
                    <a:lnTo>
                      <a:pt x="936" y="928"/>
                    </a:lnTo>
                    <a:lnTo>
                      <a:pt x="936" y="937"/>
                    </a:lnTo>
                    <a:lnTo>
                      <a:pt x="932" y="937"/>
                    </a:lnTo>
                    <a:lnTo>
                      <a:pt x="929" y="980"/>
                    </a:lnTo>
                    <a:lnTo>
                      <a:pt x="912" y="993"/>
                    </a:lnTo>
                    <a:lnTo>
                      <a:pt x="912" y="1002"/>
                    </a:lnTo>
                    <a:lnTo>
                      <a:pt x="916" y="1013"/>
                    </a:lnTo>
                    <a:lnTo>
                      <a:pt x="921" y="1024"/>
                    </a:lnTo>
                    <a:lnTo>
                      <a:pt x="920" y="1037"/>
                    </a:lnTo>
                    <a:lnTo>
                      <a:pt x="916" y="1037"/>
                    </a:lnTo>
                    <a:lnTo>
                      <a:pt x="916" y="1044"/>
                    </a:lnTo>
                    <a:lnTo>
                      <a:pt x="909" y="1048"/>
                    </a:lnTo>
                    <a:lnTo>
                      <a:pt x="909" y="1057"/>
                    </a:lnTo>
                    <a:lnTo>
                      <a:pt x="889" y="1071"/>
                    </a:lnTo>
                    <a:lnTo>
                      <a:pt x="889" y="1080"/>
                    </a:lnTo>
                    <a:lnTo>
                      <a:pt x="880" y="1084"/>
                    </a:lnTo>
                    <a:lnTo>
                      <a:pt x="878" y="1088"/>
                    </a:lnTo>
                    <a:lnTo>
                      <a:pt x="874" y="1093"/>
                    </a:lnTo>
                    <a:lnTo>
                      <a:pt x="872" y="1097"/>
                    </a:lnTo>
                    <a:lnTo>
                      <a:pt x="869" y="1100"/>
                    </a:lnTo>
                    <a:lnTo>
                      <a:pt x="872" y="1111"/>
                    </a:lnTo>
                    <a:lnTo>
                      <a:pt x="878" y="1118"/>
                    </a:lnTo>
                    <a:lnTo>
                      <a:pt x="885" y="1126"/>
                    </a:lnTo>
                    <a:lnTo>
                      <a:pt x="889" y="1137"/>
                    </a:lnTo>
                    <a:lnTo>
                      <a:pt x="892" y="1151"/>
                    </a:lnTo>
                    <a:lnTo>
                      <a:pt x="891" y="1153"/>
                    </a:lnTo>
                    <a:lnTo>
                      <a:pt x="889" y="1155"/>
                    </a:lnTo>
                    <a:lnTo>
                      <a:pt x="889" y="1155"/>
                    </a:lnTo>
                    <a:lnTo>
                      <a:pt x="889" y="1155"/>
                    </a:lnTo>
                    <a:lnTo>
                      <a:pt x="889" y="1157"/>
                    </a:lnTo>
                    <a:lnTo>
                      <a:pt x="889" y="1160"/>
                    </a:lnTo>
                    <a:lnTo>
                      <a:pt x="823" y="1160"/>
                    </a:lnTo>
                    <a:lnTo>
                      <a:pt x="821" y="1155"/>
                    </a:lnTo>
                    <a:lnTo>
                      <a:pt x="818" y="1149"/>
                    </a:lnTo>
                    <a:lnTo>
                      <a:pt x="816" y="1148"/>
                    </a:lnTo>
                    <a:lnTo>
                      <a:pt x="811" y="1146"/>
                    </a:lnTo>
                    <a:lnTo>
                      <a:pt x="805" y="1144"/>
                    </a:lnTo>
                    <a:lnTo>
                      <a:pt x="796" y="1144"/>
                    </a:lnTo>
                    <a:lnTo>
                      <a:pt x="796" y="1137"/>
                    </a:lnTo>
                    <a:lnTo>
                      <a:pt x="792" y="1137"/>
                    </a:lnTo>
                    <a:lnTo>
                      <a:pt x="792" y="1140"/>
                    </a:lnTo>
                    <a:lnTo>
                      <a:pt x="787" y="1144"/>
                    </a:lnTo>
                    <a:lnTo>
                      <a:pt x="783" y="1151"/>
                    </a:lnTo>
                    <a:lnTo>
                      <a:pt x="780" y="1157"/>
                    </a:lnTo>
                    <a:lnTo>
                      <a:pt x="776" y="1164"/>
                    </a:lnTo>
                    <a:lnTo>
                      <a:pt x="763" y="1164"/>
                    </a:lnTo>
                    <a:lnTo>
                      <a:pt x="763" y="1158"/>
                    </a:lnTo>
                    <a:lnTo>
                      <a:pt x="761" y="1153"/>
                    </a:lnTo>
                    <a:lnTo>
                      <a:pt x="758" y="1149"/>
                    </a:lnTo>
                    <a:lnTo>
                      <a:pt x="756" y="1144"/>
                    </a:lnTo>
                    <a:lnTo>
                      <a:pt x="752" y="1144"/>
                    </a:lnTo>
                    <a:lnTo>
                      <a:pt x="752" y="1153"/>
                    </a:lnTo>
                    <a:lnTo>
                      <a:pt x="752" y="1158"/>
                    </a:lnTo>
                    <a:lnTo>
                      <a:pt x="752" y="1164"/>
                    </a:lnTo>
                    <a:lnTo>
                      <a:pt x="751" y="1168"/>
                    </a:lnTo>
                    <a:lnTo>
                      <a:pt x="747" y="1169"/>
                    </a:lnTo>
                    <a:lnTo>
                      <a:pt x="740" y="1171"/>
                    </a:lnTo>
                    <a:lnTo>
                      <a:pt x="740" y="1177"/>
                    </a:lnTo>
                    <a:lnTo>
                      <a:pt x="723" y="1177"/>
                    </a:lnTo>
                    <a:lnTo>
                      <a:pt x="720" y="1164"/>
                    </a:lnTo>
                    <a:lnTo>
                      <a:pt x="660" y="1184"/>
                    </a:lnTo>
                    <a:lnTo>
                      <a:pt x="640" y="1184"/>
                    </a:lnTo>
                    <a:lnTo>
                      <a:pt x="640" y="1188"/>
                    </a:lnTo>
                    <a:lnTo>
                      <a:pt x="612" y="1193"/>
                    </a:lnTo>
                    <a:lnTo>
                      <a:pt x="612" y="1197"/>
                    </a:lnTo>
                    <a:lnTo>
                      <a:pt x="618" y="1197"/>
                    </a:lnTo>
                    <a:lnTo>
                      <a:pt x="623" y="1198"/>
                    </a:lnTo>
                    <a:lnTo>
                      <a:pt x="625" y="1198"/>
                    </a:lnTo>
                    <a:lnTo>
                      <a:pt x="627" y="1202"/>
                    </a:lnTo>
                    <a:lnTo>
                      <a:pt x="627" y="1206"/>
                    </a:lnTo>
                    <a:lnTo>
                      <a:pt x="629" y="1211"/>
                    </a:lnTo>
                    <a:lnTo>
                      <a:pt x="627" y="1213"/>
                    </a:lnTo>
                    <a:lnTo>
                      <a:pt x="625" y="1215"/>
                    </a:lnTo>
                    <a:lnTo>
                      <a:pt x="625" y="1215"/>
                    </a:lnTo>
                    <a:lnTo>
                      <a:pt x="625" y="1215"/>
                    </a:lnTo>
                    <a:lnTo>
                      <a:pt x="625" y="1217"/>
                    </a:lnTo>
                    <a:lnTo>
                      <a:pt x="623" y="1220"/>
                    </a:lnTo>
                    <a:lnTo>
                      <a:pt x="612" y="1228"/>
                    </a:lnTo>
                    <a:lnTo>
                      <a:pt x="612" y="1231"/>
                    </a:lnTo>
                    <a:lnTo>
                      <a:pt x="603" y="1231"/>
                    </a:lnTo>
                    <a:lnTo>
                      <a:pt x="603" y="1237"/>
                    </a:lnTo>
                    <a:lnTo>
                      <a:pt x="592" y="1237"/>
                    </a:lnTo>
                    <a:lnTo>
                      <a:pt x="592" y="1240"/>
                    </a:lnTo>
                    <a:lnTo>
                      <a:pt x="576" y="1240"/>
                    </a:lnTo>
                    <a:lnTo>
                      <a:pt x="576" y="1244"/>
                    </a:lnTo>
                    <a:lnTo>
                      <a:pt x="569" y="1244"/>
                    </a:lnTo>
                    <a:lnTo>
                      <a:pt x="569" y="1248"/>
                    </a:lnTo>
                    <a:lnTo>
                      <a:pt x="560" y="1248"/>
                    </a:lnTo>
                    <a:lnTo>
                      <a:pt x="558" y="1251"/>
                    </a:lnTo>
                    <a:lnTo>
                      <a:pt x="556" y="1257"/>
                    </a:lnTo>
                    <a:lnTo>
                      <a:pt x="556" y="1262"/>
                    </a:lnTo>
                    <a:lnTo>
                      <a:pt x="556" y="1268"/>
                    </a:lnTo>
                    <a:lnTo>
                      <a:pt x="532" y="1277"/>
                    </a:lnTo>
                    <a:lnTo>
                      <a:pt x="532" y="1280"/>
                    </a:lnTo>
                    <a:lnTo>
                      <a:pt x="523" y="1280"/>
                    </a:lnTo>
                    <a:lnTo>
                      <a:pt x="520" y="1288"/>
                    </a:lnTo>
                    <a:lnTo>
                      <a:pt x="512" y="1288"/>
                    </a:lnTo>
                    <a:lnTo>
                      <a:pt x="512" y="1291"/>
                    </a:lnTo>
                    <a:lnTo>
                      <a:pt x="476" y="1291"/>
                    </a:lnTo>
                    <a:lnTo>
                      <a:pt x="476" y="1286"/>
                    </a:lnTo>
                    <a:lnTo>
                      <a:pt x="478" y="1280"/>
                    </a:lnTo>
                    <a:lnTo>
                      <a:pt x="478" y="1277"/>
                    </a:lnTo>
                    <a:lnTo>
                      <a:pt x="480" y="1273"/>
                    </a:lnTo>
                    <a:lnTo>
                      <a:pt x="472" y="1273"/>
                    </a:lnTo>
                    <a:lnTo>
                      <a:pt x="469" y="1275"/>
                    </a:lnTo>
                    <a:lnTo>
                      <a:pt x="467" y="1277"/>
                    </a:lnTo>
                    <a:lnTo>
                      <a:pt x="463" y="1280"/>
                    </a:lnTo>
                    <a:lnTo>
                      <a:pt x="471" y="1289"/>
                    </a:lnTo>
                    <a:lnTo>
                      <a:pt x="471" y="1300"/>
                    </a:lnTo>
                    <a:lnTo>
                      <a:pt x="469" y="1313"/>
                    </a:lnTo>
                    <a:lnTo>
                      <a:pt x="456" y="1320"/>
                    </a:lnTo>
                    <a:lnTo>
                      <a:pt x="456" y="1324"/>
                    </a:lnTo>
                    <a:lnTo>
                      <a:pt x="449" y="1324"/>
                    </a:lnTo>
                    <a:lnTo>
                      <a:pt x="443" y="1333"/>
                    </a:lnTo>
                    <a:lnTo>
                      <a:pt x="420" y="1333"/>
                    </a:lnTo>
                    <a:lnTo>
                      <a:pt x="412" y="1348"/>
                    </a:lnTo>
                    <a:lnTo>
                      <a:pt x="403" y="1349"/>
                    </a:lnTo>
                    <a:lnTo>
                      <a:pt x="392" y="1348"/>
                    </a:lnTo>
                    <a:lnTo>
                      <a:pt x="383" y="1346"/>
                    </a:lnTo>
                    <a:lnTo>
                      <a:pt x="380" y="1344"/>
                    </a:lnTo>
                    <a:lnTo>
                      <a:pt x="380" y="1368"/>
                    </a:lnTo>
                    <a:lnTo>
                      <a:pt x="365" y="1368"/>
                    </a:lnTo>
                    <a:lnTo>
                      <a:pt x="356" y="1364"/>
                    </a:lnTo>
                    <a:lnTo>
                      <a:pt x="343" y="1360"/>
                    </a:lnTo>
                    <a:lnTo>
                      <a:pt x="343" y="1377"/>
                    </a:lnTo>
                    <a:lnTo>
                      <a:pt x="340" y="1377"/>
                    </a:lnTo>
                    <a:lnTo>
                      <a:pt x="334" y="1378"/>
                    </a:lnTo>
                    <a:lnTo>
                      <a:pt x="329" y="1380"/>
                    </a:lnTo>
                    <a:lnTo>
                      <a:pt x="323" y="1382"/>
                    </a:lnTo>
                    <a:lnTo>
                      <a:pt x="316" y="1380"/>
                    </a:lnTo>
                    <a:lnTo>
                      <a:pt x="316" y="1377"/>
                    </a:lnTo>
                    <a:lnTo>
                      <a:pt x="309" y="1375"/>
                    </a:lnTo>
                    <a:lnTo>
                      <a:pt x="303" y="1373"/>
                    </a:lnTo>
                    <a:lnTo>
                      <a:pt x="296" y="1373"/>
                    </a:lnTo>
                    <a:lnTo>
                      <a:pt x="289" y="1371"/>
                    </a:lnTo>
                    <a:lnTo>
                      <a:pt x="276" y="1397"/>
                    </a:lnTo>
                    <a:lnTo>
                      <a:pt x="236" y="1404"/>
                    </a:lnTo>
                    <a:lnTo>
                      <a:pt x="236" y="1393"/>
                    </a:lnTo>
                    <a:lnTo>
                      <a:pt x="223" y="1393"/>
                    </a:lnTo>
                    <a:lnTo>
                      <a:pt x="223" y="1380"/>
                    </a:lnTo>
                    <a:lnTo>
                      <a:pt x="212" y="1384"/>
                    </a:lnTo>
                    <a:lnTo>
                      <a:pt x="212" y="1388"/>
                    </a:lnTo>
                    <a:lnTo>
                      <a:pt x="203" y="1388"/>
                    </a:lnTo>
                    <a:lnTo>
                      <a:pt x="203" y="1393"/>
                    </a:lnTo>
                    <a:lnTo>
                      <a:pt x="172" y="1393"/>
                    </a:lnTo>
                    <a:lnTo>
                      <a:pt x="167" y="1404"/>
                    </a:lnTo>
                    <a:lnTo>
                      <a:pt x="156" y="1409"/>
                    </a:lnTo>
                    <a:lnTo>
                      <a:pt x="140" y="1413"/>
                    </a:lnTo>
                    <a:lnTo>
                      <a:pt x="140" y="1397"/>
                    </a:lnTo>
                    <a:lnTo>
                      <a:pt x="143" y="1397"/>
                    </a:lnTo>
                    <a:lnTo>
                      <a:pt x="143" y="1393"/>
                    </a:lnTo>
                    <a:lnTo>
                      <a:pt x="156" y="1393"/>
                    </a:lnTo>
                    <a:lnTo>
                      <a:pt x="156" y="1384"/>
                    </a:lnTo>
                    <a:lnTo>
                      <a:pt x="169" y="1380"/>
                    </a:lnTo>
                    <a:lnTo>
                      <a:pt x="180" y="1364"/>
                    </a:lnTo>
                    <a:lnTo>
                      <a:pt x="163" y="1364"/>
                    </a:lnTo>
                    <a:lnTo>
                      <a:pt x="163" y="1351"/>
                    </a:lnTo>
                    <a:lnTo>
                      <a:pt x="212" y="1328"/>
                    </a:lnTo>
                    <a:lnTo>
                      <a:pt x="212" y="1320"/>
                    </a:lnTo>
                    <a:lnTo>
                      <a:pt x="216" y="1320"/>
                    </a:lnTo>
                    <a:lnTo>
                      <a:pt x="216" y="1317"/>
                    </a:lnTo>
                    <a:lnTo>
                      <a:pt x="196" y="1317"/>
                    </a:lnTo>
                    <a:lnTo>
                      <a:pt x="194" y="1322"/>
                    </a:lnTo>
                    <a:lnTo>
                      <a:pt x="192" y="1328"/>
                    </a:lnTo>
                    <a:lnTo>
                      <a:pt x="191" y="1331"/>
                    </a:lnTo>
                    <a:lnTo>
                      <a:pt x="189" y="1337"/>
                    </a:lnTo>
                    <a:lnTo>
                      <a:pt x="180" y="1335"/>
                    </a:lnTo>
                    <a:lnTo>
                      <a:pt x="174" y="1335"/>
                    </a:lnTo>
                    <a:lnTo>
                      <a:pt x="169" y="1335"/>
                    </a:lnTo>
                    <a:lnTo>
                      <a:pt x="165" y="1335"/>
                    </a:lnTo>
                    <a:lnTo>
                      <a:pt x="161" y="1337"/>
                    </a:lnTo>
                    <a:lnTo>
                      <a:pt x="160" y="1340"/>
                    </a:lnTo>
                    <a:lnTo>
                      <a:pt x="120" y="1344"/>
                    </a:lnTo>
                    <a:lnTo>
                      <a:pt x="116" y="1353"/>
                    </a:lnTo>
                    <a:lnTo>
                      <a:pt x="111" y="1360"/>
                    </a:lnTo>
                    <a:lnTo>
                      <a:pt x="101" y="1364"/>
                    </a:lnTo>
                    <a:lnTo>
                      <a:pt x="89" y="1364"/>
                    </a:lnTo>
                    <a:lnTo>
                      <a:pt x="85" y="1353"/>
                    </a:lnTo>
                    <a:lnTo>
                      <a:pt x="81" y="1344"/>
                    </a:lnTo>
                    <a:lnTo>
                      <a:pt x="80" y="1333"/>
                    </a:lnTo>
                    <a:lnTo>
                      <a:pt x="100" y="1328"/>
                    </a:lnTo>
                    <a:lnTo>
                      <a:pt x="103" y="1322"/>
                    </a:lnTo>
                    <a:lnTo>
                      <a:pt x="107" y="1317"/>
                    </a:lnTo>
                    <a:lnTo>
                      <a:pt x="109" y="1311"/>
                    </a:lnTo>
                    <a:lnTo>
                      <a:pt x="112" y="1304"/>
                    </a:lnTo>
                    <a:lnTo>
                      <a:pt x="129" y="1302"/>
                    </a:lnTo>
                    <a:lnTo>
                      <a:pt x="143" y="1300"/>
                    </a:lnTo>
                    <a:lnTo>
                      <a:pt x="145" y="1297"/>
                    </a:lnTo>
                    <a:lnTo>
                      <a:pt x="147" y="1293"/>
                    </a:lnTo>
                    <a:lnTo>
                      <a:pt x="147" y="1289"/>
                    </a:lnTo>
                    <a:lnTo>
                      <a:pt x="149" y="1284"/>
                    </a:lnTo>
                    <a:lnTo>
                      <a:pt x="143" y="1284"/>
                    </a:lnTo>
                    <a:lnTo>
                      <a:pt x="143" y="1288"/>
                    </a:lnTo>
                    <a:lnTo>
                      <a:pt x="140" y="1289"/>
                    </a:lnTo>
                    <a:lnTo>
                      <a:pt x="134" y="1289"/>
                    </a:lnTo>
                    <a:lnTo>
                      <a:pt x="131" y="1288"/>
                    </a:lnTo>
                    <a:lnTo>
                      <a:pt x="127" y="1286"/>
                    </a:lnTo>
                    <a:lnTo>
                      <a:pt x="123" y="1286"/>
                    </a:lnTo>
                    <a:lnTo>
                      <a:pt x="120" y="1284"/>
                    </a:lnTo>
                    <a:lnTo>
                      <a:pt x="116" y="1291"/>
                    </a:lnTo>
                    <a:lnTo>
                      <a:pt x="109" y="1291"/>
                    </a:lnTo>
                    <a:lnTo>
                      <a:pt x="100" y="1304"/>
                    </a:lnTo>
                    <a:lnTo>
                      <a:pt x="91" y="1308"/>
                    </a:lnTo>
                    <a:lnTo>
                      <a:pt x="78" y="1308"/>
                    </a:lnTo>
                    <a:lnTo>
                      <a:pt x="63" y="1308"/>
                    </a:lnTo>
                    <a:lnTo>
                      <a:pt x="61" y="1306"/>
                    </a:lnTo>
                    <a:lnTo>
                      <a:pt x="61" y="1304"/>
                    </a:lnTo>
                    <a:lnTo>
                      <a:pt x="60" y="1302"/>
                    </a:lnTo>
                    <a:lnTo>
                      <a:pt x="56" y="1300"/>
                    </a:lnTo>
                    <a:lnTo>
                      <a:pt x="56" y="1280"/>
                    </a:lnTo>
                    <a:lnTo>
                      <a:pt x="51" y="1282"/>
                    </a:lnTo>
                    <a:lnTo>
                      <a:pt x="47" y="1284"/>
                    </a:lnTo>
                    <a:lnTo>
                      <a:pt x="45" y="1286"/>
                    </a:lnTo>
                    <a:lnTo>
                      <a:pt x="41" y="1288"/>
                    </a:lnTo>
                    <a:lnTo>
                      <a:pt x="38" y="1289"/>
                    </a:lnTo>
                    <a:lnTo>
                      <a:pt x="34" y="1291"/>
                    </a:lnTo>
                    <a:lnTo>
                      <a:pt x="29" y="1291"/>
                    </a:lnTo>
                    <a:lnTo>
                      <a:pt x="23" y="1282"/>
                    </a:lnTo>
                    <a:lnTo>
                      <a:pt x="20" y="1273"/>
                    </a:lnTo>
                    <a:lnTo>
                      <a:pt x="16" y="1260"/>
                    </a:lnTo>
                    <a:lnTo>
                      <a:pt x="20" y="1260"/>
                    </a:lnTo>
                    <a:lnTo>
                      <a:pt x="20" y="1257"/>
                    </a:lnTo>
                    <a:lnTo>
                      <a:pt x="43" y="1253"/>
                    </a:lnTo>
                    <a:lnTo>
                      <a:pt x="43" y="1237"/>
                    </a:lnTo>
                    <a:lnTo>
                      <a:pt x="56" y="1231"/>
                    </a:lnTo>
                    <a:lnTo>
                      <a:pt x="54" y="1228"/>
                    </a:lnTo>
                    <a:lnTo>
                      <a:pt x="54" y="1226"/>
                    </a:lnTo>
                    <a:lnTo>
                      <a:pt x="52" y="1222"/>
                    </a:lnTo>
                    <a:lnTo>
                      <a:pt x="52" y="1217"/>
                    </a:lnTo>
                    <a:lnTo>
                      <a:pt x="72" y="1211"/>
                    </a:lnTo>
                    <a:lnTo>
                      <a:pt x="94" y="1204"/>
                    </a:lnTo>
                    <a:lnTo>
                      <a:pt x="112" y="1197"/>
                    </a:lnTo>
                    <a:lnTo>
                      <a:pt x="120" y="1180"/>
                    </a:lnTo>
                    <a:lnTo>
                      <a:pt x="140" y="1177"/>
                    </a:lnTo>
                    <a:lnTo>
                      <a:pt x="140" y="1171"/>
                    </a:lnTo>
                    <a:lnTo>
                      <a:pt x="136" y="1171"/>
                    </a:lnTo>
                    <a:lnTo>
                      <a:pt x="136" y="1168"/>
                    </a:lnTo>
                    <a:lnTo>
                      <a:pt x="120" y="1171"/>
                    </a:lnTo>
                    <a:lnTo>
                      <a:pt x="120" y="1177"/>
                    </a:lnTo>
                    <a:lnTo>
                      <a:pt x="40" y="1184"/>
                    </a:lnTo>
                    <a:lnTo>
                      <a:pt x="40" y="1177"/>
                    </a:lnTo>
                    <a:lnTo>
                      <a:pt x="31" y="1178"/>
                    </a:lnTo>
                    <a:lnTo>
                      <a:pt x="21" y="1182"/>
                    </a:lnTo>
                    <a:lnTo>
                      <a:pt x="12" y="1186"/>
                    </a:lnTo>
                    <a:lnTo>
                      <a:pt x="0" y="1188"/>
                    </a:lnTo>
                    <a:lnTo>
                      <a:pt x="1" y="1168"/>
                    </a:lnTo>
                    <a:lnTo>
                      <a:pt x="3" y="1151"/>
                    </a:lnTo>
                    <a:lnTo>
                      <a:pt x="11" y="1153"/>
                    </a:lnTo>
                    <a:lnTo>
                      <a:pt x="12" y="1153"/>
                    </a:lnTo>
                    <a:lnTo>
                      <a:pt x="16" y="1155"/>
                    </a:lnTo>
                    <a:lnTo>
                      <a:pt x="20" y="1157"/>
                    </a:lnTo>
                    <a:lnTo>
                      <a:pt x="20" y="1137"/>
                    </a:lnTo>
                    <a:lnTo>
                      <a:pt x="23" y="1137"/>
                    </a:lnTo>
                    <a:lnTo>
                      <a:pt x="29" y="1133"/>
                    </a:lnTo>
                    <a:lnTo>
                      <a:pt x="38" y="1128"/>
                    </a:lnTo>
                    <a:lnTo>
                      <a:pt x="49" y="1122"/>
                    </a:lnTo>
                    <a:lnTo>
                      <a:pt x="60" y="1118"/>
                    </a:lnTo>
                    <a:lnTo>
                      <a:pt x="69" y="1120"/>
                    </a:lnTo>
                    <a:lnTo>
                      <a:pt x="72" y="1133"/>
                    </a:lnTo>
                    <a:lnTo>
                      <a:pt x="76" y="1133"/>
                    </a:lnTo>
                    <a:lnTo>
                      <a:pt x="76" y="1128"/>
                    </a:lnTo>
                    <a:lnTo>
                      <a:pt x="100" y="1128"/>
                    </a:lnTo>
                    <a:lnTo>
                      <a:pt x="100" y="1133"/>
                    </a:lnTo>
                    <a:lnTo>
                      <a:pt x="109" y="1133"/>
                    </a:lnTo>
                    <a:lnTo>
                      <a:pt x="109" y="1137"/>
                    </a:lnTo>
                    <a:lnTo>
                      <a:pt x="118" y="1137"/>
                    </a:lnTo>
                    <a:lnTo>
                      <a:pt x="129" y="1135"/>
                    </a:lnTo>
                    <a:lnTo>
                      <a:pt x="138" y="1131"/>
                    </a:lnTo>
                    <a:lnTo>
                      <a:pt x="143" y="1128"/>
                    </a:lnTo>
                    <a:lnTo>
                      <a:pt x="138" y="1126"/>
                    </a:lnTo>
                    <a:lnTo>
                      <a:pt x="136" y="1126"/>
                    </a:lnTo>
                    <a:lnTo>
                      <a:pt x="134" y="1122"/>
                    </a:lnTo>
                    <a:lnTo>
                      <a:pt x="132" y="1118"/>
                    </a:lnTo>
                    <a:lnTo>
                      <a:pt x="132" y="1115"/>
                    </a:lnTo>
                    <a:lnTo>
                      <a:pt x="132" y="1108"/>
                    </a:lnTo>
                    <a:lnTo>
                      <a:pt x="136" y="1108"/>
                    </a:lnTo>
                    <a:lnTo>
                      <a:pt x="132" y="1084"/>
                    </a:lnTo>
                    <a:lnTo>
                      <a:pt x="129" y="1084"/>
                    </a:lnTo>
                    <a:lnTo>
                      <a:pt x="129" y="1068"/>
                    </a:lnTo>
                    <a:lnTo>
                      <a:pt x="145" y="1064"/>
                    </a:lnTo>
                    <a:lnTo>
                      <a:pt x="156" y="1055"/>
                    </a:lnTo>
                    <a:lnTo>
                      <a:pt x="163" y="1040"/>
                    </a:lnTo>
                    <a:lnTo>
                      <a:pt x="169" y="1040"/>
                    </a:lnTo>
                    <a:lnTo>
                      <a:pt x="169" y="1024"/>
                    </a:lnTo>
                    <a:lnTo>
                      <a:pt x="165" y="1022"/>
                    </a:lnTo>
                    <a:lnTo>
                      <a:pt x="161" y="1022"/>
                    </a:lnTo>
                    <a:lnTo>
                      <a:pt x="158" y="1020"/>
                    </a:lnTo>
                    <a:lnTo>
                      <a:pt x="152" y="1020"/>
                    </a:lnTo>
                    <a:lnTo>
                      <a:pt x="152" y="1024"/>
                    </a:lnTo>
                    <a:lnTo>
                      <a:pt x="123" y="1028"/>
                    </a:lnTo>
                    <a:lnTo>
                      <a:pt x="123" y="1011"/>
                    </a:lnTo>
                    <a:lnTo>
                      <a:pt x="136" y="1008"/>
                    </a:lnTo>
                    <a:lnTo>
                      <a:pt x="136" y="1004"/>
                    </a:lnTo>
                    <a:lnTo>
                      <a:pt x="143" y="1004"/>
                    </a:lnTo>
                    <a:lnTo>
                      <a:pt x="160" y="984"/>
                    </a:lnTo>
                    <a:lnTo>
                      <a:pt x="169" y="984"/>
                    </a:lnTo>
                    <a:lnTo>
                      <a:pt x="183" y="964"/>
                    </a:lnTo>
                    <a:lnTo>
                      <a:pt x="192" y="964"/>
                    </a:lnTo>
                    <a:lnTo>
                      <a:pt x="192" y="960"/>
                    </a:lnTo>
                    <a:lnTo>
                      <a:pt x="203" y="957"/>
                    </a:lnTo>
                    <a:lnTo>
                      <a:pt x="203" y="951"/>
                    </a:lnTo>
                    <a:lnTo>
                      <a:pt x="209" y="951"/>
                    </a:lnTo>
                    <a:lnTo>
                      <a:pt x="212" y="931"/>
                    </a:lnTo>
                    <a:lnTo>
                      <a:pt x="220" y="920"/>
                    </a:lnTo>
                    <a:lnTo>
                      <a:pt x="227" y="909"/>
                    </a:lnTo>
                    <a:lnTo>
                      <a:pt x="232" y="897"/>
                    </a:lnTo>
                    <a:lnTo>
                      <a:pt x="216" y="897"/>
                    </a:lnTo>
                    <a:lnTo>
                      <a:pt x="216" y="877"/>
                    </a:lnTo>
                    <a:lnTo>
                      <a:pt x="223" y="871"/>
                    </a:lnTo>
                    <a:lnTo>
                      <a:pt x="223" y="864"/>
                    </a:lnTo>
                    <a:lnTo>
                      <a:pt x="229" y="864"/>
                    </a:lnTo>
                    <a:lnTo>
                      <a:pt x="229" y="857"/>
                    </a:lnTo>
                    <a:lnTo>
                      <a:pt x="232" y="857"/>
                    </a:lnTo>
                    <a:lnTo>
                      <a:pt x="238" y="844"/>
                    </a:lnTo>
                    <a:lnTo>
                      <a:pt x="241" y="835"/>
                    </a:lnTo>
                    <a:lnTo>
                      <a:pt x="247" y="826"/>
                    </a:lnTo>
                    <a:lnTo>
                      <a:pt x="256" y="817"/>
                    </a:lnTo>
                    <a:lnTo>
                      <a:pt x="256" y="811"/>
                    </a:lnTo>
                    <a:lnTo>
                      <a:pt x="272" y="811"/>
                    </a:lnTo>
                    <a:lnTo>
                      <a:pt x="276" y="820"/>
                    </a:lnTo>
                    <a:lnTo>
                      <a:pt x="329" y="817"/>
                    </a:lnTo>
                    <a:lnTo>
                      <a:pt x="327" y="804"/>
                    </a:lnTo>
                    <a:lnTo>
                      <a:pt x="323" y="793"/>
                    </a:lnTo>
                    <a:lnTo>
                      <a:pt x="321" y="784"/>
                    </a:lnTo>
                    <a:lnTo>
                      <a:pt x="323" y="777"/>
                    </a:lnTo>
                    <a:lnTo>
                      <a:pt x="303" y="777"/>
                    </a:lnTo>
                    <a:lnTo>
                      <a:pt x="291" y="782"/>
                    </a:lnTo>
                    <a:lnTo>
                      <a:pt x="269" y="788"/>
                    </a:lnTo>
                    <a:lnTo>
                      <a:pt x="245" y="791"/>
                    </a:lnTo>
                    <a:lnTo>
                      <a:pt x="220" y="791"/>
                    </a:lnTo>
                    <a:lnTo>
                      <a:pt x="200" y="791"/>
                    </a:lnTo>
                    <a:lnTo>
                      <a:pt x="200" y="791"/>
                    </a:lnTo>
                    <a:lnTo>
                      <a:pt x="198" y="789"/>
                    </a:lnTo>
                    <a:lnTo>
                      <a:pt x="198" y="789"/>
                    </a:lnTo>
                    <a:lnTo>
                      <a:pt x="198" y="789"/>
                    </a:lnTo>
                    <a:lnTo>
                      <a:pt x="198" y="789"/>
                    </a:lnTo>
                    <a:lnTo>
                      <a:pt x="196" y="788"/>
                    </a:lnTo>
                    <a:lnTo>
                      <a:pt x="192" y="764"/>
                    </a:lnTo>
                    <a:lnTo>
                      <a:pt x="189" y="764"/>
                    </a:lnTo>
                    <a:lnTo>
                      <a:pt x="187" y="760"/>
                    </a:lnTo>
                    <a:lnTo>
                      <a:pt x="189" y="757"/>
                    </a:lnTo>
                    <a:lnTo>
                      <a:pt x="191" y="755"/>
                    </a:lnTo>
                    <a:lnTo>
                      <a:pt x="191" y="753"/>
                    </a:lnTo>
                    <a:lnTo>
                      <a:pt x="192" y="753"/>
                    </a:lnTo>
                    <a:lnTo>
                      <a:pt x="189" y="731"/>
                    </a:lnTo>
                    <a:lnTo>
                      <a:pt x="172" y="737"/>
                    </a:lnTo>
                    <a:lnTo>
                      <a:pt x="169" y="748"/>
                    </a:lnTo>
                    <a:lnTo>
                      <a:pt x="163" y="748"/>
                    </a:lnTo>
                    <a:lnTo>
                      <a:pt x="163" y="757"/>
                    </a:lnTo>
                    <a:lnTo>
                      <a:pt x="160" y="757"/>
                    </a:lnTo>
                    <a:lnTo>
                      <a:pt x="158" y="758"/>
                    </a:lnTo>
                    <a:lnTo>
                      <a:pt x="156" y="760"/>
                    </a:lnTo>
                    <a:lnTo>
                      <a:pt x="154" y="762"/>
                    </a:lnTo>
                    <a:lnTo>
                      <a:pt x="152" y="762"/>
                    </a:lnTo>
                    <a:lnTo>
                      <a:pt x="149" y="764"/>
                    </a:lnTo>
                    <a:lnTo>
                      <a:pt x="143" y="764"/>
                    </a:lnTo>
                    <a:lnTo>
                      <a:pt x="140" y="760"/>
                    </a:lnTo>
                    <a:lnTo>
                      <a:pt x="136" y="758"/>
                    </a:lnTo>
                    <a:lnTo>
                      <a:pt x="131" y="757"/>
                    </a:lnTo>
                    <a:lnTo>
                      <a:pt x="123" y="757"/>
                    </a:lnTo>
                    <a:lnTo>
                      <a:pt x="123" y="740"/>
                    </a:lnTo>
                    <a:lnTo>
                      <a:pt x="129" y="740"/>
                    </a:lnTo>
                    <a:lnTo>
                      <a:pt x="131" y="737"/>
                    </a:lnTo>
                    <a:lnTo>
                      <a:pt x="134" y="733"/>
                    </a:lnTo>
                    <a:lnTo>
                      <a:pt x="136" y="729"/>
                    </a:lnTo>
                    <a:lnTo>
                      <a:pt x="138" y="726"/>
                    </a:lnTo>
                    <a:lnTo>
                      <a:pt x="140" y="720"/>
                    </a:lnTo>
                    <a:lnTo>
                      <a:pt x="120" y="724"/>
                    </a:lnTo>
                    <a:lnTo>
                      <a:pt x="120" y="737"/>
                    </a:lnTo>
                    <a:lnTo>
                      <a:pt x="96" y="737"/>
                    </a:lnTo>
                    <a:lnTo>
                      <a:pt x="91" y="729"/>
                    </a:lnTo>
                    <a:lnTo>
                      <a:pt x="87" y="724"/>
                    </a:lnTo>
                    <a:lnTo>
                      <a:pt x="85" y="717"/>
                    </a:lnTo>
                    <a:lnTo>
                      <a:pt x="83" y="704"/>
                    </a:lnTo>
                    <a:lnTo>
                      <a:pt x="89" y="704"/>
                    </a:lnTo>
                    <a:lnTo>
                      <a:pt x="89" y="688"/>
                    </a:lnTo>
                    <a:lnTo>
                      <a:pt x="69" y="684"/>
                    </a:lnTo>
                    <a:lnTo>
                      <a:pt x="69" y="668"/>
                    </a:lnTo>
                    <a:lnTo>
                      <a:pt x="80" y="664"/>
                    </a:lnTo>
                    <a:lnTo>
                      <a:pt x="80" y="660"/>
                    </a:lnTo>
                    <a:lnTo>
                      <a:pt x="96" y="660"/>
                    </a:lnTo>
                    <a:lnTo>
                      <a:pt x="100" y="648"/>
                    </a:lnTo>
                    <a:lnTo>
                      <a:pt x="129" y="648"/>
                    </a:lnTo>
                    <a:lnTo>
                      <a:pt x="129" y="644"/>
                    </a:lnTo>
                    <a:lnTo>
                      <a:pt x="123" y="635"/>
                    </a:lnTo>
                    <a:lnTo>
                      <a:pt x="121" y="622"/>
                    </a:lnTo>
                    <a:lnTo>
                      <a:pt x="120" y="608"/>
                    </a:lnTo>
                    <a:lnTo>
                      <a:pt x="120" y="591"/>
                    </a:lnTo>
                    <a:lnTo>
                      <a:pt x="152" y="589"/>
                    </a:lnTo>
                    <a:lnTo>
                      <a:pt x="189" y="588"/>
                    </a:lnTo>
                    <a:lnTo>
                      <a:pt x="192" y="580"/>
                    </a:lnTo>
                    <a:lnTo>
                      <a:pt x="189" y="578"/>
                    </a:lnTo>
                    <a:lnTo>
                      <a:pt x="187" y="577"/>
                    </a:lnTo>
                    <a:lnTo>
                      <a:pt x="185" y="575"/>
                    </a:lnTo>
                    <a:lnTo>
                      <a:pt x="185" y="573"/>
                    </a:lnTo>
                    <a:lnTo>
                      <a:pt x="185" y="569"/>
                    </a:lnTo>
                    <a:lnTo>
                      <a:pt x="183" y="564"/>
                    </a:lnTo>
                    <a:lnTo>
                      <a:pt x="196" y="560"/>
                    </a:lnTo>
                    <a:lnTo>
                      <a:pt x="192" y="548"/>
                    </a:lnTo>
                    <a:lnTo>
                      <a:pt x="143" y="548"/>
                    </a:lnTo>
                    <a:lnTo>
                      <a:pt x="136" y="557"/>
                    </a:lnTo>
                    <a:lnTo>
                      <a:pt x="127" y="558"/>
                    </a:lnTo>
                    <a:lnTo>
                      <a:pt x="116" y="558"/>
                    </a:lnTo>
                    <a:lnTo>
                      <a:pt x="103" y="557"/>
                    </a:lnTo>
                    <a:lnTo>
                      <a:pt x="83" y="520"/>
                    </a:lnTo>
                    <a:lnTo>
                      <a:pt x="78" y="520"/>
                    </a:lnTo>
                    <a:lnTo>
                      <a:pt x="74" y="522"/>
                    </a:lnTo>
                    <a:lnTo>
                      <a:pt x="69" y="524"/>
                    </a:lnTo>
                    <a:lnTo>
                      <a:pt x="63" y="524"/>
                    </a:lnTo>
                    <a:lnTo>
                      <a:pt x="56" y="524"/>
                    </a:lnTo>
                    <a:lnTo>
                      <a:pt x="56" y="508"/>
                    </a:lnTo>
                    <a:lnTo>
                      <a:pt x="60" y="508"/>
                    </a:lnTo>
                    <a:lnTo>
                      <a:pt x="60" y="504"/>
                    </a:lnTo>
                    <a:lnTo>
                      <a:pt x="80" y="504"/>
                    </a:lnTo>
                    <a:lnTo>
                      <a:pt x="83" y="497"/>
                    </a:lnTo>
                    <a:lnTo>
                      <a:pt x="112" y="500"/>
                    </a:lnTo>
                    <a:lnTo>
                      <a:pt x="112" y="504"/>
                    </a:lnTo>
                    <a:lnTo>
                      <a:pt x="116" y="504"/>
                    </a:lnTo>
                    <a:lnTo>
                      <a:pt x="116" y="520"/>
                    </a:lnTo>
                    <a:lnTo>
                      <a:pt x="112" y="520"/>
                    </a:lnTo>
                    <a:lnTo>
                      <a:pt x="112" y="524"/>
                    </a:lnTo>
                    <a:lnTo>
                      <a:pt x="112" y="528"/>
                    </a:lnTo>
                    <a:lnTo>
                      <a:pt x="114" y="531"/>
                    </a:lnTo>
                    <a:lnTo>
                      <a:pt x="114" y="533"/>
                    </a:lnTo>
                    <a:lnTo>
                      <a:pt x="116" y="537"/>
                    </a:lnTo>
                    <a:lnTo>
                      <a:pt x="120" y="537"/>
                    </a:lnTo>
                    <a:lnTo>
                      <a:pt x="121" y="529"/>
                    </a:lnTo>
                    <a:lnTo>
                      <a:pt x="121" y="526"/>
                    </a:lnTo>
                    <a:lnTo>
                      <a:pt x="123" y="524"/>
                    </a:lnTo>
                    <a:lnTo>
                      <a:pt x="125" y="522"/>
                    </a:lnTo>
                    <a:lnTo>
                      <a:pt x="131" y="520"/>
                    </a:lnTo>
                    <a:lnTo>
                      <a:pt x="136" y="520"/>
                    </a:lnTo>
                    <a:lnTo>
                      <a:pt x="138" y="522"/>
                    </a:lnTo>
                    <a:lnTo>
                      <a:pt x="138" y="522"/>
                    </a:lnTo>
                    <a:lnTo>
                      <a:pt x="138" y="522"/>
                    </a:lnTo>
                    <a:lnTo>
                      <a:pt x="138" y="522"/>
                    </a:lnTo>
                    <a:lnTo>
                      <a:pt x="138" y="522"/>
                    </a:lnTo>
                    <a:lnTo>
                      <a:pt x="140" y="524"/>
                    </a:lnTo>
                    <a:lnTo>
                      <a:pt x="136" y="511"/>
                    </a:lnTo>
                    <a:lnTo>
                      <a:pt x="132" y="511"/>
                    </a:lnTo>
                    <a:lnTo>
                      <a:pt x="132" y="504"/>
                    </a:lnTo>
                    <a:lnTo>
                      <a:pt x="123" y="500"/>
                    </a:lnTo>
                    <a:lnTo>
                      <a:pt x="118" y="493"/>
                    </a:lnTo>
                    <a:lnTo>
                      <a:pt x="112" y="486"/>
                    </a:lnTo>
                    <a:lnTo>
                      <a:pt x="109" y="477"/>
                    </a:lnTo>
                    <a:lnTo>
                      <a:pt x="109" y="464"/>
                    </a:lnTo>
                    <a:lnTo>
                      <a:pt x="114" y="455"/>
                    </a:lnTo>
                    <a:lnTo>
                      <a:pt x="114" y="446"/>
                    </a:lnTo>
                    <a:lnTo>
                      <a:pt x="114" y="437"/>
                    </a:lnTo>
                    <a:lnTo>
                      <a:pt x="116" y="428"/>
                    </a:lnTo>
                    <a:lnTo>
                      <a:pt x="120" y="428"/>
                    </a:lnTo>
                    <a:lnTo>
                      <a:pt x="121" y="426"/>
                    </a:lnTo>
                    <a:lnTo>
                      <a:pt x="121" y="426"/>
                    </a:lnTo>
                    <a:lnTo>
                      <a:pt x="123" y="426"/>
                    </a:lnTo>
                    <a:lnTo>
                      <a:pt x="123" y="426"/>
                    </a:lnTo>
                    <a:lnTo>
                      <a:pt x="125" y="426"/>
                    </a:lnTo>
                    <a:lnTo>
                      <a:pt x="129" y="424"/>
                    </a:lnTo>
                    <a:lnTo>
                      <a:pt x="129" y="404"/>
                    </a:lnTo>
                    <a:lnTo>
                      <a:pt x="143" y="404"/>
                    </a:lnTo>
                    <a:lnTo>
                      <a:pt x="143" y="400"/>
                    </a:lnTo>
                    <a:lnTo>
                      <a:pt x="140" y="398"/>
                    </a:lnTo>
                    <a:lnTo>
                      <a:pt x="136" y="398"/>
                    </a:lnTo>
                    <a:lnTo>
                      <a:pt x="134" y="397"/>
                    </a:lnTo>
                    <a:lnTo>
                      <a:pt x="132" y="393"/>
                    </a:lnTo>
                    <a:lnTo>
                      <a:pt x="132" y="389"/>
                    </a:lnTo>
                    <a:lnTo>
                      <a:pt x="132" y="384"/>
                    </a:lnTo>
                    <a:lnTo>
                      <a:pt x="163" y="386"/>
                    </a:lnTo>
                    <a:lnTo>
                      <a:pt x="192" y="389"/>
                    </a:lnTo>
                    <a:lnTo>
                      <a:pt x="220" y="397"/>
                    </a:lnTo>
                    <a:lnTo>
                      <a:pt x="263" y="391"/>
                    </a:lnTo>
                    <a:lnTo>
                      <a:pt x="263" y="400"/>
                    </a:lnTo>
                    <a:lnTo>
                      <a:pt x="272" y="400"/>
                    </a:lnTo>
                    <a:lnTo>
                      <a:pt x="272" y="408"/>
                    </a:lnTo>
                    <a:lnTo>
                      <a:pt x="271" y="413"/>
                    </a:lnTo>
                    <a:lnTo>
                      <a:pt x="271" y="418"/>
                    </a:lnTo>
                    <a:lnTo>
                      <a:pt x="269" y="424"/>
                    </a:lnTo>
                    <a:lnTo>
                      <a:pt x="272" y="426"/>
                    </a:lnTo>
                    <a:lnTo>
                      <a:pt x="276" y="428"/>
                    </a:lnTo>
                    <a:lnTo>
                      <a:pt x="280" y="429"/>
                    </a:lnTo>
                    <a:lnTo>
                      <a:pt x="281" y="433"/>
                    </a:lnTo>
                    <a:lnTo>
                      <a:pt x="283" y="437"/>
                    </a:lnTo>
                    <a:lnTo>
                      <a:pt x="289" y="437"/>
                    </a:lnTo>
                    <a:lnTo>
                      <a:pt x="291" y="428"/>
                    </a:lnTo>
                    <a:lnTo>
                      <a:pt x="294" y="415"/>
                    </a:lnTo>
                    <a:lnTo>
                      <a:pt x="300" y="402"/>
                    </a:lnTo>
                    <a:lnTo>
                      <a:pt x="303" y="397"/>
                    </a:lnTo>
                    <a:lnTo>
                      <a:pt x="320" y="397"/>
                    </a:lnTo>
                    <a:lnTo>
                      <a:pt x="329" y="400"/>
                    </a:lnTo>
                    <a:lnTo>
                      <a:pt x="341" y="404"/>
                    </a:lnTo>
                    <a:lnTo>
                      <a:pt x="356" y="408"/>
                    </a:lnTo>
                    <a:lnTo>
                      <a:pt x="369" y="408"/>
                    </a:lnTo>
                    <a:lnTo>
                      <a:pt x="392" y="408"/>
                    </a:lnTo>
                    <a:lnTo>
                      <a:pt x="392" y="413"/>
                    </a:lnTo>
                    <a:lnTo>
                      <a:pt x="396" y="415"/>
                    </a:lnTo>
                    <a:lnTo>
                      <a:pt x="398" y="418"/>
                    </a:lnTo>
                    <a:lnTo>
                      <a:pt x="400" y="420"/>
                    </a:lnTo>
                    <a:lnTo>
                      <a:pt x="403" y="424"/>
                    </a:lnTo>
                    <a:lnTo>
                      <a:pt x="405" y="426"/>
                    </a:lnTo>
                    <a:lnTo>
                      <a:pt x="411" y="428"/>
                    </a:lnTo>
                    <a:lnTo>
                      <a:pt x="416" y="428"/>
                    </a:lnTo>
                    <a:lnTo>
                      <a:pt x="416" y="424"/>
                    </a:lnTo>
                    <a:lnTo>
                      <a:pt x="412" y="424"/>
                    </a:lnTo>
                    <a:lnTo>
                      <a:pt x="412" y="404"/>
                    </a:lnTo>
                    <a:lnTo>
                      <a:pt x="420" y="404"/>
                    </a:lnTo>
                    <a:lnTo>
                      <a:pt x="416" y="391"/>
                    </a:lnTo>
                    <a:lnTo>
                      <a:pt x="401" y="389"/>
                    </a:lnTo>
                    <a:lnTo>
                      <a:pt x="383" y="388"/>
                    </a:lnTo>
                    <a:lnTo>
                      <a:pt x="383" y="371"/>
                    </a:lnTo>
                    <a:lnTo>
                      <a:pt x="407" y="360"/>
                    </a:lnTo>
                    <a:lnTo>
                      <a:pt x="427" y="348"/>
                    </a:lnTo>
                    <a:lnTo>
                      <a:pt x="449" y="337"/>
                    </a:lnTo>
                    <a:lnTo>
                      <a:pt x="472" y="328"/>
                    </a:lnTo>
                    <a:lnTo>
                      <a:pt x="474" y="315"/>
                    </a:lnTo>
                    <a:lnTo>
                      <a:pt x="476" y="306"/>
                    </a:lnTo>
                    <a:lnTo>
                      <a:pt x="480" y="297"/>
                    </a:lnTo>
                    <a:lnTo>
                      <a:pt x="485" y="293"/>
                    </a:lnTo>
                    <a:lnTo>
                      <a:pt x="489" y="291"/>
                    </a:lnTo>
                    <a:lnTo>
                      <a:pt x="492" y="288"/>
                    </a:lnTo>
                    <a:lnTo>
                      <a:pt x="498" y="286"/>
                    </a:lnTo>
                    <a:lnTo>
                      <a:pt x="503" y="284"/>
                    </a:lnTo>
                    <a:lnTo>
                      <a:pt x="503" y="273"/>
                    </a:lnTo>
                    <a:lnTo>
                      <a:pt x="500" y="273"/>
                    </a:lnTo>
                    <a:lnTo>
                      <a:pt x="491" y="280"/>
                    </a:lnTo>
                    <a:lnTo>
                      <a:pt x="480" y="286"/>
                    </a:lnTo>
                    <a:lnTo>
                      <a:pt x="463" y="288"/>
                    </a:lnTo>
                    <a:lnTo>
                      <a:pt x="463" y="277"/>
                    </a:lnTo>
                    <a:lnTo>
                      <a:pt x="460" y="277"/>
                    </a:lnTo>
                    <a:lnTo>
                      <a:pt x="460" y="280"/>
                    </a:lnTo>
                    <a:lnTo>
                      <a:pt x="436" y="280"/>
                    </a:lnTo>
                    <a:lnTo>
                      <a:pt x="432" y="288"/>
                    </a:lnTo>
                    <a:lnTo>
                      <a:pt x="380" y="280"/>
                    </a:lnTo>
                    <a:lnTo>
                      <a:pt x="380" y="277"/>
                    </a:lnTo>
                    <a:lnTo>
                      <a:pt x="372" y="273"/>
                    </a:lnTo>
                    <a:lnTo>
                      <a:pt x="365" y="269"/>
                    </a:lnTo>
                    <a:lnTo>
                      <a:pt x="361" y="264"/>
                    </a:lnTo>
                    <a:lnTo>
                      <a:pt x="358" y="257"/>
                    </a:lnTo>
                    <a:lnTo>
                      <a:pt x="356" y="248"/>
                    </a:lnTo>
                    <a:lnTo>
                      <a:pt x="369" y="248"/>
                    </a:lnTo>
                    <a:lnTo>
                      <a:pt x="371" y="240"/>
                    </a:lnTo>
                    <a:lnTo>
                      <a:pt x="372" y="237"/>
                    </a:lnTo>
                    <a:lnTo>
                      <a:pt x="376" y="231"/>
                    </a:lnTo>
                    <a:lnTo>
                      <a:pt x="380" y="228"/>
                    </a:lnTo>
                    <a:lnTo>
                      <a:pt x="385" y="224"/>
                    </a:lnTo>
                    <a:lnTo>
                      <a:pt x="396" y="220"/>
                    </a:lnTo>
                    <a:lnTo>
                      <a:pt x="407" y="218"/>
                    </a:lnTo>
                    <a:lnTo>
                      <a:pt x="416" y="220"/>
                    </a:lnTo>
                    <a:lnTo>
                      <a:pt x="420" y="228"/>
                    </a:lnTo>
                    <a:lnTo>
                      <a:pt x="436" y="228"/>
                    </a:lnTo>
                    <a:lnTo>
                      <a:pt x="436" y="224"/>
                    </a:lnTo>
                    <a:lnTo>
                      <a:pt x="431" y="222"/>
                    </a:lnTo>
                    <a:lnTo>
                      <a:pt x="425" y="218"/>
                    </a:lnTo>
                    <a:lnTo>
                      <a:pt x="421" y="217"/>
                    </a:lnTo>
                    <a:lnTo>
                      <a:pt x="420" y="213"/>
                    </a:lnTo>
                    <a:lnTo>
                      <a:pt x="418" y="208"/>
                    </a:lnTo>
                    <a:lnTo>
                      <a:pt x="416" y="200"/>
                    </a:lnTo>
                    <a:lnTo>
                      <a:pt x="421" y="198"/>
                    </a:lnTo>
                    <a:lnTo>
                      <a:pt x="427" y="198"/>
                    </a:lnTo>
                    <a:lnTo>
                      <a:pt x="431" y="197"/>
                    </a:lnTo>
                    <a:lnTo>
                      <a:pt x="438" y="197"/>
                    </a:lnTo>
                    <a:lnTo>
                      <a:pt x="443" y="197"/>
                    </a:lnTo>
                    <a:lnTo>
                      <a:pt x="443" y="184"/>
                    </a:lnTo>
                    <a:lnTo>
                      <a:pt x="456" y="184"/>
                    </a:lnTo>
                    <a:lnTo>
                      <a:pt x="456" y="180"/>
                    </a:lnTo>
                    <a:lnTo>
                      <a:pt x="449" y="180"/>
                    </a:lnTo>
                    <a:lnTo>
                      <a:pt x="441" y="178"/>
                    </a:lnTo>
                    <a:lnTo>
                      <a:pt x="438" y="178"/>
                    </a:lnTo>
                    <a:lnTo>
                      <a:pt x="432" y="177"/>
                    </a:lnTo>
                    <a:lnTo>
                      <a:pt x="432" y="164"/>
                    </a:lnTo>
                    <a:lnTo>
                      <a:pt x="443" y="160"/>
                    </a:lnTo>
                    <a:lnTo>
                      <a:pt x="441" y="157"/>
                    </a:lnTo>
                    <a:lnTo>
                      <a:pt x="438" y="155"/>
                    </a:lnTo>
                    <a:lnTo>
                      <a:pt x="436" y="153"/>
                    </a:lnTo>
                    <a:lnTo>
                      <a:pt x="436" y="153"/>
                    </a:lnTo>
                    <a:lnTo>
                      <a:pt x="434" y="151"/>
                    </a:lnTo>
                    <a:lnTo>
                      <a:pt x="432" y="146"/>
                    </a:lnTo>
                    <a:lnTo>
                      <a:pt x="432" y="140"/>
                    </a:lnTo>
                    <a:lnTo>
                      <a:pt x="449" y="126"/>
                    </a:lnTo>
                    <a:lnTo>
                      <a:pt x="460" y="106"/>
                    </a:lnTo>
                    <a:lnTo>
                      <a:pt x="463" y="80"/>
                    </a:lnTo>
                    <a:lnTo>
                      <a:pt x="478" y="82"/>
                    </a:lnTo>
                    <a:lnTo>
                      <a:pt x="489" y="84"/>
                    </a:lnTo>
                    <a:lnTo>
                      <a:pt x="500" y="88"/>
                    </a:lnTo>
                    <a:lnTo>
                      <a:pt x="500" y="80"/>
                    </a:lnTo>
                    <a:lnTo>
                      <a:pt x="520" y="77"/>
                    </a:lnTo>
                    <a:lnTo>
                      <a:pt x="520" y="73"/>
                    </a:lnTo>
                    <a:lnTo>
                      <a:pt x="523" y="73"/>
                    </a:lnTo>
                    <a:lnTo>
                      <a:pt x="523" y="57"/>
                    </a:lnTo>
                    <a:lnTo>
                      <a:pt x="540" y="57"/>
                    </a:lnTo>
                    <a:lnTo>
                      <a:pt x="543" y="68"/>
                    </a:lnTo>
                    <a:lnTo>
                      <a:pt x="556" y="73"/>
                    </a:lnTo>
                    <a:lnTo>
                      <a:pt x="556" y="88"/>
                    </a:lnTo>
                    <a:lnTo>
                      <a:pt x="560" y="88"/>
                    </a:lnTo>
                    <a:lnTo>
                      <a:pt x="560" y="82"/>
                    </a:lnTo>
                    <a:lnTo>
                      <a:pt x="561" y="80"/>
                    </a:lnTo>
                    <a:lnTo>
                      <a:pt x="561" y="78"/>
                    </a:lnTo>
                    <a:lnTo>
                      <a:pt x="561" y="77"/>
                    </a:lnTo>
                    <a:lnTo>
                      <a:pt x="563" y="77"/>
                    </a:lnTo>
                    <a:lnTo>
                      <a:pt x="565" y="75"/>
                    </a:lnTo>
                    <a:lnTo>
                      <a:pt x="569" y="73"/>
                    </a:lnTo>
                    <a:lnTo>
                      <a:pt x="569" y="68"/>
                    </a:lnTo>
                    <a:lnTo>
                      <a:pt x="576" y="68"/>
                    </a:lnTo>
                    <a:lnTo>
                      <a:pt x="576" y="68"/>
                    </a:lnTo>
                    <a:lnTo>
                      <a:pt x="574" y="64"/>
                    </a:lnTo>
                    <a:lnTo>
                      <a:pt x="572" y="62"/>
                    </a:lnTo>
                    <a:lnTo>
                      <a:pt x="572" y="58"/>
                    </a:lnTo>
                    <a:lnTo>
                      <a:pt x="571" y="55"/>
                    </a:lnTo>
                    <a:lnTo>
                      <a:pt x="572" y="53"/>
                    </a:lnTo>
                    <a:lnTo>
                      <a:pt x="576" y="53"/>
                    </a:lnTo>
                    <a:lnTo>
                      <a:pt x="580" y="49"/>
                    </a:lnTo>
                    <a:lnTo>
                      <a:pt x="581" y="48"/>
                    </a:lnTo>
                    <a:lnTo>
                      <a:pt x="581" y="46"/>
                    </a:lnTo>
                    <a:lnTo>
                      <a:pt x="583" y="46"/>
                    </a:lnTo>
                    <a:lnTo>
                      <a:pt x="583" y="46"/>
                    </a:lnTo>
                    <a:lnTo>
                      <a:pt x="585" y="46"/>
                    </a:lnTo>
                    <a:lnTo>
                      <a:pt x="589" y="46"/>
                    </a:lnTo>
                    <a:lnTo>
                      <a:pt x="592" y="44"/>
                    </a:lnTo>
                    <a:lnTo>
                      <a:pt x="596" y="37"/>
                    </a:lnTo>
                    <a:lnTo>
                      <a:pt x="612" y="37"/>
                    </a:lnTo>
                    <a:lnTo>
                      <a:pt x="614" y="46"/>
                    </a:lnTo>
                    <a:lnTo>
                      <a:pt x="614" y="53"/>
                    </a:lnTo>
                    <a:lnTo>
                      <a:pt x="614" y="58"/>
                    </a:lnTo>
                    <a:lnTo>
                      <a:pt x="612" y="68"/>
                    </a:lnTo>
                    <a:lnTo>
                      <a:pt x="618" y="69"/>
                    </a:lnTo>
                    <a:lnTo>
                      <a:pt x="621" y="73"/>
                    </a:lnTo>
                    <a:lnTo>
                      <a:pt x="625" y="75"/>
                    </a:lnTo>
                    <a:lnTo>
                      <a:pt x="627" y="77"/>
                    </a:lnTo>
                    <a:lnTo>
                      <a:pt x="632" y="80"/>
                    </a:lnTo>
                    <a:lnTo>
                      <a:pt x="629" y="71"/>
                    </a:lnTo>
                    <a:lnTo>
                      <a:pt x="625" y="62"/>
                    </a:lnTo>
                    <a:lnTo>
                      <a:pt x="623" y="48"/>
                    </a:lnTo>
                    <a:lnTo>
                      <a:pt x="629" y="48"/>
                    </a:lnTo>
                    <a:lnTo>
                      <a:pt x="629" y="40"/>
                    </a:lnTo>
                    <a:lnTo>
                      <a:pt x="640" y="31"/>
                    </a:lnTo>
                    <a:lnTo>
                      <a:pt x="652" y="28"/>
                    </a:lnTo>
                    <a:lnTo>
                      <a:pt x="672" y="28"/>
                    </a:lnTo>
                    <a:lnTo>
                      <a:pt x="672" y="31"/>
                    </a:lnTo>
                    <a:lnTo>
                      <a:pt x="676" y="31"/>
                    </a:lnTo>
                    <a:lnTo>
                      <a:pt x="674" y="28"/>
                    </a:lnTo>
                    <a:lnTo>
                      <a:pt x="671" y="24"/>
                    </a:lnTo>
                    <a:lnTo>
                      <a:pt x="669" y="20"/>
                    </a:lnTo>
                    <a:lnTo>
                      <a:pt x="667" y="17"/>
                    </a:lnTo>
                    <a:lnTo>
                      <a:pt x="665" y="11"/>
                    </a:lnTo>
                    <a:lnTo>
                      <a:pt x="663" y="4"/>
                    </a:lnTo>
                    <a:lnTo>
                      <a:pt x="672" y="2"/>
                    </a:lnTo>
                    <a:lnTo>
                      <a:pt x="681" y="0"/>
                    </a:lnTo>
                    <a:lnTo>
                      <a:pt x="692" y="0"/>
                    </a:lnTo>
                    <a:close/>
                  </a:path>
                </a:pathLst>
              </a:custGeom>
              <a:grpFill/>
              <a:ln w="3175">
                <a:noFill/>
              </a:ln>
            </p:spPr>
            <p:txBody>
              <a:bodyPr vert="horz" wrap="square" lIns="91440" tIns="45720" rIns="91440" bIns="45720" numCol="1" anchor="t" anchorCtr="0" compatLnSpc="1">
                <a:prstTxWarp prst="textNoShape">
                  <a:avLst/>
                </a:prstTxWarp>
              </a:bodyPr>
              <a:lstStyle/>
              <a:p>
                <a:endParaRPr lang="ko-KR" altLang="en-US"/>
              </a:p>
            </p:txBody>
          </p:sp>
        </p:grpSp>
        <p:sp>
          <p:nvSpPr>
            <p:cNvPr id="8" name="Freeform 8">
              <a:extLst>
                <a:ext uri="{FF2B5EF4-FFF2-40B4-BE49-F238E27FC236}">
                  <a16:creationId xmlns:a16="http://schemas.microsoft.com/office/drawing/2014/main" id="{579E76A5-478E-5C8F-EC60-4CA7F18C9DA9}"/>
                </a:ext>
              </a:extLst>
            </p:cNvPr>
            <p:cNvSpPr>
              <a:spLocks noEditPoints="1"/>
            </p:cNvSpPr>
            <p:nvPr/>
          </p:nvSpPr>
          <p:spPr bwMode="auto">
            <a:xfrm>
              <a:off x="8906585" y="937838"/>
              <a:ext cx="2206922" cy="2949492"/>
            </a:xfrm>
            <a:custGeom>
              <a:avLst/>
              <a:gdLst>
                <a:gd name="T0" fmla="*/ 1901 w 2336"/>
                <a:gd name="T1" fmla="*/ 272 h 3122"/>
                <a:gd name="T2" fmla="*/ 1831 w 2336"/>
                <a:gd name="T3" fmla="*/ 230 h 3122"/>
                <a:gd name="T4" fmla="*/ 601 w 2336"/>
                <a:gd name="T5" fmla="*/ 219 h 3122"/>
                <a:gd name="T6" fmla="*/ 557 w 2336"/>
                <a:gd name="T7" fmla="*/ 211 h 3122"/>
                <a:gd name="T8" fmla="*/ 1140 w 2336"/>
                <a:gd name="T9" fmla="*/ 195 h 3122"/>
                <a:gd name="T10" fmla="*/ 510 w 2336"/>
                <a:gd name="T11" fmla="*/ 130 h 3122"/>
                <a:gd name="T12" fmla="*/ 637 w 2336"/>
                <a:gd name="T13" fmla="*/ 68 h 3122"/>
                <a:gd name="T14" fmla="*/ 840 w 2336"/>
                <a:gd name="T15" fmla="*/ 83 h 3122"/>
                <a:gd name="T16" fmla="*/ 852 w 2336"/>
                <a:gd name="T17" fmla="*/ 204 h 3122"/>
                <a:gd name="T18" fmla="*/ 1046 w 2336"/>
                <a:gd name="T19" fmla="*/ 242 h 3122"/>
                <a:gd name="T20" fmla="*/ 1100 w 2336"/>
                <a:gd name="T21" fmla="*/ 371 h 3122"/>
                <a:gd name="T22" fmla="*/ 1292 w 2336"/>
                <a:gd name="T23" fmla="*/ 288 h 3122"/>
                <a:gd name="T24" fmla="*/ 1550 w 2336"/>
                <a:gd name="T25" fmla="*/ 127 h 3122"/>
                <a:gd name="T26" fmla="*/ 1603 w 2336"/>
                <a:gd name="T27" fmla="*/ 132 h 3122"/>
                <a:gd name="T28" fmla="*/ 1713 w 2336"/>
                <a:gd name="T29" fmla="*/ 225 h 3122"/>
                <a:gd name="T30" fmla="*/ 1791 w 2336"/>
                <a:gd name="T31" fmla="*/ 256 h 3122"/>
                <a:gd name="T32" fmla="*/ 1927 w 2336"/>
                <a:gd name="T33" fmla="*/ 361 h 3122"/>
                <a:gd name="T34" fmla="*/ 2062 w 2336"/>
                <a:gd name="T35" fmla="*/ 738 h 3122"/>
                <a:gd name="T36" fmla="*/ 2165 w 2336"/>
                <a:gd name="T37" fmla="*/ 921 h 3122"/>
                <a:gd name="T38" fmla="*/ 2208 w 2336"/>
                <a:gd name="T39" fmla="*/ 1141 h 3122"/>
                <a:gd name="T40" fmla="*/ 2304 w 2336"/>
                <a:gd name="T41" fmla="*/ 1506 h 3122"/>
                <a:gd name="T42" fmla="*/ 2199 w 2336"/>
                <a:gd name="T43" fmla="*/ 1494 h 3122"/>
                <a:gd name="T44" fmla="*/ 1953 w 2336"/>
                <a:gd name="T45" fmla="*/ 1654 h 3122"/>
                <a:gd name="T46" fmla="*/ 1805 w 2336"/>
                <a:gd name="T47" fmla="*/ 1775 h 3122"/>
                <a:gd name="T48" fmla="*/ 1660 w 2336"/>
                <a:gd name="T49" fmla="*/ 1846 h 3122"/>
                <a:gd name="T50" fmla="*/ 1779 w 2336"/>
                <a:gd name="T51" fmla="*/ 2023 h 3122"/>
                <a:gd name="T52" fmla="*/ 1898 w 2336"/>
                <a:gd name="T53" fmla="*/ 2176 h 3122"/>
                <a:gd name="T54" fmla="*/ 2152 w 2336"/>
                <a:gd name="T55" fmla="*/ 2305 h 3122"/>
                <a:gd name="T56" fmla="*/ 2142 w 2336"/>
                <a:gd name="T57" fmla="*/ 2518 h 3122"/>
                <a:gd name="T58" fmla="*/ 1999 w 2336"/>
                <a:gd name="T59" fmla="*/ 2707 h 3122"/>
                <a:gd name="T60" fmla="*/ 2091 w 2336"/>
                <a:gd name="T61" fmla="*/ 2901 h 3122"/>
                <a:gd name="T62" fmla="*/ 1934 w 2336"/>
                <a:gd name="T63" fmla="*/ 2888 h 3122"/>
                <a:gd name="T64" fmla="*/ 1761 w 2336"/>
                <a:gd name="T65" fmla="*/ 2930 h 3122"/>
                <a:gd name="T66" fmla="*/ 1505 w 2336"/>
                <a:gd name="T67" fmla="*/ 3003 h 3122"/>
                <a:gd name="T68" fmla="*/ 1339 w 2336"/>
                <a:gd name="T69" fmla="*/ 3117 h 3122"/>
                <a:gd name="T70" fmla="*/ 1119 w 2336"/>
                <a:gd name="T71" fmla="*/ 3031 h 3122"/>
                <a:gd name="T72" fmla="*/ 899 w 2336"/>
                <a:gd name="T73" fmla="*/ 2977 h 3122"/>
                <a:gd name="T74" fmla="*/ 739 w 2336"/>
                <a:gd name="T75" fmla="*/ 3066 h 3122"/>
                <a:gd name="T76" fmla="*/ 576 w 2336"/>
                <a:gd name="T77" fmla="*/ 2874 h 3122"/>
                <a:gd name="T78" fmla="*/ 513 w 2336"/>
                <a:gd name="T79" fmla="*/ 2457 h 3122"/>
                <a:gd name="T80" fmla="*/ 349 w 2336"/>
                <a:gd name="T81" fmla="*/ 2433 h 3122"/>
                <a:gd name="T82" fmla="*/ 185 w 2336"/>
                <a:gd name="T83" fmla="*/ 2314 h 3122"/>
                <a:gd name="T84" fmla="*/ 115 w 2336"/>
                <a:gd name="T85" fmla="*/ 2024 h 3122"/>
                <a:gd name="T86" fmla="*/ 96 w 2336"/>
                <a:gd name="T87" fmla="*/ 1871 h 3122"/>
                <a:gd name="T88" fmla="*/ 49 w 2336"/>
                <a:gd name="T89" fmla="*/ 1749 h 3122"/>
                <a:gd name="T90" fmla="*/ 77 w 2336"/>
                <a:gd name="T91" fmla="*/ 1494 h 3122"/>
                <a:gd name="T92" fmla="*/ 77 w 2336"/>
                <a:gd name="T93" fmla="*/ 1342 h 3122"/>
                <a:gd name="T94" fmla="*/ 194 w 2336"/>
                <a:gd name="T95" fmla="*/ 1279 h 3122"/>
                <a:gd name="T96" fmla="*/ 208 w 2336"/>
                <a:gd name="T97" fmla="*/ 1026 h 3122"/>
                <a:gd name="T98" fmla="*/ 227 w 2336"/>
                <a:gd name="T99" fmla="*/ 654 h 3122"/>
                <a:gd name="T100" fmla="*/ 473 w 2336"/>
                <a:gd name="T101" fmla="*/ 610 h 3122"/>
                <a:gd name="T102" fmla="*/ 533 w 2336"/>
                <a:gd name="T103" fmla="*/ 595 h 3122"/>
                <a:gd name="T104" fmla="*/ 663 w 2336"/>
                <a:gd name="T105" fmla="*/ 492 h 3122"/>
                <a:gd name="T106" fmla="*/ 634 w 2336"/>
                <a:gd name="T107" fmla="*/ 370 h 3122"/>
                <a:gd name="T108" fmla="*/ 559 w 2336"/>
                <a:gd name="T109" fmla="*/ 305 h 3122"/>
                <a:gd name="T110" fmla="*/ 569 w 2336"/>
                <a:gd name="T111" fmla="*/ 61 h 3122"/>
                <a:gd name="T112" fmla="*/ 1732 w 2336"/>
                <a:gd name="T113" fmla="*/ 38 h 3122"/>
                <a:gd name="T114" fmla="*/ 1651 w 2336"/>
                <a:gd name="T115" fmla="*/ 160 h 3122"/>
                <a:gd name="T116" fmla="*/ 1622 w 2336"/>
                <a:gd name="T117" fmla="*/ 75 h 3122"/>
                <a:gd name="T118" fmla="*/ 1697 w 2336"/>
                <a:gd name="T119" fmla="*/ 69 h 3122"/>
                <a:gd name="T120" fmla="*/ 1658 w 2336"/>
                <a:gd name="T121" fmla="*/ 1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6" h="3122">
                  <a:moveTo>
                    <a:pt x="1128" y="392"/>
                  </a:moveTo>
                  <a:lnTo>
                    <a:pt x="1131" y="394"/>
                  </a:lnTo>
                  <a:lnTo>
                    <a:pt x="1133" y="394"/>
                  </a:lnTo>
                  <a:lnTo>
                    <a:pt x="1135" y="394"/>
                  </a:lnTo>
                  <a:lnTo>
                    <a:pt x="1137" y="394"/>
                  </a:lnTo>
                  <a:lnTo>
                    <a:pt x="1140" y="392"/>
                  </a:lnTo>
                  <a:lnTo>
                    <a:pt x="1128" y="392"/>
                  </a:lnTo>
                  <a:close/>
                  <a:moveTo>
                    <a:pt x="1243" y="338"/>
                  </a:moveTo>
                  <a:lnTo>
                    <a:pt x="1246" y="343"/>
                  </a:lnTo>
                  <a:lnTo>
                    <a:pt x="1246" y="347"/>
                  </a:lnTo>
                  <a:lnTo>
                    <a:pt x="1246" y="350"/>
                  </a:lnTo>
                  <a:lnTo>
                    <a:pt x="1245" y="356"/>
                  </a:lnTo>
                  <a:lnTo>
                    <a:pt x="1243" y="361"/>
                  </a:lnTo>
                  <a:lnTo>
                    <a:pt x="1239" y="361"/>
                  </a:lnTo>
                  <a:lnTo>
                    <a:pt x="1239" y="357"/>
                  </a:lnTo>
                  <a:lnTo>
                    <a:pt x="1238" y="352"/>
                  </a:lnTo>
                  <a:lnTo>
                    <a:pt x="1238" y="350"/>
                  </a:lnTo>
                  <a:lnTo>
                    <a:pt x="1238" y="347"/>
                  </a:lnTo>
                  <a:lnTo>
                    <a:pt x="1239" y="345"/>
                  </a:lnTo>
                  <a:lnTo>
                    <a:pt x="1241" y="342"/>
                  </a:lnTo>
                  <a:lnTo>
                    <a:pt x="1243" y="338"/>
                  </a:lnTo>
                  <a:close/>
                  <a:moveTo>
                    <a:pt x="1866" y="242"/>
                  </a:moveTo>
                  <a:lnTo>
                    <a:pt x="1882" y="247"/>
                  </a:lnTo>
                  <a:lnTo>
                    <a:pt x="1894" y="258"/>
                  </a:lnTo>
                  <a:lnTo>
                    <a:pt x="1901" y="272"/>
                  </a:lnTo>
                  <a:lnTo>
                    <a:pt x="1905" y="293"/>
                  </a:lnTo>
                  <a:lnTo>
                    <a:pt x="1889" y="296"/>
                  </a:lnTo>
                  <a:lnTo>
                    <a:pt x="1875" y="303"/>
                  </a:lnTo>
                  <a:lnTo>
                    <a:pt x="1859" y="309"/>
                  </a:lnTo>
                  <a:lnTo>
                    <a:pt x="1843" y="310"/>
                  </a:lnTo>
                  <a:lnTo>
                    <a:pt x="1842" y="309"/>
                  </a:lnTo>
                  <a:lnTo>
                    <a:pt x="1842" y="307"/>
                  </a:lnTo>
                  <a:lnTo>
                    <a:pt x="1842" y="307"/>
                  </a:lnTo>
                  <a:lnTo>
                    <a:pt x="1840" y="305"/>
                  </a:lnTo>
                  <a:lnTo>
                    <a:pt x="1838" y="303"/>
                  </a:lnTo>
                  <a:lnTo>
                    <a:pt x="1843" y="289"/>
                  </a:lnTo>
                  <a:lnTo>
                    <a:pt x="1847" y="281"/>
                  </a:lnTo>
                  <a:lnTo>
                    <a:pt x="1852" y="277"/>
                  </a:lnTo>
                  <a:lnTo>
                    <a:pt x="1859" y="272"/>
                  </a:lnTo>
                  <a:lnTo>
                    <a:pt x="1870" y="265"/>
                  </a:lnTo>
                  <a:lnTo>
                    <a:pt x="1868" y="261"/>
                  </a:lnTo>
                  <a:lnTo>
                    <a:pt x="1866" y="256"/>
                  </a:lnTo>
                  <a:lnTo>
                    <a:pt x="1866" y="249"/>
                  </a:lnTo>
                  <a:lnTo>
                    <a:pt x="1866" y="242"/>
                  </a:lnTo>
                  <a:close/>
                  <a:moveTo>
                    <a:pt x="1805" y="211"/>
                  </a:moveTo>
                  <a:lnTo>
                    <a:pt x="1812" y="214"/>
                  </a:lnTo>
                  <a:lnTo>
                    <a:pt x="1819" y="216"/>
                  </a:lnTo>
                  <a:lnTo>
                    <a:pt x="1824" y="219"/>
                  </a:lnTo>
                  <a:lnTo>
                    <a:pt x="1831" y="223"/>
                  </a:lnTo>
                  <a:lnTo>
                    <a:pt x="1831" y="230"/>
                  </a:lnTo>
                  <a:lnTo>
                    <a:pt x="1828" y="232"/>
                  </a:lnTo>
                  <a:lnTo>
                    <a:pt x="1828" y="233"/>
                  </a:lnTo>
                  <a:lnTo>
                    <a:pt x="1826" y="235"/>
                  </a:lnTo>
                  <a:lnTo>
                    <a:pt x="1824" y="239"/>
                  </a:lnTo>
                  <a:lnTo>
                    <a:pt x="1819" y="239"/>
                  </a:lnTo>
                  <a:lnTo>
                    <a:pt x="1819" y="233"/>
                  </a:lnTo>
                  <a:lnTo>
                    <a:pt x="1815" y="230"/>
                  </a:lnTo>
                  <a:lnTo>
                    <a:pt x="1812" y="226"/>
                  </a:lnTo>
                  <a:lnTo>
                    <a:pt x="1809" y="223"/>
                  </a:lnTo>
                  <a:lnTo>
                    <a:pt x="1807" y="218"/>
                  </a:lnTo>
                  <a:lnTo>
                    <a:pt x="1805" y="211"/>
                  </a:lnTo>
                  <a:close/>
                  <a:moveTo>
                    <a:pt x="606" y="211"/>
                  </a:moveTo>
                  <a:lnTo>
                    <a:pt x="613" y="213"/>
                  </a:lnTo>
                  <a:lnTo>
                    <a:pt x="616" y="214"/>
                  </a:lnTo>
                  <a:lnTo>
                    <a:pt x="620" y="216"/>
                  </a:lnTo>
                  <a:lnTo>
                    <a:pt x="625" y="219"/>
                  </a:lnTo>
                  <a:lnTo>
                    <a:pt x="625" y="223"/>
                  </a:lnTo>
                  <a:lnTo>
                    <a:pt x="622" y="223"/>
                  </a:lnTo>
                  <a:lnTo>
                    <a:pt x="609" y="239"/>
                  </a:lnTo>
                  <a:lnTo>
                    <a:pt x="599" y="233"/>
                  </a:lnTo>
                  <a:lnTo>
                    <a:pt x="597" y="230"/>
                  </a:lnTo>
                  <a:lnTo>
                    <a:pt x="597" y="226"/>
                  </a:lnTo>
                  <a:lnTo>
                    <a:pt x="599" y="223"/>
                  </a:lnTo>
                  <a:lnTo>
                    <a:pt x="599" y="221"/>
                  </a:lnTo>
                  <a:lnTo>
                    <a:pt x="601" y="219"/>
                  </a:lnTo>
                  <a:lnTo>
                    <a:pt x="604" y="216"/>
                  </a:lnTo>
                  <a:lnTo>
                    <a:pt x="606" y="211"/>
                  </a:lnTo>
                  <a:close/>
                  <a:moveTo>
                    <a:pt x="557" y="211"/>
                  </a:moveTo>
                  <a:lnTo>
                    <a:pt x="561" y="213"/>
                  </a:lnTo>
                  <a:lnTo>
                    <a:pt x="562" y="214"/>
                  </a:lnTo>
                  <a:lnTo>
                    <a:pt x="562" y="214"/>
                  </a:lnTo>
                  <a:lnTo>
                    <a:pt x="562" y="214"/>
                  </a:lnTo>
                  <a:lnTo>
                    <a:pt x="562" y="216"/>
                  </a:lnTo>
                  <a:lnTo>
                    <a:pt x="562" y="218"/>
                  </a:lnTo>
                  <a:lnTo>
                    <a:pt x="564" y="223"/>
                  </a:lnTo>
                  <a:lnTo>
                    <a:pt x="561" y="225"/>
                  </a:lnTo>
                  <a:lnTo>
                    <a:pt x="557" y="226"/>
                  </a:lnTo>
                  <a:lnTo>
                    <a:pt x="555" y="228"/>
                  </a:lnTo>
                  <a:lnTo>
                    <a:pt x="552" y="228"/>
                  </a:lnTo>
                  <a:lnTo>
                    <a:pt x="547" y="230"/>
                  </a:lnTo>
                  <a:lnTo>
                    <a:pt x="541" y="230"/>
                  </a:lnTo>
                  <a:lnTo>
                    <a:pt x="541" y="226"/>
                  </a:lnTo>
                  <a:lnTo>
                    <a:pt x="543" y="225"/>
                  </a:lnTo>
                  <a:lnTo>
                    <a:pt x="543" y="225"/>
                  </a:lnTo>
                  <a:lnTo>
                    <a:pt x="543" y="223"/>
                  </a:lnTo>
                  <a:lnTo>
                    <a:pt x="543" y="221"/>
                  </a:lnTo>
                  <a:lnTo>
                    <a:pt x="545" y="219"/>
                  </a:lnTo>
                  <a:lnTo>
                    <a:pt x="548" y="216"/>
                  </a:lnTo>
                  <a:lnTo>
                    <a:pt x="554" y="214"/>
                  </a:lnTo>
                  <a:lnTo>
                    <a:pt x="557" y="211"/>
                  </a:lnTo>
                  <a:close/>
                  <a:moveTo>
                    <a:pt x="468" y="162"/>
                  </a:moveTo>
                  <a:lnTo>
                    <a:pt x="475" y="167"/>
                  </a:lnTo>
                  <a:lnTo>
                    <a:pt x="480" y="172"/>
                  </a:lnTo>
                  <a:lnTo>
                    <a:pt x="484" y="179"/>
                  </a:lnTo>
                  <a:lnTo>
                    <a:pt x="487" y="188"/>
                  </a:lnTo>
                  <a:lnTo>
                    <a:pt x="471" y="188"/>
                  </a:lnTo>
                  <a:lnTo>
                    <a:pt x="470" y="185"/>
                  </a:lnTo>
                  <a:lnTo>
                    <a:pt x="468" y="183"/>
                  </a:lnTo>
                  <a:lnTo>
                    <a:pt x="466" y="179"/>
                  </a:lnTo>
                  <a:lnTo>
                    <a:pt x="466" y="178"/>
                  </a:lnTo>
                  <a:lnTo>
                    <a:pt x="465" y="172"/>
                  </a:lnTo>
                  <a:lnTo>
                    <a:pt x="466" y="171"/>
                  </a:lnTo>
                  <a:lnTo>
                    <a:pt x="466" y="169"/>
                  </a:lnTo>
                  <a:lnTo>
                    <a:pt x="466" y="167"/>
                  </a:lnTo>
                  <a:lnTo>
                    <a:pt x="468" y="165"/>
                  </a:lnTo>
                  <a:lnTo>
                    <a:pt x="468" y="162"/>
                  </a:lnTo>
                  <a:close/>
                  <a:moveTo>
                    <a:pt x="1137" y="146"/>
                  </a:moveTo>
                  <a:lnTo>
                    <a:pt x="1149" y="148"/>
                  </a:lnTo>
                  <a:lnTo>
                    <a:pt x="1157" y="150"/>
                  </a:lnTo>
                  <a:lnTo>
                    <a:pt x="1166" y="153"/>
                  </a:lnTo>
                  <a:lnTo>
                    <a:pt x="1177" y="169"/>
                  </a:lnTo>
                  <a:lnTo>
                    <a:pt x="1185" y="185"/>
                  </a:lnTo>
                  <a:lnTo>
                    <a:pt x="1168" y="186"/>
                  </a:lnTo>
                  <a:lnTo>
                    <a:pt x="1154" y="190"/>
                  </a:lnTo>
                  <a:lnTo>
                    <a:pt x="1140" y="195"/>
                  </a:lnTo>
                  <a:lnTo>
                    <a:pt x="1140" y="190"/>
                  </a:lnTo>
                  <a:lnTo>
                    <a:pt x="1140" y="185"/>
                  </a:lnTo>
                  <a:lnTo>
                    <a:pt x="1138" y="183"/>
                  </a:lnTo>
                  <a:lnTo>
                    <a:pt x="1137" y="179"/>
                  </a:lnTo>
                  <a:lnTo>
                    <a:pt x="1135" y="179"/>
                  </a:lnTo>
                  <a:lnTo>
                    <a:pt x="1131" y="178"/>
                  </a:lnTo>
                  <a:lnTo>
                    <a:pt x="1124" y="176"/>
                  </a:lnTo>
                  <a:lnTo>
                    <a:pt x="1123" y="178"/>
                  </a:lnTo>
                  <a:lnTo>
                    <a:pt x="1123" y="179"/>
                  </a:lnTo>
                  <a:lnTo>
                    <a:pt x="1121" y="179"/>
                  </a:lnTo>
                  <a:lnTo>
                    <a:pt x="1121" y="179"/>
                  </a:lnTo>
                  <a:lnTo>
                    <a:pt x="1117" y="181"/>
                  </a:lnTo>
                  <a:lnTo>
                    <a:pt x="1117" y="169"/>
                  </a:lnTo>
                  <a:lnTo>
                    <a:pt x="1114" y="169"/>
                  </a:lnTo>
                  <a:lnTo>
                    <a:pt x="1112" y="167"/>
                  </a:lnTo>
                  <a:lnTo>
                    <a:pt x="1112" y="167"/>
                  </a:lnTo>
                  <a:lnTo>
                    <a:pt x="1114" y="165"/>
                  </a:lnTo>
                  <a:lnTo>
                    <a:pt x="1116" y="165"/>
                  </a:lnTo>
                  <a:lnTo>
                    <a:pt x="1116" y="165"/>
                  </a:lnTo>
                  <a:lnTo>
                    <a:pt x="1117" y="165"/>
                  </a:lnTo>
                  <a:lnTo>
                    <a:pt x="1121" y="160"/>
                  </a:lnTo>
                  <a:lnTo>
                    <a:pt x="1126" y="155"/>
                  </a:lnTo>
                  <a:lnTo>
                    <a:pt x="1131" y="151"/>
                  </a:lnTo>
                  <a:lnTo>
                    <a:pt x="1137" y="146"/>
                  </a:lnTo>
                  <a:close/>
                  <a:moveTo>
                    <a:pt x="510" y="130"/>
                  </a:moveTo>
                  <a:lnTo>
                    <a:pt x="517" y="132"/>
                  </a:lnTo>
                  <a:lnTo>
                    <a:pt x="520" y="132"/>
                  </a:lnTo>
                  <a:lnTo>
                    <a:pt x="526" y="134"/>
                  </a:lnTo>
                  <a:lnTo>
                    <a:pt x="529" y="136"/>
                  </a:lnTo>
                  <a:lnTo>
                    <a:pt x="533" y="139"/>
                  </a:lnTo>
                  <a:lnTo>
                    <a:pt x="531" y="144"/>
                  </a:lnTo>
                  <a:lnTo>
                    <a:pt x="529" y="150"/>
                  </a:lnTo>
                  <a:lnTo>
                    <a:pt x="526" y="153"/>
                  </a:lnTo>
                  <a:lnTo>
                    <a:pt x="522" y="155"/>
                  </a:lnTo>
                  <a:lnTo>
                    <a:pt x="519" y="157"/>
                  </a:lnTo>
                  <a:lnTo>
                    <a:pt x="513" y="157"/>
                  </a:lnTo>
                  <a:lnTo>
                    <a:pt x="506" y="158"/>
                  </a:lnTo>
                  <a:lnTo>
                    <a:pt x="503" y="155"/>
                  </a:lnTo>
                  <a:lnTo>
                    <a:pt x="498" y="153"/>
                  </a:lnTo>
                  <a:lnTo>
                    <a:pt x="492" y="151"/>
                  </a:lnTo>
                  <a:lnTo>
                    <a:pt x="487" y="150"/>
                  </a:lnTo>
                  <a:lnTo>
                    <a:pt x="491" y="139"/>
                  </a:lnTo>
                  <a:lnTo>
                    <a:pt x="498" y="136"/>
                  </a:lnTo>
                  <a:lnTo>
                    <a:pt x="505" y="134"/>
                  </a:lnTo>
                  <a:lnTo>
                    <a:pt x="510" y="130"/>
                  </a:lnTo>
                  <a:close/>
                  <a:moveTo>
                    <a:pt x="569" y="61"/>
                  </a:moveTo>
                  <a:lnTo>
                    <a:pt x="583" y="62"/>
                  </a:lnTo>
                  <a:lnTo>
                    <a:pt x="599" y="64"/>
                  </a:lnTo>
                  <a:lnTo>
                    <a:pt x="618" y="66"/>
                  </a:lnTo>
                  <a:lnTo>
                    <a:pt x="637" y="68"/>
                  </a:lnTo>
                  <a:lnTo>
                    <a:pt x="657" y="71"/>
                  </a:lnTo>
                  <a:lnTo>
                    <a:pt x="672" y="76"/>
                  </a:lnTo>
                  <a:lnTo>
                    <a:pt x="674" y="80"/>
                  </a:lnTo>
                  <a:lnTo>
                    <a:pt x="676" y="83"/>
                  </a:lnTo>
                  <a:lnTo>
                    <a:pt x="677" y="87"/>
                  </a:lnTo>
                  <a:lnTo>
                    <a:pt x="679" y="90"/>
                  </a:lnTo>
                  <a:lnTo>
                    <a:pt x="683" y="92"/>
                  </a:lnTo>
                  <a:lnTo>
                    <a:pt x="697" y="94"/>
                  </a:lnTo>
                  <a:lnTo>
                    <a:pt x="711" y="92"/>
                  </a:lnTo>
                  <a:lnTo>
                    <a:pt x="723" y="87"/>
                  </a:lnTo>
                  <a:lnTo>
                    <a:pt x="737" y="85"/>
                  </a:lnTo>
                  <a:lnTo>
                    <a:pt x="740" y="78"/>
                  </a:lnTo>
                  <a:lnTo>
                    <a:pt x="744" y="73"/>
                  </a:lnTo>
                  <a:lnTo>
                    <a:pt x="747" y="69"/>
                  </a:lnTo>
                  <a:lnTo>
                    <a:pt x="753" y="66"/>
                  </a:lnTo>
                  <a:lnTo>
                    <a:pt x="761" y="73"/>
                  </a:lnTo>
                  <a:lnTo>
                    <a:pt x="775" y="78"/>
                  </a:lnTo>
                  <a:lnTo>
                    <a:pt x="791" y="82"/>
                  </a:lnTo>
                  <a:lnTo>
                    <a:pt x="807" y="87"/>
                  </a:lnTo>
                  <a:lnTo>
                    <a:pt x="821" y="96"/>
                  </a:lnTo>
                  <a:lnTo>
                    <a:pt x="826" y="94"/>
                  </a:lnTo>
                  <a:lnTo>
                    <a:pt x="829" y="92"/>
                  </a:lnTo>
                  <a:lnTo>
                    <a:pt x="833" y="89"/>
                  </a:lnTo>
                  <a:lnTo>
                    <a:pt x="836" y="85"/>
                  </a:lnTo>
                  <a:lnTo>
                    <a:pt x="840" y="83"/>
                  </a:lnTo>
                  <a:lnTo>
                    <a:pt x="843" y="83"/>
                  </a:lnTo>
                  <a:lnTo>
                    <a:pt x="845" y="85"/>
                  </a:lnTo>
                  <a:lnTo>
                    <a:pt x="852" y="94"/>
                  </a:lnTo>
                  <a:lnTo>
                    <a:pt x="859" y="104"/>
                  </a:lnTo>
                  <a:lnTo>
                    <a:pt x="864" y="115"/>
                  </a:lnTo>
                  <a:lnTo>
                    <a:pt x="859" y="117"/>
                  </a:lnTo>
                  <a:lnTo>
                    <a:pt x="855" y="117"/>
                  </a:lnTo>
                  <a:lnTo>
                    <a:pt x="852" y="118"/>
                  </a:lnTo>
                  <a:lnTo>
                    <a:pt x="849" y="118"/>
                  </a:lnTo>
                  <a:lnTo>
                    <a:pt x="849" y="127"/>
                  </a:lnTo>
                  <a:lnTo>
                    <a:pt x="855" y="127"/>
                  </a:lnTo>
                  <a:lnTo>
                    <a:pt x="861" y="127"/>
                  </a:lnTo>
                  <a:lnTo>
                    <a:pt x="866" y="129"/>
                  </a:lnTo>
                  <a:lnTo>
                    <a:pt x="871" y="130"/>
                  </a:lnTo>
                  <a:lnTo>
                    <a:pt x="875" y="139"/>
                  </a:lnTo>
                  <a:lnTo>
                    <a:pt x="875" y="150"/>
                  </a:lnTo>
                  <a:lnTo>
                    <a:pt x="875" y="162"/>
                  </a:lnTo>
                  <a:lnTo>
                    <a:pt x="876" y="165"/>
                  </a:lnTo>
                  <a:lnTo>
                    <a:pt x="876" y="169"/>
                  </a:lnTo>
                  <a:lnTo>
                    <a:pt x="876" y="172"/>
                  </a:lnTo>
                  <a:lnTo>
                    <a:pt x="876" y="178"/>
                  </a:lnTo>
                  <a:lnTo>
                    <a:pt x="875" y="185"/>
                  </a:lnTo>
                  <a:lnTo>
                    <a:pt x="866" y="190"/>
                  </a:lnTo>
                  <a:lnTo>
                    <a:pt x="857" y="195"/>
                  </a:lnTo>
                  <a:lnTo>
                    <a:pt x="852" y="204"/>
                  </a:lnTo>
                  <a:lnTo>
                    <a:pt x="849" y="216"/>
                  </a:lnTo>
                  <a:lnTo>
                    <a:pt x="852" y="216"/>
                  </a:lnTo>
                  <a:lnTo>
                    <a:pt x="861" y="209"/>
                  </a:lnTo>
                  <a:lnTo>
                    <a:pt x="876" y="204"/>
                  </a:lnTo>
                  <a:lnTo>
                    <a:pt x="892" y="199"/>
                  </a:lnTo>
                  <a:lnTo>
                    <a:pt x="906" y="195"/>
                  </a:lnTo>
                  <a:lnTo>
                    <a:pt x="913" y="195"/>
                  </a:lnTo>
                  <a:lnTo>
                    <a:pt x="918" y="207"/>
                  </a:lnTo>
                  <a:lnTo>
                    <a:pt x="920" y="223"/>
                  </a:lnTo>
                  <a:lnTo>
                    <a:pt x="918" y="239"/>
                  </a:lnTo>
                  <a:lnTo>
                    <a:pt x="920" y="253"/>
                  </a:lnTo>
                  <a:lnTo>
                    <a:pt x="925" y="261"/>
                  </a:lnTo>
                  <a:lnTo>
                    <a:pt x="925" y="253"/>
                  </a:lnTo>
                  <a:lnTo>
                    <a:pt x="931" y="240"/>
                  </a:lnTo>
                  <a:lnTo>
                    <a:pt x="936" y="230"/>
                  </a:lnTo>
                  <a:lnTo>
                    <a:pt x="941" y="219"/>
                  </a:lnTo>
                  <a:lnTo>
                    <a:pt x="950" y="213"/>
                  </a:lnTo>
                  <a:lnTo>
                    <a:pt x="964" y="207"/>
                  </a:lnTo>
                  <a:lnTo>
                    <a:pt x="972" y="214"/>
                  </a:lnTo>
                  <a:lnTo>
                    <a:pt x="985" y="221"/>
                  </a:lnTo>
                  <a:lnTo>
                    <a:pt x="993" y="226"/>
                  </a:lnTo>
                  <a:lnTo>
                    <a:pt x="1032" y="226"/>
                  </a:lnTo>
                  <a:lnTo>
                    <a:pt x="1039" y="232"/>
                  </a:lnTo>
                  <a:lnTo>
                    <a:pt x="1042" y="239"/>
                  </a:lnTo>
                  <a:lnTo>
                    <a:pt x="1046" y="242"/>
                  </a:lnTo>
                  <a:lnTo>
                    <a:pt x="1053" y="247"/>
                  </a:lnTo>
                  <a:lnTo>
                    <a:pt x="1067" y="249"/>
                  </a:lnTo>
                  <a:lnTo>
                    <a:pt x="1077" y="237"/>
                  </a:lnTo>
                  <a:lnTo>
                    <a:pt x="1091" y="223"/>
                  </a:lnTo>
                  <a:lnTo>
                    <a:pt x="1105" y="216"/>
                  </a:lnTo>
                  <a:lnTo>
                    <a:pt x="1133" y="216"/>
                  </a:lnTo>
                  <a:lnTo>
                    <a:pt x="1135" y="214"/>
                  </a:lnTo>
                  <a:lnTo>
                    <a:pt x="1135" y="213"/>
                  </a:lnTo>
                  <a:lnTo>
                    <a:pt x="1137" y="209"/>
                  </a:lnTo>
                  <a:lnTo>
                    <a:pt x="1138" y="207"/>
                  </a:lnTo>
                  <a:lnTo>
                    <a:pt x="1138" y="206"/>
                  </a:lnTo>
                  <a:lnTo>
                    <a:pt x="1140" y="204"/>
                  </a:lnTo>
                  <a:lnTo>
                    <a:pt x="1142" y="206"/>
                  </a:lnTo>
                  <a:lnTo>
                    <a:pt x="1143" y="207"/>
                  </a:lnTo>
                  <a:lnTo>
                    <a:pt x="1147" y="207"/>
                  </a:lnTo>
                  <a:lnTo>
                    <a:pt x="1145" y="223"/>
                  </a:lnTo>
                  <a:lnTo>
                    <a:pt x="1145" y="240"/>
                  </a:lnTo>
                  <a:lnTo>
                    <a:pt x="1149" y="258"/>
                  </a:lnTo>
                  <a:lnTo>
                    <a:pt x="1150" y="275"/>
                  </a:lnTo>
                  <a:lnTo>
                    <a:pt x="1147" y="288"/>
                  </a:lnTo>
                  <a:lnTo>
                    <a:pt x="1116" y="322"/>
                  </a:lnTo>
                  <a:lnTo>
                    <a:pt x="1079" y="350"/>
                  </a:lnTo>
                  <a:lnTo>
                    <a:pt x="1082" y="361"/>
                  </a:lnTo>
                  <a:lnTo>
                    <a:pt x="1089" y="366"/>
                  </a:lnTo>
                  <a:lnTo>
                    <a:pt x="1100" y="371"/>
                  </a:lnTo>
                  <a:lnTo>
                    <a:pt x="1110" y="377"/>
                  </a:lnTo>
                  <a:lnTo>
                    <a:pt x="1119" y="380"/>
                  </a:lnTo>
                  <a:lnTo>
                    <a:pt x="1124" y="380"/>
                  </a:lnTo>
                  <a:lnTo>
                    <a:pt x="1137" y="373"/>
                  </a:lnTo>
                  <a:lnTo>
                    <a:pt x="1150" y="364"/>
                  </a:lnTo>
                  <a:lnTo>
                    <a:pt x="1166" y="359"/>
                  </a:lnTo>
                  <a:lnTo>
                    <a:pt x="1180" y="357"/>
                  </a:lnTo>
                  <a:lnTo>
                    <a:pt x="1198" y="364"/>
                  </a:lnTo>
                  <a:lnTo>
                    <a:pt x="1199" y="370"/>
                  </a:lnTo>
                  <a:lnTo>
                    <a:pt x="1201" y="375"/>
                  </a:lnTo>
                  <a:lnTo>
                    <a:pt x="1203" y="380"/>
                  </a:lnTo>
                  <a:lnTo>
                    <a:pt x="1205" y="384"/>
                  </a:lnTo>
                  <a:lnTo>
                    <a:pt x="1219" y="380"/>
                  </a:lnTo>
                  <a:lnTo>
                    <a:pt x="1227" y="380"/>
                  </a:lnTo>
                  <a:lnTo>
                    <a:pt x="1236" y="380"/>
                  </a:lnTo>
                  <a:lnTo>
                    <a:pt x="1245" y="384"/>
                  </a:lnTo>
                  <a:lnTo>
                    <a:pt x="1259" y="387"/>
                  </a:lnTo>
                  <a:lnTo>
                    <a:pt x="1260" y="368"/>
                  </a:lnTo>
                  <a:lnTo>
                    <a:pt x="1266" y="352"/>
                  </a:lnTo>
                  <a:lnTo>
                    <a:pt x="1271" y="342"/>
                  </a:lnTo>
                  <a:lnTo>
                    <a:pt x="1280" y="331"/>
                  </a:lnTo>
                  <a:lnTo>
                    <a:pt x="1287" y="319"/>
                  </a:lnTo>
                  <a:lnTo>
                    <a:pt x="1288" y="309"/>
                  </a:lnTo>
                  <a:lnTo>
                    <a:pt x="1290" y="298"/>
                  </a:lnTo>
                  <a:lnTo>
                    <a:pt x="1292" y="288"/>
                  </a:lnTo>
                  <a:lnTo>
                    <a:pt x="1297" y="281"/>
                  </a:lnTo>
                  <a:lnTo>
                    <a:pt x="1309" y="277"/>
                  </a:lnTo>
                  <a:lnTo>
                    <a:pt x="1325" y="279"/>
                  </a:lnTo>
                  <a:lnTo>
                    <a:pt x="1339" y="277"/>
                  </a:lnTo>
                  <a:lnTo>
                    <a:pt x="1355" y="270"/>
                  </a:lnTo>
                  <a:lnTo>
                    <a:pt x="1369" y="263"/>
                  </a:lnTo>
                  <a:lnTo>
                    <a:pt x="1386" y="258"/>
                  </a:lnTo>
                  <a:lnTo>
                    <a:pt x="1393" y="281"/>
                  </a:lnTo>
                  <a:lnTo>
                    <a:pt x="1397" y="281"/>
                  </a:lnTo>
                  <a:lnTo>
                    <a:pt x="1397" y="268"/>
                  </a:lnTo>
                  <a:lnTo>
                    <a:pt x="1397" y="261"/>
                  </a:lnTo>
                  <a:lnTo>
                    <a:pt x="1398" y="249"/>
                  </a:lnTo>
                  <a:lnTo>
                    <a:pt x="1400" y="237"/>
                  </a:lnTo>
                  <a:lnTo>
                    <a:pt x="1405" y="226"/>
                  </a:lnTo>
                  <a:lnTo>
                    <a:pt x="1440" y="204"/>
                  </a:lnTo>
                  <a:lnTo>
                    <a:pt x="1449" y="185"/>
                  </a:lnTo>
                  <a:lnTo>
                    <a:pt x="1456" y="162"/>
                  </a:lnTo>
                  <a:lnTo>
                    <a:pt x="1463" y="139"/>
                  </a:lnTo>
                  <a:lnTo>
                    <a:pt x="1470" y="118"/>
                  </a:lnTo>
                  <a:lnTo>
                    <a:pt x="1487" y="123"/>
                  </a:lnTo>
                  <a:lnTo>
                    <a:pt x="1507" y="122"/>
                  </a:lnTo>
                  <a:lnTo>
                    <a:pt x="1526" y="122"/>
                  </a:lnTo>
                  <a:lnTo>
                    <a:pt x="1545" y="122"/>
                  </a:lnTo>
                  <a:lnTo>
                    <a:pt x="1559" y="127"/>
                  </a:lnTo>
                  <a:lnTo>
                    <a:pt x="1550" y="127"/>
                  </a:lnTo>
                  <a:lnTo>
                    <a:pt x="1540" y="132"/>
                  </a:lnTo>
                  <a:lnTo>
                    <a:pt x="1526" y="136"/>
                  </a:lnTo>
                  <a:lnTo>
                    <a:pt x="1514" y="139"/>
                  </a:lnTo>
                  <a:lnTo>
                    <a:pt x="1501" y="143"/>
                  </a:lnTo>
                  <a:lnTo>
                    <a:pt x="1491" y="150"/>
                  </a:lnTo>
                  <a:lnTo>
                    <a:pt x="1486" y="162"/>
                  </a:lnTo>
                  <a:lnTo>
                    <a:pt x="1498" y="169"/>
                  </a:lnTo>
                  <a:lnTo>
                    <a:pt x="1498" y="150"/>
                  </a:lnTo>
                  <a:lnTo>
                    <a:pt x="1524" y="150"/>
                  </a:lnTo>
                  <a:lnTo>
                    <a:pt x="1524" y="165"/>
                  </a:lnTo>
                  <a:lnTo>
                    <a:pt x="1527" y="165"/>
                  </a:lnTo>
                  <a:lnTo>
                    <a:pt x="1527" y="162"/>
                  </a:lnTo>
                  <a:lnTo>
                    <a:pt x="1531" y="158"/>
                  </a:lnTo>
                  <a:lnTo>
                    <a:pt x="1533" y="153"/>
                  </a:lnTo>
                  <a:lnTo>
                    <a:pt x="1536" y="150"/>
                  </a:lnTo>
                  <a:lnTo>
                    <a:pt x="1545" y="158"/>
                  </a:lnTo>
                  <a:lnTo>
                    <a:pt x="1555" y="165"/>
                  </a:lnTo>
                  <a:lnTo>
                    <a:pt x="1557" y="148"/>
                  </a:lnTo>
                  <a:lnTo>
                    <a:pt x="1564" y="134"/>
                  </a:lnTo>
                  <a:lnTo>
                    <a:pt x="1575" y="125"/>
                  </a:lnTo>
                  <a:lnTo>
                    <a:pt x="1589" y="118"/>
                  </a:lnTo>
                  <a:lnTo>
                    <a:pt x="1592" y="123"/>
                  </a:lnTo>
                  <a:lnTo>
                    <a:pt x="1596" y="127"/>
                  </a:lnTo>
                  <a:lnTo>
                    <a:pt x="1599" y="129"/>
                  </a:lnTo>
                  <a:lnTo>
                    <a:pt x="1603" y="132"/>
                  </a:lnTo>
                  <a:lnTo>
                    <a:pt x="1604" y="136"/>
                  </a:lnTo>
                  <a:lnTo>
                    <a:pt x="1606" y="139"/>
                  </a:lnTo>
                  <a:lnTo>
                    <a:pt x="1608" y="146"/>
                  </a:lnTo>
                  <a:lnTo>
                    <a:pt x="1608" y="148"/>
                  </a:lnTo>
                  <a:lnTo>
                    <a:pt x="1606" y="150"/>
                  </a:lnTo>
                  <a:lnTo>
                    <a:pt x="1606" y="151"/>
                  </a:lnTo>
                  <a:lnTo>
                    <a:pt x="1606" y="153"/>
                  </a:lnTo>
                  <a:lnTo>
                    <a:pt x="1604" y="158"/>
                  </a:lnTo>
                  <a:lnTo>
                    <a:pt x="1632" y="181"/>
                  </a:lnTo>
                  <a:lnTo>
                    <a:pt x="1671" y="188"/>
                  </a:lnTo>
                  <a:lnTo>
                    <a:pt x="1672" y="190"/>
                  </a:lnTo>
                  <a:lnTo>
                    <a:pt x="1672" y="193"/>
                  </a:lnTo>
                  <a:lnTo>
                    <a:pt x="1674" y="199"/>
                  </a:lnTo>
                  <a:lnTo>
                    <a:pt x="1674" y="202"/>
                  </a:lnTo>
                  <a:lnTo>
                    <a:pt x="1676" y="206"/>
                  </a:lnTo>
                  <a:lnTo>
                    <a:pt x="1678" y="207"/>
                  </a:lnTo>
                  <a:lnTo>
                    <a:pt x="1681" y="209"/>
                  </a:lnTo>
                  <a:lnTo>
                    <a:pt x="1685" y="209"/>
                  </a:lnTo>
                  <a:lnTo>
                    <a:pt x="1690" y="209"/>
                  </a:lnTo>
                  <a:lnTo>
                    <a:pt x="1693" y="209"/>
                  </a:lnTo>
                  <a:lnTo>
                    <a:pt x="1695" y="207"/>
                  </a:lnTo>
                  <a:lnTo>
                    <a:pt x="1697" y="207"/>
                  </a:lnTo>
                  <a:lnTo>
                    <a:pt x="1702" y="213"/>
                  </a:lnTo>
                  <a:lnTo>
                    <a:pt x="1707" y="218"/>
                  </a:lnTo>
                  <a:lnTo>
                    <a:pt x="1713" y="225"/>
                  </a:lnTo>
                  <a:lnTo>
                    <a:pt x="1718" y="230"/>
                  </a:lnTo>
                  <a:lnTo>
                    <a:pt x="1723" y="233"/>
                  </a:lnTo>
                  <a:lnTo>
                    <a:pt x="1723" y="230"/>
                  </a:lnTo>
                  <a:lnTo>
                    <a:pt x="1726" y="228"/>
                  </a:lnTo>
                  <a:lnTo>
                    <a:pt x="1726" y="225"/>
                  </a:lnTo>
                  <a:lnTo>
                    <a:pt x="1726" y="225"/>
                  </a:lnTo>
                  <a:lnTo>
                    <a:pt x="1726" y="223"/>
                  </a:lnTo>
                  <a:lnTo>
                    <a:pt x="1725" y="223"/>
                  </a:lnTo>
                  <a:lnTo>
                    <a:pt x="1726" y="221"/>
                  </a:lnTo>
                  <a:lnTo>
                    <a:pt x="1728" y="221"/>
                  </a:lnTo>
                  <a:lnTo>
                    <a:pt x="1732" y="219"/>
                  </a:lnTo>
                  <a:lnTo>
                    <a:pt x="1739" y="214"/>
                  </a:lnTo>
                  <a:lnTo>
                    <a:pt x="1747" y="207"/>
                  </a:lnTo>
                  <a:lnTo>
                    <a:pt x="1756" y="204"/>
                  </a:lnTo>
                  <a:lnTo>
                    <a:pt x="1765" y="200"/>
                  </a:lnTo>
                  <a:lnTo>
                    <a:pt x="1770" y="200"/>
                  </a:lnTo>
                  <a:lnTo>
                    <a:pt x="1779" y="209"/>
                  </a:lnTo>
                  <a:lnTo>
                    <a:pt x="1786" y="223"/>
                  </a:lnTo>
                  <a:lnTo>
                    <a:pt x="1789" y="239"/>
                  </a:lnTo>
                  <a:lnTo>
                    <a:pt x="1788" y="239"/>
                  </a:lnTo>
                  <a:lnTo>
                    <a:pt x="1788" y="240"/>
                  </a:lnTo>
                  <a:lnTo>
                    <a:pt x="1786" y="244"/>
                  </a:lnTo>
                  <a:lnTo>
                    <a:pt x="1784" y="246"/>
                  </a:lnTo>
                  <a:lnTo>
                    <a:pt x="1786" y="249"/>
                  </a:lnTo>
                  <a:lnTo>
                    <a:pt x="1791" y="256"/>
                  </a:lnTo>
                  <a:lnTo>
                    <a:pt x="1798" y="260"/>
                  </a:lnTo>
                  <a:lnTo>
                    <a:pt x="1805" y="265"/>
                  </a:lnTo>
                  <a:lnTo>
                    <a:pt x="1812" y="270"/>
                  </a:lnTo>
                  <a:lnTo>
                    <a:pt x="1819" y="277"/>
                  </a:lnTo>
                  <a:lnTo>
                    <a:pt x="1824" y="293"/>
                  </a:lnTo>
                  <a:lnTo>
                    <a:pt x="1819" y="296"/>
                  </a:lnTo>
                  <a:lnTo>
                    <a:pt x="1815" y="300"/>
                  </a:lnTo>
                  <a:lnTo>
                    <a:pt x="1812" y="303"/>
                  </a:lnTo>
                  <a:lnTo>
                    <a:pt x="1814" y="307"/>
                  </a:lnTo>
                  <a:lnTo>
                    <a:pt x="1814" y="309"/>
                  </a:lnTo>
                  <a:lnTo>
                    <a:pt x="1814" y="309"/>
                  </a:lnTo>
                  <a:lnTo>
                    <a:pt x="1814" y="310"/>
                  </a:lnTo>
                  <a:lnTo>
                    <a:pt x="1815" y="310"/>
                  </a:lnTo>
                  <a:lnTo>
                    <a:pt x="1833" y="328"/>
                  </a:lnTo>
                  <a:lnTo>
                    <a:pt x="1856" y="336"/>
                  </a:lnTo>
                  <a:lnTo>
                    <a:pt x="1880" y="342"/>
                  </a:lnTo>
                  <a:lnTo>
                    <a:pt x="1906" y="342"/>
                  </a:lnTo>
                  <a:lnTo>
                    <a:pt x="1934" y="338"/>
                  </a:lnTo>
                  <a:lnTo>
                    <a:pt x="1934" y="350"/>
                  </a:lnTo>
                  <a:lnTo>
                    <a:pt x="1931" y="352"/>
                  </a:lnTo>
                  <a:lnTo>
                    <a:pt x="1929" y="354"/>
                  </a:lnTo>
                  <a:lnTo>
                    <a:pt x="1927" y="356"/>
                  </a:lnTo>
                  <a:lnTo>
                    <a:pt x="1927" y="357"/>
                  </a:lnTo>
                  <a:lnTo>
                    <a:pt x="1927" y="359"/>
                  </a:lnTo>
                  <a:lnTo>
                    <a:pt x="1927" y="361"/>
                  </a:lnTo>
                  <a:lnTo>
                    <a:pt x="1938" y="375"/>
                  </a:lnTo>
                  <a:lnTo>
                    <a:pt x="1945" y="387"/>
                  </a:lnTo>
                  <a:lnTo>
                    <a:pt x="1948" y="398"/>
                  </a:lnTo>
                  <a:lnTo>
                    <a:pt x="1952" y="411"/>
                  </a:lnTo>
                  <a:lnTo>
                    <a:pt x="1959" y="431"/>
                  </a:lnTo>
                  <a:lnTo>
                    <a:pt x="1964" y="443"/>
                  </a:lnTo>
                  <a:lnTo>
                    <a:pt x="1973" y="452"/>
                  </a:lnTo>
                  <a:lnTo>
                    <a:pt x="1980" y="459"/>
                  </a:lnTo>
                  <a:lnTo>
                    <a:pt x="1987" y="469"/>
                  </a:lnTo>
                  <a:lnTo>
                    <a:pt x="1994" y="483"/>
                  </a:lnTo>
                  <a:lnTo>
                    <a:pt x="1997" y="502"/>
                  </a:lnTo>
                  <a:lnTo>
                    <a:pt x="2007" y="502"/>
                  </a:lnTo>
                  <a:lnTo>
                    <a:pt x="2014" y="535"/>
                  </a:lnTo>
                  <a:lnTo>
                    <a:pt x="2018" y="565"/>
                  </a:lnTo>
                  <a:lnTo>
                    <a:pt x="2020" y="593"/>
                  </a:lnTo>
                  <a:lnTo>
                    <a:pt x="2014" y="617"/>
                  </a:lnTo>
                  <a:lnTo>
                    <a:pt x="2002" y="642"/>
                  </a:lnTo>
                  <a:lnTo>
                    <a:pt x="1981" y="665"/>
                  </a:lnTo>
                  <a:lnTo>
                    <a:pt x="1985" y="680"/>
                  </a:lnTo>
                  <a:lnTo>
                    <a:pt x="1987" y="694"/>
                  </a:lnTo>
                  <a:lnTo>
                    <a:pt x="1988" y="713"/>
                  </a:lnTo>
                  <a:lnTo>
                    <a:pt x="2009" y="719"/>
                  </a:lnTo>
                  <a:lnTo>
                    <a:pt x="2027" y="726"/>
                  </a:lnTo>
                  <a:lnTo>
                    <a:pt x="2042" y="733"/>
                  </a:lnTo>
                  <a:lnTo>
                    <a:pt x="2062" y="738"/>
                  </a:lnTo>
                  <a:lnTo>
                    <a:pt x="2062" y="748"/>
                  </a:lnTo>
                  <a:lnTo>
                    <a:pt x="2077" y="757"/>
                  </a:lnTo>
                  <a:lnTo>
                    <a:pt x="2098" y="769"/>
                  </a:lnTo>
                  <a:lnTo>
                    <a:pt x="2116" y="782"/>
                  </a:lnTo>
                  <a:lnTo>
                    <a:pt x="2126" y="795"/>
                  </a:lnTo>
                  <a:lnTo>
                    <a:pt x="2128" y="797"/>
                  </a:lnTo>
                  <a:lnTo>
                    <a:pt x="2128" y="801"/>
                  </a:lnTo>
                  <a:lnTo>
                    <a:pt x="2128" y="802"/>
                  </a:lnTo>
                  <a:lnTo>
                    <a:pt x="2126" y="804"/>
                  </a:lnTo>
                  <a:lnTo>
                    <a:pt x="2126" y="806"/>
                  </a:lnTo>
                  <a:lnTo>
                    <a:pt x="2126" y="809"/>
                  </a:lnTo>
                  <a:lnTo>
                    <a:pt x="2126" y="815"/>
                  </a:lnTo>
                  <a:lnTo>
                    <a:pt x="2131" y="830"/>
                  </a:lnTo>
                  <a:lnTo>
                    <a:pt x="2131" y="841"/>
                  </a:lnTo>
                  <a:lnTo>
                    <a:pt x="2130" y="850"/>
                  </a:lnTo>
                  <a:lnTo>
                    <a:pt x="2126" y="860"/>
                  </a:lnTo>
                  <a:lnTo>
                    <a:pt x="2123" y="876"/>
                  </a:lnTo>
                  <a:lnTo>
                    <a:pt x="2128" y="879"/>
                  </a:lnTo>
                  <a:lnTo>
                    <a:pt x="2133" y="885"/>
                  </a:lnTo>
                  <a:lnTo>
                    <a:pt x="2138" y="890"/>
                  </a:lnTo>
                  <a:lnTo>
                    <a:pt x="2142" y="895"/>
                  </a:lnTo>
                  <a:lnTo>
                    <a:pt x="2145" y="898"/>
                  </a:lnTo>
                  <a:lnTo>
                    <a:pt x="2145" y="914"/>
                  </a:lnTo>
                  <a:lnTo>
                    <a:pt x="2154" y="919"/>
                  </a:lnTo>
                  <a:lnTo>
                    <a:pt x="2165" y="921"/>
                  </a:lnTo>
                  <a:lnTo>
                    <a:pt x="2173" y="925"/>
                  </a:lnTo>
                  <a:lnTo>
                    <a:pt x="2180" y="933"/>
                  </a:lnTo>
                  <a:lnTo>
                    <a:pt x="2182" y="946"/>
                  </a:lnTo>
                  <a:lnTo>
                    <a:pt x="2180" y="956"/>
                  </a:lnTo>
                  <a:lnTo>
                    <a:pt x="2179" y="965"/>
                  </a:lnTo>
                  <a:lnTo>
                    <a:pt x="2180" y="975"/>
                  </a:lnTo>
                  <a:lnTo>
                    <a:pt x="2184" y="979"/>
                  </a:lnTo>
                  <a:lnTo>
                    <a:pt x="2187" y="982"/>
                  </a:lnTo>
                  <a:lnTo>
                    <a:pt x="2193" y="984"/>
                  </a:lnTo>
                  <a:lnTo>
                    <a:pt x="2198" y="987"/>
                  </a:lnTo>
                  <a:lnTo>
                    <a:pt x="2201" y="991"/>
                  </a:lnTo>
                  <a:lnTo>
                    <a:pt x="2203" y="994"/>
                  </a:lnTo>
                  <a:lnTo>
                    <a:pt x="2203" y="998"/>
                  </a:lnTo>
                  <a:lnTo>
                    <a:pt x="2203" y="1003"/>
                  </a:lnTo>
                  <a:lnTo>
                    <a:pt x="2201" y="1008"/>
                  </a:lnTo>
                  <a:lnTo>
                    <a:pt x="2199" y="1014"/>
                  </a:lnTo>
                  <a:lnTo>
                    <a:pt x="2198" y="1019"/>
                  </a:lnTo>
                  <a:lnTo>
                    <a:pt x="2196" y="1022"/>
                  </a:lnTo>
                  <a:lnTo>
                    <a:pt x="2199" y="1075"/>
                  </a:lnTo>
                  <a:lnTo>
                    <a:pt x="2196" y="1083"/>
                  </a:lnTo>
                  <a:lnTo>
                    <a:pt x="2191" y="1090"/>
                  </a:lnTo>
                  <a:lnTo>
                    <a:pt x="2187" y="1097"/>
                  </a:lnTo>
                  <a:lnTo>
                    <a:pt x="2189" y="1106"/>
                  </a:lnTo>
                  <a:lnTo>
                    <a:pt x="2196" y="1124"/>
                  </a:lnTo>
                  <a:lnTo>
                    <a:pt x="2208" y="1141"/>
                  </a:lnTo>
                  <a:lnTo>
                    <a:pt x="2222" y="1152"/>
                  </a:lnTo>
                  <a:lnTo>
                    <a:pt x="2226" y="1153"/>
                  </a:lnTo>
                  <a:lnTo>
                    <a:pt x="2226" y="1155"/>
                  </a:lnTo>
                  <a:lnTo>
                    <a:pt x="2227" y="1155"/>
                  </a:lnTo>
                  <a:lnTo>
                    <a:pt x="2231" y="1155"/>
                  </a:lnTo>
                  <a:lnTo>
                    <a:pt x="2234" y="1157"/>
                  </a:lnTo>
                  <a:lnTo>
                    <a:pt x="2234" y="1178"/>
                  </a:lnTo>
                  <a:lnTo>
                    <a:pt x="2234" y="1197"/>
                  </a:lnTo>
                  <a:lnTo>
                    <a:pt x="2234" y="1218"/>
                  </a:lnTo>
                  <a:lnTo>
                    <a:pt x="2254" y="1221"/>
                  </a:lnTo>
                  <a:lnTo>
                    <a:pt x="2276" y="1227"/>
                  </a:lnTo>
                  <a:lnTo>
                    <a:pt x="2295" y="1234"/>
                  </a:lnTo>
                  <a:lnTo>
                    <a:pt x="2299" y="1244"/>
                  </a:lnTo>
                  <a:lnTo>
                    <a:pt x="2301" y="1256"/>
                  </a:lnTo>
                  <a:lnTo>
                    <a:pt x="2304" y="1270"/>
                  </a:lnTo>
                  <a:lnTo>
                    <a:pt x="2311" y="1282"/>
                  </a:lnTo>
                  <a:lnTo>
                    <a:pt x="2323" y="1295"/>
                  </a:lnTo>
                  <a:lnTo>
                    <a:pt x="2330" y="1305"/>
                  </a:lnTo>
                  <a:lnTo>
                    <a:pt x="2336" y="1331"/>
                  </a:lnTo>
                  <a:lnTo>
                    <a:pt x="2334" y="1361"/>
                  </a:lnTo>
                  <a:lnTo>
                    <a:pt x="2329" y="1392"/>
                  </a:lnTo>
                  <a:lnTo>
                    <a:pt x="2322" y="1424"/>
                  </a:lnTo>
                  <a:lnTo>
                    <a:pt x="2315" y="1454"/>
                  </a:lnTo>
                  <a:lnTo>
                    <a:pt x="2308" y="1481"/>
                  </a:lnTo>
                  <a:lnTo>
                    <a:pt x="2304" y="1506"/>
                  </a:lnTo>
                  <a:lnTo>
                    <a:pt x="2285" y="1504"/>
                  </a:lnTo>
                  <a:lnTo>
                    <a:pt x="2269" y="1501"/>
                  </a:lnTo>
                  <a:lnTo>
                    <a:pt x="2254" y="1497"/>
                  </a:lnTo>
                  <a:lnTo>
                    <a:pt x="2254" y="1490"/>
                  </a:lnTo>
                  <a:lnTo>
                    <a:pt x="2254" y="1481"/>
                  </a:lnTo>
                  <a:lnTo>
                    <a:pt x="2252" y="1476"/>
                  </a:lnTo>
                  <a:lnTo>
                    <a:pt x="2250" y="1471"/>
                  </a:lnTo>
                  <a:lnTo>
                    <a:pt x="2248" y="1473"/>
                  </a:lnTo>
                  <a:lnTo>
                    <a:pt x="2247" y="1473"/>
                  </a:lnTo>
                  <a:lnTo>
                    <a:pt x="2245" y="1473"/>
                  </a:lnTo>
                  <a:lnTo>
                    <a:pt x="2241" y="1474"/>
                  </a:lnTo>
                  <a:lnTo>
                    <a:pt x="2238" y="1474"/>
                  </a:lnTo>
                  <a:lnTo>
                    <a:pt x="2234" y="1443"/>
                  </a:lnTo>
                  <a:lnTo>
                    <a:pt x="2227" y="1443"/>
                  </a:lnTo>
                  <a:lnTo>
                    <a:pt x="2217" y="1440"/>
                  </a:lnTo>
                  <a:lnTo>
                    <a:pt x="2205" y="1438"/>
                  </a:lnTo>
                  <a:lnTo>
                    <a:pt x="2191" y="1438"/>
                  </a:lnTo>
                  <a:lnTo>
                    <a:pt x="2179" y="1441"/>
                  </a:lnTo>
                  <a:lnTo>
                    <a:pt x="2168" y="1448"/>
                  </a:lnTo>
                  <a:lnTo>
                    <a:pt x="2161" y="1459"/>
                  </a:lnTo>
                  <a:lnTo>
                    <a:pt x="2172" y="1464"/>
                  </a:lnTo>
                  <a:lnTo>
                    <a:pt x="2179" y="1469"/>
                  </a:lnTo>
                  <a:lnTo>
                    <a:pt x="2187" y="1474"/>
                  </a:lnTo>
                  <a:lnTo>
                    <a:pt x="2199" y="1478"/>
                  </a:lnTo>
                  <a:lnTo>
                    <a:pt x="2199" y="1494"/>
                  </a:lnTo>
                  <a:lnTo>
                    <a:pt x="2189" y="1495"/>
                  </a:lnTo>
                  <a:lnTo>
                    <a:pt x="2177" y="1497"/>
                  </a:lnTo>
                  <a:lnTo>
                    <a:pt x="2165" y="1502"/>
                  </a:lnTo>
                  <a:lnTo>
                    <a:pt x="2156" y="1509"/>
                  </a:lnTo>
                  <a:lnTo>
                    <a:pt x="2145" y="1522"/>
                  </a:lnTo>
                  <a:lnTo>
                    <a:pt x="2137" y="1534"/>
                  </a:lnTo>
                  <a:lnTo>
                    <a:pt x="2126" y="1544"/>
                  </a:lnTo>
                  <a:lnTo>
                    <a:pt x="2114" y="1548"/>
                  </a:lnTo>
                  <a:lnTo>
                    <a:pt x="2102" y="1551"/>
                  </a:lnTo>
                  <a:lnTo>
                    <a:pt x="2090" y="1555"/>
                  </a:lnTo>
                  <a:lnTo>
                    <a:pt x="2081" y="1563"/>
                  </a:lnTo>
                  <a:lnTo>
                    <a:pt x="2081" y="1590"/>
                  </a:lnTo>
                  <a:lnTo>
                    <a:pt x="2055" y="1591"/>
                  </a:lnTo>
                  <a:lnTo>
                    <a:pt x="2032" y="1597"/>
                  </a:lnTo>
                  <a:lnTo>
                    <a:pt x="2011" y="1605"/>
                  </a:lnTo>
                  <a:lnTo>
                    <a:pt x="2004" y="1616"/>
                  </a:lnTo>
                  <a:lnTo>
                    <a:pt x="1999" y="1626"/>
                  </a:lnTo>
                  <a:lnTo>
                    <a:pt x="1995" y="1639"/>
                  </a:lnTo>
                  <a:lnTo>
                    <a:pt x="1990" y="1647"/>
                  </a:lnTo>
                  <a:lnTo>
                    <a:pt x="1983" y="1656"/>
                  </a:lnTo>
                  <a:lnTo>
                    <a:pt x="1969" y="1659"/>
                  </a:lnTo>
                  <a:lnTo>
                    <a:pt x="1966" y="1658"/>
                  </a:lnTo>
                  <a:lnTo>
                    <a:pt x="1964" y="1656"/>
                  </a:lnTo>
                  <a:lnTo>
                    <a:pt x="1960" y="1656"/>
                  </a:lnTo>
                  <a:lnTo>
                    <a:pt x="1953" y="1654"/>
                  </a:lnTo>
                  <a:lnTo>
                    <a:pt x="1950" y="1663"/>
                  </a:lnTo>
                  <a:lnTo>
                    <a:pt x="1948" y="1668"/>
                  </a:lnTo>
                  <a:lnTo>
                    <a:pt x="1945" y="1672"/>
                  </a:lnTo>
                  <a:lnTo>
                    <a:pt x="1939" y="1673"/>
                  </a:lnTo>
                  <a:lnTo>
                    <a:pt x="1934" y="1675"/>
                  </a:lnTo>
                  <a:lnTo>
                    <a:pt x="1927" y="1675"/>
                  </a:lnTo>
                  <a:lnTo>
                    <a:pt x="1925" y="1689"/>
                  </a:lnTo>
                  <a:lnTo>
                    <a:pt x="1924" y="1700"/>
                  </a:lnTo>
                  <a:lnTo>
                    <a:pt x="1917" y="1708"/>
                  </a:lnTo>
                  <a:lnTo>
                    <a:pt x="1905" y="1712"/>
                  </a:lnTo>
                  <a:lnTo>
                    <a:pt x="1899" y="1715"/>
                  </a:lnTo>
                  <a:lnTo>
                    <a:pt x="1892" y="1717"/>
                  </a:lnTo>
                  <a:lnTo>
                    <a:pt x="1885" y="1719"/>
                  </a:lnTo>
                  <a:lnTo>
                    <a:pt x="1877" y="1721"/>
                  </a:lnTo>
                  <a:lnTo>
                    <a:pt x="1873" y="1759"/>
                  </a:lnTo>
                  <a:lnTo>
                    <a:pt x="1856" y="1755"/>
                  </a:lnTo>
                  <a:lnTo>
                    <a:pt x="1838" y="1752"/>
                  </a:lnTo>
                  <a:lnTo>
                    <a:pt x="1824" y="1752"/>
                  </a:lnTo>
                  <a:lnTo>
                    <a:pt x="1819" y="1754"/>
                  </a:lnTo>
                  <a:lnTo>
                    <a:pt x="1817" y="1755"/>
                  </a:lnTo>
                  <a:lnTo>
                    <a:pt x="1814" y="1761"/>
                  </a:lnTo>
                  <a:lnTo>
                    <a:pt x="1812" y="1764"/>
                  </a:lnTo>
                  <a:lnTo>
                    <a:pt x="1810" y="1768"/>
                  </a:lnTo>
                  <a:lnTo>
                    <a:pt x="1807" y="1771"/>
                  </a:lnTo>
                  <a:lnTo>
                    <a:pt x="1805" y="1775"/>
                  </a:lnTo>
                  <a:lnTo>
                    <a:pt x="1795" y="1776"/>
                  </a:lnTo>
                  <a:lnTo>
                    <a:pt x="1781" y="1780"/>
                  </a:lnTo>
                  <a:lnTo>
                    <a:pt x="1765" y="1782"/>
                  </a:lnTo>
                  <a:lnTo>
                    <a:pt x="1754" y="1782"/>
                  </a:lnTo>
                  <a:lnTo>
                    <a:pt x="1746" y="1801"/>
                  </a:lnTo>
                  <a:lnTo>
                    <a:pt x="1735" y="1818"/>
                  </a:lnTo>
                  <a:lnTo>
                    <a:pt x="1726" y="1836"/>
                  </a:lnTo>
                  <a:lnTo>
                    <a:pt x="1718" y="1853"/>
                  </a:lnTo>
                  <a:lnTo>
                    <a:pt x="1716" y="1874"/>
                  </a:lnTo>
                  <a:lnTo>
                    <a:pt x="1700" y="1874"/>
                  </a:lnTo>
                  <a:lnTo>
                    <a:pt x="1697" y="1862"/>
                  </a:lnTo>
                  <a:lnTo>
                    <a:pt x="1693" y="1858"/>
                  </a:lnTo>
                  <a:lnTo>
                    <a:pt x="1692" y="1857"/>
                  </a:lnTo>
                  <a:lnTo>
                    <a:pt x="1692" y="1853"/>
                  </a:lnTo>
                  <a:lnTo>
                    <a:pt x="1690" y="1850"/>
                  </a:lnTo>
                  <a:lnTo>
                    <a:pt x="1690" y="1843"/>
                  </a:lnTo>
                  <a:lnTo>
                    <a:pt x="1678" y="1841"/>
                  </a:lnTo>
                  <a:lnTo>
                    <a:pt x="1671" y="1836"/>
                  </a:lnTo>
                  <a:lnTo>
                    <a:pt x="1664" y="1831"/>
                  </a:lnTo>
                  <a:lnTo>
                    <a:pt x="1655" y="1824"/>
                  </a:lnTo>
                  <a:lnTo>
                    <a:pt x="1655" y="1832"/>
                  </a:lnTo>
                  <a:lnTo>
                    <a:pt x="1658" y="1836"/>
                  </a:lnTo>
                  <a:lnTo>
                    <a:pt x="1660" y="1839"/>
                  </a:lnTo>
                  <a:lnTo>
                    <a:pt x="1660" y="1843"/>
                  </a:lnTo>
                  <a:lnTo>
                    <a:pt x="1660" y="1846"/>
                  </a:lnTo>
                  <a:lnTo>
                    <a:pt x="1662" y="1848"/>
                  </a:lnTo>
                  <a:lnTo>
                    <a:pt x="1662" y="1851"/>
                  </a:lnTo>
                  <a:lnTo>
                    <a:pt x="1665" y="1855"/>
                  </a:lnTo>
                  <a:lnTo>
                    <a:pt x="1669" y="1858"/>
                  </a:lnTo>
                  <a:lnTo>
                    <a:pt x="1671" y="1860"/>
                  </a:lnTo>
                  <a:lnTo>
                    <a:pt x="1672" y="1860"/>
                  </a:lnTo>
                  <a:lnTo>
                    <a:pt x="1674" y="1860"/>
                  </a:lnTo>
                  <a:lnTo>
                    <a:pt x="1676" y="1862"/>
                  </a:lnTo>
                  <a:lnTo>
                    <a:pt x="1681" y="1862"/>
                  </a:lnTo>
                  <a:lnTo>
                    <a:pt x="1685" y="1900"/>
                  </a:lnTo>
                  <a:lnTo>
                    <a:pt x="1692" y="1904"/>
                  </a:lnTo>
                  <a:lnTo>
                    <a:pt x="1695" y="1907"/>
                  </a:lnTo>
                  <a:lnTo>
                    <a:pt x="1699" y="1911"/>
                  </a:lnTo>
                  <a:lnTo>
                    <a:pt x="1700" y="1916"/>
                  </a:lnTo>
                  <a:lnTo>
                    <a:pt x="1704" y="1920"/>
                  </a:lnTo>
                  <a:lnTo>
                    <a:pt x="1709" y="1923"/>
                  </a:lnTo>
                  <a:lnTo>
                    <a:pt x="1770" y="1947"/>
                  </a:lnTo>
                  <a:lnTo>
                    <a:pt x="1772" y="1951"/>
                  </a:lnTo>
                  <a:lnTo>
                    <a:pt x="1774" y="1956"/>
                  </a:lnTo>
                  <a:lnTo>
                    <a:pt x="1775" y="1961"/>
                  </a:lnTo>
                  <a:lnTo>
                    <a:pt x="1777" y="1967"/>
                  </a:lnTo>
                  <a:lnTo>
                    <a:pt x="1789" y="1967"/>
                  </a:lnTo>
                  <a:lnTo>
                    <a:pt x="1789" y="1988"/>
                  </a:lnTo>
                  <a:lnTo>
                    <a:pt x="1786" y="2007"/>
                  </a:lnTo>
                  <a:lnTo>
                    <a:pt x="1779" y="2023"/>
                  </a:lnTo>
                  <a:lnTo>
                    <a:pt x="1770" y="2040"/>
                  </a:lnTo>
                  <a:lnTo>
                    <a:pt x="1768" y="2042"/>
                  </a:lnTo>
                  <a:lnTo>
                    <a:pt x="1770" y="2042"/>
                  </a:lnTo>
                  <a:lnTo>
                    <a:pt x="1770" y="2043"/>
                  </a:lnTo>
                  <a:lnTo>
                    <a:pt x="1772" y="2043"/>
                  </a:lnTo>
                  <a:lnTo>
                    <a:pt x="1774" y="2043"/>
                  </a:lnTo>
                  <a:lnTo>
                    <a:pt x="1781" y="2052"/>
                  </a:lnTo>
                  <a:lnTo>
                    <a:pt x="1791" y="2059"/>
                  </a:lnTo>
                  <a:lnTo>
                    <a:pt x="1805" y="2063"/>
                  </a:lnTo>
                  <a:lnTo>
                    <a:pt x="1805" y="2082"/>
                  </a:lnTo>
                  <a:lnTo>
                    <a:pt x="1814" y="2091"/>
                  </a:lnTo>
                  <a:lnTo>
                    <a:pt x="1821" y="2099"/>
                  </a:lnTo>
                  <a:lnTo>
                    <a:pt x="1824" y="2108"/>
                  </a:lnTo>
                  <a:lnTo>
                    <a:pt x="1831" y="2115"/>
                  </a:lnTo>
                  <a:lnTo>
                    <a:pt x="1847" y="2120"/>
                  </a:lnTo>
                  <a:lnTo>
                    <a:pt x="1850" y="2131"/>
                  </a:lnTo>
                  <a:lnTo>
                    <a:pt x="1852" y="2141"/>
                  </a:lnTo>
                  <a:lnTo>
                    <a:pt x="1857" y="2150"/>
                  </a:lnTo>
                  <a:lnTo>
                    <a:pt x="1882" y="2155"/>
                  </a:lnTo>
                  <a:lnTo>
                    <a:pt x="1885" y="2157"/>
                  </a:lnTo>
                  <a:lnTo>
                    <a:pt x="1887" y="2162"/>
                  </a:lnTo>
                  <a:lnTo>
                    <a:pt x="1891" y="2166"/>
                  </a:lnTo>
                  <a:lnTo>
                    <a:pt x="1892" y="2169"/>
                  </a:lnTo>
                  <a:lnTo>
                    <a:pt x="1894" y="2173"/>
                  </a:lnTo>
                  <a:lnTo>
                    <a:pt x="1898" y="2176"/>
                  </a:lnTo>
                  <a:lnTo>
                    <a:pt x="1903" y="2180"/>
                  </a:lnTo>
                  <a:lnTo>
                    <a:pt x="1908" y="2181"/>
                  </a:lnTo>
                  <a:lnTo>
                    <a:pt x="1918" y="2181"/>
                  </a:lnTo>
                  <a:lnTo>
                    <a:pt x="1932" y="2180"/>
                  </a:lnTo>
                  <a:lnTo>
                    <a:pt x="1950" y="2178"/>
                  </a:lnTo>
                  <a:lnTo>
                    <a:pt x="1969" y="2197"/>
                  </a:lnTo>
                  <a:lnTo>
                    <a:pt x="1992" y="2213"/>
                  </a:lnTo>
                  <a:lnTo>
                    <a:pt x="2011" y="2232"/>
                  </a:lnTo>
                  <a:lnTo>
                    <a:pt x="2023" y="2249"/>
                  </a:lnTo>
                  <a:lnTo>
                    <a:pt x="2034" y="2255"/>
                  </a:lnTo>
                  <a:lnTo>
                    <a:pt x="2044" y="2255"/>
                  </a:lnTo>
                  <a:lnTo>
                    <a:pt x="2053" y="2255"/>
                  </a:lnTo>
                  <a:lnTo>
                    <a:pt x="2062" y="2255"/>
                  </a:lnTo>
                  <a:lnTo>
                    <a:pt x="2070" y="2258"/>
                  </a:lnTo>
                  <a:lnTo>
                    <a:pt x="2081" y="2269"/>
                  </a:lnTo>
                  <a:lnTo>
                    <a:pt x="2086" y="2281"/>
                  </a:lnTo>
                  <a:lnTo>
                    <a:pt x="2091" y="2290"/>
                  </a:lnTo>
                  <a:lnTo>
                    <a:pt x="2098" y="2297"/>
                  </a:lnTo>
                  <a:lnTo>
                    <a:pt x="2112" y="2300"/>
                  </a:lnTo>
                  <a:lnTo>
                    <a:pt x="2116" y="2297"/>
                  </a:lnTo>
                  <a:lnTo>
                    <a:pt x="2119" y="2295"/>
                  </a:lnTo>
                  <a:lnTo>
                    <a:pt x="2124" y="2293"/>
                  </a:lnTo>
                  <a:lnTo>
                    <a:pt x="2130" y="2293"/>
                  </a:lnTo>
                  <a:lnTo>
                    <a:pt x="2138" y="2293"/>
                  </a:lnTo>
                  <a:lnTo>
                    <a:pt x="2152" y="2305"/>
                  </a:lnTo>
                  <a:lnTo>
                    <a:pt x="2166" y="2316"/>
                  </a:lnTo>
                  <a:lnTo>
                    <a:pt x="2182" y="2326"/>
                  </a:lnTo>
                  <a:lnTo>
                    <a:pt x="2194" y="2337"/>
                  </a:lnTo>
                  <a:lnTo>
                    <a:pt x="2205" y="2351"/>
                  </a:lnTo>
                  <a:lnTo>
                    <a:pt x="2212" y="2368"/>
                  </a:lnTo>
                  <a:lnTo>
                    <a:pt x="2215" y="2393"/>
                  </a:lnTo>
                  <a:lnTo>
                    <a:pt x="2220" y="2407"/>
                  </a:lnTo>
                  <a:lnTo>
                    <a:pt x="2222" y="2422"/>
                  </a:lnTo>
                  <a:lnTo>
                    <a:pt x="2220" y="2440"/>
                  </a:lnTo>
                  <a:lnTo>
                    <a:pt x="2219" y="2457"/>
                  </a:lnTo>
                  <a:lnTo>
                    <a:pt x="2213" y="2461"/>
                  </a:lnTo>
                  <a:lnTo>
                    <a:pt x="2210" y="2464"/>
                  </a:lnTo>
                  <a:lnTo>
                    <a:pt x="2206" y="2468"/>
                  </a:lnTo>
                  <a:lnTo>
                    <a:pt x="2203" y="2471"/>
                  </a:lnTo>
                  <a:lnTo>
                    <a:pt x="2199" y="2473"/>
                  </a:lnTo>
                  <a:lnTo>
                    <a:pt x="2194" y="2473"/>
                  </a:lnTo>
                  <a:lnTo>
                    <a:pt x="2191" y="2473"/>
                  </a:lnTo>
                  <a:lnTo>
                    <a:pt x="2187" y="2471"/>
                  </a:lnTo>
                  <a:lnTo>
                    <a:pt x="2184" y="2468"/>
                  </a:lnTo>
                  <a:lnTo>
                    <a:pt x="2182" y="2464"/>
                  </a:lnTo>
                  <a:lnTo>
                    <a:pt x="2179" y="2462"/>
                  </a:lnTo>
                  <a:lnTo>
                    <a:pt x="2177" y="2459"/>
                  </a:lnTo>
                  <a:lnTo>
                    <a:pt x="2173" y="2457"/>
                  </a:lnTo>
                  <a:lnTo>
                    <a:pt x="2135" y="2461"/>
                  </a:lnTo>
                  <a:lnTo>
                    <a:pt x="2142" y="2518"/>
                  </a:lnTo>
                  <a:lnTo>
                    <a:pt x="2140" y="2529"/>
                  </a:lnTo>
                  <a:lnTo>
                    <a:pt x="2137" y="2539"/>
                  </a:lnTo>
                  <a:lnTo>
                    <a:pt x="2135" y="2553"/>
                  </a:lnTo>
                  <a:lnTo>
                    <a:pt x="2123" y="2564"/>
                  </a:lnTo>
                  <a:lnTo>
                    <a:pt x="2114" y="2576"/>
                  </a:lnTo>
                  <a:lnTo>
                    <a:pt x="2103" y="2585"/>
                  </a:lnTo>
                  <a:lnTo>
                    <a:pt x="2062" y="2595"/>
                  </a:lnTo>
                  <a:lnTo>
                    <a:pt x="2053" y="2606"/>
                  </a:lnTo>
                  <a:lnTo>
                    <a:pt x="2044" y="2618"/>
                  </a:lnTo>
                  <a:lnTo>
                    <a:pt x="2035" y="2626"/>
                  </a:lnTo>
                  <a:lnTo>
                    <a:pt x="2025" y="2632"/>
                  </a:lnTo>
                  <a:lnTo>
                    <a:pt x="2013" y="2637"/>
                  </a:lnTo>
                  <a:lnTo>
                    <a:pt x="2004" y="2642"/>
                  </a:lnTo>
                  <a:lnTo>
                    <a:pt x="1997" y="2649"/>
                  </a:lnTo>
                  <a:lnTo>
                    <a:pt x="1997" y="2665"/>
                  </a:lnTo>
                  <a:lnTo>
                    <a:pt x="1994" y="2668"/>
                  </a:lnTo>
                  <a:lnTo>
                    <a:pt x="1990" y="2672"/>
                  </a:lnTo>
                  <a:lnTo>
                    <a:pt x="1988" y="2674"/>
                  </a:lnTo>
                  <a:lnTo>
                    <a:pt x="1985" y="2675"/>
                  </a:lnTo>
                  <a:lnTo>
                    <a:pt x="1983" y="2677"/>
                  </a:lnTo>
                  <a:lnTo>
                    <a:pt x="1981" y="2681"/>
                  </a:lnTo>
                  <a:lnTo>
                    <a:pt x="1978" y="2686"/>
                  </a:lnTo>
                  <a:lnTo>
                    <a:pt x="1978" y="2693"/>
                  </a:lnTo>
                  <a:lnTo>
                    <a:pt x="1988" y="2700"/>
                  </a:lnTo>
                  <a:lnTo>
                    <a:pt x="1999" y="2707"/>
                  </a:lnTo>
                  <a:lnTo>
                    <a:pt x="2007" y="2719"/>
                  </a:lnTo>
                  <a:lnTo>
                    <a:pt x="2011" y="2735"/>
                  </a:lnTo>
                  <a:lnTo>
                    <a:pt x="2020" y="2735"/>
                  </a:lnTo>
                  <a:lnTo>
                    <a:pt x="2025" y="2736"/>
                  </a:lnTo>
                  <a:lnTo>
                    <a:pt x="2030" y="2738"/>
                  </a:lnTo>
                  <a:lnTo>
                    <a:pt x="2035" y="2742"/>
                  </a:lnTo>
                  <a:lnTo>
                    <a:pt x="2044" y="2754"/>
                  </a:lnTo>
                  <a:lnTo>
                    <a:pt x="2051" y="2768"/>
                  </a:lnTo>
                  <a:lnTo>
                    <a:pt x="2053" y="2785"/>
                  </a:lnTo>
                  <a:lnTo>
                    <a:pt x="2055" y="2806"/>
                  </a:lnTo>
                  <a:lnTo>
                    <a:pt x="2049" y="2810"/>
                  </a:lnTo>
                  <a:lnTo>
                    <a:pt x="2046" y="2815"/>
                  </a:lnTo>
                  <a:lnTo>
                    <a:pt x="2044" y="2820"/>
                  </a:lnTo>
                  <a:lnTo>
                    <a:pt x="2042" y="2825"/>
                  </a:lnTo>
                  <a:lnTo>
                    <a:pt x="2042" y="2834"/>
                  </a:lnTo>
                  <a:lnTo>
                    <a:pt x="2048" y="2834"/>
                  </a:lnTo>
                  <a:lnTo>
                    <a:pt x="2051" y="2836"/>
                  </a:lnTo>
                  <a:lnTo>
                    <a:pt x="2055" y="2836"/>
                  </a:lnTo>
                  <a:lnTo>
                    <a:pt x="2058" y="2838"/>
                  </a:lnTo>
                  <a:lnTo>
                    <a:pt x="2058" y="2827"/>
                  </a:lnTo>
                  <a:lnTo>
                    <a:pt x="2081" y="2827"/>
                  </a:lnTo>
                  <a:lnTo>
                    <a:pt x="2081" y="2838"/>
                  </a:lnTo>
                  <a:lnTo>
                    <a:pt x="2093" y="2838"/>
                  </a:lnTo>
                  <a:lnTo>
                    <a:pt x="2091" y="2871"/>
                  </a:lnTo>
                  <a:lnTo>
                    <a:pt x="2091" y="2901"/>
                  </a:lnTo>
                  <a:lnTo>
                    <a:pt x="2093" y="2930"/>
                  </a:lnTo>
                  <a:lnTo>
                    <a:pt x="2084" y="2930"/>
                  </a:lnTo>
                  <a:lnTo>
                    <a:pt x="2069" y="2935"/>
                  </a:lnTo>
                  <a:lnTo>
                    <a:pt x="2055" y="2934"/>
                  </a:lnTo>
                  <a:lnTo>
                    <a:pt x="2041" y="2927"/>
                  </a:lnTo>
                  <a:lnTo>
                    <a:pt x="2027" y="2920"/>
                  </a:lnTo>
                  <a:lnTo>
                    <a:pt x="2011" y="2914"/>
                  </a:lnTo>
                  <a:lnTo>
                    <a:pt x="2013" y="2906"/>
                  </a:lnTo>
                  <a:lnTo>
                    <a:pt x="2014" y="2895"/>
                  </a:lnTo>
                  <a:lnTo>
                    <a:pt x="2016" y="2885"/>
                  </a:lnTo>
                  <a:lnTo>
                    <a:pt x="2016" y="2880"/>
                  </a:lnTo>
                  <a:lnTo>
                    <a:pt x="2014" y="2880"/>
                  </a:lnTo>
                  <a:lnTo>
                    <a:pt x="2013" y="2878"/>
                  </a:lnTo>
                  <a:lnTo>
                    <a:pt x="2013" y="2878"/>
                  </a:lnTo>
                  <a:lnTo>
                    <a:pt x="2011" y="2878"/>
                  </a:lnTo>
                  <a:lnTo>
                    <a:pt x="2009" y="2876"/>
                  </a:lnTo>
                  <a:lnTo>
                    <a:pt x="2007" y="2874"/>
                  </a:lnTo>
                  <a:lnTo>
                    <a:pt x="2006" y="2871"/>
                  </a:lnTo>
                  <a:lnTo>
                    <a:pt x="2004" y="2864"/>
                  </a:lnTo>
                  <a:lnTo>
                    <a:pt x="1987" y="2866"/>
                  </a:lnTo>
                  <a:lnTo>
                    <a:pt x="1974" y="2871"/>
                  </a:lnTo>
                  <a:lnTo>
                    <a:pt x="1966" y="2874"/>
                  </a:lnTo>
                  <a:lnTo>
                    <a:pt x="1959" y="2880"/>
                  </a:lnTo>
                  <a:lnTo>
                    <a:pt x="1948" y="2885"/>
                  </a:lnTo>
                  <a:lnTo>
                    <a:pt x="1934" y="2888"/>
                  </a:lnTo>
                  <a:lnTo>
                    <a:pt x="1925" y="2880"/>
                  </a:lnTo>
                  <a:lnTo>
                    <a:pt x="1917" y="2873"/>
                  </a:lnTo>
                  <a:lnTo>
                    <a:pt x="1908" y="2864"/>
                  </a:lnTo>
                  <a:lnTo>
                    <a:pt x="1898" y="2871"/>
                  </a:lnTo>
                  <a:lnTo>
                    <a:pt x="1885" y="2873"/>
                  </a:lnTo>
                  <a:lnTo>
                    <a:pt x="1870" y="2873"/>
                  </a:lnTo>
                  <a:lnTo>
                    <a:pt x="1868" y="2866"/>
                  </a:lnTo>
                  <a:lnTo>
                    <a:pt x="1864" y="2859"/>
                  </a:lnTo>
                  <a:lnTo>
                    <a:pt x="1861" y="2852"/>
                  </a:lnTo>
                  <a:lnTo>
                    <a:pt x="1857" y="2846"/>
                  </a:lnTo>
                  <a:lnTo>
                    <a:pt x="1856" y="2846"/>
                  </a:lnTo>
                  <a:lnTo>
                    <a:pt x="1856" y="2848"/>
                  </a:lnTo>
                  <a:lnTo>
                    <a:pt x="1856" y="2848"/>
                  </a:lnTo>
                  <a:lnTo>
                    <a:pt x="1854" y="2848"/>
                  </a:lnTo>
                  <a:lnTo>
                    <a:pt x="1850" y="2850"/>
                  </a:lnTo>
                  <a:lnTo>
                    <a:pt x="1850" y="2855"/>
                  </a:lnTo>
                  <a:lnTo>
                    <a:pt x="1849" y="2859"/>
                  </a:lnTo>
                  <a:lnTo>
                    <a:pt x="1849" y="2860"/>
                  </a:lnTo>
                  <a:lnTo>
                    <a:pt x="1847" y="2864"/>
                  </a:lnTo>
                  <a:lnTo>
                    <a:pt x="1857" y="2864"/>
                  </a:lnTo>
                  <a:lnTo>
                    <a:pt x="1863" y="2904"/>
                  </a:lnTo>
                  <a:lnTo>
                    <a:pt x="1857" y="2904"/>
                  </a:lnTo>
                  <a:lnTo>
                    <a:pt x="1857" y="2907"/>
                  </a:lnTo>
                  <a:lnTo>
                    <a:pt x="1770" y="2914"/>
                  </a:lnTo>
                  <a:lnTo>
                    <a:pt x="1761" y="2930"/>
                  </a:lnTo>
                  <a:lnTo>
                    <a:pt x="1704" y="2930"/>
                  </a:lnTo>
                  <a:lnTo>
                    <a:pt x="1700" y="2939"/>
                  </a:lnTo>
                  <a:lnTo>
                    <a:pt x="1695" y="2949"/>
                  </a:lnTo>
                  <a:lnTo>
                    <a:pt x="1692" y="2962"/>
                  </a:lnTo>
                  <a:lnTo>
                    <a:pt x="1685" y="2969"/>
                  </a:lnTo>
                  <a:lnTo>
                    <a:pt x="1674" y="2974"/>
                  </a:lnTo>
                  <a:lnTo>
                    <a:pt x="1665" y="2976"/>
                  </a:lnTo>
                  <a:lnTo>
                    <a:pt x="1658" y="2976"/>
                  </a:lnTo>
                  <a:lnTo>
                    <a:pt x="1651" y="2979"/>
                  </a:lnTo>
                  <a:lnTo>
                    <a:pt x="1648" y="2986"/>
                  </a:lnTo>
                  <a:lnTo>
                    <a:pt x="1646" y="3003"/>
                  </a:lnTo>
                  <a:lnTo>
                    <a:pt x="1636" y="3007"/>
                  </a:lnTo>
                  <a:lnTo>
                    <a:pt x="1627" y="3012"/>
                  </a:lnTo>
                  <a:lnTo>
                    <a:pt x="1620" y="3017"/>
                  </a:lnTo>
                  <a:lnTo>
                    <a:pt x="1613" y="3023"/>
                  </a:lnTo>
                  <a:lnTo>
                    <a:pt x="1601" y="3026"/>
                  </a:lnTo>
                  <a:lnTo>
                    <a:pt x="1599" y="3021"/>
                  </a:lnTo>
                  <a:lnTo>
                    <a:pt x="1596" y="3017"/>
                  </a:lnTo>
                  <a:lnTo>
                    <a:pt x="1594" y="3014"/>
                  </a:lnTo>
                  <a:lnTo>
                    <a:pt x="1582" y="3026"/>
                  </a:lnTo>
                  <a:lnTo>
                    <a:pt x="1569" y="3033"/>
                  </a:lnTo>
                  <a:lnTo>
                    <a:pt x="1554" y="3037"/>
                  </a:lnTo>
                  <a:lnTo>
                    <a:pt x="1531" y="3038"/>
                  </a:lnTo>
                  <a:lnTo>
                    <a:pt x="1519" y="3019"/>
                  </a:lnTo>
                  <a:lnTo>
                    <a:pt x="1505" y="3003"/>
                  </a:lnTo>
                  <a:lnTo>
                    <a:pt x="1489" y="2988"/>
                  </a:lnTo>
                  <a:lnTo>
                    <a:pt x="1479" y="2993"/>
                  </a:lnTo>
                  <a:lnTo>
                    <a:pt x="1466" y="2993"/>
                  </a:lnTo>
                  <a:lnTo>
                    <a:pt x="1452" y="2991"/>
                  </a:lnTo>
                  <a:lnTo>
                    <a:pt x="1438" y="2986"/>
                  </a:lnTo>
                  <a:lnTo>
                    <a:pt x="1425" y="2984"/>
                  </a:lnTo>
                  <a:lnTo>
                    <a:pt x="1419" y="2991"/>
                  </a:lnTo>
                  <a:lnTo>
                    <a:pt x="1414" y="2997"/>
                  </a:lnTo>
                  <a:lnTo>
                    <a:pt x="1407" y="2998"/>
                  </a:lnTo>
                  <a:lnTo>
                    <a:pt x="1393" y="2998"/>
                  </a:lnTo>
                  <a:lnTo>
                    <a:pt x="1393" y="2984"/>
                  </a:lnTo>
                  <a:lnTo>
                    <a:pt x="1388" y="2984"/>
                  </a:lnTo>
                  <a:lnTo>
                    <a:pt x="1384" y="2986"/>
                  </a:lnTo>
                  <a:lnTo>
                    <a:pt x="1381" y="2986"/>
                  </a:lnTo>
                  <a:lnTo>
                    <a:pt x="1377" y="2988"/>
                  </a:lnTo>
                  <a:lnTo>
                    <a:pt x="1384" y="3007"/>
                  </a:lnTo>
                  <a:lnTo>
                    <a:pt x="1388" y="3024"/>
                  </a:lnTo>
                  <a:lnTo>
                    <a:pt x="1390" y="3042"/>
                  </a:lnTo>
                  <a:lnTo>
                    <a:pt x="1390" y="3065"/>
                  </a:lnTo>
                  <a:lnTo>
                    <a:pt x="1379" y="3073"/>
                  </a:lnTo>
                  <a:lnTo>
                    <a:pt x="1372" y="3084"/>
                  </a:lnTo>
                  <a:lnTo>
                    <a:pt x="1367" y="3094"/>
                  </a:lnTo>
                  <a:lnTo>
                    <a:pt x="1360" y="3103"/>
                  </a:lnTo>
                  <a:lnTo>
                    <a:pt x="1353" y="3112"/>
                  </a:lnTo>
                  <a:lnTo>
                    <a:pt x="1339" y="3117"/>
                  </a:lnTo>
                  <a:lnTo>
                    <a:pt x="1320" y="3122"/>
                  </a:lnTo>
                  <a:lnTo>
                    <a:pt x="1325" y="3080"/>
                  </a:lnTo>
                  <a:lnTo>
                    <a:pt x="1320" y="3080"/>
                  </a:lnTo>
                  <a:lnTo>
                    <a:pt x="1311" y="3087"/>
                  </a:lnTo>
                  <a:lnTo>
                    <a:pt x="1299" y="3091"/>
                  </a:lnTo>
                  <a:lnTo>
                    <a:pt x="1281" y="3091"/>
                  </a:lnTo>
                  <a:lnTo>
                    <a:pt x="1283" y="3075"/>
                  </a:lnTo>
                  <a:lnTo>
                    <a:pt x="1287" y="3061"/>
                  </a:lnTo>
                  <a:lnTo>
                    <a:pt x="1264" y="3044"/>
                  </a:lnTo>
                  <a:lnTo>
                    <a:pt x="1243" y="3026"/>
                  </a:lnTo>
                  <a:lnTo>
                    <a:pt x="1234" y="3030"/>
                  </a:lnTo>
                  <a:lnTo>
                    <a:pt x="1222" y="3030"/>
                  </a:lnTo>
                  <a:lnTo>
                    <a:pt x="1210" y="3030"/>
                  </a:lnTo>
                  <a:lnTo>
                    <a:pt x="1208" y="3024"/>
                  </a:lnTo>
                  <a:lnTo>
                    <a:pt x="1208" y="3021"/>
                  </a:lnTo>
                  <a:lnTo>
                    <a:pt x="1206" y="3017"/>
                  </a:lnTo>
                  <a:lnTo>
                    <a:pt x="1205" y="3014"/>
                  </a:lnTo>
                  <a:lnTo>
                    <a:pt x="1198" y="3014"/>
                  </a:lnTo>
                  <a:lnTo>
                    <a:pt x="1192" y="3024"/>
                  </a:lnTo>
                  <a:lnTo>
                    <a:pt x="1187" y="3031"/>
                  </a:lnTo>
                  <a:lnTo>
                    <a:pt x="1178" y="3038"/>
                  </a:lnTo>
                  <a:lnTo>
                    <a:pt x="1166" y="3042"/>
                  </a:lnTo>
                  <a:lnTo>
                    <a:pt x="1154" y="3044"/>
                  </a:lnTo>
                  <a:lnTo>
                    <a:pt x="1138" y="3038"/>
                  </a:lnTo>
                  <a:lnTo>
                    <a:pt x="1119" y="3031"/>
                  </a:lnTo>
                  <a:lnTo>
                    <a:pt x="1102" y="3021"/>
                  </a:lnTo>
                  <a:lnTo>
                    <a:pt x="1082" y="3010"/>
                  </a:lnTo>
                  <a:lnTo>
                    <a:pt x="1067" y="3002"/>
                  </a:lnTo>
                  <a:lnTo>
                    <a:pt x="1056" y="2995"/>
                  </a:lnTo>
                  <a:lnTo>
                    <a:pt x="1032" y="2991"/>
                  </a:lnTo>
                  <a:lnTo>
                    <a:pt x="1007" y="2993"/>
                  </a:lnTo>
                  <a:lnTo>
                    <a:pt x="985" y="2998"/>
                  </a:lnTo>
                  <a:lnTo>
                    <a:pt x="962" y="3002"/>
                  </a:lnTo>
                  <a:lnTo>
                    <a:pt x="941" y="3003"/>
                  </a:lnTo>
                  <a:lnTo>
                    <a:pt x="941" y="2988"/>
                  </a:lnTo>
                  <a:lnTo>
                    <a:pt x="938" y="2986"/>
                  </a:lnTo>
                  <a:lnTo>
                    <a:pt x="936" y="2986"/>
                  </a:lnTo>
                  <a:lnTo>
                    <a:pt x="936" y="2986"/>
                  </a:lnTo>
                  <a:lnTo>
                    <a:pt x="934" y="2984"/>
                  </a:lnTo>
                  <a:lnTo>
                    <a:pt x="932" y="2984"/>
                  </a:lnTo>
                  <a:lnTo>
                    <a:pt x="929" y="2986"/>
                  </a:lnTo>
                  <a:lnTo>
                    <a:pt x="925" y="2988"/>
                  </a:lnTo>
                  <a:lnTo>
                    <a:pt x="922" y="2990"/>
                  </a:lnTo>
                  <a:lnTo>
                    <a:pt x="920" y="2991"/>
                  </a:lnTo>
                  <a:lnTo>
                    <a:pt x="917" y="2993"/>
                  </a:lnTo>
                  <a:lnTo>
                    <a:pt x="913" y="2995"/>
                  </a:lnTo>
                  <a:lnTo>
                    <a:pt x="906" y="2995"/>
                  </a:lnTo>
                  <a:lnTo>
                    <a:pt x="903" y="2984"/>
                  </a:lnTo>
                  <a:lnTo>
                    <a:pt x="901" y="2981"/>
                  </a:lnTo>
                  <a:lnTo>
                    <a:pt x="899" y="2977"/>
                  </a:lnTo>
                  <a:lnTo>
                    <a:pt x="899" y="2974"/>
                  </a:lnTo>
                  <a:lnTo>
                    <a:pt x="897" y="2969"/>
                  </a:lnTo>
                  <a:lnTo>
                    <a:pt x="883" y="2965"/>
                  </a:lnTo>
                  <a:lnTo>
                    <a:pt x="873" y="2962"/>
                  </a:lnTo>
                  <a:lnTo>
                    <a:pt x="859" y="2956"/>
                  </a:lnTo>
                  <a:lnTo>
                    <a:pt x="859" y="2969"/>
                  </a:lnTo>
                  <a:lnTo>
                    <a:pt x="845" y="2974"/>
                  </a:lnTo>
                  <a:lnTo>
                    <a:pt x="835" y="2984"/>
                  </a:lnTo>
                  <a:lnTo>
                    <a:pt x="828" y="2998"/>
                  </a:lnTo>
                  <a:lnTo>
                    <a:pt x="826" y="3014"/>
                  </a:lnTo>
                  <a:lnTo>
                    <a:pt x="875" y="3014"/>
                  </a:lnTo>
                  <a:lnTo>
                    <a:pt x="875" y="3030"/>
                  </a:lnTo>
                  <a:lnTo>
                    <a:pt x="871" y="3030"/>
                  </a:lnTo>
                  <a:lnTo>
                    <a:pt x="871" y="3033"/>
                  </a:lnTo>
                  <a:lnTo>
                    <a:pt x="857" y="3037"/>
                  </a:lnTo>
                  <a:lnTo>
                    <a:pt x="845" y="3044"/>
                  </a:lnTo>
                  <a:lnTo>
                    <a:pt x="833" y="3049"/>
                  </a:lnTo>
                  <a:lnTo>
                    <a:pt x="821" y="3054"/>
                  </a:lnTo>
                  <a:lnTo>
                    <a:pt x="807" y="3052"/>
                  </a:lnTo>
                  <a:lnTo>
                    <a:pt x="796" y="3049"/>
                  </a:lnTo>
                  <a:lnTo>
                    <a:pt x="786" y="3042"/>
                  </a:lnTo>
                  <a:lnTo>
                    <a:pt x="772" y="3038"/>
                  </a:lnTo>
                  <a:lnTo>
                    <a:pt x="765" y="3045"/>
                  </a:lnTo>
                  <a:lnTo>
                    <a:pt x="753" y="3056"/>
                  </a:lnTo>
                  <a:lnTo>
                    <a:pt x="739" y="3066"/>
                  </a:lnTo>
                  <a:lnTo>
                    <a:pt x="723" y="3075"/>
                  </a:lnTo>
                  <a:lnTo>
                    <a:pt x="705" y="3079"/>
                  </a:lnTo>
                  <a:lnTo>
                    <a:pt x="691" y="3075"/>
                  </a:lnTo>
                  <a:lnTo>
                    <a:pt x="691" y="3068"/>
                  </a:lnTo>
                  <a:lnTo>
                    <a:pt x="686" y="3066"/>
                  </a:lnTo>
                  <a:lnTo>
                    <a:pt x="681" y="3065"/>
                  </a:lnTo>
                  <a:lnTo>
                    <a:pt x="676" y="3065"/>
                  </a:lnTo>
                  <a:lnTo>
                    <a:pt x="667" y="3065"/>
                  </a:lnTo>
                  <a:lnTo>
                    <a:pt x="660" y="3075"/>
                  </a:lnTo>
                  <a:lnTo>
                    <a:pt x="648" y="3082"/>
                  </a:lnTo>
                  <a:lnTo>
                    <a:pt x="632" y="3086"/>
                  </a:lnTo>
                  <a:lnTo>
                    <a:pt x="615" y="3087"/>
                  </a:lnTo>
                  <a:lnTo>
                    <a:pt x="615" y="3084"/>
                  </a:lnTo>
                  <a:lnTo>
                    <a:pt x="609" y="3084"/>
                  </a:lnTo>
                  <a:lnTo>
                    <a:pt x="609" y="3072"/>
                  </a:lnTo>
                  <a:lnTo>
                    <a:pt x="599" y="3072"/>
                  </a:lnTo>
                  <a:lnTo>
                    <a:pt x="592" y="3059"/>
                  </a:lnTo>
                  <a:lnTo>
                    <a:pt x="585" y="3051"/>
                  </a:lnTo>
                  <a:lnTo>
                    <a:pt x="580" y="3040"/>
                  </a:lnTo>
                  <a:lnTo>
                    <a:pt x="574" y="3028"/>
                  </a:lnTo>
                  <a:lnTo>
                    <a:pt x="571" y="3010"/>
                  </a:lnTo>
                  <a:lnTo>
                    <a:pt x="590" y="2904"/>
                  </a:lnTo>
                  <a:lnTo>
                    <a:pt x="587" y="2895"/>
                  </a:lnTo>
                  <a:lnTo>
                    <a:pt x="581" y="2887"/>
                  </a:lnTo>
                  <a:lnTo>
                    <a:pt x="576" y="2874"/>
                  </a:lnTo>
                  <a:lnTo>
                    <a:pt x="573" y="2862"/>
                  </a:lnTo>
                  <a:lnTo>
                    <a:pt x="576" y="2846"/>
                  </a:lnTo>
                  <a:lnTo>
                    <a:pt x="588" y="2815"/>
                  </a:lnTo>
                  <a:lnTo>
                    <a:pt x="602" y="2784"/>
                  </a:lnTo>
                  <a:lnTo>
                    <a:pt x="615" y="2754"/>
                  </a:lnTo>
                  <a:lnTo>
                    <a:pt x="609" y="2715"/>
                  </a:lnTo>
                  <a:lnTo>
                    <a:pt x="620" y="2668"/>
                  </a:lnTo>
                  <a:lnTo>
                    <a:pt x="629" y="2619"/>
                  </a:lnTo>
                  <a:lnTo>
                    <a:pt x="641" y="2619"/>
                  </a:lnTo>
                  <a:lnTo>
                    <a:pt x="653" y="2602"/>
                  </a:lnTo>
                  <a:lnTo>
                    <a:pt x="667" y="2585"/>
                  </a:lnTo>
                  <a:lnTo>
                    <a:pt x="681" y="2565"/>
                  </a:lnTo>
                  <a:lnTo>
                    <a:pt x="693" y="2544"/>
                  </a:lnTo>
                  <a:lnTo>
                    <a:pt x="702" y="2520"/>
                  </a:lnTo>
                  <a:lnTo>
                    <a:pt x="705" y="2492"/>
                  </a:lnTo>
                  <a:lnTo>
                    <a:pt x="679" y="2490"/>
                  </a:lnTo>
                  <a:lnTo>
                    <a:pt x="657" y="2483"/>
                  </a:lnTo>
                  <a:lnTo>
                    <a:pt x="637" y="2478"/>
                  </a:lnTo>
                  <a:lnTo>
                    <a:pt x="618" y="2473"/>
                  </a:lnTo>
                  <a:lnTo>
                    <a:pt x="557" y="2480"/>
                  </a:lnTo>
                  <a:lnTo>
                    <a:pt x="552" y="2478"/>
                  </a:lnTo>
                  <a:lnTo>
                    <a:pt x="541" y="2473"/>
                  </a:lnTo>
                  <a:lnTo>
                    <a:pt x="529" y="2466"/>
                  </a:lnTo>
                  <a:lnTo>
                    <a:pt x="519" y="2461"/>
                  </a:lnTo>
                  <a:lnTo>
                    <a:pt x="513" y="2457"/>
                  </a:lnTo>
                  <a:lnTo>
                    <a:pt x="506" y="2434"/>
                  </a:lnTo>
                  <a:lnTo>
                    <a:pt x="487" y="2434"/>
                  </a:lnTo>
                  <a:lnTo>
                    <a:pt x="487" y="2431"/>
                  </a:lnTo>
                  <a:lnTo>
                    <a:pt x="485" y="2429"/>
                  </a:lnTo>
                  <a:lnTo>
                    <a:pt x="484" y="2429"/>
                  </a:lnTo>
                  <a:lnTo>
                    <a:pt x="484" y="2431"/>
                  </a:lnTo>
                  <a:lnTo>
                    <a:pt x="484" y="2433"/>
                  </a:lnTo>
                  <a:lnTo>
                    <a:pt x="484" y="2434"/>
                  </a:lnTo>
                  <a:lnTo>
                    <a:pt x="484" y="2434"/>
                  </a:lnTo>
                  <a:lnTo>
                    <a:pt x="473" y="2445"/>
                  </a:lnTo>
                  <a:lnTo>
                    <a:pt x="465" y="2454"/>
                  </a:lnTo>
                  <a:lnTo>
                    <a:pt x="454" y="2459"/>
                  </a:lnTo>
                  <a:lnTo>
                    <a:pt x="438" y="2461"/>
                  </a:lnTo>
                  <a:lnTo>
                    <a:pt x="417" y="2461"/>
                  </a:lnTo>
                  <a:lnTo>
                    <a:pt x="412" y="2457"/>
                  </a:lnTo>
                  <a:lnTo>
                    <a:pt x="407" y="2457"/>
                  </a:lnTo>
                  <a:lnTo>
                    <a:pt x="403" y="2461"/>
                  </a:lnTo>
                  <a:lnTo>
                    <a:pt x="398" y="2462"/>
                  </a:lnTo>
                  <a:lnTo>
                    <a:pt x="388" y="2466"/>
                  </a:lnTo>
                  <a:lnTo>
                    <a:pt x="384" y="2454"/>
                  </a:lnTo>
                  <a:lnTo>
                    <a:pt x="381" y="2445"/>
                  </a:lnTo>
                  <a:lnTo>
                    <a:pt x="375" y="2440"/>
                  </a:lnTo>
                  <a:lnTo>
                    <a:pt x="367" y="2436"/>
                  </a:lnTo>
                  <a:lnTo>
                    <a:pt x="353" y="2434"/>
                  </a:lnTo>
                  <a:lnTo>
                    <a:pt x="349" y="2433"/>
                  </a:lnTo>
                  <a:lnTo>
                    <a:pt x="346" y="2431"/>
                  </a:lnTo>
                  <a:lnTo>
                    <a:pt x="341" y="2431"/>
                  </a:lnTo>
                  <a:lnTo>
                    <a:pt x="334" y="2431"/>
                  </a:lnTo>
                  <a:lnTo>
                    <a:pt x="334" y="2434"/>
                  </a:lnTo>
                  <a:lnTo>
                    <a:pt x="335" y="2438"/>
                  </a:lnTo>
                  <a:lnTo>
                    <a:pt x="337" y="2443"/>
                  </a:lnTo>
                  <a:lnTo>
                    <a:pt x="337" y="2447"/>
                  </a:lnTo>
                  <a:lnTo>
                    <a:pt x="337" y="2454"/>
                  </a:lnTo>
                  <a:lnTo>
                    <a:pt x="295" y="2457"/>
                  </a:lnTo>
                  <a:lnTo>
                    <a:pt x="295" y="2434"/>
                  </a:lnTo>
                  <a:lnTo>
                    <a:pt x="286" y="2424"/>
                  </a:lnTo>
                  <a:lnTo>
                    <a:pt x="279" y="2414"/>
                  </a:lnTo>
                  <a:lnTo>
                    <a:pt x="273" y="2403"/>
                  </a:lnTo>
                  <a:lnTo>
                    <a:pt x="250" y="2396"/>
                  </a:lnTo>
                  <a:lnTo>
                    <a:pt x="250" y="2377"/>
                  </a:lnTo>
                  <a:lnTo>
                    <a:pt x="243" y="2363"/>
                  </a:lnTo>
                  <a:lnTo>
                    <a:pt x="236" y="2352"/>
                  </a:lnTo>
                  <a:lnTo>
                    <a:pt x="224" y="2345"/>
                  </a:lnTo>
                  <a:lnTo>
                    <a:pt x="206" y="2342"/>
                  </a:lnTo>
                  <a:lnTo>
                    <a:pt x="203" y="2340"/>
                  </a:lnTo>
                  <a:lnTo>
                    <a:pt x="199" y="2340"/>
                  </a:lnTo>
                  <a:lnTo>
                    <a:pt x="194" y="2338"/>
                  </a:lnTo>
                  <a:lnTo>
                    <a:pt x="187" y="2338"/>
                  </a:lnTo>
                  <a:lnTo>
                    <a:pt x="187" y="2328"/>
                  </a:lnTo>
                  <a:lnTo>
                    <a:pt x="185" y="2314"/>
                  </a:lnTo>
                  <a:lnTo>
                    <a:pt x="183" y="2300"/>
                  </a:lnTo>
                  <a:lnTo>
                    <a:pt x="183" y="2288"/>
                  </a:lnTo>
                  <a:lnTo>
                    <a:pt x="183" y="2281"/>
                  </a:lnTo>
                  <a:lnTo>
                    <a:pt x="196" y="2277"/>
                  </a:lnTo>
                  <a:lnTo>
                    <a:pt x="197" y="2267"/>
                  </a:lnTo>
                  <a:lnTo>
                    <a:pt x="197" y="2256"/>
                  </a:lnTo>
                  <a:lnTo>
                    <a:pt x="199" y="2246"/>
                  </a:lnTo>
                  <a:lnTo>
                    <a:pt x="211" y="2242"/>
                  </a:lnTo>
                  <a:lnTo>
                    <a:pt x="217" y="2230"/>
                  </a:lnTo>
                  <a:lnTo>
                    <a:pt x="218" y="2215"/>
                  </a:lnTo>
                  <a:lnTo>
                    <a:pt x="218" y="2197"/>
                  </a:lnTo>
                  <a:lnTo>
                    <a:pt x="187" y="2192"/>
                  </a:lnTo>
                  <a:lnTo>
                    <a:pt x="159" y="2178"/>
                  </a:lnTo>
                  <a:lnTo>
                    <a:pt x="135" y="2159"/>
                  </a:lnTo>
                  <a:lnTo>
                    <a:pt x="119" y="2134"/>
                  </a:lnTo>
                  <a:lnTo>
                    <a:pt x="110" y="2106"/>
                  </a:lnTo>
                  <a:lnTo>
                    <a:pt x="108" y="2077"/>
                  </a:lnTo>
                  <a:lnTo>
                    <a:pt x="119" y="2047"/>
                  </a:lnTo>
                  <a:lnTo>
                    <a:pt x="119" y="2045"/>
                  </a:lnTo>
                  <a:lnTo>
                    <a:pt x="117" y="2043"/>
                  </a:lnTo>
                  <a:lnTo>
                    <a:pt x="115" y="2040"/>
                  </a:lnTo>
                  <a:lnTo>
                    <a:pt x="115" y="2035"/>
                  </a:lnTo>
                  <a:lnTo>
                    <a:pt x="114" y="2031"/>
                  </a:lnTo>
                  <a:lnTo>
                    <a:pt x="114" y="2028"/>
                  </a:lnTo>
                  <a:lnTo>
                    <a:pt x="115" y="2024"/>
                  </a:lnTo>
                  <a:lnTo>
                    <a:pt x="117" y="2021"/>
                  </a:lnTo>
                  <a:lnTo>
                    <a:pt x="121" y="2019"/>
                  </a:lnTo>
                  <a:lnTo>
                    <a:pt x="126" y="2017"/>
                  </a:lnTo>
                  <a:lnTo>
                    <a:pt x="131" y="2016"/>
                  </a:lnTo>
                  <a:lnTo>
                    <a:pt x="135" y="2014"/>
                  </a:lnTo>
                  <a:lnTo>
                    <a:pt x="138" y="2012"/>
                  </a:lnTo>
                  <a:lnTo>
                    <a:pt x="142" y="1993"/>
                  </a:lnTo>
                  <a:lnTo>
                    <a:pt x="145" y="1991"/>
                  </a:lnTo>
                  <a:lnTo>
                    <a:pt x="149" y="1989"/>
                  </a:lnTo>
                  <a:lnTo>
                    <a:pt x="152" y="1988"/>
                  </a:lnTo>
                  <a:lnTo>
                    <a:pt x="154" y="1988"/>
                  </a:lnTo>
                  <a:lnTo>
                    <a:pt x="157" y="1986"/>
                  </a:lnTo>
                  <a:lnTo>
                    <a:pt x="161" y="1981"/>
                  </a:lnTo>
                  <a:lnTo>
                    <a:pt x="157" y="1970"/>
                  </a:lnTo>
                  <a:lnTo>
                    <a:pt x="154" y="1954"/>
                  </a:lnTo>
                  <a:lnTo>
                    <a:pt x="152" y="1939"/>
                  </a:lnTo>
                  <a:lnTo>
                    <a:pt x="149" y="1928"/>
                  </a:lnTo>
                  <a:lnTo>
                    <a:pt x="133" y="1927"/>
                  </a:lnTo>
                  <a:lnTo>
                    <a:pt x="122" y="1923"/>
                  </a:lnTo>
                  <a:lnTo>
                    <a:pt x="114" y="1916"/>
                  </a:lnTo>
                  <a:lnTo>
                    <a:pt x="108" y="1906"/>
                  </a:lnTo>
                  <a:lnTo>
                    <a:pt x="107" y="1890"/>
                  </a:lnTo>
                  <a:lnTo>
                    <a:pt x="115" y="1883"/>
                  </a:lnTo>
                  <a:lnTo>
                    <a:pt x="122" y="1874"/>
                  </a:lnTo>
                  <a:lnTo>
                    <a:pt x="96" y="1871"/>
                  </a:lnTo>
                  <a:lnTo>
                    <a:pt x="91" y="1843"/>
                  </a:lnTo>
                  <a:lnTo>
                    <a:pt x="81" y="1843"/>
                  </a:lnTo>
                  <a:lnTo>
                    <a:pt x="79" y="1839"/>
                  </a:lnTo>
                  <a:lnTo>
                    <a:pt x="79" y="1838"/>
                  </a:lnTo>
                  <a:lnTo>
                    <a:pt x="79" y="1836"/>
                  </a:lnTo>
                  <a:lnTo>
                    <a:pt x="77" y="1834"/>
                  </a:lnTo>
                  <a:lnTo>
                    <a:pt x="77" y="1832"/>
                  </a:lnTo>
                  <a:lnTo>
                    <a:pt x="74" y="1834"/>
                  </a:lnTo>
                  <a:lnTo>
                    <a:pt x="70" y="1834"/>
                  </a:lnTo>
                  <a:lnTo>
                    <a:pt x="67" y="1836"/>
                  </a:lnTo>
                  <a:lnTo>
                    <a:pt x="61" y="1836"/>
                  </a:lnTo>
                  <a:lnTo>
                    <a:pt x="56" y="1822"/>
                  </a:lnTo>
                  <a:lnTo>
                    <a:pt x="51" y="1808"/>
                  </a:lnTo>
                  <a:lnTo>
                    <a:pt x="49" y="1790"/>
                  </a:lnTo>
                  <a:lnTo>
                    <a:pt x="53" y="1775"/>
                  </a:lnTo>
                  <a:lnTo>
                    <a:pt x="61" y="1775"/>
                  </a:lnTo>
                  <a:lnTo>
                    <a:pt x="63" y="1769"/>
                  </a:lnTo>
                  <a:lnTo>
                    <a:pt x="65" y="1764"/>
                  </a:lnTo>
                  <a:lnTo>
                    <a:pt x="65" y="1759"/>
                  </a:lnTo>
                  <a:lnTo>
                    <a:pt x="65" y="1752"/>
                  </a:lnTo>
                  <a:lnTo>
                    <a:pt x="58" y="1752"/>
                  </a:lnTo>
                  <a:lnTo>
                    <a:pt x="54" y="1750"/>
                  </a:lnTo>
                  <a:lnTo>
                    <a:pt x="54" y="1749"/>
                  </a:lnTo>
                  <a:lnTo>
                    <a:pt x="53" y="1749"/>
                  </a:lnTo>
                  <a:lnTo>
                    <a:pt x="49" y="1749"/>
                  </a:lnTo>
                  <a:lnTo>
                    <a:pt x="46" y="1747"/>
                  </a:lnTo>
                  <a:lnTo>
                    <a:pt x="46" y="1724"/>
                  </a:lnTo>
                  <a:lnTo>
                    <a:pt x="11" y="1724"/>
                  </a:lnTo>
                  <a:lnTo>
                    <a:pt x="7" y="1689"/>
                  </a:lnTo>
                  <a:lnTo>
                    <a:pt x="11" y="1689"/>
                  </a:lnTo>
                  <a:lnTo>
                    <a:pt x="11" y="1686"/>
                  </a:lnTo>
                  <a:lnTo>
                    <a:pt x="18" y="1686"/>
                  </a:lnTo>
                  <a:lnTo>
                    <a:pt x="21" y="1687"/>
                  </a:lnTo>
                  <a:lnTo>
                    <a:pt x="23" y="1687"/>
                  </a:lnTo>
                  <a:lnTo>
                    <a:pt x="25" y="1687"/>
                  </a:lnTo>
                  <a:lnTo>
                    <a:pt x="26" y="1687"/>
                  </a:lnTo>
                  <a:lnTo>
                    <a:pt x="28" y="1686"/>
                  </a:lnTo>
                  <a:lnTo>
                    <a:pt x="30" y="1682"/>
                  </a:lnTo>
                  <a:lnTo>
                    <a:pt x="44" y="1668"/>
                  </a:lnTo>
                  <a:lnTo>
                    <a:pt x="56" y="1656"/>
                  </a:lnTo>
                  <a:lnTo>
                    <a:pt x="72" y="1644"/>
                  </a:lnTo>
                  <a:lnTo>
                    <a:pt x="72" y="1640"/>
                  </a:lnTo>
                  <a:lnTo>
                    <a:pt x="53" y="1640"/>
                  </a:lnTo>
                  <a:lnTo>
                    <a:pt x="54" y="1618"/>
                  </a:lnTo>
                  <a:lnTo>
                    <a:pt x="58" y="1602"/>
                  </a:lnTo>
                  <a:lnTo>
                    <a:pt x="63" y="1590"/>
                  </a:lnTo>
                  <a:lnTo>
                    <a:pt x="68" y="1581"/>
                  </a:lnTo>
                  <a:lnTo>
                    <a:pt x="74" y="1572"/>
                  </a:lnTo>
                  <a:lnTo>
                    <a:pt x="81" y="1560"/>
                  </a:lnTo>
                  <a:lnTo>
                    <a:pt x="77" y="1494"/>
                  </a:lnTo>
                  <a:lnTo>
                    <a:pt x="61" y="1485"/>
                  </a:lnTo>
                  <a:lnTo>
                    <a:pt x="51" y="1473"/>
                  </a:lnTo>
                  <a:lnTo>
                    <a:pt x="44" y="1457"/>
                  </a:lnTo>
                  <a:lnTo>
                    <a:pt x="42" y="1436"/>
                  </a:lnTo>
                  <a:lnTo>
                    <a:pt x="23" y="1433"/>
                  </a:lnTo>
                  <a:lnTo>
                    <a:pt x="21" y="1426"/>
                  </a:lnTo>
                  <a:lnTo>
                    <a:pt x="19" y="1420"/>
                  </a:lnTo>
                  <a:lnTo>
                    <a:pt x="18" y="1417"/>
                  </a:lnTo>
                  <a:lnTo>
                    <a:pt x="16" y="1415"/>
                  </a:lnTo>
                  <a:lnTo>
                    <a:pt x="14" y="1413"/>
                  </a:lnTo>
                  <a:lnTo>
                    <a:pt x="11" y="1413"/>
                  </a:lnTo>
                  <a:lnTo>
                    <a:pt x="9" y="1412"/>
                  </a:lnTo>
                  <a:lnTo>
                    <a:pt x="5" y="1410"/>
                  </a:lnTo>
                  <a:lnTo>
                    <a:pt x="4" y="1406"/>
                  </a:lnTo>
                  <a:lnTo>
                    <a:pt x="4" y="1401"/>
                  </a:lnTo>
                  <a:lnTo>
                    <a:pt x="2" y="1392"/>
                  </a:lnTo>
                  <a:lnTo>
                    <a:pt x="0" y="1380"/>
                  </a:lnTo>
                  <a:lnTo>
                    <a:pt x="0" y="1370"/>
                  </a:lnTo>
                  <a:lnTo>
                    <a:pt x="0" y="1363"/>
                  </a:lnTo>
                  <a:lnTo>
                    <a:pt x="14" y="1359"/>
                  </a:lnTo>
                  <a:lnTo>
                    <a:pt x="26" y="1354"/>
                  </a:lnTo>
                  <a:lnTo>
                    <a:pt x="37" y="1345"/>
                  </a:lnTo>
                  <a:lnTo>
                    <a:pt x="42" y="1333"/>
                  </a:lnTo>
                  <a:lnTo>
                    <a:pt x="61" y="1335"/>
                  </a:lnTo>
                  <a:lnTo>
                    <a:pt x="77" y="1342"/>
                  </a:lnTo>
                  <a:lnTo>
                    <a:pt x="94" y="1347"/>
                  </a:lnTo>
                  <a:lnTo>
                    <a:pt x="110" y="1352"/>
                  </a:lnTo>
                  <a:lnTo>
                    <a:pt x="112" y="1347"/>
                  </a:lnTo>
                  <a:lnTo>
                    <a:pt x="112" y="1345"/>
                  </a:lnTo>
                  <a:lnTo>
                    <a:pt x="112" y="1344"/>
                  </a:lnTo>
                  <a:lnTo>
                    <a:pt x="112" y="1344"/>
                  </a:lnTo>
                  <a:lnTo>
                    <a:pt x="114" y="1344"/>
                  </a:lnTo>
                  <a:lnTo>
                    <a:pt x="115" y="1342"/>
                  </a:lnTo>
                  <a:lnTo>
                    <a:pt x="119" y="1340"/>
                  </a:lnTo>
                  <a:lnTo>
                    <a:pt x="122" y="1338"/>
                  </a:lnTo>
                  <a:lnTo>
                    <a:pt x="135" y="1337"/>
                  </a:lnTo>
                  <a:lnTo>
                    <a:pt x="150" y="1331"/>
                  </a:lnTo>
                  <a:lnTo>
                    <a:pt x="166" y="1326"/>
                  </a:lnTo>
                  <a:lnTo>
                    <a:pt x="183" y="1321"/>
                  </a:lnTo>
                  <a:lnTo>
                    <a:pt x="196" y="1317"/>
                  </a:lnTo>
                  <a:lnTo>
                    <a:pt x="203" y="1314"/>
                  </a:lnTo>
                  <a:lnTo>
                    <a:pt x="206" y="1310"/>
                  </a:lnTo>
                  <a:lnTo>
                    <a:pt x="208" y="1305"/>
                  </a:lnTo>
                  <a:lnTo>
                    <a:pt x="210" y="1300"/>
                  </a:lnTo>
                  <a:lnTo>
                    <a:pt x="211" y="1295"/>
                  </a:lnTo>
                  <a:lnTo>
                    <a:pt x="215" y="1295"/>
                  </a:lnTo>
                  <a:lnTo>
                    <a:pt x="215" y="1291"/>
                  </a:lnTo>
                  <a:lnTo>
                    <a:pt x="211" y="1291"/>
                  </a:lnTo>
                  <a:lnTo>
                    <a:pt x="203" y="1282"/>
                  </a:lnTo>
                  <a:lnTo>
                    <a:pt x="194" y="1279"/>
                  </a:lnTo>
                  <a:lnTo>
                    <a:pt x="187" y="1275"/>
                  </a:lnTo>
                  <a:lnTo>
                    <a:pt x="182" y="1267"/>
                  </a:lnTo>
                  <a:lnTo>
                    <a:pt x="180" y="1251"/>
                  </a:lnTo>
                  <a:lnTo>
                    <a:pt x="197" y="1242"/>
                  </a:lnTo>
                  <a:lnTo>
                    <a:pt x="217" y="1228"/>
                  </a:lnTo>
                  <a:lnTo>
                    <a:pt x="236" y="1211"/>
                  </a:lnTo>
                  <a:lnTo>
                    <a:pt x="250" y="1190"/>
                  </a:lnTo>
                  <a:lnTo>
                    <a:pt x="257" y="1171"/>
                  </a:lnTo>
                  <a:lnTo>
                    <a:pt x="253" y="1160"/>
                  </a:lnTo>
                  <a:lnTo>
                    <a:pt x="255" y="1146"/>
                  </a:lnTo>
                  <a:lnTo>
                    <a:pt x="257" y="1129"/>
                  </a:lnTo>
                  <a:lnTo>
                    <a:pt x="252" y="1125"/>
                  </a:lnTo>
                  <a:lnTo>
                    <a:pt x="246" y="1120"/>
                  </a:lnTo>
                  <a:lnTo>
                    <a:pt x="241" y="1115"/>
                  </a:lnTo>
                  <a:lnTo>
                    <a:pt x="238" y="1110"/>
                  </a:lnTo>
                  <a:lnTo>
                    <a:pt x="220" y="1113"/>
                  </a:lnTo>
                  <a:lnTo>
                    <a:pt x="201" y="1111"/>
                  </a:lnTo>
                  <a:lnTo>
                    <a:pt x="183" y="1108"/>
                  </a:lnTo>
                  <a:lnTo>
                    <a:pt x="164" y="1106"/>
                  </a:lnTo>
                  <a:lnTo>
                    <a:pt x="164" y="1083"/>
                  </a:lnTo>
                  <a:lnTo>
                    <a:pt x="164" y="1066"/>
                  </a:lnTo>
                  <a:lnTo>
                    <a:pt x="164" y="1049"/>
                  </a:lnTo>
                  <a:lnTo>
                    <a:pt x="168" y="1029"/>
                  </a:lnTo>
                  <a:lnTo>
                    <a:pt x="196" y="1029"/>
                  </a:lnTo>
                  <a:lnTo>
                    <a:pt x="208" y="1026"/>
                  </a:lnTo>
                  <a:lnTo>
                    <a:pt x="225" y="1024"/>
                  </a:lnTo>
                  <a:lnTo>
                    <a:pt x="241" y="1026"/>
                  </a:lnTo>
                  <a:lnTo>
                    <a:pt x="241" y="933"/>
                  </a:lnTo>
                  <a:lnTo>
                    <a:pt x="248" y="921"/>
                  </a:lnTo>
                  <a:lnTo>
                    <a:pt x="257" y="907"/>
                  </a:lnTo>
                  <a:lnTo>
                    <a:pt x="264" y="893"/>
                  </a:lnTo>
                  <a:lnTo>
                    <a:pt x="269" y="879"/>
                  </a:lnTo>
                  <a:lnTo>
                    <a:pt x="266" y="864"/>
                  </a:lnTo>
                  <a:lnTo>
                    <a:pt x="259" y="846"/>
                  </a:lnTo>
                  <a:lnTo>
                    <a:pt x="253" y="834"/>
                  </a:lnTo>
                  <a:lnTo>
                    <a:pt x="252" y="811"/>
                  </a:lnTo>
                  <a:lnTo>
                    <a:pt x="255" y="789"/>
                  </a:lnTo>
                  <a:lnTo>
                    <a:pt x="260" y="766"/>
                  </a:lnTo>
                  <a:lnTo>
                    <a:pt x="264" y="745"/>
                  </a:lnTo>
                  <a:lnTo>
                    <a:pt x="215" y="745"/>
                  </a:lnTo>
                  <a:lnTo>
                    <a:pt x="211" y="724"/>
                  </a:lnTo>
                  <a:lnTo>
                    <a:pt x="208" y="699"/>
                  </a:lnTo>
                  <a:lnTo>
                    <a:pt x="206" y="672"/>
                  </a:lnTo>
                  <a:lnTo>
                    <a:pt x="218" y="668"/>
                  </a:lnTo>
                  <a:lnTo>
                    <a:pt x="220" y="666"/>
                  </a:lnTo>
                  <a:lnTo>
                    <a:pt x="222" y="666"/>
                  </a:lnTo>
                  <a:lnTo>
                    <a:pt x="224" y="666"/>
                  </a:lnTo>
                  <a:lnTo>
                    <a:pt x="225" y="665"/>
                  </a:lnTo>
                  <a:lnTo>
                    <a:pt x="231" y="665"/>
                  </a:lnTo>
                  <a:lnTo>
                    <a:pt x="227" y="654"/>
                  </a:lnTo>
                  <a:lnTo>
                    <a:pt x="222" y="645"/>
                  </a:lnTo>
                  <a:lnTo>
                    <a:pt x="218" y="633"/>
                  </a:lnTo>
                  <a:lnTo>
                    <a:pt x="229" y="623"/>
                  </a:lnTo>
                  <a:lnTo>
                    <a:pt x="238" y="610"/>
                  </a:lnTo>
                  <a:lnTo>
                    <a:pt x="250" y="600"/>
                  </a:lnTo>
                  <a:lnTo>
                    <a:pt x="262" y="593"/>
                  </a:lnTo>
                  <a:lnTo>
                    <a:pt x="278" y="588"/>
                  </a:lnTo>
                  <a:lnTo>
                    <a:pt x="295" y="584"/>
                  </a:lnTo>
                  <a:lnTo>
                    <a:pt x="311" y="584"/>
                  </a:lnTo>
                  <a:lnTo>
                    <a:pt x="314" y="584"/>
                  </a:lnTo>
                  <a:lnTo>
                    <a:pt x="316" y="586"/>
                  </a:lnTo>
                  <a:lnTo>
                    <a:pt x="320" y="588"/>
                  </a:lnTo>
                  <a:lnTo>
                    <a:pt x="325" y="588"/>
                  </a:lnTo>
                  <a:lnTo>
                    <a:pt x="330" y="588"/>
                  </a:lnTo>
                  <a:lnTo>
                    <a:pt x="358" y="581"/>
                  </a:lnTo>
                  <a:lnTo>
                    <a:pt x="388" y="572"/>
                  </a:lnTo>
                  <a:lnTo>
                    <a:pt x="417" y="565"/>
                  </a:lnTo>
                  <a:lnTo>
                    <a:pt x="449" y="565"/>
                  </a:lnTo>
                  <a:lnTo>
                    <a:pt x="449" y="570"/>
                  </a:lnTo>
                  <a:lnTo>
                    <a:pt x="449" y="576"/>
                  </a:lnTo>
                  <a:lnTo>
                    <a:pt x="451" y="581"/>
                  </a:lnTo>
                  <a:lnTo>
                    <a:pt x="452" y="584"/>
                  </a:lnTo>
                  <a:lnTo>
                    <a:pt x="459" y="595"/>
                  </a:lnTo>
                  <a:lnTo>
                    <a:pt x="466" y="603"/>
                  </a:lnTo>
                  <a:lnTo>
                    <a:pt x="473" y="610"/>
                  </a:lnTo>
                  <a:lnTo>
                    <a:pt x="480" y="619"/>
                  </a:lnTo>
                  <a:lnTo>
                    <a:pt x="485" y="631"/>
                  </a:lnTo>
                  <a:lnTo>
                    <a:pt x="487" y="649"/>
                  </a:lnTo>
                  <a:lnTo>
                    <a:pt x="471" y="649"/>
                  </a:lnTo>
                  <a:lnTo>
                    <a:pt x="471" y="656"/>
                  </a:lnTo>
                  <a:lnTo>
                    <a:pt x="471" y="659"/>
                  </a:lnTo>
                  <a:lnTo>
                    <a:pt x="470" y="659"/>
                  </a:lnTo>
                  <a:lnTo>
                    <a:pt x="471" y="661"/>
                  </a:lnTo>
                  <a:lnTo>
                    <a:pt x="471" y="661"/>
                  </a:lnTo>
                  <a:lnTo>
                    <a:pt x="471" y="665"/>
                  </a:lnTo>
                  <a:lnTo>
                    <a:pt x="471" y="668"/>
                  </a:lnTo>
                  <a:lnTo>
                    <a:pt x="484" y="668"/>
                  </a:lnTo>
                  <a:lnTo>
                    <a:pt x="491" y="670"/>
                  </a:lnTo>
                  <a:lnTo>
                    <a:pt x="499" y="675"/>
                  </a:lnTo>
                  <a:lnTo>
                    <a:pt x="510" y="680"/>
                  </a:lnTo>
                  <a:lnTo>
                    <a:pt x="515" y="668"/>
                  </a:lnTo>
                  <a:lnTo>
                    <a:pt x="519" y="659"/>
                  </a:lnTo>
                  <a:lnTo>
                    <a:pt x="522" y="645"/>
                  </a:lnTo>
                  <a:lnTo>
                    <a:pt x="499" y="642"/>
                  </a:lnTo>
                  <a:lnTo>
                    <a:pt x="503" y="600"/>
                  </a:lnTo>
                  <a:lnTo>
                    <a:pt x="510" y="600"/>
                  </a:lnTo>
                  <a:lnTo>
                    <a:pt x="515" y="597"/>
                  </a:lnTo>
                  <a:lnTo>
                    <a:pt x="520" y="597"/>
                  </a:lnTo>
                  <a:lnTo>
                    <a:pt x="526" y="595"/>
                  </a:lnTo>
                  <a:lnTo>
                    <a:pt x="533" y="595"/>
                  </a:lnTo>
                  <a:lnTo>
                    <a:pt x="540" y="605"/>
                  </a:lnTo>
                  <a:lnTo>
                    <a:pt x="548" y="612"/>
                  </a:lnTo>
                  <a:lnTo>
                    <a:pt x="559" y="614"/>
                  </a:lnTo>
                  <a:lnTo>
                    <a:pt x="576" y="614"/>
                  </a:lnTo>
                  <a:lnTo>
                    <a:pt x="576" y="610"/>
                  </a:lnTo>
                  <a:lnTo>
                    <a:pt x="564" y="598"/>
                  </a:lnTo>
                  <a:lnTo>
                    <a:pt x="559" y="583"/>
                  </a:lnTo>
                  <a:lnTo>
                    <a:pt x="557" y="563"/>
                  </a:lnTo>
                  <a:lnTo>
                    <a:pt x="559" y="544"/>
                  </a:lnTo>
                  <a:lnTo>
                    <a:pt x="562" y="525"/>
                  </a:lnTo>
                  <a:lnTo>
                    <a:pt x="566" y="506"/>
                  </a:lnTo>
                  <a:lnTo>
                    <a:pt x="567" y="488"/>
                  </a:lnTo>
                  <a:lnTo>
                    <a:pt x="571" y="487"/>
                  </a:lnTo>
                  <a:lnTo>
                    <a:pt x="574" y="485"/>
                  </a:lnTo>
                  <a:lnTo>
                    <a:pt x="576" y="483"/>
                  </a:lnTo>
                  <a:lnTo>
                    <a:pt x="578" y="481"/>
                  </a:lnTo>
                  <a:lnTo>
                    <a:pt x="583" y="480"/>
                  </a:lnTo>
                  <a:lnTo>
                    <a:pt x="588" y="476"/>
                  </a:lnTo>
                  <a:lnTo>
                    <a:pt x="594" y="474"/>
                  </a:lnTo>
                  <a:lnTo>
                    <a:pt x="599" y="474"/>
                  </a:lnTo>
                  <a:lnTo>
                    <a:pt x="606" y="473"/>
                  </a:lnTo>
                  <a:lnTo>
                    <a:pt x="606" y="485"/>
                  </a:lnTo>
                  <a:lnTo>
                    <a:pt x="625" y="490"/>
                  </a:lnTo>
                  <a:lnTo>
                    <a:pt x="644" y="494"/>
                  </a:lnTo>
                  <a:lnTo>
                    <a:pt x="663" y="492"/>
                  </a:lnTo>
                  <a:lnTo>
                    <a:pt x="683" y="485"/>
                  </a:lnTo>
                  <a:lnTo>
                    <a:pt x="686" y="473"/>
                  </a:lnTo>
                  <a:lnTo>
                    <a:pt x="691" y="471"/>
                  </a:lnTo>
                  <a:lnTo>
                    <a:pt x="697" y="471"/>
                  </a:lnTo>
                  <a:lnTo>
                    <a:pt x="702" y="471"/>
                  </a:lnTo>
                  <a:lnTo>
                    <a:pt x="705" y="469"/>
                  </a:lnTo>
                  <a:lnTo>
                    <a:pt x="711" y="469"/>
                  </a:lnTo>
                  <a:lnTo>
                    <a:pt x="691" y="466"/>
                  </a:lnTo>
                  <a:lnTo>
                    <a:pt x="670" y="462"/>
                  </a:lnTo>
                  <a:lnTo>
                    <a:pt x="653" y="457"/>
                  </a:lnTo>
                  <a:lnTo>
                    <a:pt x="644" y="443"/>
                  </a:lnTo>
                  <a:lnTo>
                    <a:pt x="636" y="429"/>
                  </a:lnTo>
                  <a:lnTo>
                    <a:pt x="629" y="411"/>
                  </a:lnTo>
                  <a:lnTo>
                    <a:pt x="643" y="411"/>
                  </a:lnTo>
                  <a:lnTo>
                    <a:pt x="653" y="411"/>
                  </a:lnTo>
                  <a:lnTo>
                    <a:pt x="660" y="411"/>
                  </a:lnTo>
                  <a:lnTo>
                    <a:pt x="663" y="406"/>
                  </a:lnTo>
                  <a:lnTo>
                    <a:pt x="665" y="403"/>
                  </a:lnTo>
                  <a:lnTo>
                    <a:pt x="667" y="398"/>
                  </a:lnTo>
                  <a:lnTo>
                    <a:pt x="667" y="392"/>
                  </a:lnTo>
                  <a:lnTo>
                    <a:pt x="667" y="384"/>
                  </a:lnTo>
                  <a:lnTo>
                    <a:pt x="644" y="364"/>
                  </a:lnTo>
                  <a:lnTo>
                    <a:pt x="641" y="366"/>
                  </a:lnTo>
                  <a:lnTo>
                    <a:pt x="637" y="368"/>
                  </a:lnTo>
                  <a:lnTo>
                    <a:pt x="634" y="370"/>
                  </a:lnTo>
                  <a:lnTo>
                    <a:pt x="630" y="370"/>
                  </a:lnTo>
                  <a:lnTo>
                    <a:pt x="627" y="371"/>
                  </a:lnTo>
                  <a:lnTo>
                    <a:pt x="622" y="373"/>
                  </a:lnTo>
                  <a:lnTo>
                    <a:pt x="618" y="368"/>
                  </a:lnTo>
                  <a:lnTo>
                    <a:pt x="616" y="366"/>
                  </a:lnTo>
                  <a:lnTo>
                    <a:pt x="615" y="363"/>
                  </a:lnTo>
                  <a:lnTo>
                    <a:pt x="613" y="359"/>
                  </a:lnTo>
                  <a:lnTo>
                    <a:pt x="609" y="354"/>
                  </a:lnTo>
                  <a:lnTo>
                    <a:pt x="613" y="349"/>
                  </a:lnTo>
                  <a:lnTo>
                    <a:pt x="613" y="343"/>
                  </a:lnTo>
                  <a:lnTo>
                    <a:pt x="615" y="338"/>
                  </a:lnTo>
                  <a:lnTo>
                    <a:pt x="616" y="331"/>
                  </a:lnTo>
                  <a:lnTo>
                    <a:pt x="618" y="326"/>
                  </a:lnTo>
                  <a:lnTo>
                    <a:pt x="623" y="319"/>
                  </a:lnTo>
                  <a:lnTo>
                    <a:pt x="630" y="315"/>
                  </a:lnTo>
                  <a:lnTo>
                    <a:pt x="636" y="309"/>
                  </a:lnTo>
                  <a:lnTo>
                    <a:pt x="641" y="296"/>
                  </a:lnTo>
                  <a:lnTo>
                    <a:pt x="634" y="296"/>
                  </a:lnTo>
                  <a:lnTo>
                    <a:pt x="625" y="303"/>
                  </a:lnTo>
                  <a:lnTo>
                    <a:pt x="615" y="309"/>
                  </a:lnTo>
                  <a:lnTo>
                    <a:pt x="602" y="314"/>
                  </a:lnTo>
                  <a:lnTo>
                    <a:pt x="588" y="317"/>
                  </a:lnTo>
                  <a:lnTo>
                    <a:pt x="576" y="317"/>
                  </a:lnTo>
                  <a:lnTo>
                    <a:pt x="566" y="314"/>
                  </a:lnTo>
                  <a:lnTo>
                    <a:pt x="559" y="305"/>
                  </a:lnTo>
                  <a:lnTo>
                    <a:pt x="557" y="293"/>
                  </a:lnTo>
                  <a:lnTo>
                    <a:pt x="580" y="284"/>
                  </a:lnTo>
                  <a:lnTo>
                    <a:pt x="580" y="281"/>
                  </a:lnTo>
                  <a:lnTo>
                    <a:pt x="574" y="281"/>
                  </a:lnTo>
                  <a:lnTo>
                    <a:pt x="569" y="279"/>
                  </a:lnTo>
                  <a:lnTo>
                    <a:pt x="567" y="279"/>
                  </a:lnTo>
                  <a:lnTo>
                    <a:pt x="566" y="277"/>
                  </a:lnTo>
                  <a:lnTo>
                    <a:pt x="562" y="275"/>
                  </a:lnTo>
                  <a:lnTo>
                    <a:pt x="561" y="274"/>
                  </a:lnTo>
                  <a:lnTo>
                    <a:pt x="587" y="268"/>
                  </a:lnTo>
                  <a:lnTo>
                    <a:pt x="608" y="260"/>
                  </a:lnTo>
                  <a:lnTo>
                    <a:pt x="629" y="247"/>
                  </a:lnTo>
                  <a:lnTo>
                    <a:pt x="644" y="233"/>
                  </a:lnTo>
                  <a:lnTo>
                    <a:pt x="637" y="213"/>
                  </a:lnTo>
                  <a:lnTo>
                    <a:pt x="625" y="195"/>
                  </a:lnTo>
                  <a:lnTo>
                    <a:pt x="611" y="179"/>
                  </a:lnTo>
                  <a:lnTo>
                    <a:pt x="595" y="165"/>
                  </a:lnTo>
                  <a:lnTo>
                    <a:pt x="580" y="151"/>
                  </a:lnTo>
                  <a:lnTo>
                    <a:pt x="564" y="137"/>
                  </a:lnTo>
                  <a:lnTo>
                    <a:pt x="552" y="120"/>
                  </a:lnTo>
                  <a:lnTo>
                    <a:pt x="543" y="99"/>
                  </a:lnTo>
                  <a:lnTo>
                    <a:pt x="538" y="73"/>
                  </a:lnTo>
                  <a:lnTo>
                    <a:pt x="550" y="69"/>
                  </a:lnTo>
                  <a:lnTo>
                    <a:pt x="561" y="66"/>
                  </a:lnTo>
                  <a:lnTo>
                    <a:pt x="569" y="61"/>
                  </a:lnTo>
                  <a:close/>
                  <a:moveTo>
                    <a:pt x="465" y="41"/>
                  </a:moveTo>
                  <a:lnTo>
                    <a:pt x="468" y="50"/>
                  </a:lnTo>
                  <a:lnTo>
                    <a:pt x="468" y="61"/>
                  </a:lnTo>
                  <a:lnTo>
                    <a:pt x="468" y="73"/>
                  </a:lnTo>
                  <a:lnTo>
                    <a:pt x="475" y="75"/>
                  </a:lnTo>
                  <a:lnTo>
                    <a:pt x="482" y="78"/>
                  </a:lnTo>
                  <a:lnTo>
                    <a:pt x="489" y="82"/>
                  </a:lnTo>
                  <a:lnTo>
                    <a:pt x="494" y="85"/>
                  </a:lnTo>
                  <a:lnTo>
                    <a:pt x="482" y="85"/>
                  </a:lnTo>
                  <a:lnTo>
                    <a:pt x="471" y="89"/>
                  </a:lnTo>
                  <a:lnTo>
                    <a:pt x="465" y="96"/>
                  </a:lnTo>
                  <a:lnTo>
                    <a:pt x="461" y="106"/>
                  </a:lnTo>
                  <a:lnTo>
                    <a:pt x="459" y="120"/>
                  </a:lnTo>
                  <a:lnTo>
                    <a:pt x="456" y="130"/>
                  </a:lnTo>
                  <a:lnTo>
                    <a:pt x="456" y="127"/>
                  </a:lnTo>
                  <a:lnTo>
                    <a:pt x="452" y="115"/>
                  </a:lnTo>
                  <a:lnTo>
                    <a:pt x="451" y="97"/>
                  </a:lnTo>
                  <a:lnTo>
                    <a:pt x="452" y="78"/>
                  </a:lnTo>
                  <a:lnTo>
                    <a:pt x="452" y="62"/>
                  </a:lnTo>
                  <a:lnTo>
                    <a:pt x="458" y="55"/>
                  </a:lnTo>
                  <a:lnTo>
                    <a:pt x="461" y="48"/>
                  </a:lnTo>
                  <a:lnTo>
                    <a:pt x="465" y="41"/>
                  </a:lnTo>
                  <a:close/>
                  <a:moveTo>
                    <a:pt x="1697" y="34"/>
                  </a:moveTo>
                  <a:lnTo>
                    <a:pt x="1732" y="34"/>
                  </a:lnTo>
                  <a:lnTo>
                    <a:pt x="1732" y="38"/>
                  </a:lnTo>
                  <a:lnTo>
                    <a:pt x="1726" y="48"/>
                  </a:lnTo>
                  <a:lnTo>
                    <a:pt x="1725" y="57"/>
                  </a:lnTo>
                  <a:lnTo>
                    <a:pt x="1721" y="66"/>
                  </a:lnTo>
                  <a:lnTo>
                    <a:pt x="1713" y="73"/>
                  </a:lnTo>
                  <a:lnTo>
                    <a:pt x="1726" y="94"/>
                  </a:lnTo>
                  <a:lnTo>
                    <a:pt x="1744" y="110"/>
                  </a:lnTo>
                  <a:lnTo>
                    <a:pt x="1767" y="123"/>
                  </a:lnTo>
                  <a:lnTo>
                    <a:pt x="1761" y="146"/>
                  </a:lnTo>
                  <a:lnTo>
                    <a:pt x="1754" y="146"/>
                  </a:lnTo>
                  <a:lnTo>
                    <a:pt x="1749" y="136"/>
                  </a:lnTo>
                  <a:lnTo>
                    <a:pt x="1740" y="129"/>
                  </a:lnTo>
                  <a:lnTo>
                    <a:pt x="1730" y="127"/>
                  </a:lnTo>
                  <a:lnTo>
                    <a:pt x="1713" y="127"/>
                  </a:lnTo>
                  <a:lnTo>
                    <a:pt x="1711" y="129"/>
                  </a:lnTo>
                  <a:lnTo>
                    <a:pt x="1709" y="129"/>
                  </a:lnTo>
                  <a:lnTo>
                    <a:pt x="1709" y="129"/>
                  </a:lnTo>
                  <a:lnTo>
                    <a:pt x="1707" y="129"/>
                  </a:lnTo>
                  <a:lnTo>
                    <a:pt x="1704" y="130"/>
                  </a:lnTo>
                  <a:lnTo>
                    <a:pt x="1699" y="139"/>
                  </a:lnTo>
                  <a:lnTo>
                    <a:pt x="1693" y="148"/>
                  </a:lnTo>
                  <a:lnTo>
                    <a:pt x="1685" y="153"/>
                  </a:lnTo>
                  <a:lnTo>
                    <a:pt x="1693" y="181"/>
                  </a:lnTo>
                  <a:lnTo>
                    <a:pt x="1685" y="181"/>
                  </a:lnTo>
                  <a:lnTo>
                    <a:pt x="1669" y="169"/>
                  </a:lnTo>
                  <a:lnTo>
                    <a:pt x="1651" y="160"/>
                  </a:lnTo>
                  <a:lnTo>
                    <a:pt x="1637" y="150"/>
                  </a:lnTo>
                  <a:lnTo>
                    <a:pt x="1623" y="134"/>
                  </a:lnTo>
                  <a:lnTo>
                    <a:pt x="1632" y="134"/>
                  </a:lnTo>
                  <a:lnTo>
                    <a:pt x="1637" y="132"/>
                  </a:lnTo>
                  <a:lnTo>
                    <a:pt x="1643" y="130"/>
                  </a:lnTo>
                  <a:lnTo>
                    <a:pt x="1646" y="127"/>
                  </a:lnTo>
                  <a:lnTo>
                    <a:pt x="1651" y="123"/>
                  </a:lnTo>
                  <a:lnTo>
                    <a:pt x="1643" y="118"/>
                  </a:lnTo>
                  <a:lnTo>
                    <a:pt x="1634" y="111"/>
                  </a:lnTo>
                  <a:lnTo>
                    <a:pt x="1627" y="104"/>
                  </a:lnTo>
                  <a:lnTo>
                    <a:pt x="1632" y="101"/>
                  </a:lnTo>
                  <a:lnTo>
                    <a:pt x="1634" y="99"/>
                  </a:lnTo>
                  <a:lnTo>
                    <a:pt x="1636" y="97"/>
                  </a:lnTo>
                  <a:lnTo>
                    <a:pt x="1637" y="94"/>
                  </a:lnTo>
                  <a:lnTo>
                    <a:pt x="1639" y="89"/>
                  </a:lnTo>
                  <a:lnTo>
                    <a:pt x="1643" y="89"/>
                  </a:lnTo>
                  <a:lnTo>
                    <a:pt x="1644" y="87"/>
                  </a:lnTo>
                  <a:lnTo>
                    <a:pt x="1644" y="85"/>
                  </a:lnTo>
                  <a:lnTo>
                    <a:pt x="1643" y="85"/>
                  </a:lnTo>
                  <a:lnTo>
                    <a:pt x="1641" y="85"/>
                  </a:lnTo>
                  <a:lnTo>
                    <a:pt x="1639" y="85"/>
                  </a:lnTo>
                  <a:lnTo>
                    <a:pt x="1639" y="85"/>
                  </a:lnTo>
                  <a:lnTo>
                    <a:pt x="1634" y="80"/>
                  </a:lnTo>
                  <a:lnTo>
                    <a:pt x="1627" y="78"/>
                  </a:lnTo>
                  <a:lnTo>
                    <a:pt x="1622" y="75"/>
                  </a:lnTo>
                  <a:lnTo>
                    <a:pt x="1617" y="71"/>
                  </a:lnTo>
                  <a:lnTo>
                    <a:pt x="1613" y="66"/>
                  </a:lnTo>
                  <a:lnTo>
                    <a:pt x="1617" y="64"/>
                  </a:lnTo>
                  <a:lnTo>
                    <a:pt x="1620" y="62"/>
                  </a:lnTo>
                  <a:lnTo>
                    <a:pt x="1625" y="62"/>
                  </a:lnTo>
                  <a:lnTo>
                    <a:pt x="1632" y="62"/>
                  </a:lnTo>
                  <a:lnTo>
                    <a:pt x="1637" y="64"/>
                  </a:lnTo>
                  <a:lnTo>
                    <a:pt x="1643" y="64"/>
                  </a:lnTo>
                  <a:lnTo>
                    <a:pt x="1646" y="64"/>
                  </a:lnTo>
                  <a:lnTo>
                    <a:pt x="1653" y="62"/>
                  </a:lnTo>
                  <a:lnTo>
                    <a:pt x="1658" y="62"/>
                  </a:lnTo>
                  <a:lnTo>
                    <a:pt x="1658" y="66"/>
                  </a:lnTo>
                  <a:lnTo>
                    <a:pt x="1655" y="66"/>
                  </a:lnTo>
                  <a:lnTo>
                    <a:pt x="1653" y="66"/>
                  </a:lnTo>
                  <a:lnTo>
                    <a:pt x="1653" y="68"/>
                  </a:lnTo>
                  <a:lnTo>
                    <a:pt x="1655" y="68"/>
                  </a:lnTo>
                  <a:lnTo>
                    <a:pt x="1657" y="69"/>
                  </a:lnTo>
                  <a:lnTo>
                    <a:pt x="1660" y="69"/>
                  </a:lnTo>
                  <a:lnTo>
                    <a:pt x="1662" y="69"/>
                  </a:lnTo>
                  <a:lnTo>
                    <a:pt x="1662" y="69"/>
                  </a:lnTo>
                  <a:lnTo>
                    <a:pt x="1671" y="68"/>
                  </a:lnTo>
                  <a:lnTo>
                    <a:pt x="1678" y="69"/>
                  </a:lnTo>
                  <a:lnTo>
                    <a:pt x="1686" y="73"/>
                  </a:lnTo>
                  <a:lnTo>
                    <a:pt x="1697" y="76"/>
                  </a:lnTo>
                  <a:lnTo>
                    <a:pt x="1697" y="69"/>
                  </a:lnTo>
                  <a:lnTo>
                    <a:pt x="1699" y="68"/>
                  </a:lnTo>
                  <a:lnTo>
                    <a:pt x="1699" y="66"/>
                  </a:lnTo>
                  <a:lnTo>
                    <a:pt x="1700" y="64"/>
                  </a:lnTo>
                  <a:lnTo>
                    <a:pt x="1700" y="61"/>
                  </a:lnTo>
                  <a:lnTo>
                    <a:pt x="1700" y="57"/>
                  </a:lnTo>
                  <a:lnTo>
                    <a:pt x="1695" y="54"/>
                  </a:lnTo>
                  <a:lnTo>
                    <a:pt x="1690" y="50"/>
                  </a:lnTo>
                  <a:lnTo>
                    <a:pt x="1685" y="45"/>
                  </a:lnTo>
                  <a:lnTo>
                    <a:pt x="1681" y="38"/>
                  </a:lnTo>
                  <a:lnTo>
                    <a:pt x="1686" y="38"/>
                  </a:lnTo>
                  <a:lnTo>
                    <a:pt x="1692" y="38"/>
                  </a:lnTo>
                  <a:lnTo>
                    <a:pt x="1693" y="36"/>
                  </a:lnTo>
                  <a:lnTo>
                    <a:pt x="1697" y="34"/>
                  </a:lnTo>
                  <a:close/>
                  <a:moveTo>
                    <a:pt x="461" y="19"/>
                  </a:moveTo>
                  <a:lnTo>
                    <a:pt x="475" y="19"/>
                  </a:lnTo>
                  <a:lnTo>
                    <a:pt x="475" y="34"/>
                  </a:lnTo>
                  <a:lnTo>
                    <a:pt x="471" y="34"/>
                  </a:lnTo>
                  <a:lnTo>
                    <a:pt x="470" y="33"/>
                  </a:lnTo>
                  <a:lnTo>
                    <a:pt x="470" y="33"/>
                  </a:lnTo>
                  <a:lnTo>
                    <a:pt x="468" y="33"/>
                  </a:lnTo>
                  <a:lnTo>
                    <a:pt x="468" y="33"/>
                  </a:lnTo>
                  <a:lnTo>
                    <a:pt x="465" y="31"/>
                  </a:lnTo>
                  <a:lnTo>
                    <a:pt x="461" y="19"/>
                  </a:lnTo>
                  <a:close/>
                  <a:moveTo>
                    <a:pt x="1655" y="0"/>
                  </a:moveTo>
                  <a:lnTo>
                    <a:pt x="1658" y="1"/>
                  </a:lnTo>
                  <a:lnTo>
                    <a:pt x="1662" y="1"/>
                  </a:lnTo>
                  <a:lnTo>
                    <a:pt x="1662" y="1"/>
                  </a:lnTo>
                  <a:lnTo>
                    <a:pt x="1664" y="1"/>
                  </a:lnTo>
                  <a:lnTo>
                    <a:pt x="1664" y="3"/>
                  </a:lnTo>
                  <a:lnTo>
                    <a:pt x="1664" y="5"/>
                  </a:lnTo>
                  <a:lnTo>
                    <a:pt x="1665" y="8"/>
                  </a:lnTo>
                  <a:lnTo>
                    <a:pt x="1651" y="29"/>
                  </a:lnTo>
                  <a:lnTo>
                    <a:pt x="1639" y="50"/>
                  </a:lnTo>
                  <a:lnTo>
                    <a:pt x="1632" y="50"/>
                  </a:lnTo>
                  <a:lnTo>
                    <a:pt x="1632" y="12"/>
                  </a:lnTo>
                  <a:lnTo>
                    <a:pt x="1637" y="10"/>
                  </a:lnTo>
                  <a:lnTo>
                    <a:pt x="1644" y="7"/>
                  </a:lnTo>
                  <a:lnTo>
                    <a:pt x="1650" y="3"/>
                  </a:lnTo>
                  <a:lnTo>
                    <a:pt x="1655" y="0"/>
                  </a:lnTo>
                  <a:close/>
                </a:path>
              </a:pathLst>
            </a:custGeom>
            <a:grpFill/>
            <a:ln w="3175">
              <a:noFill/>
            </a:ln>
          </p:spPr>
          <p:txBody>
            <a:bodyPr vert="horz" wrap="square" lIns="91440" tIns="45720" rIns="91440" bIns="45720" numCol="1" anchor="t" anchorCtr="0" compatLnSpc="1">
              <a:prstTxWarp prst="textNoShape">
                <a:avLst/>
              </a:prstTxWarp>
            </a:bodyPr>
            <a:lstStyle/>
            <a:p>
              <a:endParaRPr lang="ko-KR" altLang="en-US"/>
            </a:p>
          </p:txBody>
        </p:sp>
        <p:sp>
          <p:nvSpPr>
            <p:cNvPr id="9" name="Freeform 15">
              <a:extLst>
                <a:ext uri="{FF2B5EF4-FFF2-40B4-BE49-F238E27FC236}">
                  <a16:creationId xmlns:a16="http://schemas.microsoft.com/office/drawing/2014/main" id="{84E75AD4-57AF-42C9-34D9-DE341B8AC99F}"/>
                </a:ext>
              </a:extLst>
            </p:cNvPr>
            <p:cNvSpPr>
              <a:spLocks noEditPoints="1"/>
            </p:cNvSpPr>
            <p:nvPr/>
          </p:nvSpPr>
          <p:spPr bwMode="auto">
            <a:xfrm>
              <a:off x="4785403" y="979925"/>
              <a:ext cx="2621194" cy="2897441"/>
            </a:xfrm>
            <a:custGeom>
              <a:avLst/>
              <a:gdLst>
                <a:gd name="T0" fmla="*/ 2685 w 3729"/>
                <a:gd name="T1" fmla="*/ 507 h 4122"/>
                <a:gd name="T2" fmla="*/ 2661 w 3729"/>
                <a:gd name="T3" fmla="*/ 456 h 4122"/>
                <a:gd name="T4" fmla="*/ 1523 w 3729"/>
                <a:gd name="T5" fmla="*/ 69 h 4122"/>
                <a:gd name="T6" fmla="*/ 1572 w 3729"/>
                <a:gd name="T7" fmla="*/ 238 h 4122"/>
                <a:gd name="T8" fmla="*/ 1783 w 3729"/>
                <a:gd name="T9" fmla="*/ 335 h 4122"/>
                <a:gd name="T10" fmla="*/ 1951 w 3729"/>
                <a:gd name="T11" fmla="*/ 400 h 4122"/>
                <a:gd name="T12" fmla="*/ 2009 w 3729"/>
                <a:gd name="T13" fmla="*/ 278 h 4122"/>
                <a:gd name="T14" fmla="*/ 2176 w 3729"/>
                <a:gd name="T15" fmla="*/ 295 h 4122"/>
                <a:gd name="T16" fmla="*/ 2416 w 3729"/>
                <a:gd name="T17" fmla="*/ 362 h 4122"/>
                <a:gd name="T18" fmla="*/ 2612 w 3729"/>
                <a:gd name="T19" fmla="*/ 347 h 4122"/>
                <a:gd name="T20" fmla="*/ 2780 w 3729"/>
                <a:gd name="T21" fmla="*/ 509 h 4122"/>
                <a:gd name="T22" fmla="*/ 2772 w 3729"/>
                <a:gd name="T23" fmla="*/ 662 h 4122"/>
                <a:gd name="T24" fmla="*/ 2863 w 3729"/>
                <a:gd name="T25" fmla="*/ 831 h 4122"/>
                <a:gd name="T26" fmla="*/ 2949 w 3729"/>
                <a:gd name="T27" fmla="*/ 1031 h 4122"/>
                <a:gd name="T28" fmla="*/ 3078 w 3729"/>
                <a:gd name="T29" fmla="*/ 1226 h 4122"/>
                <a:gd name="T30" fmla="*/ 3289 w 3729"/>
                <a:gd name="T31" fmla="*/ 1406 h 4122"/>
                <a:gd name="T32" fmla="*/ 3320 w 3729"/>
                <a:gd name="T33" fmla="*/ 1506 h 4122"/>
                <a:gd name="T34" fmla="*/ 3552 w 3729"/>
                <a:gd name="T35" fmla="*/ 1486 h 4122"/>
                <a:gd name="T36" fmla="*/ 3725 w 3729"/>
                <a:gd name="T37" fmla="*/ 1511 h 4122"/>
                <a:gd name="T38" fmla="*/ 3672 w 3729"/>
                <a:gd name="T39" fmla="*/ 1675 h 4122"/>
                <a:gd name="T40" fmla="*/ 3612 w 3729"/>
                <a:gd name="T41" fmla="*/ 1811 h 4122"/>
                <a:gd name="T42" fmla="*/ 3460 w 3729"/>
                <a:gd name="T43" fmla="*/ 1998 h 4122"/>
                <a:gd name="T44" fmla="*/ 3252 w 3729"/>
                <a:gd name="T45" fmla="*/ 2178 h 4122"/>
                <a:gd name="T46" fmla="*/ 3083 w 3729"/>
                <a:gd name="T47" fmla="*/ 2411 h 4122"/>
                <a:gd name="T48" fmla="*/ 3154 w 3729"/>
                <a:gd name="T49" fmla="*/ 2731 h 4122"/>
                <a:gd name="T50" fmla="*/ 3152 w 3729"/>
                <a:gd name="T51" fmla="*/ 3018 h 4122"/>
                <a:gd name="T52" fmla="*/ 2923 w 3729"/>
                <a:gd name="T53" fmla="*/ 3191 h 4122"/>
                <a:gd name="T54" fmla="*/ 2840 w 3729"/>
                <a:gd name="T55" fmla="*/ 3315 h 4122"/>
                <a:gd name="T56" fmla="*/ 2849 w 3729"/>
                <a:gd name="T57" fmla="*/ 3515 h 4122"/>
                <a:gd name="T58" fmla="*/ 2712 w 3729"/>
                <a:gd name="T59" fmla="*/ 3622 h 4122"/>
                <a:gd name="T60" fmla="*/ 2623 w 3729"/>
                <a:gd name="T61" fmla="*/ 3811 h 4122"/>
                <a:gd name="T62" fmla="*/ 2440 w 3729"/>
                <a:gd name="T63" fmla="*/ 4009 h 4122"/>
                <a:gd name="T64" fmla="*/ 2203 w 3729"/>
                <a:gd name="T65" fmla="*/ 4073 h 4122"/>
                <a:gd name="T66" fmla="*/ 1967 w 3729"/>
                <a:gd name="T67" fmla="*/ 4102 h 4122"/>
                <a:gd name="T68" fmla="*/ 1892 w 3729"/>
                <a:gd name="T69" fmla="*/ 3989 h 4122"/>
                <a:gd name="T70" fmla="*/ 1849 w 3729"/>
                <a:gd name="T71" fmla="*/ 3802 h 4122"/>
                <a:gd name="T72" fmla="*/ 1740 w 3729"/>
                <a:gd name="T73" fmla="*/ 3606 h 4122"/>
                <a:gd name="T74" fmla="*/ 1689 w 3729"/>
                <a:gd name="T75" fmla="*/ 3366 h 4122"/>
                <a:gd name="T76" fmla="*/ 1583 w 3729"/>
                <a:gd name="T77" fmla="*/ 3175 h 4122"/>
                <a:gd name="T78" fmla="*/ 1609 w 3729"/>
                <a:gd name="T79" fmla="*/ 2911 h 4122"/>
                <a:gd name="T80" fmla="*/ 1656 w 3729"/>
                <a:gd name="T81" fmla="*/ 2706 h 4122"/>
                <a:gd name="T82" fmla="*/ 1589 w 3729"/>
                <a:gd name="T83" fmla="*/ 2426 h 4122"/>
                <a:gd name="T84" fmla="*/ 1429 w 3729"/>
                <a:gd name="T85" fmla="*/ 2218 h 4122"/>
                <a:gd name="T86" fmla="*/ 1463 w 3729"/>
                <a:gd name="T87" fmla="*/ 1969 h 4122"/>
                <a:gd name="T88" fmla="*/ 1256 w 3729"/>
                <a:gd name="T89" fmla="*/ 1898 h 4122"/>
                <a:gd name="T90" fmla="*/ 1003 w 3729"/>
                <a:gd name="T91" fmla="*/ 1809 h 4122"/>
                <a:gd name="T92" fmla="*/ 736 w 3729"/>
                <a:gd name="T93" fmla="*/ 1842 h 4122"/>
                <a:gd name="T94" fmla="*/ 509 w 3729"/>
                <a:gd name="T95" fmla="*/ 1889 h 4122"/>
                <a:gd name="T96" fmla="*/ 300 w 3729"/>
                <a:gd name="T97" fmla="*/ 1742 h 4122"/>
                <a:gd name="T98" fmla="*/ 209 w 3729"/>
                <a:gd name="T99" fmla="*/ 1615 h 4122"/>
                <a:gd name="T100" fmla="*/ 105 w 3729"/>
                <a:gd name="T101" fmla="*/ 1475 h 4122"/>
                <a:gd name="T102" fmla="*/ 34 w 3729"/>
                <a:gd name="T103" fmla="*/ 1347 h 4122"/>
                <a:gd name="T104" fmla="*/ 72 w 3729"/>
                <a:gd name="T105" fmla="*/ 1066 h 4122"/>
                <a:gd name="T106" fmla="*/ 69 w 3729"/>
                <a:gd name="T107" fmla="*/ 831 h 4122"/>
                <a:gd name="T108" fmla="*/ 180 w 3729"/>
                <a:gd name="T109" fmla="*/ 629 h 4122"/>
                <a:gd name="T110" fmla="*/ 280 w 3729"/>
                <a:gd name="T111" fmla="*/ 531 h 4122"/>
                <a:gd name="T112" fmla="*/ 529 w 3729"/>
                <a:gd name="T113" fmla="*/ 222 h 4122"/>
                <a:gd name="T114" fmla="*/ 643 w 3729"/>
                <a:gd name="T115" fmla="*/ 122 h 4122"/>
                <a:gd name="T116" fmla="*/ 829 w 3729"/>
                <a:gd name="T117" fmla="*/ 111 h 4122"/>
                <a:gd name="T118" fmla="*/ 1023 w 3729"/>
                <a:gd name="T119" fmla="*/ 51 h 4122"/>
                <a:gd name="T120" fmla="*/ 1380 w 3729"/>
                <a:gd name="T121" fmla="*/ 26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8" h="4122">
                  <a:moveTo>
                    <a:pt x="2732" y="555"/>
                  </a:moveTo>
                  <a:lnTo>
                    <a:pt x="2736" y="558"/>
                  </a:lnTo>
                  <a:lnTo>
                    <a:pt x="2738" y="560"/>
                  </a:lnTo>
                  <a:lnTo>
                    <a:pt x="2740" y="562"/>
                  </a:lnTo>
                  <a:lnTo>
                    <a:pt x="2740" y="562"/>
                  </a:lnTo>
                  <a:lnTo>
                    <a:pt x="2740" y="562"/>
                  </a:lnTo>
                  <a:lnTo>
                    <a:pt x="2740" y="560"/>
                  </a:lnTo>
                  <a:lnTo>
                    <a:pt x="2740" y="558"/>
                  </a:lnTo>
                  <a:lnTo>
                    <a:pt x="2736" y="556"/>
                  </a:lnTo>
                  <a:lnTo>
                    <a:pt x="2734" y="555"/>
                  </a:lnTo>
                  <a:lnTo>
                    <a:pt x="2732" y="555"/>
                  </a:lnTo>
                  <a:close/>
                  <a:moveTo>
                    <a:pt x="2703" y="531"/>
                  </a:moveTo>
                  <a:lnTo>
                    <a:pt x="2723" y="555"/>
                  </a:lnTo>
                  <a:lnTo>
                    <a:pt x="2729" y="555"/>
                  </a:lnTo>
                  <a:lnTo>
                    <a:pt x="2723" y="547"/>
                  </a:lnTo>
                  <a:lnTo>
                    <a:pt x="2718" y="540"/>
                  </a:lnTo>
                  <a:lnTo>
                    <a:pt x="2711" y="535"/>
                  </a:lnTo>
                  <a:lnTo>
                    <a:pt x="2703" y="531"/>
                  </a:lnTo>
                  <a:close/>
                  <a:moveTo>
                    <a:pt x="2672" y="478"/>
                  </a:moveTo>
                  <a:lnTo>
                    <a:pt x="2672" y="495"/>
                  </a:lnTo>
                  <a:lnTo>
                    <a:pt x="2680" y="495"/>
                  </a:lnTo>
                  <a:lnTo>
                    <a:pt x="2681" y="502"/>
                  </a:lnTo>
                  <a:lnTo>
                    <a:pt x="2685" y="507"/>
                  </a:lnTo>
                  <a:lnTo>
                    <a:pt x="2689" y="513"/>
                  </a:lnTo>
                  <a:lnTo>
                    <a:pt x="2692" y="518"/>
                  </a:lnTo>
                  <a:lnTo>
                    <a:pt x="2696" y="518"/>
                  </a:lnTo>
                  <a:lnTo>
                    <a:pt x="2696" y="502"/>
                  </a:lnTo>
                  <a:lnTo>
                    <a:pt x="2692" y="500"/>
                  </a:lnTo>
                  <a:lnTo>
                    <a:pt x="2689" y="498"/>
                  </a:lnTo>
                  <a:lnTo>
                    <a:pt x="2687" y="495"/>
                  </a:lnTo>
                  <a:lnTo>
                    <a:pt x="2685" y="491"/>
                  </a:lnTo>
                  <a:lnTo>
                    <a:pt x="2683" y="486"/>
                  </a:lnTo>
                  <a:lnTo>
                    <a:pt x="2676" y="486"/>
                  </a:lnTo>
                  <a:lnTo>
                    <a:pt x="2676" y="478"/>
                  </a:lnTo>
                  <a:lnTo>
                    <a:pt x="2672" y="478"/>
                  </a:lnTo>
                  <a:close/>
                  <a:moveTo>
                    <a:pt x="2656" y="455"/>
                  </a:moveTo>
                  <a:lnTo>
                    <a:pt x="2660" y="458"/>
                  </a:lnTo>
                  <a:lnTo>
                    <a:pt x="2661" y="462"/>
                  </a:lnTo>
                  <a:lnTo>
                    <a:pt x="2663" y="464"/>
                  </a:lnTo>
                  <a:lnTo>
                    <a:pt x="2667" y="469"/>
                  </a:lnTo>
                  <a:lnTo>
                    <a:pt x="2669" y="475"/>
                  </a:lnTo>
                  <a:lnTo>
                    <a:pt x="2672" y="475"/>
                  </a:lnTo>
                  <a:lnTo>
                    <a:pt x="2671" y="467"/>
                  </a:lnTo>
                  <a:lnTo>
                    <a:pt x="2669" y="462"/>
                  </a:lnTo>
                  <a:lnTo>
                    <a:pt x="2667" y="458"/>
                  </a:lnTo>
                  <a:lnTo>
                    <a:pt x="2661" y="456"/>
                  </a:lnTo>
                  <a:lnTo>
                    <a:pt x="2656" y="455"/>
                  </a:lnTo>
                  <a:close/>
                  <a:moveTo>
                    <a:pt x="1469" y="0"/>
                  </a:moveTo>
                  <a:lnTo>
                    <a:pt x="1480" y="2"/>
                  </a:lnTo>
                  <a:lnTo>
                    <a:pt x="1480" y="6"/>
                  </a:lnTo>
                  <a:lnTo>
                    <a:pt x="1485" y="7"/>
                  </a:lnTo>
                  <a:lnTo>
                    <a:pt x="1489" y="9"/>
                  </a:lnTo>
                  <a:lnTo>
                    <a:pt x="1494" y="9"/>
                  </a:lnTo>
                  <a:lnTo>
                    <a:pt x="1500" y="9"/>
                  </a:lnTo>
                  <a:lnTo>
                    <a:pt x="1500" y="29"/>
                  </a:lnTo>
                  <a:lnTo>
                    <a:pt x="1511" y="27"/>
                  </a:lnTo>
                  <a:lnTo>
                    <a:pt x="1518" y="24"/>
                  </a:lnTo>
                  <a:lnTo>
                    <a:pt x="1527" y="20"/>
                  </a:lnTo>
                  <a:lnTo>
                    <a:pt x="1540" y="18"/>
                  </a:lnTo>
                  <a:lnTo>
                    <a:pt x="1543" y="27"/>
                  </a:lnTo>
                  <a:lnTo>
                    <a:pt x="1545" y="42"/>
                  </a:lnTo>
                  <a:lnTo>
                    <a:pt x="1543" y="55"/>
                  </a:lnTo>
                  <a:lnTo>
                    <a:pt x="1540" y="55"/>
                  </a:lnTo>
                  <a:lnTo>
                    <a:pt x="1538" y="58"/>
                  </a:lnTo>
                  <a:lnTo>
                    <a:pt x="1536" y="60"/>
                  </a:lnTo>
                  <a:lnTo>
                    <a:pt x="1534" y="62"/>
                  </a:lnTo>
                  <a:lnTo>
                    <a:pt x="1534" y="66"/>
                  </a:lnTo>
                  <a:lnTo>
                    <a:pt x="1532" y="69"/>
                  </a:lnTo>
                  <a:lnTo>
                    <a:pt x="1523" y="69"/>
                  </a:lnTo>
                  <a:lnTo>
                    <a:pt x="1523" y="75"/>
                  </a:lnTo>
                  <a:lnTo>
                    <a:pt x="1521" y="76"/>
                  </a:lnTo>
                  <a:lnTo>
                    <a:pt x="1521" y="80"/>
                  </a:lnTo>
                  <a:lnTo>
                    <a:pt x="1520" y="86"/>
                  </a:lnTo>
                  <a:lnTo>
                    <a:pt x="1534" y="96"/>
                  </a:lnTo>
                  <a:lnTo>
                    <a:pt x="1541" y="111"/>
                  </a:lnTo>
                  <a:lnTo>
                    <a:pt x="1545" y="129"/>
                  </a:lnTo>
                  <a:lnTo>
                    <a:pt x="1543" y="155"/>
                  </a:lnTo>
                  <a:lnTo>
                    <a:pt x="1516" y="178"/>
                  </a:lnTo>
                  <a:lnTo>
                    <a:pt x="1512" y="186"/>
                  </a:lnTo>
                  <a:lnTo>
                    <a:pt x="1503" y="186"/>
                  </a:lnTo>
                  <a:lnTo>
                    <a:pt x="1503" y="191"/>
                  </a:lnTo>
                  <a:lnTo>
                    <a:pt x="1492" y="195"/>
                  </a:lnTo>
                  <a:lnTo>
                    <a:pt x="1496" y="202"/>
                  </a:lnTo>
                  <a:lnTo>
                    <a:pt x="1509" y="206"/>
                  </a:lnTo>
                  <a:lnTo>
                    <a:pt x="1514" y="200"/>
                  </a:lnTo>
                  <a:lnTo>
                    <a:pt x="1523" y="198"/>
                  </a:lnTo>
                  <a:lnTo>
                    <a:pt x="1532" y="200"/>
                  </a:lnTo>
                  <a:lnTo>
                    <a:pt x="1543" y="202"/>
                  </a:lnTo>
                  <a:lnTo>
                    <a:pt x="1549" y="229"/>
                  </a:lnTo>
                  <a:lnTo>
                    <a:pt x="1560" y="235"/>
                  </a:lnTo>
                  <a:lnTo>
                    <a:pt x="1560" y="238"/>
                  </a:lnTo>
                  <a:lnTo>
                    <a:pt x="1572" y="238"/>
                  </a:lnTo>
                  <a:lnTo>
                    <a:pt x="1572" y="242"/>
                  </a:lnTo>
                  <a:lnTo>
                    <a:pt x="1589" y="242"/>
                  </a:lnTo>
                  <a:lnTo>
                    <a:pt x="1592" y="251"/>
                  </a:lnTo>
                  <a:lnTo>
                    <a:pt x="1600" y="251"/>
                  </a:lnTo>
                  <a:lnTo>
                    <a:pt x="1600" y="255"/>
                  </a:lnTo>
                  <a:lnTo>
                    <a:pt x="1609" y="255"/>
                  </a:lnTo>
                  <a:lnTo>
                    <a:pt x="1609" y="258"/>
                  </a:lnTo>
                  <a:lnTo>
                    <a:pt x="1660" y="255"/>
                  </a:lnTo>
                  <a:lnTo>
                    <a:pt x="1660" y="258"/>
                  </a:lnTo>
                  <a:lnTo>
                    <a:pt x="1680" y="258"/>
                  </a:lnTo>
                  <a:lnTo>
                    <a:pt x="1680" y="262"/>
                  </a:lnTo>
                  <a:lnTo>
                    <a:pt x="1700" y="262"/>
                  </a:lnTo>
                  <a:lnTo>
                    <a:pt x="1700" y="266"/>
                  </a:lnTo>
                  <a:lnTo>
                    <a:pt x="1709" y="266"/>
                  </a:lnTo>
                  <a:lnTo>
                    <a:pt x="1712" y="275"/>
                  </a:lnTo>
                  <a:lnTo>
                    <a:pt x="1720" y="275"/>
                  </a:lnTo>
                  <a:lnTo>
                    <a:pt x="1720" y="278"/>
                  </a:lnTo>
                  <a:lnTo>
                    <a:pt x="1752" y="278"/>
                  </a:lnTo>
                  <a:lnTo>
                    <a:pt x="1756" y="286"/>
                  </a:lnTo>
                  <a:lnTo>
                    <a:pt x="1763" y="286"/>
                  </a:lnTo>
                  <a:lnTo>
                    <a:pt x="1769" y="322"/>
                  </a:lnTo>
                  <a:lnTo>
                    <a:pt x="1778" y="329"/>
                  </a:lnTo>
                  <a:lnTo>
                    <a:pt x="1783" y="335"/>
                  </a:lnTo>
                  <a:lnTo>
                    <a:pt x="1789" y="340"/>
                  </a:lnTo>
                  <a:lnTo>
                    <a:pt x="1796" y="344"/>
                  </a:lnTo>
                  <a:lnTo>
                    <a:pt x="1807" y="346"/>
                  </a:lnTo>
                  <a:lnTo>
                    <a:pt x="1823" y="346"/>
                  </a:lnTo>
                  <a:lnTo>
                    <a:pt x="1836" y="351"/>
                  </a:lnTo>
                  <a:lnTo>
                    <a:pt x="1849" y="351"/>
                  </a:lnTo>
                  <a:lnTo>
                    <a:pt x="1863" y="355"/>
                  </a:lnTo>
                  <a:lnTo>
                    <a:pt x="1863" y="358"/>
                  </a:lnTo>
                  <a:lnTo>
                    <a:pt x="1880" y="358"/>
                  </a:lnTo>
                  <a:lnTo>
                    <a:pt x="1883" y="366"/>
                  </a:lnTo>
                  <a:lnTo>
                    <a:pt x="1896" y="366"/>
                  </a:lnTo>
                  <a:lnTo>
                    <a:pt x="1896" y="369"/>
                  </a:lnTo>
                  <a:lnTo>
                    <a:pt x="1903" y="369"/>
                  </a:lnTo>
                  <a:lnTo>
                    <a:pt x="1903" y="375"/>
                  </a:lnTo>
                  <a:lnTo>
                    <a:pt x="1916" y="375"/>
                  </a:lnTo>
                  <a:lnTo>
                    <a:pt x="1920" y="382"/>
                  </a:lnTo>
                  <a:lnTo>
                    <a:pt x="1929" y="382"/>
                  </a:lnTo>
                  <a:lnTo>
                    <a:pt x="1932" y="391"/>
                  </a:lnTo>
                  <a:lnTo>
                    <a:pt x="1934" y="391"/>
                  </a:lnTo>
                  <a:lnTo>
                    <a:pt x="1938" y="393"/>
                  </a:lnTo>
                  <a:lnTo>
                    <a:pt x="1941" y="396"/>
                  </a:lnTo>
                  <a:lnTo>
                    <a:pt x="1945" y="398"/>
                  </a:lnTo>
                  <a:lnTo>
                    <a:pt x="1951" y="400"/>
                  </a:lnTo>
                  <a:lnTo>
                    <a:pt x="1954" y="402"/>
                  </a:lnTo>
                  <a:lnTo>
                    <a:pt x="1956" y="402"/>
                  </a:lnTo>
                  <a:lnTo>
                    <a:pt x="1956" y="398"/>
                  </a:lnTo>
                  <a:lnTo>
                    <a:pt x="1969" y="398"/>
                  </a:lnTo>
                  <a:lnTo>
                    <a:pt x="1972" y="393"/>
                  </a:lnTo>
                  <a:lnTo>
                    <a:pt x="1976" y="389"/>
                  </a:lnTo>
                  <a:lnTo>
                    <a:pt x="1980" y="386"/>
                  </a:lnTo>
                  <a:lnTo>
                    <a:pt x="1983" y="382"/>
                  </a:lnTo>
                  <a:lnTo>
                    <a:pt x="1985" y="376"/>
                  </a:lnTo>
                  <a:lnTo>
                    <a:pt x="1989" y="369"/>
                  </a:lnTo>
                  <a:lnTo>
                    <a:pt x="1989" y="369"/>
                  </a:lnTo>
                  <a:lnTo>
                    <a:pt x="1991" y="367"/>
                  </a:lnTo>
                  <a:lnTo>
                    <a:pt x="1992" y="367"/>
                  </a:lnTo>
                  <a:lnTo>
                    <a:pt x="1992" y="366"/>
                  </a:lnTo>
                  <a:lnTo>
                    <a:pt x="1992" y="362"/>
                  </a:lnTo>
                  <a:lnTo>
                    <a:pt x="1992" y="358"/>
                  </a:lnTo>
                  <a:lnTo>
                    <a:pt x="1989" y="358"/>
                  </a:lnTo>
                  <a:lnTo>
                    <a:pt x="1989" y="349"/>
                  </a:lnTo>
                  <a:lnTo>
                    <a:pt x="1983" y="349"/>
                  </a:lnTo>
                  <a:lnTo>
                    <a:pt x="1981" y="331"/>
                  </a:lnTo>
                  <a:lnTo>
                    <a:pt x="1985" y="311"/>
                  </a:lnTo>
                  <a:lnTo>
                    <a:pt x="1989" y="295"/>
                  </a:lnTo>
                  <a:lnTo>
                    <a:pt x="2009" y="278"/>
                  </a:lnTo>
                  <a:lnTo>
                    <a:pt x="2009" y="275"/>
                  </a:lnTo>
                  <a:lnTo>
                    <a:pt x="2023" y="271"/>
                  </a:lnTo>
                  <a:lnTo>
                    <a:pt x="2029" y="262"/>
                  </a:lnTo>
                  <a:lnTo>
                    <a:pt x="2056" y="262"/>
                  </a:lnTo>
                  <a:lnTo>
                    <a:pt x="2063" y="251"/>
                  </a:lnTo>
                  <a:lnTo>
                    <a:pt x="2112" y="251"/>
                  </a:lnTo>
                  <a:lnTo>
                    <a:pt x="2112" y="255"/>
                  </a:lnTo>
                  <a:lnTo>
                    <a:pt x="2123" y="255"/>
                  </a:lnTo>
                  <a:lnTo>
                    <a:pt x="2123" y="258"/>
                  </a:lnTo>
                  <a:lnTo>
                    <a:pt x="2132" y="258"/>
                  </a:lnTo>
                  <a:lnTo>
                    <a:pt x="2132" y="262"/>
                  </a:lnTo>
                  <a:lnTo>
                    <a:pt x="2160" y="262"/>
                  </a:lnTo>
                  <a:lnTo>
                    <a:pt x="2160" y="266"/>
                  </a:lnTo>
                  <a:lnTo>
                    <a:pt x="2163" y="271"/>
                  </a:lnTo>
                  <a:lnTo>
                    <a:pt x="2163" y="273"/>
                  </a:lnTo>
                  <a:lnTo>
                    <a:pt x="2165" y="276"/>
                  </a:lnTo>
                  <a:lnTo>
                    <a:pt x="2163" y="280"/>
                  </a:lnTo>
                  <a:lnTo>
                    <a:pt x="2163" y="282"/>
                  </a:lnTo>
                  <a:lnTo>
                    <a:pt x="2165" y="284"/>
                  </a:lnTo>
                  <a:lnTo>
                    <a:pt x="2167" y="286"/>
                  </a:lnTo>
                  <a:lnTo>
                    <a:pt x="2171" y="287"/>
                  </a:lnTo>
                  <a:lnTo>
                    <a:pt x="2176" y="289"/>
                  </a:lnTo>
                  <a:lnTo>
                    <a:pt x="2176" y="295"/>
                  </a:lnTo>
                  <a:lnTo>
                    <a:pt x="2203" y="295"/>
                  </a:lnTo>
                  <a:lnTo>
                    <a:pt x="2203" y="298"/>
                  </a:lnTo>
                  <a:lnTo>
                    <a:pt x="2220" y="302"/>
                  </a:lnTo>
                  <a:lnTo>
                    <a:pt x="2220" y="306"/>
                  </a:lnTo>
                  <a:lnTo>
                    <a:pt x="2223" y="306"/>
                  </a:lnTo>
                  <a:lnTo>
                    <a:pt x="2225" y="306"/>
                  </a:lnTo>
                  <a:lnTo>
                    <a:pt x="2227" y="304"/>
                  </a:lnTo>
                  <a:lnTo>
                    <a:pt x="2227" y="302"/>
                  </a:lnTo>
                  <a:lnTo>
                    <a:pt x="2229" y="302"/>
                  </a:lnTo>
                  <a:lnTo>
                    <a:pt x="2243" y="302"/>
                  </a:lnTo>
                  <a:lnTo>
                    <a:pt x="2256" y="306"/>
                  </a:lnTo>
                  <a:lnTo>
                    <a:pt x="2269" y="309"/>
                  </a:lnTo>
                  <a:lnTo>
                    <a:pt x="2272" y="342"/>
                  </a:lnTo>
                  <a:lnTo>
                    <a:pt x="2296" y="346"/>
                  </a:lnTo>
                  <a:lnTo>
                    <a:pt x="2305" y="344"/>
                  </a:lnTo>
                  <a:lnTo>
                    <a:pt x="2318" y="342"/>
                  </a:lnTo>
                  <a:lnTo>
                    <a:pt x="2332" y="342"/>
                  </a:lnTo>
                  <a:lnTo>
                    <a:pt x="2332" y="346"/>
                  </a:lnTo>
                  <a:lnTo>
                    <a:pt x="2369" y="349"/>
                  </a:lnTo>
                  <a:lnTo>
                    <a:pt x="2369" y="355"/>
                  </a:lnTo>
                  <a:lnTo>
                    <a:pt x="2389" y="355"/>
                  </a:lnTo>
                  <a:lnTo>
                    <a:pt x="2392" y="362"/>
                  </a:lnTo>
                  <a:lnTo>
                    <a:pt x="2416" y="362"/>
                  </a:lnTo>
                  <a:lnTo>
                    <a:pt x="2416" y="366"/>
                  </a:lnTo>
                  <a:lnTo>
                    <a:pt x="2429" y="369"/>
                  </a:lnTo>
                  <a:lnTo>
                    <a:pt x="2449" y="369"/>
                  </a:lnTo>
                  <a:lnTo>
                    <a:pt x="2456" y="375"/>
                  </a:lnTo>
                  <a:lnTo>
                    <a:pt x="2467" y="380"/>
                  </a:lnTo>
                  <a:lnTo>
                    <a:pt x="2480" y="384"/>
                  </a:lnTo>
                  <a:lnTo>
                    <a:pt x="2492" y="382"/>
                  </a:lnTo>
                  <a:lnTo>
                    <a:pt x="2503" y="366"/>
                  </a:lnTo>
                  <a:lnTo>
                    <a:pt x="2536" y="358"/>
                  </a:lnTo>
                  <a:lnTo>
                    <a:pt x="2536" y="349"/>
                  </a:lnTo>
                  <a:lnTo>
                    <a:pt x="2563" y="346"/>
                  </a:lnTo>
                  <a:lnTo>
                    <a:pt x="2569" y="338"/>
                  </a:lnTo>
                  <a:lnTo>
                    <a:pt x="2572" y="336"/>
                  </a:lnTo>
                  <a:lnTo>
                    <a:pt x="2578" y="338"/>
                  </a:lnTo>
                  <a:lnTo>
                    <a:pt x="2583" y="338"/>
                  </a:lnTo>
                  <a:lnTo>
                    <a:pt x="2589" y="340"/>
                  </a:lnTo>
                  <a:lnTo>
                    <a:pt x="2592" y="340"/>
                  </a:lnTo>
                  <a:lnTo>
                    <a:pt x="2596" y="342"/>
                  </a:lnTo>
                  <a:lnTo>
                    <a:pt x="2600" y="349"/>
                  </a:lnTo>
                  <a:lnTo>
                    <a:pt x="2603" y="351"/>
                  </a:lnTo>
                  <a:lnTo>
                    <a:pt x="2607" y="349"/>
                  </a:lnTo>
                  <a:lnTo>
                    <a:pt x="2611" y="349"/>
                  </a:lnTo>
                  <a:lnTo>
                    <a:pt x="2612" y="347"/>
                  </a:lnTo>
                  <a:lnTo>
                    <a:pt x="2612" y="346"/>
                  </a:lnTo>
                  <a:lnTo>
                    <a:pt x="2616" y="346"/>
                  </a:lnTo>
                  <a:lnTo>
                    <a:pt x="2620" y="346"/>
                  </a:lnTo>
                  <a:lnTo>
                    <a:pt x="2623" y="347"/>
                  </a:lnTo>
                  <a:lnTo>
                    <a:pt x="2625" y="349"/>
                  </a:lnTo>
                  <a:lnTo>
                    <a:pt x="2629" y="349"/>
                  </a:lnTo>
                  <a:lnTo>
                    <a:pt x="2629" y="362"/>
                  </a:lnTo>
                  <a:lnTo>
                    <a:pt x="2641" y="364"/>
                  </a:lnTo>
                  <a:lnTo>
                    <a:pt x="2660" y="367"/>
                  </a:lnTo>
                  <a:lnTo>
                    <a:pt x="2681" y="369"/>
                  </a:lnTo>
                  <a:lnTo>
                    <a:pt x="2701" y="369"/>
                  </a:lnTo>
                  <a:lnTo>
                    <a:pt x="2716" y="366"/>
                  </a:lnTo>
                  <a:lnTo>
                    <a:pt x="2716" y="362"/>
                  </a:lnTo>
                  <a:lnTo>
                    <a:pt x="2743" y="358"/>
                  </a:lnTo>
                  <a:lnTo>
                    <a:pt x="2756" y="395"/>
                  </a:lnTo>
                  <a:lnTo>
                    <a:pt x="2769" y="402"/>
                  </a:lnTo>
                  <a:lnTo>
                    <a:pt x="2769" y="426"/>
                  </a:lnTo>
                  <a:lnTo>
                    <a:pt x="2776" y="429"/>
                  </a:lnTo>
                  <a:lnTo>
                    <a:pt x="2776" y="438"/>
                  </a:lnTo>
                  <a:lnTo>
                    <a:pt x="2780" y="438"/>
                  </a:lnTo>
                  <a:lnTo>
                    <a:pt x="2780" y="446"/>
                  </a:lnTo>
                  <a:lnTo>
                    <a:pt x="2783" y="446"/>
                  </a:lnTo>
                  <a:lnTo>
                    <a:pt x="2780" y="509"/>
                  </a:lnTo>
                  <a:lnTo>
                    <a:pt x="2776" y="509"/>
                  </a:lnTo>
                  <a:lnTo>
                    <a:pt x="2776" y="518"/>
                  </a:lnTo>
                  <a:lnTo>
                    <a:pt x="2772" y="518"/>
                  </a:lnTo>
                  <a:lnTo>
                    <a:pt x="2772" y="531"/>
                  </a:lnTo>
                  <a:lnTo>
                    <a:pt x="2769" y="531"/>
                  </a:lnTo>
                  <a:lnTo>
                    <a:pt x="2769" y="535"/>
                  </a:lnTo>
                  <a:lnTo>
                    <a:pt x="2772" y="535"/>
                  </a:lnTo>
                  <a:lnTo>
                    <a:pt x="2772" y="558"/>
                  </a:lnTo>
                  <a:lnTo>
                    <a:pt x="2763" y="564"/>
                  </a:lnTo>
                  <a:lnTo>
                    <a:pt x="2758" y="567"/>
                  </a:lnTo>
                  <a:lnTo>
                    <a:pt x="2752" y="569"/>
                  </a:lnTo>
                  <a:lnTo>
                    <a:pt x="2740" y="566"/>
                  </a:lnTo>
                  <a:lnTo>
                    <a:pt x="2740" y="578"/>
                  </a:lnTo>
                  <a:lnTo>
                    <a:pt x="2736" y="578"/>
                  </a:lnTo>
                  <a:lnTo>
                    <a:pt x="2736" y="582"/>
                  </a:lnTo>
                  <a:lnTo>
                    <a:pt x="2740" y="582"/>
                  </a:lnTo>
                  <a:lnTo>
                    <a:pt x="2743" y="602"/>
                  </a:lnTo>
                  <a:lnTo>
                    <a:pt x="2749" y="602"/>
                  </a:lnTo>
                  <a:lnTo>
                    <a:pt x="2749" y="615"/>
                  </a:lnTo>
                  <a:lnTo>
                    <a:pt x="2752" y="615"/>
                  </a:lnTo>
                  <a:lnTo>
                    <a:pt x="2756" y="635"/>
                  </a:lnTo>
                  <a:lnTo>
                    <a:pt x="2763" y="638"/>
                  </a:lnTo>
                  <a:lnTo>
                    <a:pt x="2772" y="662"/>
                  </a:lnTo>
                  <a:lnTo>
                    <a:pt x="2780" y="666"/>
                  </a:lnTo>
                  <a:lnTo>
                    <a:pt x="2780" y="678"/>
                  </a:lnTo>
                  <a:lnTo>
                    <a:pt x="2783" y="678"/>
                  </a:lnTo>
                  <a:lnTo>
                    <a:pt x="2783" y="686"/>
                  </a:lnTo>
                  <a:lnTo>
                    <a:pt x="2792" y="691"/>
                  </a:lnTo>
                  <a:lnTo>
                    <a:pt x="2796" y="706"/>
                  </a:lnTo>
                  <a:lnTo>
                    <a:pt x="2809" y="715"/>
                  </a:lnTo>
                  <a:lnTo>
                    <a:pt x="2816" y="738"/>
                  </a:lnTo>
                  <a:lnTo>
                    <a:pt x="2820" y="738"/>
                  </a:lnTo>
                  <a:lnTo>
                    <a:pt x="2820" y="746"/>
                  </a:lnTo>
                  <a:lnTo>
                    <a:pt x="2829" y="751"/>
                  </a:lnTo>
                  <a:lnTo>
                    <a:pt x="2849" y="775"/>
                  </a:lnTo>
                  <a:lnTo>
                    <a:pt x="2845" y="782"/>
                  </a:lnTo>
                  <a:lnTo>
                    <a:pt x="2841" y="789"/>
                  </a:lnTo>
                  <a:lnTo>
                    <a:pt x="2840" y="796"/>
                  </a:lnTo>
                  <a:lnTo>
                    <a:pt x="2840" y="806"/>
                  </a:lnTo>
                  <a:lnTo>
                    <a:pt x="2843" y="806"/>
                  </a:lnTo>
                  <a:lnTo>
                    <a:pt x="2843" y="818"/>
                  </a:lnTo>
                  <a:lnTo>
                    <a:pt x="2849" y="818"/>
                  </a:lnTo>
                  <a:lnTo>
                    <a:pt x="2852" y="822"/>
                  </a:lnTo>
                  <a:lnTo>
                    <a:pt x="2856" y="824"/>
                  </a:lnTo>
                  <a:lnTo>
                    <a:pt x="2860" y="827"/>
                  </a:lnTo>
                  <a:lnTo>
                    <a:pt x="2863" y="831"/>
                  </a:lnTo>
                  <a:lnTo>
                    <a:pt x="2869" y="838"/>
                  </a:lnTo>
                  <a:lnTo>
                    <a:pt x="2876" y="838"/>
                  </a:lnTo>
                  <a:lnTo>
                    <a:pt x="2876" y="842"/>
                  </a:lnTo>
                  <a:lnTo>
                    <a:pt x="2889" y="842"/>
                  </a:lnTo>
                  <a:lnTo>
                    <a:pt x="2889" y="844"/>
                  </a:lnTo>
                  <a:lnTo>
                    <a:pt x="2891" y="847"/>
                  </a:lnTo>
                  <a:lnTo>
                    <a:pt x="2894" y="851"/>
                  </a:lnTo>
                  <a:lnTo>
                    <a:pt x="2896" y="856"/>
                  </a:lnTo>
                  <a:lnTo>
                    <a:pt x="2900" y="860"/>
                  </a:lnTo>
                  <a:lnTo>
                    <a:pt x="2901" y="864"/>
                  </a:lnTo>
                  <a:lnTo>
                    <a:pt x="2903" y="866"/>
                  </a:lnTo>
                  <a:lnTo>
                    <a:pt x="2912" y="866"/>
                  </a:lnTo>
                  <a:lnTo>
                    <a:pt x="2916" y="875"/>
                  </a:lnTo>
                  <a:lnTo>
                    <a:pt x="2920" y="875"/>
                  </a:lnTo>
                  <a:lnTo>
                    <a:pt x="2920" y="895"/>
                  </a:lnTo>
                  <a:lnTo>
                    <a:pt x="2923" y="895"/>
                  </a:lnTo>
                  <a:lnTo>
                    <a:pt x="2932" y="918"/>
                  </a:lnTo>
                  <a:lnTo>
                    <a:pt x="2936" y="918"/>
                  </a:lnTo>
                  <a:lnTo>
                    <a:pt x="2936" y="951"/>
                  </a:lnTo>
                  <a:lnTo>
                    <a:pt x="2940" y="951"/>
                  </a:lnTo>
                  <a:lnTo>
                    <a:pt x="2940" y="958"/>
                  </a:lnTo>
                  <a:lnTo>
                    <a:pt x="2943" y="958"/>
                  </a:lnTo>
                  <a:lnTo>
                    <a:pt x="2949" y="1031"/>
                  </a:lnTo>
                  <a:lnTo>
                    <a:pt x="2956" y="1035"/>
                  </a:lnTo>
                  <a:lnTo>
                    <a:pt x="2960" y="1062"/>
                  </a:lnTo>
                  <a:lnTo>
                    <a:pt x="2976" y="1062"/>
                  </a:lnTo>
                  <a:lnTo>
                    <a:pt x="2987" y="1076"/>
                  </a:lnTo>
                  <a:lnTo>
                    <a:pt x="3003" y="1091"/>
                  </a:lnTo>
                  <a:lnTo>
                    <a:pt x="3020" y="1098"/>
                  </a:lnTo>
                  <a:lnTo>
                    <a:pt x="3020" y="1106"/>
                  </a:lnTo>
                  <a:lnTo>
                    <a:pt x="3029" y="1106"/>
                  </a:lnTo>
                  <a:lnTo>
                    <a:pt x="3032" y="1118"/>
                  </a:lnTo>
                  <a:lnTo>
                    <a:pt x="3040" y="1122"/>
                  </a:lnTo>
                  <a:lnTo>
                    <a:pt x="3056" y="1171"/>
                  </a:lnTo>
                  <a:lnTo>
                    <a:pt x="3060" y="1171"/>
                  </a:lnTo>
                  <a:lnTo>
                    <a:pt x="3060" y="1195"/>
                  </a:lnTo>
                  <a:lnTo>
                    <a:pt x="3063" y="1195"/>
                  </a:lnTo>
                  <a:lnTo>
                    <a:pt x="3063" y="1202"/>
                  </a:lnTo>
                  <a:lnTo>
                    <a:pt x="3069" y="1202"/>
                  </a:lnTo>
                  <a:lnTo>
                    <a:pt x="3069" y="1222"/>
                  </a:lnTo>
                  <a:lnTo>
                    <a:pt x="3072" y="1222"/>
                  </a:lnTo>
                  <a:lnTo>
                    <a:pt x="3074" y="1224"/>
                  </a:lnTo>
                  <a:lnTo>
                    <a:pt x="3074" y="1224"/>
                  </a:lnTo>
                  <a:lnTo>
                    <a:pt x="3074" y="1226"/>
                  </a:lnTo>
                  <a:lnTo>
                    <a:pt x="3076" y="1226"/>
                  </a:lnTo>
                  <a:lnTo>
                    <a:pt x="3078" y="1226"/>
                  </a:lnTo>
                  <a:lnTo>
                    <a:pt x="3080" y="1226"/>
                  </a:lnTo>
                  <a:lnTo>
                    <a:pt x="3089" y="1251"/>
                  </a:lnTo>
                  <a:lnTo>
                    <a:pt x="3112" y="1251"/>
                  </a:lnTo>
                  <a:lnTo>
                    <a:pt x="3116" y="1275"/>
                  </a:lnTo>
                  <a:lnTo>
                    <a:pt x="3120" y="1275"/>
                  </a:lnTo>
                  <a:lnTo>
                    <a:pt x="3120" y="1278"/>
                  </a:lnTo>
                  <a:lnTo>
                    <a:pt x="3143" y="1278"/>
                  </a:lnTo>
                  <a:lnTo>
                    <a:pt x="3156" y="1295"/>
                  </a:lnTo>
                  <a:lnTo>
                    <a:pt x="3172" y="1295"/>
                  </a:lnTo>
                  <a:lnTo>
                    <a:pt x="3172" y="1298"/>
                  </a:lnTo>
                  <a:lnTo>
                    <a:pt x="3183" y="1306"/>
                  </a:lnTo>
                  <a:lnTo>
                    <a:pt x="3183" y="1315"/>
                  </a:lnTo>
                  <a:lnTo>
                    <a:pt x="3203" y="1329"/>
                  </a:lnTo>
                  <a:lnTo>
                    <a:pt x="3209" y="1338"/>
                  </a:lnTo>
                  <a:lnTo>
                    <a:pt x="3216" y="1338"/>
                  </a:lnTo>
                  <a:lnTo>
                    <a:pt x="3220" y="1346"/>
                  </a:lnTo>
                  <a:lnTo>
                    <a:pt x="3243" y="1366"/>
                  </a:lnTo>
                  <a:lnTo>
                    <a:pt x="3243" y="1378"/>
                  </a:lnTo>
                  <a:lnTo>
                    <a:pt x="3256" y="1382"/>
                  </a:lnTo>
                  <a:lnTo>
                    <a:pt x="3269" y="1398"/>
                  </a:lnTo>
                  <a:lnTo>
                    <a:pt x="3276" y="1398"/>
                  </a:lnTo>
                  <a:lnTo>
                    <a:pt x="3276" y="1406"/>
                  </a:lnTo>
                  <a:lnTo>
                    <a:pt x="3289" y="1406"/>
                  </a:lnTo>
                  <a:lnTo>
                    <a:pt x="3289" y="1409"/>
                  </a:lnTo>
                  <a:lnTo>
                    <a:pt x="3292" y="1415"/>
                  </a:lnTo>
                  <a:lnTo>
                    <a:pt x="3296" y="1420"/>
                  </a:lnTo>
                  <a:lnTo>
                    <a:pt x="3300" y="1426"/>
                  </a:lnTo>
                  <a:lnTo>
                    <a:pt x="3303" y="1431"/>
                  </a:lnTo>
                  <a:lnTo>
                    <a:pt x="3303" y="1455"/>
                  </a:lnTo>
                  <a:lnTo>
                    <a:pt x="3296" y="1458"/>
                  </a:lnTo>
                  <a:lnTo>
                    <a:pt x="3296" y="1466"/>
                  </a:lnTo>
                  <a:lnTo>
                    <a:pt x="3292" y="1466"/>
                  </a:lnTo>
                  <a:lnTo>
                    <a:pt x="3292" y="1469"/>
                  </a:lnTo>
                  <a:lnTo>
                    <a:pt x="3294" y="1471"/>
                  </a:lnTo>
                  <a:lnTo>
                    <a:pt x="3294" y="1473"/>
                  </a:lnTo>
                  <a:lnTo>
                    <a:pt x="3296" y="1476"/>
                  </a:lnTo>
                  <a:lnTo>
                    <a:pt x="3296" y="1482"/>
                  </a:lnTo>
                  <a:lnTo>
                    <a:pt x="3301" y="1484"/>
                  </a:lnTo>
                  <a:lnTo>
                    <a:pt x="3307" y="1486"/>
                  </a:lnTo>
                  <a:lnTo>
                    <a:pt x="3309" y="1489"/>
                  </a:lnTo>
                  <a:lnTo>
                    <a:pt x="3311" y="1491"/>
                  </a:lnTo>
                  <a:lnTo>
                    <a:pt x="3311" y="1495"/>
                  </a:lnTo>
                  <a:lnTo>
                    <a:pt x="3312" y="1498"/>
                  </a:lnTo>
                  <a:lnTo>
                    <a:pt x="3312" y="1502"/>
                  </a:lnTo>
                  <a:lnTo>
                    <a:pt x="3316" y="1506"/>
                  </a:lnTo>
                  <a:lnTo>
                    <a:pt x="3320" y="1506"/>
                  </a:lnTo>
                  <a:lnTo>
                    <a:pt x="3323" y="1515"/>
                  </a:lnTo>
                  <a:lnTo>
                    <a:pt x="3332" y="1515"/>
                  </a:lnTo>
                  <a:lnTo>
                    <a:pt x="3336" y="1522"/>
                  </a:lnTo>
                  <a:lnTo>
                    <a:pt x="3347" y="1529"/>
                  </a:lnTo>
                  <a:lnTo>
                    <a:pt x="3361" y="1533"/>
                  </a:lnTo>
                  <a:lnTo>
                    <a:pt x="3380" y="1535"/>
                  </a:lnTo>
                  <a:lnTo>
                    <a:pt x="3383" y="1531"/>
                  </a:lnTo>
                  <a:lnTo>
                    <a:pt x="3385" y="1529"/>
                  </a:lnTo>
                  <a:lnTo>
                    <a:pt x="3389" y="1527"/>
                  </a:lnTo>
                  <a:lnTo>
                    <a:pt x="3392" y="1526"/>
                  </a:lnTo>
                  <a:lnTo>
                    <a:pt x="3392" y="1522"/>
                  </a:lnTo>
                  <a:lnTo>
                    <a:pt x="3400" y="1522"/>
                  </a:lnTo>
                  <a:lnTo>
                    <a:pt x="3409" y="1511"/>
                  </a:lnTo>
                  <a:lnTo>
                    <a:pt x="3469" y="1515"/>
                  </a:lnTo>
                  <a:lnTo>
                    <a:pt x="3469" y="1511"/>
                  </a:lnTo>
                  <a:lnTo>
                    <a:pt x="3476" y="1511"/>
                  </a:lnTo>
                  <a:lnTo>
                    <a:pt x="3480" y="1502"/>
                  </a:lnTo>
                  <a:lnTo>
                    <a:pt x="3500" y="1498"/>
                  </a:lnTo>
                  <a:lnTo>
                    <a:pt x="3500" y="1495"/>
                  </a:lnTo>
                  <a:lnTo>
                    <a:pt x="3536" y="1498"/>
                  </a:lnTo>
                  <a:lnTo>
                    <a:pt x="3536" y="1495"/>
                  </a:lnTo>
                  <a:lnTo>
                    <a:pt x="3549" y="1495"/>
                  </a:lnTo>
                  <a:lnTo>
                    <a:pt x="3552" y="1486"/>
                  </a:lnTo>
                  <a:lnTo>
                    <a:pt x="3567" y="1484"/>
                  </a:lnTo>
                  <a:lnTo>
                    <a:pt x="3581" y="1486"/>
                  </a:lnTo>
                  <a:lnTo>
                    <a:pt x="3598" y="1487"/>
                  </a:lnTo>
                  <a:lnTo>
                    <a:pt x="3612" y="1486"/>
                  </a:lnTo>
                  <a:lnTo>
                    <a:pt x="3612" y="1482"/>
                  </a:lnTo>
                  <a:lnTo>
                    <a:pt x="3623" y="1482"/>
                  </a:lnTo>
                  <a:lnTo>
                    <a:pt x="3623" y="1478"/>
                  </a:lnTo>
                  <a:lnTo>
                    <a:pt x="3636" y="1478"/>
                  </a:lnTo>
                  <a:lnTo>
                    <a:pt x="3636" y="1475"/>
                  </a:lnTo>
                  <a:lnTo>
                    <a:pt x="3660" y="1469"/>
                  </a:lnTo>
                  <a:lnTo>
                    <a:pt x="3663" y="1462"/>
                  </a:lnTo>
                  <a:lnTo>
                    <a:pt x="3674" y="1453"/>
                  </a:lnTo>
                  <a:lnTo>
                    <a:pt x="3687" y="1447"/>
                  </a:lnTo>
                  <a:lnTo>
                    <a:pt x="3703" y="1446"/>
                  </a:lnTo>
                  <a:lnTo>
                    <a:pt x="3709" y="1451"/>
                  </a:lnTo>
                  <a:lnTo>
                    <a:pt x="3714" y="1455"/>
                  </a:lnTo>
                  <a:lnTo>
                    <a:pt x="3720" y="1456"/>
                  </a:lnTo>
                  <a:lnTo>
                    <a:pt x="3729" y="1458"/>
                  </a:lnTo>
                  <a:lnTo>
                    <a:pt x="3729" y="1486"/>
                  </a:lnTo>
                  <a:lnTo>
                    <a:pt x="3723" y="1486"/>
                  </a:lnTo>
                  <a:lnTo>
                    <a:pt x="3720" y="1498"/>
                  </a:lnTo>
                  <a:lnTo>
                    <a:pt x="3723" y="1498"/>
                  </a:lnTo>
                  <a:lnTo>
                    <a:pt x="3725" y="1511"/>
                  </a:lnTo>
                  <a:lnTo>
                    <a:pt x="3725" y="1529"/>
                  </a:lnTo>
                  <a:lnTo>
                    <a:pt x="3723" y="1544"/>
                  </a:lnTo>
                  <a:lnTo>
                    <a:pt x="3720" y="1555"/>
                  </a:lnTo>
                  <a:lnTo>
                    <a:pt x="3718" y="1556"/>
                  </a:lnTo>
                  <a:lnTo>
                    <a:pt x="3718" y="1556"/>
                  </a:lnTo>
                  <a:lnTo>
                    <a:pt x="3718" y="1556"/>
                  </a:lnTo>
                  <a:lnTo>
                    <a:pt x="3716" y="1556"/>
                  </a:lnTo>
                  <a:lnTo>
                    <a:pt x="3714" y="1556"/>
                  </a:lnTo>
                  <a:lnTo>
                    <a:pt x="3712" y="1558"/>
                  </a:lnTo>
                  <a:lnTo>
                    <a:pt x="3711" y="1589"/>
                  </a:lnTo>
                  <a:lnTo>
                    <a:pt x="3703" y="1615"/>
                  </a:lnTo>
                  <a:lnTo>
                    <a:pt x="3703" y="1626"/>
                  </a:lnTo>
                  <a:lnTo>
                    <a:pt x="3692" y="1635"/>
                  </a:lnTo>
                  <a:lnTo>
                    <a:pt x="3692" y="1642"/>
                  </a:lnTo>
                  <a:lnTo>
                    <a:pt x="3689" y="1642"/>
                  </a:lnTo>
                  <a:lnTo>
                    <a:pt x="3689" y="1651"/>
                  </a:lnTo>
                  <a:lnTo>
                    <a:pt x="3683" y="1651"/>
                  </a:lnTo>
                  <a:lnTo>
                    <a:pt x="3683" y="1658"/>
                  </a:lnTo>
                  <a:lnTo>
                    <a:pt x="3680" y="1658"/>
                  </a:lnTo>
                  <a:lnTo>
                    <a:pt x="3680" y="1666"/>
                  </a:lnTo>
                  <a:lnTo>
                    <a:pt x="3676" y="1666"/>
                  </a:lnTo>
                  <a:lnTo>
                    <a:pt x="3676" y="1675"/>
                  </a:lnTo>
                  <a:lnTo>
                    <a:pt x="3672" y="1675"/>
                  </a:lnTo>
                  <a:lnTo>
                    <a:pt x="3672" y="1682"/>
                  </a:lnTo>
                  <a:lnTo>
                    <a:pt x="3660" y="1689"/>
                  </a:lnTo>
                  <a:lnTo>
                    <a:pt x="3660" y="1698"/>
                  </a:lnTo>
                  <a:lnTo>
                    <a:pt x="3656" y="1698"/>
                  </a:lnTo>
                  <a:lnTo>
                    <a:pt x="3656" y="1715"/>
                  </a:lnTo>
                  <a:lnTo>
                    <a:pt x="3652" y="1715"/>
                  </a:lnTo>
                  <a:lnTo>
                    <a:pt x="3652" y="1722"/>
                  </a:lnTo>
                  <a:lnTo>
                    <a:pt x="3649" y="1722"/>
                  </a:lnTo>
                  <a:lnTo>
                    <a:pt x="3649" y="1731"/>
                  </a:lnTo>
                  <a:lnTo>
                    <a:pt x="3640" y="1735"/>
                  </a:lnTo>
                  <a:lnTo>
                    <a:pt x="3640" y="1742"/>
                  </a:lnTo>
                  <a:lnTo>
                    <a:pt x="3636" y="1742"/>
                  </a:lnTo>
                  <a:lnTo>
                    <a:pt x="3636" y="1749"/>
                  </a:lnTo>
                  <a:lnTo>
                    <a:pt x="3632" y="1749"/>
                  </a:lnTo>
                  <a:lnTo>
                    <a:pt x="3632" y="1758"/>
                  </a:lnTo>
                  <a:lnTo>
                    <a:pt x="3629" y="1758"/>
                  </a:lnTo>
                  <a:lnTo>
                    <a:pt x="3629" y="1766"/>
                  </a:lnTo>
                  <a:lnTo>
                    <a:pt x="3620" y="1769"/>
                  </a:lnTo>
                  <a:lnTo>
                    <a:pt x="3620" y="1795"/>
                  </a:lnTo>
                  <a:lnTo>
                    <a:pt x="3616" y="1795"/>
                  </a:lnTo>
                  <a:lnTo>
                    <a:pt x="3616" y="1802"/>
                  </a:lnTo>
                  <a:lnTo>
                    <a:pt x="3612" y="1802"/>
                  </a:lnTo>
                  <a:lnTo>
                    <a:pt x="3612" y="1811"/>
                  </a:lnTo>
                  <a:lnTo>
                    <a:pt x="3609" y="1811"/>
                  </a:lnTo>
                  <a:lnTo>
                    <a:pt x="3603" y="1822"/>
                  </a:lnTo>
                  <a:lnTo>
                    <a:pt x="3592" y="1829"/>
                  </a:lnTo>
                  <a:lnTo>
                    <a:pt x="3592" y="1842"/>
                  </a:lnTo>
                  <a:lnTo>
                    <a:pt x="3589" y="1842"/>
                  </a:lnTo>
                  <a:lnTo>
                    <a:pt x="3589" y="1851"/>
                  </a:lnTo>
                  <a:lnTo>
                    <a:pt x="3580" y="1855"/>
                  </a:lnTo>
                  <a:lnTo>
                    <a:pt x="3580" y="1862"/>
                  </a:lnTo>
                  <a:lnTo>
                    <a:pt x="3576" y="1862"/>
                  </a:lnTo>
                  <a:lnTo>
                    <a:pt x="3576" y="1875"/>
                  </a:lnTo>
                  <a:lnTo>
                    <a:pt x="3560" y="1886"/>
                  </a:lnTo>
                  <a:lnTo>
                    <a:pt x="3556" y="1902"/>
                  </a:lnTo>
                  <a:lnTo>
                    <a:pt x="3543" y="1909"/>
                  </a:lnTo>
                  <a:lnTo>
                    <a:pt x="3543" y="1918"/>
                  </a:lnTo>
                  <a:lnTo>
                    <a:pt x="3529" y="1931"/>
                  </a:lnTo>
                  <a:lnTo>
                    <a:pt x="3523" y="1938"/>
                  </a:lnTo>
                  <a:lnTo>
                    <a:pt x="3516" y="1938"/>
                  </a:lnTo>
                  <a:lnTo>
                    <a:pt x="3516" y="1942"/>
                  </a:lnTo>
                  <a:lnTo>
                    <a:pt x="3509" y="1946"/>
                  </a:lnTo>
                  <a:lnTo>
                    <a:pt x="3509" y="1955"/>
                  </a:lnTo>
                  <a:lnTo>
                    <a:pt x="3472" y="1986"/>
                  </a:lnTo>
                  <a:lnTo>
                    <a:pt x="3469" y="1998"/>
                  </a:lnTo>
                  <a:lnTo>
                    <a:pt x="3460" y="1998"/>
                  </a:lnTo>
                  <a:lnTo>
                    <a:pt x="3449" y="2015"/>
                  </a:lnTo>
                  <a:lnTo>
                    <a:pt x="3436" y="2015"/>
                  </a:lnTo>
                  <a:lnTo>
                    <a:pt x="3436" y="2018"/>
                  </a:lnTo>
                  <a:lnTo>
                    <a:pt x="3429" y="2018"/>
                  </a:lnTo>
                  <a:lnTo>
                    <a:pt x="3420" y="2029"/>
                  </a:lnTo>
                  <a:lnTo>
                    <a:pt x="3403" y="2035"/>
                  </a:lnTo>
                  <a:lnTo>
                    <a:pt x="3396" y="2046"/>
                  </a:lnTo>
                  <a:lnTo>
                    <a:pt x="3389" y="2046"/>
                  </a:lnTo>
                  <a:lnTo>
                    <a:pt x="3383" y="2055"/>
                  </a:lnTo>
                  <a:lnTo>
                    <a:pt x="3376" y="2055"/>
                  </a:lnTo>
                  <a:lnTo>
                    <a:pt x="3356" y="2078"/>
                  </a:lnTo>
                  <a:lnTo>
                    <a:pt x="3349" y="2078"/>
                  </a:lnTo>
                  <a:lnTo>
                    <a:pt x="3343" y="2086"/>
                  </a:lnTo>
                  <a:lnTo>
                    <a:pt x="3332" y="2091"/>
                  </a:lnTo>
                  <a:lnTo>
                    <a:pt x="3332" y="2098"/>
                  </a:lnTo>
                  <a:lnTo>
                    <a:pt x="3303" y="2122"/>
                  </a:lnTo>
                  <a:lnTo>
                    <a:pt x="3303" y="2126"/>
                  </a:lnTo>
                  <a:lnTo>
                    <a:pt x="3296" y="2126"/>
                  </a:lnTo>
                  <a:lnTo>
                    <a:pt x="3291" y="2138"/>
                  </a:lnTo>
                  <a:lnTo>
                    <a:pt x="3280" y="2151"/>
                  </a:lnTo>
                  <a:lnTo>
                    <a:pt x="3269" y="2164"/>
                  </a:lnTo>
                  <a:lnTo>
                    <a:pt x="3260" y="2175"/>
                  </a:lnTo>
                  <a:lnTo>
                    <a:pt x="3252" y="2178"/>
                  </a:lnTo>
                  <a:lnTo>
                    <a:pt x="3252" y="2186"/>
                  </a:lnTo>
                  <a:lnTo>
                    <a:pt x="3236" y="2198"/>
                  </a:lnTo>
                  <a:lnTo>
                    <a:pt x="3232" y="2215"/>
                  </a:lnTo>
                  <a:lnTo>
                    <a:pt x="3223" y="2218"/>
                  </a:lnTo>
                  <a:lnTo>
                    <a:pt x="3203" y="2255"/>
                  </a:lnTo>
                  <a:lnTo>
                    <a:pt x="3180" y="2258"/>
                  </a:lnTo>
                  <a:lnTo>
                    <a:pt x="3180" y="2264"/>
                  </a:lnTo>
                  <a:lnTo>
                    <a:pt x="3178" y="2269"/>
                  </a:lnTo>
                  <a:lnTo>
                    <a:pt x="3176" y="2273"/>
                  </a:lnTo>
                  <a:lnTo>
                    <a:pt x="3174" y="2276"/>
                  </a:lnTo>
                  <a:lnTo>
                    <a:pt x="3174" y="2280"/>
                  </a:lnTo>
                  <a:lnTo>
                    <a:pt x="3172" y="2286"/>
                  </a:lnTo>
                  <a:lnTo>
                    <a:pt x="3143" y="2295"/>
                  </a:lnTo>
                  <a:lnTo>
                    <a:pt x="3136" y="2329"/>
                  </a:lnTo>
                  <a:lnTo>
                    <a:pt x="3123" y="2338"/>
                  </a:lnTo>
                  <a:lnTo>
                    <a:pt x="3123" y="2355"/>
                  </a:lnTo>
                  <a:lnTo>
                    <a:pt x="3120" y="2355"/>
                  </a:lnTo>
                  <a:lnTo>
                    <a:pt x="3112" y="2378"/>
                  </a:lnTo>
                  <a:lnTo>
                    <a:pt x="3109" y="2378"/>
                  </a:lnTo>
                  <a:lnTo>
                    <a:pt x="3109" y="2386"/>
                  </a:lnTo>
                  <a:lnTo>
                    <a:pt x="3103" y="2386"/>
                  </a:lnTo>
                  <a:lnTo>
                    <a:pt x="3100" y="2402"/>
                  </a:lnTo>
                  <a:lnTo>
                    <a:pt x="3083" y="2411"/>
                  </a:lnTo>
                  <a:lnTo>
                    <a:pt x="3063" y="2486"/>
                  </a:lnTo>
                  <a:lnTo>
                    <a:pt x="3081" y="2498"/>
                  </a:lnTo>
                  <a:lnTo>
                    <a:pt x="3096" y="2515"/>
                  </a:lnTo>
                  <a:lnTo>
                    <a:pt x="3100" y="2515"/>
                  </a:lnTo>
                  <a:lnTo>
                    <a:pt x="3100" y="2555"/>
                  </a:lnTo>
                  <a:lnTo>
                    <a:pt x="3094" y="2564"/>
                  </a:lnTo>
                  <a:lnTo>
                    <a:pt x="3094" y="2575"/>
                  </a:lnTo>
                  <a:lnTo>
                    <a:pt x="3096" y="2589"/>
                  </a:lnTo>
                  <a:lnTo>
                    <a:pt x="3096" y="2606"/>
                  </a:lnTo>
                  <a:lnTo>
                    <a:pt x="3092" y="2606"/>
                  </a:lnTo>
                  <a:lnTo>
                    <a:pt x="3092" y="2616"/>
                  </a:lnTo>
                  <a:lnTo>
                    <a:pt x="3096" y="2635"/>
                  </a:lnTo>
                  <a:lnTo>
                    <a:pt x="3103" y="2655"/>
                  </a:lnTo>
                  <a:lnTo>
                    <a:pt x="3111" y="2675"/>
                  </a:lnTo>
                  <a:lnTo>
                    <a:pt x="3116" y="2691"/>
                  </a:lnTo>
                  <a:lnTo>
                    <a:pt x="3120" y="2702"/>
                  </a:lnTo>
                  <a:lnTo>
                    <a:pt x="3127" y="2704"/>
                  </a:lnTo>
                  <a:lnTo>
                    <a:pt x="3132" y="2706"/>
                  </a:lnTo>
                  <a:lnTo>
                    <a:pt x="3138" y="2707"/>
                  </a:lnTo>
                  <a:lnTo>
                    <a:pt x="3141" y="2711"/>
                  </a:lnTo>
                  <a:lnTo>
                    <a:pt x="3145" y="2716"/>
                  </a:lnTo>
                  <a:lnTo>
                    <a:pt x="3149" y="2722"/>
                  </a:lnTo>
                  <a:lnTo>
                    <a:pt x="3154" y="2731"/>
                  </a:lnTo>
                  <a:lnTo>
                    <a:pt x="3158" y="2746"/>
                  </a:lnTo>
                  <a:lnTo>
                    <a:pt x="3156" y="2762"/>
                  </a:lnTo>
                  <a:lnTo>
                    <a:pt x="3152" y="2762"/>
                  </a:lnTo>
                  <a:lnTo>
                    <a:pt x="3152" y="2782"/>
                  </a:lnTo>
                  <a:lnTo>
                    <a:pt x="3149" y="2782"/>
                  </a:lnTo>
                  <a:lnTo>
                    <a:pt x="3149" y="2809"/>
                  </a:lnTo>
                  <a:lnTo>
                    <a:pt x="3147" y="2811"/>
                  </a:lnTo>
                  <a:lnTo>
                    <a:pt x="3147" y="2811"/>
                  </a:lnTo>
                  <a:lnTo>
                    <a:pt x="3145" y="2813"/>
                  </a:lnTo>
                  <a:lnTo>
                    <a:pt x="3143" y="2815"/>
                  </a:lnTo>
                  <a:lnTo>
                    <a:pt x="3143" y="2818"/>
                  </a:lnTo>
                  <a:lnTo>
                    <a:pt x="3149" y="2818"/>
                  </a:lnTo>
                  <a:lnTo>
                    <a:pt x="3149" y="2831"/>
                  </a:lnTo>
                  <a:lnTo>
                    <a:pt x="3152" y="2831"/>
                  </a:lnTo>
                  <a:lnTo>
                    <a:pt x="3152" y="2935"/>
                  </a:lnTo>
                  <a:lnTo>
                    <a:pt x="3160" y="2938"/>
                  </a:lnTo>
                  <a:lnTo>
                    <a:pt x="3163" y="2949"/>
                  </a:lnTo>
                  <a:lnTo>
                    <a:pt x="3165" y="2967"/>
                  </a:lnTo>
                  <a:lnTo>
                    <a:pt x="3163" y="2982"/>
                  </a:lnTo>
                  <a:lnTo>
                    <a:pt x="3160" y="2982"/>
                  </a:lnTo>
                  <a:lnTo>
                    <a:pt x="3160" y="2995"/>
                  </a:lnTo>
                  <a:lnTo>
                    <a:pt x="3152" y="2998"/>
                  </a:lnTo>
                  <a:lnTo>
                    <a:pt x="3152" y="3018"/>
                  </a:lnTo>
                  <a:lnTo>
                    <a:pt x="3140" y="3026"/>
                  </a:lnTo>
                  <a:lnTo>
                    <a:pt x="3140" y="3035"/>
                  </a:lnTo>
                  <a:lnTo>
                    <a:pt x="3116" y="3055"/>
                  </a:lnTo>
                  <a:lnTo>
                    <a:pt x="3116" y="3062"/>
                  </a:lnTo>
                  <a:lnTo>
                    <a:pt x="3100" y="3075"/>
                  </a:lnTo>
                  <a:lnTo>
                    <a:pt x="3096" y="3086"/>
                  </a:lnTo>
                  <a:lnTo>
                    <a:pt x="3080" y="3089"/>
                  </a:lnTo>
                  <a:lnTo>
                    <a:pt x="3072" y="3102"/>
                  </a:lnTo>
                  <a:lnTo>
                    <a:pt x="3063" y="3102"/>
                  </a:lnTo>
                  <a:lnTo>
                    <a:pt x="3063" y="3106"/>
                  </a:lnTo>
                  <a:lnTo>
                    <a:pt x="3056" y="3106"/>
                  </a:lnTo>
                  <a:lnTo>
                    <a:pt x="3056" y="3109"/>
                  </a:lnTo>
                  <a:lnTo>
                    <a:pt x="3036" y="3109"/>
                  </a:lnTo>
                  <a:lnTo>
                    <a:pt x="3036" y="3115"/>
                  </a:lnTo>
                  <a:lnTo>
                    <a:pt x="3020" y="3118"/>
                  </a:lnTo>
                  <a:lnTo>
                    <a:pt x="3020" y="3122"/>
                  </a:lnTo>
                  <a:lnTo>
                    <a:pt x="2972" y="3138"/>
                  </a:lnTo>
                  <a:lnTo>
                    <a:pt x="2949" y="3166"/>
                  </a:lnTo>
                  <a:lnTo>
                    <a:pt x="2943" y="3166"/>
                  </a:lnTo>
                  <a:lnTo>
                    <a:pt x="2943" y="3178"/>
                  </a:lnTo>
                  <a:lnTo>
                    <a:pt x="2932" y="3186"/>
                  </a:lnTo>
                  <a:lnTo>
                    <a:pt x="2932" y="3191"/>
                  </a:lnTo>
                  <a:lnTo>
                    <a:pt x="2923" y="3191"/>
                  </a:lnTo>
                  <a:lnTo>
                    <a:pt x="2920" y="3198"/>
                  </a:lnTo>
                  <a:lnTo>
                    <a:pt x="2916" y="3198"/>
                  </a:lnTo>
                  <a:lnTo>
                    <a:pt x="2914" y="3202"/>
                  </a:lnTo>
                  <a:lnTo>
                    <a:pt x="2914" y="3204"/>
                  </a:lnTo>
                  <a:lnTo>
                    <a:pt x="2914" y="3204"/>
                  </a:lnTo>
                  <a:lnTo>
                    <a:pt x="2914" y="3206"/>
                  </a:lnTo>
                  <a:lnTo>
                    <a:pt x="2914" y="3207"/>
                  </a:lnTo>
                  <a:lnTo>
                    <a:pt x="2914" y="3207"/>
                  </a:lnTo>
                  <a:lnTo>
                    <a:pt x="2914" y="3209"/>
                  </a:lnTo>
                  <a:lnTo>
                    <a:pt x="2912" y="3211"/>
                  </a:lnTo>
                  <a:lnTo>
                    <a:pt x="2909" y="3215"/>
                  </a:lnTo>
                  <a:lnTo>
                    <a:pt x="2909" y="3218"/>
                  </a:lnTo>
                  <a:lnTo>
                    <a:pt x="2889" y="3218"/>
                  </a:lnTo>
                  <a:lnTo>
                    <a:pt x="2852" y="3258"/>
                  </a:lnTo>
                  <a:lnTo>
                    <a:pt x="2843" y="3258"/>
                  </a:lnTo>
                  <a:lnTo>
                    <a:pt x="2840" y="3266"/>
                  </a:lnTo>
                  <a:lnTo>
                    <a:pt x="2832" y="3266"/>
                  </a:lnTo>
                  <a:lnTo>
                    <a:pt x="2820" y="3289"/>
                  </a:lnTo>
                  <a:lnTo>
                    <a:pt x="2823" y="3289"/>
                  </a:lnTo>
                  <a:lnTo>
                    <a:pt x="2829" y="3296"/>
                  </a:lnTo>
                  <a:lnTo>
                    <a:pt x="2832" y="3302"/>
                  </a:lnTo>
                  <a:lnTo>
                    <a:pt x="2836" y="3307"/>
                  </a:lnTo>
                  <a:lnTo>
                    <a:pt x="2840" y="3315"/>
                  </a:lnTo>
                  <a:lnTo>
                    <a:pt x="2840" y="3346"/>
                  </a:lnTo>
                  <a:lnTo>
                    <a:pt x="2849" y="3351"/>
                  </a:lnTo>
                  <a:lnTo>
                    <a:pt x="2851" y="3362"/>
                  </a:lnTo>
                  <a:lnTo>
                    <a:pt x="2851" y="3373"/>
                  </a:lnTo>
                  <a:lnTo>
                    <a:pt x="2856" y="3382"/>
                  </a:lnTo>
                  <a:lnTo>
                    <a:pt x="2858" y="3384"/>
                  </a:lnTo>
                  <a:lnTo>
                    <a:pt x="2858" y="3384"/>
                  </a:lnTo>
                  <a:lnTo>
                    <a:pt x="2858" y="3386"/>
                  </a:lnTo>
                  <a:lnTo>
                    <a:pt x="2860" y="3386"/>
                  </a:lnTo>
                  <a:lnTo>
                    <a:pt x="2861" y="3386"/>
                  </a:lnTo>
                  <a:lnTo>
                    <a:pt x="2863" y="3386"/>
                  </a:lnTo>
                  <a:lnTo>
                    <a:pt x="2860" y="3455"/>
                  </a:lnTo>
                  <a:lnTo>
                    <a:pt x="2856" y="3455"/>
                  </a:lnTo>
                  <a:lnTo>
                    <a:pt x="2856" y="3471"/>
                  </a:lnTo>
                  <a:lnTo>
                    <a:pt x="2852" y="3471"/>
                  </a:lnTo>
                  <a:lnTo>
                    <a:pt x="2852" y="3473"/>
                  </a:lnTo>
                  <a:lnTo>
                    <a:pt x="2852" y="3475"/>
                  </a:lnTo>
                  <a:lnTo>
                    <a:pt x="2854" y="3476"/>
                  </a:lnTo>
                  <a:lnTo>
                    <a:pt x="2856" y="3478"/>
                  </a:lnTo>
                  <a:lnTo>
                    <a:pt x="2856" y="3478"/>
                  </a:lnTo>
                  <a:lnTo>
                    <a:pt x="2858" y="3493"/>
                  </a:lnTo>
                  <a:lnTo>
                    <a:pt x="2854" y="3504"/>
                  </a:lnTo>
                  <a:lnTo>
                    <a:pt x="2849" y="3515"/>
                  </a:lnTo>
                  <a:lnTo>
                    <a:pt x="2843" y="3522"/>
                  </a:lnTo>
                  <a:lnTo>
                    <a:pt x="2843" y="3531"/>
                  </a:lnTo>
                  <a:lnTo>
                    <a:pt x="2816" y="3551"/>
                  </a:lnTo>
                  <a:lnTo>
                    <a:pt x="2800" y="3551"/>
                  </a:lnTo>
                  <a:lnTo>
                    <a:pt x="2800" y="3555"/>
                  </a:lnTo>
                  <a:lnTo>
                    <a:pt x="2789" y="3555"/>
                  </a:lnTo>
                  <a:lnTo>
                    <a:pt x="2783" y="3562"/>
                  </a:lnTo>
                  <a:lnTo>
                    <a:pt x="2772" y="3562"/>
                  </a:lnTo>
                  <a:lnTo>
                    <a:pt x="2772" y="3566"/>
                  </a:lnTo>
                  <a:lnTo>
                    <a:pt x="2756" y="3569"/>
                  </a:lnTo>
                  <a:lnTo>
                    <a:pt x="2756" y="3575"/>
                  </a:lnTo>
                  <a:lnTo>
                    <a:pt x="2736" y="3575"/>
                  </a:lnTo>
                  <a:lnTo>
                    <a:pt x="2732" y="3582"/>
                  </a:lnTo>
                  <a:lnTo>
                    <a:pt x="2716" y="3586"/>
                  </a:lnTo>
                  <a:lnTo>
                    <a:pt x="2716" y="3589"/>
                  </a:lnTo>
                  <a:lnTo>
                    <a:pt x="2709" y="3595"/>
                  </a:lnTo>
                  <a:lnTo>
                    <a:pt x="2703" y="3606"/>
                  </a:lnTo>
                  <a:lnTo>
                    <a:pt x="2700" y="3606"/>
                  </a:lnTo>
                  <a:lnTo>
                    <a:pt x="2703" y="3609"/>
                  </a:lnTo>
                  <a:lnTo>
                    <a:pt x="2707" y="3613"/>
                  </a:lnTo>
                  <a:lnTo>
                    <a:pt x="2709" y="3615"/>
                  </a:lnTo>
                  <a:lnTo>
                    <a:pt x="2709" y="3622"/>
                  </a:lnTo>
                  <a:lnTo>
                    <a:pt x="2712" y="3622"/>
                  </a:lnTo>
                  <a:lnTo>
                    <a:pt x="2712" y="3655"/>
                  </a:lnTo>
                  <a:lnTo>
                    <a:pt x="2709" y="3655"/>
                  </a:lnTo>
                  <a:lnTo>
                    <a:pt x="2709" y="3682"/>
                  </a:lnTo>
                  <a:lnTo>
                    <a:pt x="2703" y="3682"/>
                  </a:lnTo>
                  <a:lnTo>
                    <a:pt x="2703" y="3695"/>
                  </a:lnTo>
                  <a:lnTo>
                    <a:pt x="2700" y="3695"/>
                  </a:lnTo>
                  <a:lnTo>
                    <a:pt x="2700" y="3702"/>
                  </a:lnTo>
                  <a:lnTo>
                    <a:pt x="2696" y="3702"/>
                  </a:lnTo>
                  <a:lnTo>
                    <a:pt x="2696" y="3718"/>
                  </a:lnTo>
                  <a:lnTo>
                    <a:pt x="2692" y="3718"/>
                  </a:lnTo>
                  <a:lnTo>
                    <a:pt x="2692" y="3726"/>
                  </a:lnTo>
                  <a:lnTo>
                    <a:pt x="2689" y="3726"/>
                  </a:lnTo>
                  <a:lnTo>
                    <a:pt x="2683" y="3762"/>
                  </a:lnTo>
                  <a:lnTo>
                    <a:pt x="2669" y="3775"/>
                  </a:lnTo>
                  <a:lnTo>
                    <a:pt x="2669" y="3778"/>
                  </a:lnTo>
                  <a:lnTo>
                    <a:pt x="2660" y="3778"/>
                  </a:lnTo>
                  <a:lnTo>
                    <a:pt x="2652" y="3789"/>
                  </a:lnTo>
                  <a:lnTo>
                    <a:pt x="2643" y="3789"/>
                  </a:lnTo>
                  <a:lnTo>
                    <a:pt x="2643" y="3795"/>
                  </a:lnTo>
                  <a:lnTo>
                    <a:pt x="2640" y="3798"/>
                  </a:lnTo>
                  <a:lnTo>
                    <a:pt x="2634" y="3804"/>
                  </a:lnTo>
                  <a:lnTo>
                    <a:pt x="2629" y="3807"/>
                  </a:lnTo>
                  <a:lnTo>
                    <a:pt x="2623" y="3811"/>
                  </a:lnTo>
                  <a:lnTo>
                    <a:pt x="2616" y="3815"/>
                  </a:lnTo>
                  <a:lnTo>
                    <a:pt x="2612" y="3826"/>
                  </a:lnTo>
                  <a:lnTo>
                    <a:pt x="2609" y="3826"/>
                  </a:lnTo>
                  <a:lnTo>
                    <a:pt x="2609" y="3835"/>
                  </a:lnTo>
                  <a:lnTo>
                    <a:pt x="2600" y="3838"/>
                  </a:lnTo>
                  <a:lnTo>
                    <a:pt x="2596" y="3858"/>
                  </a:lnTo>
                  <a:lnTo>
                    <a:pt x="2583" y="3866"/>
                  </a:lnTo>
                  <a:lnTo>
                    <a:pt x="2583" y="3875"/>
                  </a:lnTo>
                  <a:lnTo>
                    <a:pt x="2576" y="3878"/>
                  </a:lnTo>
                  <a:lnTo>
                    <a:pt x="2576" y="3886"/>
                  </a:lnTo>
                  <a:lnTo>
                    <a:pt x="2560" y="3898"/>
                  </a:lnTo>
                  <a:lnTo>
                    <a:pt x="2560" y="3906"/>
                  </a:lnTo>
                  <a:lnTo>
                    <a:pt x="2532" y="3929"/>
                  </a:lnTo>
                  <a:lnTo>
                    <a:pt x="2529" y="3938"/>
                  </a:lnTo>
                  <a:lnTo>
                    <a:pt x="2512" y="3942"/>
                  </a:lnTo>
                  <a:lnTo>
                    <a:pt x="2509" y="3955"/>
                  </a:lnTo>
                  <a:lnTo>
                    <a:pt x="2489" y="3966"/>
                  </a:lnTo>
                  <a:lnTo>
                    <a:pt x="2489" y="3975"/>
                  </a:lnTo>
                  <a:lnTo>
                    <a:pt x="2483" y="3975"/>
                  </a:lnTo>
                  <a:lnTo>
                    <a:pt x="2480" y="3982"/>
                  </a:lnTo>
                  <a:lnTo>
                    <a:pt x="2472" y="3982"/>
                  </a:lnTo>
                  <a:lnTo>
                    <a:pt x="2449" y="4009"/>
                  </a:lnTo>
                  <a:lnTo>
                    <a:pt x="2440" y="4009"/>
                  </a:lnTo>
                  <a:lnTo>
                    <a:pt x="2432" y="4022"/>
                  </a:lnTo>
                  <a:lnTo>
                    <a:pt x="2409" y="4031"/>
                  </a:lnTo>
                  <a:lnTo>
                    <a:pt x="2400" y="4042"/>
                  </a:lnTo>
                  <a:lnTo>
                    <a:pt x="2383" y="4046"/>
                  </a:lnTo>
                  <a:lnTo>
                    <a:pt x="2380" y="4055"/>
                  </a:lnTo>
                  <a:lnTo>
                    <a:pt x="2340" y="4058"/>
                  </a:lnTo>
                  <a:lnTo>
                    <a:pt x="2340" y="4058"/>
                  </a:lnTo>
                  <a:lnTo>
                    <a:pt x="2340" y="4056"/>
                  </a:lnTo>
                  <a:lnTo>
                    <a:pt x="2338" y="4055"/>
                  </a:lnTo>
                  <a:lnTo>
                    <a:pt x="2336" y="4055"/>
                  </a:lnTo>
                  <a:lnTo>
                    <a:pt x="2332" y="4055"/>
                  </a:lnTo>
                  <a:lnTo>
                    <a:pt x="2332" y="4058"/>
                  </a:lnTo>
                  <a:lnTo>
                    <a:pt x="2323" y="4058"/>
                  </a:lnTo>
                  <a:lnTo>
                    <a:pt x="2312" y="4075"/>
                  </a:lnTo>
                  <a:lnTo>
                    <a:pt x="2276" y="4075"/>
                  </a:lnTo>
                  <a:lnTo>
                    <a:pt x="2272" y="4082"/>
                  </a:lnTo>
                  <a:lnTo>
                    <a:pt x="2263" y="4082"/>
                  </a:lnTo>
                  <a:lnTo>
                    <a:pt x="2263" y="4086"/>
                  </a:lnTo>
                  <a:lnTo>
                    <a:pt x="2216" y="4082"/>
                  </a:lnTo>
                  <a:lnTo>
                    <a:pt x="2216" y="4078"/>
                  </a:lnTo>
                  <a:lnTo>
                    <a:pt x="2209" y="4078"/>
                  </a:lnTo>
                  <a:lnTo>
                    <a:pt x="2209" y="4075"/>
                  </a:lnTo>
                  <a:lnTo>
                    <a:pt x="2203" y="4073"/>
                  </a:lnTo>
                  <a:lnTo>
                    <a:pt x="2200" y="4073"/>
                  </a:lnTo>
                  <a:lnTo>
                    <a:pt x="2198" y="4075"/>
                  </a:lnTo>
                  <a:lnTo>
                    <a:pt x="2196" y="4076"/>
                  </a:lnTo>
                  <a:lnTo>
                    <a:pt x="2194" y="4078"/>
                  </a:lnTo>
                  <a:lnTo>
                    <a:pt x="2194" y="4080"/>
                  </a:lnTo>
                  <a:lnTo>
                    <a:pt x="2192" y="4082"/>
                  </a:lnTo>
                  <a:lnTo>
                    <a:pt x="2192" y="4082"/>
                  </a:lnTo>
                  <a:lnTo>
                    <a:pt x="2140" y="4078"/>
                  </a:lnTo>
                  <a:lnTo>
                    <a:pt x="2140" y="4082"/>
                  </a:lnTo>
                  <a:lnTo>
                    <a:pt x="2129" y="4082"/>
                  </a:lnTo>
                  <a:lnTo>
                    <a:pt x="2116" y="4098"/>
                  </a:lnTo>
                  <a:lnTo>
                    <a:pt x="2052" y="4098"/>
                  </a:lnTo>
                  <a:lnTo>
                    <a:pt x="2052" y="4102"/>
                  </a:lnTo>
                  <a:lnTo>
                    <a:pt x="2036" y="4106"/>
                  </a:lnTo>
                  <a:lnTo>
                    <a:pt x="2023" y="4122"/>
                  </a:lnTo>
                  <a:lnTo>
                    <a:pt x="1983" y="4122"/>
                  </a:lnTo>
                  <a:lnTo>
                    <a:pt x="1981" y="4120"/>
                  </a:lnTo>
                  <a:lnTo>
                    <a:pt x="1978" y="4118"/>
                  </a:lnTo>
                  <a:lnTo>
                    <a:pt x="1974" y="4116"/>
                  </a:lnTo>
                  <a:lnTo>
                    <a:pt x="1972" y="4115"/>
                  </a:lnTo>
                  <a:lnTo>
                    <a:pt x="1972" y="4106"/>
                  </a:lnTo>
                  <a:lnTo>
                    <a:pt x="1971" y="4104"/>
                  </a:lnTo>
                  <a:lnTo>
                    <a:pt x="1967" y="4102"/>
                  </a:lnTo>
                  <a:lnTo>
                    <a:pt x="1961" y="4098"/>
                  </a:lnTo>
                  <a:lnTo>
                    <a:pt x="1956" y="4096"/>
                  </a:lnTo>
                  <a:lnTo>
                    <a:pt x="1951" y="4093"/>
                  </a:lnTo>
                  <a:lnTo>
                    <a:pt x="1947" y="4091"/>
                  </a:lnTo>
                  <a:lnTo>
                    <a:pt x="1943" y="4091"/>
                  </a:lnTo>
                  <a:lnTo>
                    <a:pt x="1941" y="4089"/>
                  </a:lnTo>
                  <a:lnTo>
                    <a:pt x="1941" y="4091"/>
                  </a:lnTo>
                  <a:lnTo>
                    <a:pt x="1941" y="4091"/>
                  </a:lnTo>
                  <a:lnTo>
                    <a:pt x="1941" y="4093"/>
                  </a:lnTo>
                  <a:lnTo>
                    <a:pt x="1941" y="4093"/>
                  </a:lnTo>
                  <a:lnTo>
                    <a:pt x="1940" y="4095"/>
                  </a:lnTo>
                  <a:lnTo>
                    <a:pt x="1920" y="4095"/>
                  </a:lnTo>
                  <a:lnTo>
                    <a:pt x="1916" y="4055"/>
                  </a:lnTo>
                  <a:lnTo>
                    <a:pt x="1920" y="4055"/>
                  </a:lnTo>
                  <a:lnTo>
                    <a:pt x="1920" y="4051"/>
                  </a:lnTo>
                  <a:lnTo>
                    <a:pt x="1916" y="4051"/>
                  </a:lnTo>
                  <a:lnTo>
                    <a:pt x="1912" y="4038"/>
                  </a:lnTo>
                  <a:lnTo>
                    <a:pt x="1909" y="4038"/>
                  </a:lnTo>
                  <a:lnTo>
                    <a:pt x="1909" y="4031"/>
                  </a:lnTo>
                  <a:lnTo>
                    <a:pt x="1900" y="4026"/>
                  </a:lnTo>
                  <a:lnTo>
                    <a:pt x="1900" y="4015"/>
                  </a:lnTo>
                  <a:lnTo>
                    <a:pt x="1892" y="4009"/>
                  </a:lnTo>
                  <a:lnTo>
                    <a:pt x="1892" y="3989"/>
                  </a:lnTo>
                  <a:lnTo>
                    <a:pt x="1896" y="3989"/>
                  </a:lnTo>
                  <a:lnTo>
                    <a:pt x="1896" y="3986"/>
                  </a:lnTo>
                  <a:lnTo>
                    <a:pt x="1912" y="3986"/>
                  </a:lnTo>
                  <a:lnTo>
                    <a:pt x="1916" y="3978"/>
                  </a:lnTo>
                  <a:lnTo>
                    <a:pt x="1916" y="3967"/>
                  </a:lnTo>
                  <a:lnTo>
                    <a:pt x="1916" y="3953"/>
                  </a:lnTo>
                  <a:lnTo>
                    <a:pt x="1916" y="3942"/>
                  </a:lnTo>
                  <a:lnTo>
                    <a:pt x="1903" y="3935"/>
                  </a:lnTo>
                  <a:lnTo>
                    <a:pt x="1903" y="3926"/>
                  </a:lnTo>
                  <a:lnTo>
                    <a:pt x="1892" y="3918"/>
                  </a:lnTo>
                  <a:lnTo>
                    <a:pt x="1892" y="3911"/>
                  </a:lnTo>
                  <a:lnTo>
                    <a:pt x="1889" y="3911"/>
                  </a:lnTo>
                  <a:lnTo>
                    <a:pt x="1880" y="3886"/>
                  </a:lnTo>
                  <a:lnTo>
                    <a:pt x="1876" y="3886"/>
                  </a:lnTo>
                  <a:lnTo>
                    <a:pt x="1872" y="3866"/>
                  </a:lnTo>
                  <a:lnTo>
                    <a:pt x="1863" y="3862"/>
                  </a:lnTo>
                  <a:lnTo>
                    <a:pt x="1863" y="3855"/>
                  </a:lnTo>
                  <a:lnTo>
                    <a:pt x="1860" y="3855"/>
                  </a:lnTo>
                  <a:lnTo>
                    <a:pt x="1860" y="3835"/>
                  </a:lnTo>
                  <a:lnTo>
                    <a:pt x="1856" y="3835"/>
                  </a:lnTo>
                  <a:lnTo>
                    <a:pt x="1856" y="3826"/>
                  </a:lnTo>
                  <a:lnTo>
                    <a:pt x="1852" y="3826"/>
                  </a:lnTo>
                  <a:lnTo>
                    <a:pt x="1849" y="3802"/>
                  </a:lnTo>
                  <a:lnTo>
                    <a:pt x="1843" y="3802"/>
                  </a:lnTo>
                  <a:lnTo>
                    <a:pt x="1836" y="3778"/>
                  </a:lnTo>
                  <a:lnTo>
                    <a:pt x="1832" y="3778"/>
                  </a:lnTo>
                  <a:lnTo>
                    <a:pt x="1829" y="3775"/>
                  </a:lnTo>
                  <a:lnTo>
                    <a:pt x="1827" y="3771"/>
                  </a:lnTo>
                  <a:lnTo>
                    <a:pt x="1825" y="3767"/>
                  </a:lnTo>
                  <a:lnTo>
                    <a:pt x="1823" y="3762"/>
                  </a:lnTo>
                  <a:lnTo>
                    <a:pt x="1812" y="3762"/>
                  </a:lnTo>
                  <a:lnTo>
                    <a:pt x="1789" y="3735"/>
                  </a:lnTo>
                  <a:lnTo>
                    <a:pt x="1780" y="3729"/>
                  </a:lnTo>
                  <a:lnTo>
                    <a:pt x="1780" y="3722"/>
                  </a:lnTo>
                  <a:lnTo>
                    <a:pt x="1776" y="3722"/>
                  </a:lnTo>
                  <a:lnTo>
                    <a:pt x="1776" y="3715"/>
                  </a:lnTo>
                  <a:lnTo>
                    <a:pt x="1772" y="3715"/>
                  </a:lnTo>
                  <a:lnTo>
                    <a:pt x="1772" y="3706"/>
                  </a:lnTo>
                  <a:lnTo>
                    <a:pt x="1763" y="3702"/>
                  </a:lnTo>
                  <a:lnTo>
                    <a:pt x="1763" y="3695"/>
                  </a:lnTo>
                  <a:lnTo>
                    <a:pt x="1756" y="3691"/>
                  </a:lnTo>
                  <a:lnTo>
                    <a:pt x="1752" y="3642"/>
                  </a:lnTo>
                  <a:lnTo>
                    <a:pt x="1743" y="3638"/>
                  </a:lnTo>
                  <a:lnTo>
                    <a:pt x="1743" y="3618"/>
                  </a:lnTo>
                  <a:lnTo>
                    <a:pt x="1740" y="3618"/>
                  </a:lnTo>
                  <a:lnTo>
                    <a:pt x="1740" y="3606"/>
                  </a:lnTo>
                  <a:lnTo>
                    <a:pt x="1736" y="3606"/>
                  </a:lnTo>
                  <a:lnTo>
                    <a:pt x="1736" y="3555"/>
                  </a:lnTo>
                  <a:lnTo>
                    <a:pt x="1732" y="3555"/>
                  </a:lnTo>
                  <a:lnTo>
                    <a:pt x="1729" y="3538"/>
                  </a:lnTo>
                  <a:lnTo>
                    <a:pt x="1723" y="3538"/>
                  </a:lnTo>
                  <a:lnTo>
                    <a:pt x="1723" y="3522"/>
                  </a:lnTo>
                  <a:lnTo>
                    <a:pt x="1720" y="3522"/>
                  </a:lnTo>
                  <a:lnTo>
                    <a:pt x="1720" y="3509"/>
                  </a:lnTo>
                  <a:lnTo>
                    <a:pt x="1716" y="3509"/>
                  </a:lnTo>
                  <a:lnTo>
                    <a:pt x="1716" y="3491"/>
                  </a:lnTo>
                  <a:lnTo>
                    <a:pt x="1720" y="3491"/>
                  </a:lnTo>
                  <a:lnTo>
                    <a:pt x="1716" y="3442"/>
                  </a:lnTo>
                  <a:lnTo>
                    <a:pt x="1716" y="3436"/>
                  </a:lnTo>
                  <a:lnTo>
                    <a:pt x="1718" y="3431"/>
                  </a:lnTo>
                  <a:lnTo>
                    <a:pt x="1718" y="3426"/>
                  </a:lnTo>
                  <a:lnTo>
                    <a:pt x="1720" y="3420"/>
                  </a:lnTo>
                  <a:lnTo>
                    <a:pt x="1720" y="3416"/>
                  </a:lnTo>
                  <a:lnTo>
                    <a:pt x="1720" y="3415"/>
                  </a:lnTo>
                  <a:lnTo>
                    <a:pt x="1716" y="3415"/>
                  </a:lnTo>
                  <a:lnTo>
                    <a:pt x="1709" y="3391"/>
                  </a:lnTo>
                  <a:lnTo>
                    <a:pt x="1692" y="3378"/>
                  </a:lnTo>
                  <a:lnTo>
                    <a:pt x="1692" y="3366"/>
                  </a:lnTo>
                  <a:lnTo>
                    <a:pt x="1689" y="3366"/>
                  </a:lnTo>
                  <a:lnTo>
                    <a:pt x="1689" y="3358"/>
                  </a:lnTo>
                  <a:lnTo>
                    <a:pt x="1683" y="3358"/>
                  </a:lnTo>
                  <a:lnTo>
                    <a:pt x="1683" y="3351"/>
                  </a:lnTo>
                  <a:lnTo>
                    <a:pt x="1669" y="3338"/>
                  </a:lnTo>
                  <a:lnTo>
                    <a:pt x="1669" y="3331"/>
                  </a:lnTo>
                  <a:lnTo>
                    <a:pt x="1660" y="3326"/>
                  </a:lnTo>
                  <a:lnTo>
                    <a:pt x="1660" y="3318"/>
                  </a:lnTo>
                  <a:lnTo>
                    <a:pt x="1656" y="3318"/>
                  </a:lnTo>
                  <a:lnTo>
                    <a:pt x="1656" y="3298"/>
                  </a:lnTo>
                  <a:lnTo>
                    <a:pt x="1652" y="3298"/>
                  </a:lnTo>
                  <a:lnTo>
                    <a:pt x="1652" y="3289"/>
                  </a:lnTo>
                  <a:lnTo>
                    <a:pt x="1643" y="3286"/>
                  </a:lnTo>
                  <a:lnTo>
                    <a:pt x="1643" y="3278"/>
                  </a:lnTo>
                  <a:lnTo>
                    <a:pt x="1640" y="3278"/>
                  </a:lnTo>
                  <a:lnTo>
                    <a:pt x="1640" y="3262"/>
                  </a:lnTo>
                  <a:lnTo>
                    <a:pt x="1629" y="3255"/>
                  </a:lnTo>
                  <a:lnTo>
                    <a:pt x="1629" y="3242"/>
                  </a:lnTo>
                  <a:lnTo>
                    <a:pt x="1620" y="3238"/>
                  </a:lnTo>
                  <a:lnTo>
                    <a:pt x="1612" y="3215"/>
                  </a:lnTo>
                  <a:lnTo>
                    <a:pt x="1603" y="3211"/>
                  </a:lnTo>
                  <a:lnTo>
                    <a:pt x="1603" y="3202"/>
                  </a:lnTo>
                  <a:lnTo>
                    <a:pt x="1589" y="3191"/>
                  </a:lnTo>
                  <a:lnTo>
                    <a:pt x="1583" y="3175"/>
                  </a:lnTo>
                  <a:lnTo>
                    <a:pt x="1576" y="3169"/>
                  </a:lnTo>
                  <a:lnTo>
                    <a:pt x="1576" y="3162"/>
                  </a:lnTo>
                  <a:lnTo>
                    <a:pt x="1572" y="3162"/>
                  </a:lnTo>
                  <a:lnTo>
                    <a:pt x="1571" y="3149"/>
                  </a:lnTo>
                  <a:lnTo>
                    <a:pt x="1571" y="3131"/>
                  </a:lnTo>
                  <a:lnTo>
                    <a:pt x="1572" y="3111"/>
                  </a:lnTo>
                  <a:lnTo>
                    <a:pt x="1574" y="3093"/>
                  </a:lnTo>
                  <a:lnTo>
                    <a:pt x="1576" y="3082"/>
                  </a:lnTo>
                  <a:lnTo>
                    <a:pt x="1572" y="3022"/>
                  </a:lnTo>
                  <a:lnTo>
                    <a:pt x="1576" y="3022"/>
                  </a:lnTo>
                  <a:lnTo>
                    <a:pt x="1576" y="3015"/>
                  </a:lnTo>
                  <a:lnTo>
                    <a:pt x="1589" y="3006"/>
                  </a:lnTo>
                  <a:lnTo>
                    <a:pt x="1589" y="2986"/>
                  </a:lnTo>
                  <a:lnTo>
                    <a:pt x="1592" y="2986"/>
                  </a:lnTo>
                  <a:lnTo>
                    <a:pt x="1592" y="2975"/>
                  </a:lnTo>
                  <a:lnTo>
                    <a:pt x="1596" y="2975"/>
                  </a:lnTo>
                  <a:lnTo>
                    <a:pt x="1596" y="2966"/>
                  </a:lnTo>
                  <a:lnTo>
                    <a:pt x="1600" y="2966"/>
                  </a:lnTo>
                  <a:lnTo>
                    <a:pt x="1600" y="2942"/>
                  </a:lnTo>
                  <a:lnTo>
                    <a:pt x="1603" y="2942"/>
                  </a:lnTo>
                  <a:lnTo>
                    <a:pt x="1603" y="2918"/>
                  </a:lnTo>
                  <a:lnTo>
                    <a:pt x="1609" y="2918"/>
                  </a:lnTo>
                  <a:lnTo>
                    <a:pt x="1609" y="2911"/>
                  </a:lnTo>
                  <a:lnTo>
                    <a:pt x="1612" y="2911"/>
                  </a:lnTo>
                  <a:lnTo>
                    <a:pt x="1612" y="2886"/>
                  </a:lnTo>
                  <a:lnTo>
                    <a:pt x="1618" y="2876"/>
                  </a:lnTo>
                  <a:lnTo>
                    <a:pt x="1623" y="2871"/>
                  </a:lnTo>
                  <a:lnTo>
                    <a:pt x="1631" y="2866"/>
                  </a:lnTo>
                  <a:lnTo>
                    <a:pt x="1636" y="2856"/>
                  </a:lnTo>
                  <a:lnTo>
                    <a:pt x="1640" y="2842"/>
                  </a:lnTo>
                  <a:lnTo>
                    <a:pt x="1652" y="2842"/>
                  </a:lnTo>
                  <a:lnTo>
                    <a:pt x="1660" y="2831"/>
                  </a:lnTo>
                  <a:lnTo>
                    <a:pt x="1667" y="2824"/>
                  </a:lnTo>
                  <a:lnTo>
                    <a:pt x="1672" y="2818"/>
                  </a:lnTo>
                  <a:lnTo>
                    <a:pt x="1676" y="2809"/>
                  </a:lnTo>
                  <a:lnTo>
                    <a:pt x="1680" y="2796"/>
                  </a:lnTo>
                  <a:lnTo>
                    <a:pt x="1680" y="2778"/>
                  </a:lnTo>
                  <a:lnTo>
                    <a:pt x="1681" y="2773"/>
                  </a:lnTo>
                  <a:lnTo>
                    <a:pt x="1683" y="2762"/>
                  </a:lnTo>
                  <a:lnTo>
                    <a:pt x="1681" y="2751"/>
                  </a:lnTo>
                  <a:lnTo>
                    <a:pt x="1680" y="2742"/>
                  </a:lnTo>
                  <a:lnTo>
                    <a:pt x="1669" y="2735"/>
                  </a:lnTo>
                  <a:lnTo>
                    <a:pt x="1669" y="2722"/>
                  </a:lnTo>
                  <a:lnTo>
                    <a:pt x="1663" y="2722"/>
                  </a:lnTo>
                  <a:lnTo>
                    <a:pt x="1660" y="2706"/>
                  </a:lnTo>
                  <a:lnTo>
                    <a:pt x="1656" y="2706"/>
                  </a:lnTo>
                  <a:lnTo>
                    <a:pt x="1656" y="2695"/>
                  </a:lnTo>
                  <a:lnTo>
                    <a:pt x="1652" y="2695"/>
                  </a:lnTo>
                  <a:lnTo>
                    <a:pt x="1652" y="2678"/>
                  </a:lnTo>
                  <a:lnTo>
                    <a:pt x="1643" y="2675"/>
                  </a:lnTo>
                  <a:lnTo>
                    <a:pt x="1640" y="2635"/>
                  </a:lnTo>
                  <a:lnTo>
                    <a:pt x="1651" y="2627"/>
                  </a:lnTo>
                  <a:lnTo>
                    <a:pt x="1654" y="2618"/>
                  </a:lnTo>
                  <a:lnTo>
                    <a:pt x="1656" y="2602"/>
                  </a:lnTo>
                  <a:lnTo>
                    <a:pt x="1649" y="2593"/>
                  </a:lnTo>
                  <a:lnTo>
                    <a:pt x="1645" y="2586"/>
                  </a:lnTo>
                  <a:lnTo>
                    <a:pt x="1643" y="2576"/>
                  </a:lnTo>
                  <a:lnTo>
                    <a:pt x="1640" y="2566"/>
                  </a:lnTo>
                  <a:lnTo>
                    <a:pt x="1636" y="2566"/>
                  </a:lnTo>
                  <a:lnTo>
                    <a:pt x="1632" y="2551"/>
                  </a:lnTo>
                  <a:lnTo>
                    <a:pt x="1629" y="2551"/>
                  </a:lnTo>
                  <a:lnTo>
                    <a:pt x="1629" y="2529"/>
                  </a:lnTo>
                  <a:lnTo>
                    <a:pt x="1616" y="2522"/>
                  </a:lnTo>
                  <a:lnTo>
                    <a:pt x="1612" y="2502"/>
                  </a:lnTo>
                  <a:lnTo>
                    <a:pt x="1603" y="2498"/>
                  </a:lnTo>
                  <a:lnTo>
                    <a:pt x="1603" y="2491"/>
                  </a:lnTo>
                  <a:lnTo>
                    <a:pt x="1600" y="2491"/>
                  </a:lnTo>
                  <a:lnTo>
                    <a:pt x="1600" y="2462"/>
                  </a:lnTo>
                  <a:lnTo>
                    <a:pt x="1589" y="2426"/>
                  </a:lnTo>
                  <a:lnTo>
                    <a:pt x="1580" y="2426"/>
                  </a:lnTo>
                  <a:lnTo>
                    <a:pt x="1576" y="2411"/>
                  </a:lnTo>
                  <a:lnTo>
                    <a:pt x="1572" y="2411"/>
                  </a:lnTo>
                  <a:lnTo>
                    <a:pt x="1572" y="2398"/>
                  </a:lnTo>
                  <a:lnTo>
                    <a:pt x="1563" y="2395"/>
                  </a:lnTo>
                  <a:lnTo>
                    <a:pt x="1556" y="2384"/>
                  </a:lnTo>
                  <a:lnTo>
                    <a:pt x="1549" y="2373"/>
                  </a:lnTo>
                  <a:lnTo>
                    <a:pt x="1543" y="2358"/>
                  </a:lnTo>
                  <a:lnTo>
                    <a:pt x="1532" y="2358"/>
                  </a:lnTo>
                  <a:lnTo>
                    <a:pt x="1532" y="2351"/>
                  </a:lnTo>
                  <a:lnTo>
                    <a:pt x="1518" y="2338"/>
                  </a:lnTo>
                  <a:lnTo>
                    <a:pt x="1507" y="2324"/>
                  </a:lnTo>
                  <a:lnTo>
                    <a:pt x="1496" y="2309"/>
                  </a:lnTo>
                  <a:lnTo>
                    <a:pt x="1476" y="2295"/>
                  </a:lnTo>
                  <a:lnTo>
                    <a:pt x="1476" y="2282"/>
                  </a:lnTo>
                  <a:lnTo>
                    <a:pt x="1465" y="2278"/>
                  </a:lnTo>
                  <a:lnTo>
                    <a:pt x="1458" y="2273"/>
                  </a:lnTo>
                  <a:lnTo>
                    <a:pt x="1452" y="2264"/>
                  </a:lnTo>
                  <a:lnTo>
                    <a:pt x="1452" y="2249"/>
                  </a:lnTo>
                  <a:lnTo>
                    <a:pt x="1440" y="2244"/>
                  </a:lnTo>
                  <a:lnTo>
                    <a:pt x="1436" y="2235"/>
                  </a:lnTo>
                  <a:lnTo>
                    <a:pt x="1436" y="2218"/>
                  </a:lnTo>
                  <a:lnTo>
                    <a:pt x="1429" y="2218"/>
                  </a:lnTo>
                  <a:lnTo>
                    <a:pt x="1423" y="2206"/>
                  </a:lnTo>
                  <a:lnTo>
                    <a:pt x="1420" y="2196"/>
                  </a:lnTo>
                  <a:lnTo>
                    <a:pt x="1414" y="2187"/>
                  </a:lnTo>
                  <a:lnTo>
                    <a:pt x="1411" y="2175"/>
                  </a:lnTo>
                  <a:lnTo>
                    <a:pt x="1409" y="2158"/>
                  </a:lnTo>
                  <a:lnTo>
                    <a:pt x="1432" y="2158"/>
                  </a:lnTo>
                  <a:lnTo>
                    <a:pt x="1432" y="2151"/>
                  </a:lnTo>
                  <a:lnTo>
                    <a:pt x="1440" y="2146"/>
                  </a:lnTo>
                  <a:lnTo>
                    <a:pt x="1440" y="2086"/>
                  </a:lnTo>
                  <a:lnTo>
                    <a:pt x="1449" y="2086"/>
                  </a:lnTo>
                  <a:lnTo>
                    <a:pt x="1443" y="2075"/>
                  </a:lnTo>
                  <a:lnTo>
                    <a:pt x="1440" y="2075"/>
                  </a:lnTo>
                  <a:lnTo>
                    <a:pt x="1438" y="2060"/>
                  </a:lnTo>
                  <a:lnTo>
                    <a:pt x="1441" y="2047"/>
                  </a:lnTo>
                  <a:lnTo>
                    <a:pt x="1447" y="2035"/>
                  </a:lnTo>
                  <a:lnTo>
                    <a:pt x="1452" y="2026"/>
                  </a:lnTo>
                  <a:lnTo>
                    <a:pt x="1460" y="2022"/>
                  </a:lnTo>
                  <a:lnTo>
                    <a:pt x="1460" y="1998"/>
                  </a:lnTo>
                  <a:lnTo>
                    <a:pt x="1469" y="1998"/>
                  </a:lnTo>
                  <a:lnTo>
                    <a:pt x="1467" y="1993"/>
                  </a:lnTo>
                  <a:lnTo>
                    <a:pt x="1463" y="1986"/>
                  </a:lnTo>
                  <a:lnTo>
                    <a:pt x="1463" y="1978"/>
                  </a:lnTo>
                  <a:lnTo>
                    <a:pt x="1463" y="1969"/>
                  </a:lnTo>
                  <a:lnTo>
                    <a:pt x="1469" y="1969"/>
                  </a:lnTo>
                  <a:lnTo>
                    <a:pt x="1469" y="1955"/>
                  </a:lnTo>
                  <a:lnTo>
                    <a:pt x="1460" y="1951"/>
                  </a:lnTo>
                  <a:lnTo>
                    <a:pt x="1460" y="1942"/>
                  </a:lnTo>
                  <a:lnTo>
                    <a:pt x="1456" y="1942"/>
                  </a:lnTo>
                  <a:lnTo>
                    <a:pt x="1452" y="1922"/>
                  </a:lnTo>
                  <a:lnTo>
                    <a:pt x="1432" y="1918"/>
                  </a:lnTo>
                  <a:lnTo>
                    <a:pt x="1429" y="1915"/>
                  </a:lnTo>
                  <a:lnTo>
                    <a:pt x="1427" y="1911"/>
                  </a:lnTo>
                  <a:lnTo>
                    <a:pt x="1423" y="1907"/>
                  </a:lnTo>
                  <a:lnTo>
                    <a:pt x="1421" y="1904"/>
                  </a:lnTo>
                  <a:lnTo>
                    <a:pt x="1420" y="1898"/>
                  </a:lnTo>
                  <a:lnTo>
                    <a:pt x="1416" y="1898"/>
                  </a:lnTo>
                  <a:lnTo>
                    <a:pt x="1416" y="1886"/>
                  </a:lnTo>
                  <a:lnTo>
                    <a:pt x="1396" y="1886"/>
                  </a:lnTo>
                  <a:lnTo>
                    <a:pt x="1396" y="1882"/>
                  </a:lnTo>
                  <a:lnTo>
                    <a:pt x="1372" y="1882"/>
                  </a:lnTo>
                  <a:lnTo>
                    <a:pt x="1372" y="1886"/>
                  </a:lnTo>
                  <a:lnTo>
                    <a:pt x="1343" y="1886"/>
                  </a:lnTo>
                  <a:lnTo>
                    <a:pt x="1343" y="1882"/>
                  </a:lnTo>
                  <a:lnTo>
                    <a:pt x="1340" y="1882"/>
                  </a:lnTo>
                  <a:lnTo>
                    <a:pt x="1332" y="1895"/>
                  </a:lnTo>
                  <a:lnTo>
                    <a:pt x="1256" y="1898"/>
                  </a:lnTo>
                  <a:lnTo>
                    <a:pt x="1252" y="1893"/>
                  </a:lnTo>
                  <a:lnTo>
                    <a:pt x="1249" y="1891"/>
                  </a:lnTo>
                  <a:lnTo>
                    <a:pt x="1245" y="1889"/>
                  </a:lnTo>
                  <a:lnTo>
                    <a:pt x="1243" y="1889"/>
                  </a:lnTo>
                  <a:lnTo>
                    <a:pt x="1240" y="1886"/>
                  </a:lnTo>
                  <a:lnTo>
                    <a:pt x="1240" y="1878"/>
                  </a:lnTo>
                  <a:lnTo>
                    <a:pt x="1232" y="1875"/>
                  </a:lnTo>
                  <a:lnTo>
                    <a:pt x="1223" y="1835"/>
                  </a:lnTo>
                  <a:lnTo>
                    <a:pt x="1216" y="1829"/>
                  </a:lnTo>
                  <a:lnTo>
                    <a:pt x="1216" y="1822"/>
                  </a:lnTo>
                  <a:lnTo>
                    <a:pt x="1209" y="1818"/>
                  </a:lnTo>
                  <a:lnTo>
                    <a:pt x="1209" y="1811"/>
                  </a:lnTo>
                  <a:lnTo>
                    <a:pt x="1203" y="1811"/>
                  </a:lnTo>
                  <a:lnTo>
                    <a:pt x="1203" y="1802"/>
                  </a:lnTo>
                  <a:lnTo>
                    <a:pt x="1176" y="1778"/>
                  </a:lnTo>
                  <a:lnTo>
                    <a:pt x="1100" y="1775"/>
                  </a:lnTo>
                  <a:lnTo>
                    <a:pt x="1100" y="1778"/>
                  </a:lnTo>
                  <a:lnTo>
                    <a:pt x="1016" y="1791"/>
                  </a:lnTo>
                  <a:lnTo>
                    <a:pt x="1016" y="1802"/>
                  </a:lnTo>
                  <a:lnTo>
                    <a:pt x="1012" y="1804"/>
                  </a:lnTo>
                  <a:lnTo>
                    <a:pt x="1009" y="1807"/>
                  </a:lnTo>
                  <a:lnTo>
                    <a:pt x="1007" y="1807"/>
                  </a:lnTo>
                  <a:lnTo>
                    <a:pt x="1003" y="1809"/>
                  </a:lnTo>
                  <a:lnTo>
                    <a:pt x="1000" y="1809"/>
                  </a:lnTo>
                  <a:lnTo>
                    <a:pt x="996" y="1809"/>
                  </a:lnTo>
                  <a:lnTo>
                    <a:pt x="989" y="1811"/>
                  </a:lnTo>
                  <a:lnTo>
                    <a:pt x="989" y="1815"/>
                  </a:lnTo>
                  <a:lnTo>
                    <a:pt x="943" y="1818"/>
                  </a:lnTo>
                  <a:lnTo>
                    <a:pt x="940" y="1826"/>
                  </a:lnTo>
                  <a:lnTo>
                    <a:pt x="923" y="1829"/>
                  </a:lnTo>
                  <a:lnTo>
                    <a:pt x="920" y="1838"/>
                  </a:lnTo>
                  <a:lnTo>
                    <a:pt x="903" y="1842"/>
                  </a:lnTo>
                  <a:lnTo>
                    <a:pt x="903" y="1846"/>
                  </a:lnTo>
                  <a:lnTo>
                    <a:pt x="869" y="1851"/>
                  </a:lnTo>
                  <a:lnTo>
                    <a:pt x="869" y="1855"/>
                  </a:lnTo>
                  <a:lnTo>
                    <a:pt x="860" y="1855"/>
                  </a:lnTo>
                  <a:lnTo>
                    <a:pt x="856" y="1862"/>
                  </a:lnTo>
                  <a:lnTo>
                    <a:pt x="841" y="1869"/>
                  </a:lnTo>
                  <a:lnTo>
                    <a:pt x="820" y="1871"/>
                  </a:lnTo>
                  <a:lnTo>
                    <a:pt x="809" y="1858"/>
                  </a:lnTo>
                  <a:lnTo>
                    <a:pt x="796" y="1856"/>
                  </a:lnTo>
                  <a:lnTo>
                    <a:pt x="781" y="1856"/>
                  </a:lnTo>
                  <a:lnTo>
                    <a:pt x="763" y="1855"/>
                  </a:lnTo>
                  <a:lnTo>
                    <a:pt x="763" y="1851"/>
                  </a:lnTo>
                  <a:lnTo>
                    <a:pt x="740" y="1851"/>
                  </a:lnTo>
                  <a:lnTo>
                    <a:pt x="736" y="1842"/>
                  </a:lnTo>
                  <a:lnTo>
                    <a:pt x="729" y="1840"/>
                  </a:lnTo>
                  <a:lnTo>
                    <a:pt x="714" y="1840"/>
                  </a:lnTo>
                  <a:lnTo>
                    <a:pt x="701" y="1840"/>
                  </a:lnTo>
                  <a:lnTo>
                    <a:pt x="692" y="1842"/>
                  </a:lnTo>
                  <a:lnTo>
                    <a:pt x="689" y="1851"/>
                  </a:lnTo>
                  <a:lnTo>
                    <a:pt x="663" y="1851"/>
                  </a:lnTo>
                  <a:lnTo>
                    <a:pt x="663" y="1846"/>
                  </a:lnTo>
                  <a:lnTo>
                    <a:pt x="652" y="1851"/>
                  </a:lnTo>
                  <a:lnTo>
                    <a:pt x="652" y="1855"/>
                  </a:lnTo>
                  <a:lnTo>
                    <a:pt x="629" y="1855"/>
                  </a:lnTo>
                  <a:lnTo>
                    <a:pt x="629" y="1858"/>
                  </a:lnTo>
                  <a:lnTo>
                    <a:pt x="620" y="1858"/>
                  </a:lnTo>
                  <a:lnTo>
                    <a:pt x="616" y="1866"/>
                  </a:lnTo>
                  <a:lnTo>
                    <a:pt x="609" y="1866"/>
                  </a:lnTo>
                  <a:lnTo>
                    <a:pt x="609" y="1871"/>
                  </a:lnTo>
                  <a:lnTo>
                    <a:pt x="576" y="1875"/>
                  </a:lnTo>
                  <a:lnTo>
                    <a:pt x="576" y="1878"/>
                  </a:lnTo>
                  <a:lnTo>
                    <a:pt x="563" y="1878"/>
                  </a:lnTo>
                  <a:lnTo>
                    <a:pt x="560" y="1886"/>
                  </a:lnTo>
                  <a:lnTo>
                    <a:pt x="549" y="1886"/>
                  </a:lnTo>
                  <a:lnTo>
                    <a:pt x="549" y="1889"/>
                  </a:lnTo>
                  <a:lnTo>
                    <a:pt x="509" y="1895"/>
                  </a:lnTo>
                  <a:lnTo>
                    <a:pt x="509" y="1889"/>
                  </a:lnTo>
                  <a:lnTo>
                    <a:pt x="500" y="1889"/>
                  </a:lnTo>
                  <a:lnTo>
                    <a:pt x="496" y="1882"/>
                  </a:lnTo>
                  <a:lnTo>
                    <a:pt x="483" y="1882"/>
                  </a:lnTo>
                  <a:lnTo>
                    <a:pt x="480" y="1875"/>
                  </a:lnTo>
                  <a:lnTo>
                    <a:pt x="472" y="1875"/>
                  </a:lnTo>
                  <a:lnTo>
                    <a:pt x="469" y="1866"/>
                  </a:lnTo>
                  <a:lnTo>
                    <a:pt x="460" y="1866"/>
                  </a:lnTo>
                  <a:lnTo>
                    <a:pt x="456" y="1858"/>
                  </a:lnTo>
                  <a:lnTo>
                    <a:pt x="449" y="1858"/>
                  </a:lnTo>
                  <a:lnTo>
                    <a:pt x="443" y="1851"/>
                  </a:lnTo>
                  <a:lnTo>
                    <a:pt x="429" y="1846"/>
                  </a:lnTo>
                  <a:lnTo>
                    <a:pt x="420" y="1835"/>
                  </a:lnTo>
                  <a:lnTo>
                    <a:pt x="412" y="1835"/>
                  </a:lnTo>
                  <a:lnTo>
                    <a:pt x="372" y="1791"/>
                  </a:lnTo>
                  <a:lnTo>
                    <a:pt x="363" y="1791"/>
                  </a:lnTo>
                  <a:lnTo>
                    <a:pt x="360" y="1782"/>
                  </a:lnTo>
                  <a:lnTo>
                    <a:pt x="349" y="1778"/>
                  </a:lnTo>
                  <a:lnTo>
                    <a:pt x="349" y="1775"/>
                  </a:lnTo>
                  <a:lnTo>
                    <a:pt x="332" y="1769"/>
                  </a:lnTo>
                  <a:lnTo>
                    <a:pt x="329" y="1762"/>
                  </a:lnTo>
                  <a:lnTo>
                    <a:pt x="316" y="1762"/>
                  </a:lnTo>
                  <a:lnTo>
                    <a:pt x="309" y="1742"/>
                  </a:lnTo>
                  <a:lnTo>
                    <a:pt x="300" y="1742"/>
                  </a:lnTo>
                  <a:lnTo>
                    <a:pt x="300" y="1738"/>
                  </a:lnTo>
                  <a:lnTo>
                    <a:pt x="292" y="1738"/>
                  </a:lnTo>
                  <a:lnTo>
                    <a:pt x="289" y="1731"/>
                  </a:lnTo>
                  <a:lnTo>
                    <a:pt x="276" y="1731"/>
                  </a:lnTo>
                  <a:lnTo>
                    <a:pt x="269" y="1718"/>
                  </a:lnTo>
                  <a:lnTo>
                    <a:pt x="265" y="1716"/>
                  </a:lnTo>
                  <a:lnTo>
                    <a:pt x="261" y="1716"/>
                  </a:lnTo>
                  <a:lnTo>
                    <a:pt x="260" y="1716"/>
                  </a:lnTo>
                  <a:lnTo>
                    <a:pt x="258" y="1716"/>
                  </a:lnTo>
                  <a:lnTo>
                    <a:pt x="258" y="1716"/>
                  </a:lnTo>
                  <a:lnTo>
                    <a:pt x="256" y="1716"/>
                  </a:lnTo>
                  <a:lnTo>
                    <a:pt x="254" y="1715"/>
                  </a:lnTo>
                  <a:lnTo>
                    <a:pt x="254" y="1711"/>
                  </a:lnTo>
                  <a:lnTo>
                    <a:pt x="252" y="1706"/>
                  </a:lnTo>
                  <a:lnTo>
                    <a:pt x="240" y="1706"/>
                  </a:lnTo>
                  <a:lnTo>
                    <a:pt x="236" y="1689"/>
                  </a:lnTo>
                  <a:lnTo>
                    <a:pt x="232" y="1689"/>
                  </a:lnTo>
                  <a:lnTo>
                    <a:pt x="232" y="1678"/>
                  </a:lnTo>
                  <a:lnTo>
                    <a:pt x="216" y="1671"/>
                  </a:lnTo>
                  <a:lnTo>
                    <a:pt x="212" y="1622"/>
                  </a:lnTo>
                  <a:lnTo>
                    <a:pt x="216" y="1622"/>
                  </a:lnTo>
                  <a:lnTo>
                    <a:pt x="216" y="1618"/>
                  </a:lnTo>
                  <a:lnTo>
                    <a:pt x="209" y="1615"/>
                  </a:lnTo>
                  <a:lnTo>
                    <a:pt x="203" y="1602"/>
                  </a:lnTo>
                  <a:lnTo>
                    <a:pt x="192" y="1595"/>
                  </a:lnTo>
                  <a:lnTo>
                    <a:pt x="192" y="1582"/>
                  </a:lnTo>
                  <a:lnTo>
                    <a:pt x="189" y="1582"/>
                  </a:lnTo>
                  <a:lnTo>
                    <a:pt x="189" y="1578"/>
                  </a:lnTo>
                  <a:lnTo>
                    <a:pt x="185" y="1576"/>
                  </a:lnTo>
                  <a:lnTo>
                    <a:pt x="180" y="1575"/>
                  </a:lnTo>
                  <a:lnTo>
                    <a:pt x="176" y="1575"/>
                  </a:lnTo>
                  <a:lnTo>
                    <a:pt x="171" y="1573"/>
                  </a:lnTo>
                  <a:lnTo>
                    <a:pt x="169" y="1569"/>
                  </a:lnTo>
                  <a:lnTo>
                    <a:pt x="169" y="1562"/>
                  </a:lnTo>
                  <a:lnTo>
                    <a:pt x="149" y="1558"/>
                  </a:lnTo>
                  <a:lnTo>
                    <a:pt x="143" y="1547"/>
                  </a:lnTo>
                  <a:lnTo>
                    <a:pt x="140" y="1540"/>
                  </a:lnTo>
                  <a:lnTo>
                    <a:pt x="134" y="1531"/>
                  </a:lnTo>
                  <a:lnTo>
                    <a:pt x="132" y="1518"/>
                  </a:lnTo>
                  <a:lnTo>
                    <a:pt x="118" y="1511"/>
                  </a:lnTo>
                  <a:lnTo>
                    <a:pt x="111" y="1498"/>
                  </a:lnTo>
                  <a:lnTo>
                    <a:pt x="109" y="1478"/>
                  </a:lnTo>
                  <a:lnTo>
                    <a:pt x="107" y="1476"/>
                  </a:lnTo>
                  <a:lnTo>
                    <a:pt x="105" y="1476"/>
                  </a:lnTo>
                  <a:lnTo>
                    <a:pt x="105" y="1475"/>
                  </a:lnTo>
                  <a:lnTo>
                    <a:pt x="105" y="1475"/>
                  </a:lnTo>
                  <a:lnTo>
                    <a:pt x="105" y="1473"/>
                  </a:lnTo>
                  <a:lnTo>
                    <a:pt x="103" y="1469"/>
                  </a:lnTo>
                  <a:lnTo>
                    <a:pt x="92" y="1469"/>
                  </a:lnTo>
                  <a:lnTo>
                    <a:pt x="92" y="1478"/>
                  </a:lnTo>
                  <a:lnTo>
                    <a:pt x="72" y="1478"/>
                  </a:lnTo>
                  <a:lnTo>
                    <a:pt x="69" y="1462"/>
                  </a:lnTo>
                  <a:lnTo>
                    <a:pt x="56" y="1458"/>
                  </a:lnTo>
                  <a:lnTo>
                    <a:pt x="54" y="1453"/>
                  </a:lnTo>
                  <a:lnTo>
                    <a:pt x="52" y="1449"/>
                  </a:lnTo>
                  <a:lnTo>
                    <a:pt x="51" y="1446"/>
                  </a:lnTo>
                  <a:lnTo>
                    <a:pt x="49" y="1444"/>
                  </a:lnTo>
                  <a:lnTo>
                    <a:pt x="45" y="1440"/>
                  </a:lnTo>
                  <a:lnTo>
                    <a:pt x="43" y="1435"/>
                  </a:lnTo>
                  <a:lnTo>
                    <a:pt x="29" y="1435"/>
                  </a:lnTo>
                  <a:lnTo>
                    <a:pt x="25" y="1416"/>
                  </a:lnTo>
                  <a:lnTo>
                    <a:pt x="23" y="1395"/>
                  </a:lnTo>
                  <a:lnTo>
                    <a:pt x="27" y="1386"/>
                  </a:lnTo>
                  <a:lnTo>
                    <a:pt x="27" y="1376"/>
                  </a:lnTo>
                  <a:lnTo>
                    <a:pt x="27" y="1366"/>
                  </a:lnTo>
                  <a:lnTo>
                    <a:pt x="29" y="1355"/>
                  </a:lnTo>
                  <a:lnTo>
                    <a:pt x="32" y="1355"/>
                  </a:lnTo>
                  <a:lnTo>
                    <a:pt x="34" y="1351"/>
                  </a:lnTo>
                  <a:lnTo>
                    <a:pt x="34" y="1347"/>
                  </a:lnTo>
                  <a:lnTo>
                    <a:pt x="36" y="1344"/>
                  </a:lnTo>
                  <a:lnTo>
                    <a:pt x="36" y="1338"/>
                  </a:lnTo>
                  <a:lnTo>
                    <a:pt x="23" y="1335"/>
                  </a:lnTo>
                  <a:lnTo>
                    <a:pt x="20" y="1322"/>
                  </a:lnTo>
                  <a:lnTo>
                    <a:pt x="14" y="1311"/>
                  </a:lnTo>
                  <a:lnTo>
                    <a:pt x="7" y="1302"/>
                  </a:lnTo>
                  <a:lnTo>
                    <a:pt x="3" y="1291"/>
                  </a:lnTo>
                  <a:lnTo>
                    <a:pt x="0" y="1275"/>
                  </a:lnTo>
                  <a:lnTo>
                    <a:pt x="14" y="1264"/>
                  </a:lnTo>
                  <a:lnTo>
                    <a:pt x="27" y="1251"/>
                  </a:lnTo>
                  <a:lnTo>
                    <a:pt x="36" y="1235"/>
                  </a:lnTo>
                  <a:lnTo>
                    <a:pt x="40" y="1235"/>
                  </a:lnTo>
                  <a:lnTo>
                    <a:pt x="43" y="1209"/>
                  </a:lnTo>
                  <a:lnTo>
                    <a:pt x="49" y="1209"/>
                  </a:lnTo>
                  <a:lnTo>
                    <a:pt x="52" y="1166"/>
                  </a:lnTo>
                  <a:lnTo>
                    <a:pt x="60" y="1162"/>
                  </a:lnTo>
                  <a:lnTo>
                    <a:pt x="63" y="1142"/>
                  </a:lnTo>
                  <a:lnTo>
                    <a:pt x="69" y="1142"/>
                  </a:lnTo>
                  <a:lnTo>
                    <a:pt x="69" y="1135"/>
                  </a:lnTo>
                  <a:lnTo>
                    <a:pt x="72" y="1135"/>
                  </a:lnTo>
                  <a:lnTo>
                    <a:pt x="78" y="1113"/>
                  </a:lnTo>
                  <a:lnTo>
                    <a:pt x="76" y="1089"/>
                  </a:lnTo>
                  <a:lnTo>
                    <a:pt x="72" y="1066"/>
                  </a:lnTo>
                  <a:lnTo>
                    <a:pt x="72" y="1049"/>
                  </a:lnTo>
                  <a:lnTo>
                    <a:pt x="56" y="1038"/>
                  </a:lnTo>
                  <a:lnTo>
                    <a:pt x="60" y="1002"/>
                  </a:lnTo>
                  <a:lnTo>
                    <a:pt x="63" y="1002"/>
                  </a:lnTo>
                  <a:lnTo>
                    <a:pt x="63" y="995"/>
                  </a:lnTo>
                  <a:lnTo>
                    <a:pt x="69" y="995"/>
                  </a:lnTo>
                  <a:lnTo>
                    <a:pt x="69" y="982"/>
                  </a:lnTo>
                  <a:lnTo>
                    <a:pt x="67" y="971"/>
                  </a:lnTo>
                  <a:lnTo>
                    <a:pt x="63" y="962"/>
                  </a:lnTo>
                  <a:lnTo>
                    <a:pt x="52" y="962"/>
                  </a:lnTo>
                  <a:lnTo>
                    <a:pt x="52" y="955"/>
                  </a:lnTo>
                  <a:lnTo>
                    <a:pt x="51" y="956"/>
                  </a:lnTo>
                  <a:lnTo>
                    <a:pt x="49" y="956"/>
                  </a:lnTo>
                  <a:lnTo>
                    <a:pt x="49" y="956"/>
                  </a:lnTo>
                  <a:lnTo>
                    <a:pt x="49" y="958"/>
                  </a:lnTo>
                  <a:lnTo>
                    <a:pt x="49" y="958"/>
                  </a:lnTo>
                  <a:lnTo>
                    <a:pt x="49" y="962"/>
                  </a:lnTo>
                  <a:lnTo>
                    <a:pt x="23" y="962"/>
                  </a:lnTo>
                  <a:lnTo>
                    <a:pt x="29" y="902"/>
                  </a:lnTo>
                  <a:lnTo>
                    <a:pt x="36" y="902"/>
                  </a:lnTo>
                  <a:lnTo>
                    <a:pt x="36" y="871"/>
                  </a:lnTo>
                  <a:lnTo>
                    <a:pt x="63" y="849"/>
                  </a:lnTo>
                  <a:lnTo>
                    <a:pt x="69" y="831"/>
                  </a:lnTo>
                  <a:lnTo>
                    <a:pt x="72" y="831"/>
                  </a:lnTo>
                  <a:lnTo>
                    <a:pt x="76" y="815"/>
                  </a:lnTo>
                  <a:lnTo>
                    <a:pt x="80" y="815"/>
                  </a:lnTo>
                  <a:lnTo>
                    <a:pt x="80" y="802"/>
                  </a:lnTo>
                  <a:lnTo>
                    <a:pt x="89" y="798"/>
                  </a:lnTo>
                  <a:lnTo>
                    <a:pt x="92" y="769"/>
                  </a:lnTo>
                  <a:lnTo>
                    <a:pt x="92" y="769"/>
                  </a:lnTo>
                  <a:lnTo>
                    <a:pt x="94" y="767"/>
                  </a:lnTo>
                  <a:lnTo>
                    <a:pt x="96" y="767"/>
                  </a:lnTo>
                  <a:lnTo>
                    <a:pt x="98" y="766"/>
                  </a:lnTo>
                  <a:lnTo>
                    <a:pt x="98" y="764"/>
                  </a:lnTo>
                  <a:lnTo>
                    <a:pt x="100" y="758"/>
                  </a:lnTo>
                  <a:lnTo>
                    <a:pt x="109" y="758"/>
                  </a:lnTo>
                  <a:lnTo>
                    <a:pt x="149" y="715"/>
                  </a:lnTo>
                  <a:lnTo>
                    <a:pt x="156" y="709"/>
                  </a:lnTo>
                  <a:lnTo>
                    <a:pt x="156" y="675"/>
                  </a:lnTo>
                  <a:lnTo>
                    <a:pt x="160" y="675"/>
                  </a:lnTo>
                  <a:lnTo>
                    <a:pt x="163" y="658"/>
                  </a:lnTo>
                  <a:lnTo>
                    <a:pt x="172" y="655"/>
                  </a:lnTo>
                  <a:lnTo>
                    <a:pt x="172" y="646"/>
                  </a:lnTo>
                  <a:lnTo>
                    <a:pt x="176" y="646"/>
                  </a:lnTo>
                  <a:lnTo>
                    <a:pt x="176" y="629"/>
                  </a:lnTo>
                  <a:lnTo>
                    <a:pt x="180" y="629"/>
                  </a:lnTo>
                  <a:lnTo>
                    <a:pt x="183" y="626"/>
                  </a:lnTo>
                  <a:lnTo>
                    <a:pt x="187" y="624"/>
                  </a:lnTo>
                  <a:lnTo>
                    <a:pt x="191" y="624"/>
                  </a:lnTo>
                  <a:lnTo>
                    <a:pt x="194" y="624"/>
                  </a:lnTo>
                  <a:lnTo>
                    <a:pt x="196" y="624"/>
                  </a:lnTo>
                  <a:lnTo>
                    <a:pt x="200" y="624"/>
                  </a:lnTo>
                  <a:lnTo>
                    <a:pt x="203" y="622"/>
                  </a:lnTo>
                  <a:lnTo>
                    <a:pt x="212" y="611"/>
                  </a:lnTo>
                  <a:lnTo>
                    <a:pt x="220" y="611"/>
                  </a:lnTo>
                  <a:lnTo>
                    <a:pt x="223" y="602"/>
                  </a:lnTo>
                  <a:lnTo>
                    <a:pt x="229" y="602"/>
                  </a:lnTo>
                  <a:lnTo>
                    <a:pt x="229" y="595"/>
                  </a:lnTo>
                  <a:lnTo>
                    <a:pt x="236" y="589"/>
                  </a:lnTo>
                  <a:lnTo>
                    <a:pt x="236" y="582"/>
                  </a:lnTo>
                  <a:lnTo>
                    <a:pt x="243" y="578"/>
                  </a:lnTo>
                  <a:lnTo>
                    <a:pt x="243" y="558"/>
                  </a:lnTo>
                  <a:lnTo>
                    <a:pt x="249" y="558"/>
                  </a:lnTo>
                  <a:lnTo>
                    <a:pt x="251" y="555"/>
                  </a:lnTo>
                  <a:lnTo>
                    <a:pt x="252" y="551"/>
                  </a:lnTo>
                  <a:lnTo>
                    <a:pt x="254" y="549"/>
                  </a:lnTo>
                  <a:lnTo>
                    <a:pt x="254" y="544"/>
                  </a:lnTo>
                  <a:lnTo>
                    <a:pt x="256" y="538"/>
                  </a:lnTo>
                  <a:lnTo>
                    <a:pt x="280" y="531"/>
                  </a:lnTo>
                  <a:lnTo>
                    <a:pt x="280" y="526"/>
                  </a:lnTo>
                  <a:lnTo>
                    <a:pt x="320" y="522"/>
                  </a:lnTo>
                  <a:lnTo>
                    <a:pt x="320" y="518"/>
                  </a:lnTo>
                  <a:lnTo>
                    <a:pt x="329" y="518"/>
                  </a:lnTo>
                  <a:lnTo>
                    <a:pt x="329" y="515"/>
                  </a:lnTo>
                  <a:lnTo>
                    <a:pt x="349" y="509"/>
                  </a:lnTo>
                  <a:lnTo>
                    <a:pt x="372" y="482"/>
                  </a:lnTo>
                  <a:lnTo>
                    <a:pt x="389" y="478"/>
                  </a:lnTo>
                  <a:lnTo>
                    <a:pt x="443" y="415"/>
                  </a:lnTo>
                  <a:lnTo>
                    <a:pt x="441" y="398"/>
                  </a:lnTo>
                  <a:lnTo>
                    <a:pt x="436" y="380"/>
                  </a:lnTo>
                  <a:lnTo>
                    <a:pt x="434" y="362"/>
                  </a:lnTo>
                  <a:lnTo>
                    <a:pt x="436" y="342"/>
                  </a:lnTo>
                  <a:lnTo>
                    <a:pt x="445" y="320"/>
                  </a:lnTo>
                  <a:lnTo>
                    <a:pt x="460" y="302"/>
                  </a:lnTo>
                  <a:lnTo>
                    <a:pt x="472" y="295"/>
                  </a:lnTo>
                  <a:lnTo>
                    <a:pt x="472" y="271"/>
                  </a:lnTo>
                  <a:lnTo>
                    <a:pt x="476" y="271"/>
                  </a:lnTo>
                  <a:lnTo>
                    <a:pt x="496" y="246"/>
                  </a:lnTo>
                  <a:lnTo>
                    <a:pt x="503" y="246"/>
                  </a:lnTo>
                  <a:lnTo>
                    <a:pt x="520" y="226"/>
                  </a:lnTo>
                  <a:lnTo>
                    <a:pt x="529" y="226"/>
                  </a:lnTo>
                  <a:lnTo>
                    <a:pt x="529" y="222"/>
                  </a:lnTo>
                  <a:lnTo>
                    <a:pt x="536" y="222"/>
                  </a:lnTo>
                  <a:lnTo>
                    <a:pt x="536" y="218"/>
                  </a:lnTo>
                  <a:lnTo>
                    <a:pt x="549" y="218"/>
                  </a:lnTo>
                  <a:lnTo>
                    <a:pt x="549" y="215"/>
                  </a:lnTo>
                  <a:lnTo>
                    <a:pt x="563" y="209"/>
                  </a:lnTo>
                  <a:lnTo>
                    <a:pt x="563" y="206"/>
                  </a:lnTo>
                  <a:lnTo>
                    <a:pt x="583" y="202"/>
                  </a:lnTo>
                  <a:lnTo>
                    <a:pt x="589" y="195"/>
                  </a:lnTo>
                  <a:lnTo>
                    <a:pt x="596" y="195"/>
                  </a:lnTo>
                  <a:lnTo>
                    <a:pt x="603" y="182"/>
                  </a:lnTo>
                  <a:lnTo>
                    <a:pt x="609" y="182"/>
                  </a:lnTo>
                  <a:lnTo>
                    <a:pt x="609" y="175"/>
                  </a:lnTo>
                  <a:lnTo>
                    <a:pt x="620" y="166"/>
                  </a:lnTo>
                  <a:lnTo>
                    <a:pt x="620" y="158"/>
                  </a:lnTo>
                  <a:lnTo>
                    <a:pt x="623" y="158"/>
                  </a:lnTo>
                  <a:lnTo>
                    <a:pt x="623" y="149"/>
                  </a:lnTo>
                  <a:lnTo>
                    <a:pt x="629" y="149"/>
                  </a:lnTo>
                  <a:lnTo>
                    <a:pt x="629" y="142"/>
                  </a:lnTo>
                  <a:lnTo>
                    <a:pt x="632" y="142"/>
                  </a:lnTo>
                  <a:lnTo>
                    <a:pt x="632" y="135"/>
                  </a:lnTo>
                  <a:lnTo>
                    <a:pt x="640" y="131"/>
                  </a:lnTo>
                  <a:lnTo>
                    <a:pt x="640" y="122"/>
                  </a:lnTo>
                  <a:lnTo>
                    <a:pt x="643" y="122"/>
                  </a:lnTo>
                  <a:lnTo>
                    <a:pt x="643" y="115"/>
                  </a:lnTo>
                  <a:lnTo>
                    <a:pt x="649" y="115"/>
                  </a:lnTo>
                  <a:lnTo>
                    <a:pt x="649" y="106"/>
                  </a:lnTo>
                  <a:lnTo>
                    <a:pt x="652" y="106"/>
                  </a:lnTo>
                  <a:lnTo>
                    <a:pt x="652" y="98"/>
                  </a:lnTo>
                  <a:lnTo>
                    <a:pt x="656" y="98"/>
                  </a:lnTo>
                  <a:lnTo>
                    <a:pt x="660" y="86"/>
                  </a:lnTo>
                  <a:lnTo>
                    <a:pt x="700" y="82"/>
                  </a:lnTo>
                  <a:lnTo>
                    <a:pt x="705" y="93"/>
                  </a:lnTo>
                  <a:lnTo>
                    <a:pt x="712" y="106"/>
                  </a:lnTo>
                  <a:lnTo>
                    <a:pt x="720" y="115"/>
                  </a:lnTo>
                  <a:lnTo>
                    <a:pt x="723" y="116"/>
                  </a:lnTo>
                  <a:lnTo>
                    <a:pt x="725" y="116"/>
                  </a:lnTo>
                  <a:lnTo>
                    <a:pt x="729" y="116"/>
                  </a:lnTo>
                  <a:lnTo>
                    <a:pt x="731" y="118"/>
                  </a:lnTo>
                  <a:lnTo>
                    <a:pt x="732" y="118"/>
                  </a:lnTo>
                  <a:lnTo>
                    <a:pt x="736" y="122"/>
                  </a:lnTo>
                  <a:lnTo>
                    <a:pt x="776" y="118"/>
                  </a:lnTo>
                  <a:lnTo>
                    <a:pt x="776" y="122"/>
                  </a:lnTo>
                  <a:lnTo>
                    <a:pt x="792" y="122"/>
                  </a:lnTo>
                  <a:lnTo>
                    <a:pt x="796" y="115"/>
                  </a:lnTo>
                  <a:lnTo>
                    <a:pt x="811" y="111"/>
                  </a:lnTo>
                  <a:lnTo>
                    <a:pt x="829" y="111"/>
                  </a:lnTo>
                  <a:lnTo>
                    <a:pt x="831" y="113"/>
                  </a:lnTo>
                  <a:lnTo>
                    <a:pt x="832" y="116"/>
                  </a:lnTo>
                  <a:lnTo>
                    <a:pt x="832" y="118"/>
                  </a:lnTo>
                  <a:lnTo>
                    <a:pt x="834" y="122"/>
                  </a:lnTo>
                  <a:lnTo>
                    <a:pt x="836" y="126"/>
                  </a:lnTo>
                  <a:lnTo>
                    <a:pt x="856" y="124"/>
                  </a:lnTo>
                  <a:lnTo>
                    <a:pt x="872" y="120"/>
                  </a:lnTo>
                  <a:lnTo>
                    <a:pt x="889" y="115"/>
                  </a:lnTo>
                  <a:lnTo>
                    <a:pt x="891" y="109"/>
                  </a:lnTo>
                  <a:lnTo>
                    <a:pt x="894" y="107"/>
                  </a:lnTo>
                  <a:lnTo>
                    <a:pt x="896" y="104"/>
                  </a:lnTo>
                  <a:lnTo>
                    <a:pt x="898" y="100"/>
                  </a:lnTo>
                  <a:lnTo>
                    <a:pt x="900" y="95"/>
                  </a:lnTo>
                  <a:lnTo>
                    <a:pt x="916" y="91"/>
                  </a:lnTo>
                  <a:lnTo>
                    <a:pt x="932" y="86"/>
                  </a:lnTo>
                  <a:lnTo>
                    <a:pt x="932" y="82"/>
                  </a:lnTo>
                  <a:lnTo>
                    <a:pt x="960" y="82"/>
                  </a:lnTo>
                  <a:lnTo>
                    <a:pt x="972" y="66"/>
                  </a:lnTo>
                  <a:lnTo>
                    <a:pt x="983" y="66"/>
                  </a:lnTo>
                  <a:lnTo>
                    <a:pt x="992" y="55"/>
                  </a:lnTo>
                  <a:lnTo>
                    <a:pt x="1012" y="55"/>
                  </a:lnTo>
                  <a:lnTo>
                    <a:pt x="1012" y="51"/>
                  </a:lnTo>
                  <a:lnTo>
                    <a:pt x="1023" y="51"/>
                  </a:lnTo>
                  <a:lnTo>
                    <a:pt x="1023" y="46"/>
                  </a:lnTo>
                  <a:lnTo>
                    <a:pt x="1032" y="46"/>
                  </a:lnTo>
                  <a:lnTo>
                    <a:pt x="1032" y="42"/>
                  </a:lnTo>
                  <a:lnTo>
                    <a:pt x="1096" y="42"/>
                  </a:lnTo>
                  <a:lnTo>
                    <a:pt x="1103" y="29"/>
                  </a:lnTo>
                  <a:lnTo>
                    <a:pt x="1209" y="26"/>
                  </a:lnTo>
                  <a:lnTo>
                    <a:pt x="1249" y="35"/>
                  </a:lnTo>
                  <a:lnTo>
                    <a:pt x="1249" y="29"/>
                  </a:lnTo>
                  <a:lnTo>
                    <a:pt x="1269" y="29"/>
                  </a:lnTo>
                  <a:lnTo>
                    <a:pt x="1272" y="22"/>
                  </a:lnTo>
                  <a:lnTo>
                    <a:pt x="1289" y="16"/>
                  </a:lnTo>
                  <a:lnTo>
                    <a:pt x="1312" y="15"/>
                  </a:lnTo>
                  <a:lnTo>
                    <a:pt x="1316" y="26"/>
                  </a:lnTo>
                  <a:lnTo>
                    <a:pt x="1320" y="26"/>
                  </a:lnTo>
                  <a:lnTo>
                    <a:pt x="1323" y="24"/>
                  </a:lnTo>
                  <a:lnTo>
                    <a:pt x="1325" y="24"/>
                  </a:lnTo>
                  <a:lnTo>
                    <a:pt x="1325" y="22"/>
                  </a:lnTo>
                  <a:lnTo>
                    <a:pt x="1327" y="18"/>
                  </a:lnTo>
                  <a:lnTo>
                    <a:pt x="1329" y="15"/>
                  </a:lnTo>
                  <a:lnTo>
                    <a:pt x="1356" y="15"/>
                  </a:lnTo>
                  <a:lnTo>
                    <a:pt x="1356" y="18"/>
                  </a:lnTo>
                  <a:lnTo>
                    <a:pt x="1365" y="22"/>
                  </a:lnTo>
                  <a:lnTo>
                    <a:pt x="1380" y="26"/>
                  </a:lnTo>
                  <a:lnTo>
                    <a:pt x="1394" y="27"/>
                  </a:lnTo>
                  <a:lnTo>
                    <a:pt x="1409" y="26"/>
                  </a:lnTo>
                  <a:lnTo>
                    <a:pt x="1412" y="18"/>
                  </a:lnTo>
                  <a:lnTo>
                    <a:pt x="1436" y="15"/>
                  </a:lnTo>
                  <a:lnTo>
                    <a:pt x="1436" y="9"/>
                  </a:lnTo>
                  <a:lnTo>
                    <a:pt x="1443" y="7"/>
                  </a:lnTo>
                  <a:lnTo>
                    <a:pt x="1456" y="4"/>
                  </a:lnTo>
                  <a:lnTo>
                    <a:pt x="1469" y="0"/>
                  </a:lnTo>
                  <a:close/>
                </a:path>
              </a:pathLst>
            </a:custGeom>
            <a:grpFill/>
            <a:ln w="3175">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11" name="Group 58">
            <a:extLst>
              <a:ext uri="{FF2B5EF4-FFF2-40B4-BE49-F238E27FC236}">
                <a16:creationId xmlns:a16="http://schemas.microsoft.com/office/drawing/2014/main" id="{CE2F1602-1D64-C82B-8F96-86101596724D}"/>
              </a:ext>
            </a:extLst>
          </p:cNvPr>
          <p:cNvGrpSpPr/>
          <p:nvPr/>
        </p:nvGrpSpPr>
        <p:grpSpPr>
          <a:xfrm>
            <a:off x="689655" y="4560701"/>
            <a:ext cx="2989706" cy="1111871"/>
            <a:chOff x="6533673" y="3357955"/>
            <a:chExt cx="2150471" cy="1111871"/>
          </a:xfrm>
        </p:grpSpPr>
        <p:sp>
          <p:nvSpPr>
            <p:cNvPr id="12" name="TextBox 59">
              <a:extLst>
                <a:ext uri="{FF2B5EF4-FFF2-40B4-BE49-F238E27FC236}">
                  <a16:creationId xmlns:a16="http://schemas.microsoft.com/office/drawing/2014/main" id="{E5FD4CF3-2F49-F805-AC74-6770E80B2AFB}"/>
                </a:ext>
              </a:extLst>
            </p:cNvPr>
            <p:cNvSpPr txBox="1"/>
            <p:nvPr/>
          </p:nvSpPr>
          <p:spPr>
            <a:xfrm>
              <a:off x="6533673" y="3638829"/>
              <a:ext cx="2150471"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p>
          </p:txBody>
        </p:sp>
        <p:sp>
          <p:nvSpPr>
            <p:cNvPr id="13" name="TextBox 60">
              <a:extLst>
                <a:ext uri="{FF2B5EF4-FFF2-40B4-BE49-F238E27FC236}">
                  <a16:creationId xmlns:a16="http://schemas.microsoft.com/office/drawing/2014/main" id="{54957A1E-C7A3-9440-DBFF-D692F313BED2}"/>
                </a:ext>
              </a:extLst>
            </p:cNvPr>
            <p:cNvSpPr txBox="1"/>
            <p:nvPr/>
          </p:nvSpPr>
          <p:spPr>
            <a:xfrm>
              <a:off x="6533673" y="3357955"/>
              <a:ext cx="2150471" cy="276999"/>
            </a:xfrm>
            <a:prstGeom prst="rect">
              <a:avLst/>
            </a:prstGeom>
            <a:noFill/>
          </p:spPr>
          <p:txBody>
            <a:bodyPr wrap="square" rtlCol="0">
              <a:spAutoFit/>
            </a:bodyPr>
            <a:lstStyle/>
            <a:p>
              <a:pPr algn="ctr"/>
              <a:r>
                <a:rPr lang="en-US" altLang="ko-KR" sz="1200" b="1">
                  <a:solidFill>
                    <a:srgbClr val="03C9CA"/>
                  </a:solidFill>
                  <a:cs typeface="Arial" panose="020B0604020202020204" pitchFamily="34" charset="0"/>
                </a:rPr>
                <a:t>Content  Here</a:t>
              </a:r>
              <a:endParaRPr lang="ko-KR" altLang="en-US" sz="1200" b="1">
                <a:solidFill>
                  <a:srgbClr val="03C9CA"/>
                </a:solidFill>
                <a:cs typeface="Arial" panose="020B0604020202020204" pitchFamily="34" charset="0"/>
              </a:endParaRPr>
            </a:p>
          </p:txBody>
        </p:sp>
      </p:grpSp>
      <p:grpSp>
        <p:nvGrpSpPr>
          <p:cNvPr id="14" name="Group 61">
            <a:extLst>
              <a:ext uri="{FF2B5EF4-FFF2-40B4-BE49-F238E27FC236}">
                <a16:creationId xmlns:a16="http://schemas.microsoft.com/office/drawing/2014/main" id="{2CA4EB13-F921-3BE4-590F-E7D16F913CA4}"/>
              </a:ext>
            </a:extLst>
          </p:cNvPr>
          <p:cNvGrpSpPr/>
          <p:nvPr/>
        </p:nvGrpSpPr>
        <p:grpSpPr>
          <a:xfrm>
            <a:off x="4601147" y="4560701"/>
            <a:ext cx="2989706" cy="1111871"/>
            <a:chOff x="6533673" y="3357955"/>
            <a:chExt cx="2150471" cy="1111871"/>
          </a:xfrm>
        </p:grpSpPr>
        <p:sp>
          <p:nvSpPr>
            <p:cNvPr id="15" name="TextBox 62">
              <a:extLst>
                <a:ext uri="{FF2B5EF4-FFF2-40B4-BE49-F238E27FC236}">
                  <a16:creationId xmlns:a16="http://schemas.microsoft.com/office/drawing/2014/main" id="{2245F252-2588-92BA-BFC7-7C6543D5D170}"/>
                </a:ext>
              </a:extLst>
            </p:cNvPr>
            <p:cNvSpPr txBox="1"/>
            <p:nvPr/>
          </p:nvSpPr>
          <p:spPr>
            <a:xfrm>
              <a:off x="6533673" y="3638829"/>
              <a:ext cx="2150471"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p>
          </p:txBody>
        </p:sp>
        <p:sp>
          <p:nvSpPr>
            <p:cNvPr id="16" name="TextBox 63">
              <a:extLst>
                <a:ext uri="{FF2B5EF4-FFF2-40B4-BE49-F238E27FC236}">
                  <a16:creationId xmlns:a16="http://schemas.microsoft.com/office/drawing/2014/main" id="{403B3AF9-4B94-BEDD-2687-D175DE583799}"/>
                </a:ext>
              </a:extLst>
            </p:cNvPr>
            <p:cNvSpPr txBox="1"/>
            <p:nvPr/>
          </p:nvSpPr>
          <p:spPr>
            <a:xfrm>
              <a:off x="6533673" y="3357955"/>
              <a:ext cx="2150471" cy="276999"/>
            </a:xfrm>
            <a:prstGeom prst="rect">
              <a:avLst/>
            </a:prstGeom>
            <a:noFill/>
          </p:spPr>
          <p:txBody>
            <a:bodyPr wrap="square" rtlCol="0">
              <a:spAutoFit/>
            </a:bodyPr>
            <a:lstStyle/>
            <a:p>
              <a:pPr algn="ctr"/>
              <a:r>
                <a:rPr lang="en-US" altLang="ko-KR" sz="1200" b="1">
                  <a:solidFill>
                    <a:srgbClr val="03C9CA"/>
                  </a:solidFill>
                  <a:cs typeface="Arial" panose="020B0604020202020204" pitchFamily="34" charset="0"/>
                </a:rPr>
                <a:t>Content  Here</a:t>
              </a:r>
              <a:endParaRPr lang="ko-KR" altLang="en-US" sz="1200" b="1">
                <a:solidFill>
                  <a:srgbClr val="03C9CA"/>
                </a:solidFill>
                <a:cs typeface="Arial" panose="020B0604020202020204" pitchFamily="34" charset="0"/>
              </a:endParaRPr>
            </a:p>
          </p:txBody>
        </p:sp>
      </p:grpSp>
      <p:grpSp>
        <p:nvGrpSpPr>
          <p:cNvPr id="17" name="Group 64">
            <a:extLst>
              <a:ext uri="{FF2B5EF4-FFF2-40B4-BE49-F238E27FC236}">
                <a16:creationId xmlns:a16="http://schemas.microsoft.com/office/drawing/2014/main" id="{70BB5996-5508-2FA0-B19E-25D2297B3302}"/>
              </a:ext>
            </a:extLst>
          </p:cNvPr>
          <p:cNvGrpSpPr/>
          <p:nvPr/>
        </p:nvGrpSpPr>
        <p:grpSpPr>
          <a:xfrm>
            <a:off x="8503801" y="4560701"/>
            <a:ext cx="2989706" cy="1111871"/>
            <a:chOff x="6533673" y="3357955"/>
            <a:chExt cx="2150471" cy="1111871"/>
          </a:xfrm>
        </p:grpSpPr>
        <p:sp>
          <p:nvSpPr>
            <p:cNvPr id="18" name="TextBox 65">
              <a:extLst>
                <a:ext uri="{FF2B5EF4-FFF2-40B4-BE49-F238E27FC236}">
                  <a16:creationId xmlns:a16="http://schemas.microsoft.com/office/drawing/2014/main" id="{AA6415B6-04D9-824E-7667-62D5C2EE35E6}"/>
                </a:ext>
              </a:extLst>
            </p:cNvPr>
            <p:cNvSpPr txBox="1"/>
            <p:nvPr/>
          </p:nvSpPr>
          <p:spPr>
            <a:xfrm>
              <a:off x="6533673" y="3638829"/>
              <a:ext cx="2150471"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p>
          </p:txBody>
        </p:sp>
        <p:sp>
          <p:nvSpPr>
            <p:cNvPr id="19" name="TextBox 66">
              <a:extLst>
                <a:ext uri="{FF2B5EF4-FFF2-40B4-BE49-F238E27FC236}">
                  <a16:creationId xmlns:a16="http://schemas.microsoft.com/office/drawing/2014/main" id="{B6FDFAAF-C8F7-9DA3-5401-14A782DE2A5B}"/>
                </a:ext>
              </a:extLst>
            </p:cNvPr>
            <p:cNvSpPr txBox="1"/>
            <p:nvPr/>
          </p:nvSpPr>
          <p:spPr>
            <a:xfrm>
              <a:off x="6533673" y="3357955"/>
              <a:ext cx="2150471" cy="276999"/>
            </a:xfrm>
            <a:prstGeom prst="rect">
              <a:avLst/>
            </a:prstGeom>
            <a:noFill/>
          </p:spPr>
          <p:txBody>
            <a:bodyPr wrap="square" rtlCol="0">
              <a:spAutoFit/>
            </a:bodyPr>
            <a:lstStyle/>
            <a:p>
              <a:pPr algn="ctr"/>
              <a:r>
                <a:rPr lang="en-US" altLang="ko-KR" sz="1200" b="1">
                  <a:solidFill>
                    <a:srgbClr val="03C9CA"/>
                  </a:solidFill>
                  <a:cs typeface="Arial" panose="020B0604020202020204" pitchFamily="34" charset="0"/>
                </a:rPr>
                <a:t>Content  Here</a:t>
              </a:r>
              <a:endParaRPr lang="ko-KR" altLang="en-US" sz="1200" b="1">
                <a:solidFill>
                  <a:srgbClr val="03C9CA"/>
                </a:solidFill>
                <a:cs typeface="Arial" panose="020B0604020202020204" pitchFamily="34" charset="0"/>
              </a:endParaRPr>
            </a:p>
          </p:txBody>
        </p:sp>
      </p:grpSp>
      <p:grpSp>
        <p:nvGrpSpPr>
          <p:cNvPr id="20" name="Group 67">
            <a:extLst>
              <a:ext uri="{FF2B5EF4-FFF2-40B4-BE49-F238E27FC236}">
                <a16:creationId xmlns:a16="http://schemas.microsoft.com/office/drawing/2014/main" id="{D607B66B-A40D-E0A6-06F0-71E8F72BB491}"/>
              </a:ext>
            </a:extLst>
          </p:cNvPr>
          <p:cNvGrpSpPr/>
          <p:nvPr/>
        </p:nvGrpSpPr>
        <p:grpSpPr>
          <a:xfrm>
            <a:off x="1159664" y="5738448"/>
            <a:ext cx="2049686" cy="538530"/>
            <a:chOff x="840179" y="5290560"/>
            <a:chExt cx="2049686" cy="538530"/>
          </a:xfrm>
        </p:grpSpPr>
        <p:sp>
          <p:nvSpPr>
            <p:cNvPr id="21" name="Round Same Side Corner Rectangle 8">
              <a:extLst>
                <a:ext uri="{FF2B5EF4-FFF2-40B4-BE49-F238E27FC236}">
                  <a16:creationId xmlns:a16="http://schemas.microsoft.com/office/drawing/2014/main" id="{83FB1BB0-1755-DD77-297F-856E6B59FC74}"/>
                </a:ext>
              </a:extLst>
            </p:cNvPr>
            <p:cNvSpPr/>
            <p:nvPr/>
          </p:nvSpPr>
          <p:spPr>
            <a:xfrm>
              <a:off x="840179" y="5293023"/>
              <a:ext cx="202602" cy="53360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 name="connsiteX32" fmla="*/ 744888 w 1489775"/>
                <a:gd name="connsiteY32" fmla="*/ 0 h 3923699"/>
                <a:gd name="connsiteX33" fmla="*/ 744888 w 1489775"/>
                <a:gd name="connsiteY33" fmla="*/ 0 h 3923699"/>
                <a:gd name="connsiteX34" fmla="*/ 744888 w 1489775"/>
                <a:gd name="connsiteY34"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ound Same Side Corner Rectangle 20">
              <a:extLst>
                <a:ext uri="{FF2B5EF4-FFF2-40B4-BE49-F238E27FC236}">
                  <a16:creationId xmlns:a16="http://schemas.microsoft.com/office/drawing/2014/main" id="{F6B7A23F-F1EA-B279-3C13-5BFE742B305B}"/>
                </a:ext>
              </a:extLst>
            </p:cNvPr>
            <p:cNvSpPr/>
            <p:nvPr/>
          </p:nvSpPr>
          <p:spPr>
            <a:xfrm rot="10800000">
              <a:off x="1884370" y="5290560"/>
              <a:ext cx="252452" cy="538530"/>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70">
              <a:extLst>
                <a:ext uri="{FF2B5EF4-FFF2-40B4-BE49-F238E27FC236}">
                  <a16:creationId xmlns:a16="http://schemas.microsoft.com/office/drawing/2014/main" id="{AE71230B-318B-D2D1-5145-C8A85D41DCAA}"/>
                </a:ext>
              </a:extLst>
            </p:cNvPr>
            <p:cNvSpPr txBox="1"/>
            <p:nvPr/>
          </p:nvSpPr>
          <p:spPr>
            <a:xfrm>
              <a:off x="1131327" y="5390548"/>
              <a:ext cx="664497" cy="338554"/>
            </a:xfrm>
            <a:prstGeom prst="rect">
              <a:avLst/>
            </a:prstGeom>
            <a:noFill/>
          </p:spPr>
          <p:txBody>
            <a:bodyPr wrap="square" rtlCol="0" anchor="ctr">
              <a:spAutoFit/>
            </a:bodyPr>
            <a:lstStyle/>
            <a:p>
              <a:pPr algn="ctr"/>
              <a:r>
                <a:rPr lang="en-US" altLang="ko-KR" sz="1600" b="1">
                  <a:solidFill>
                    <a:schemeClr val="tx1">
                      <a:lumMod val="75000"/>
                      <a:lumOff val="25000"/>
                    </a:schemeClr>
                  </a:solidFill>
                  <a:cs typeface="Arial" panose="020B0604020202020204" pitchFamily="34" charset="0"/>
                </a:rPr>
                <a:t>55%</a:t>
              </a:r>
              <a:endParaRPr lang="ko-KR" altLang="en-US" sz="1600" b="1">
                <a:solidFill>
                  <a:schemeClr val="tx1">
                    <a:lumMod val="75000"/>
                    <a:lumOff val="25000"/>
                  </a:schemeClr>
                </a:solidFill>
                <a:cs typeface="Arial" pitchFamily="34" charset="0"/>
              </a:endParaRPr>
            </a:p>
          </p:txBody>
        </p:sp>
        <p:sp>
          <p:nvSpPr>
            <p:cNvPr id="24" name="TextBox 71">
              <a:extLst>
                <a:ext uri="{FF2B5EF4-FFF2-40B4-BE49-F238E27FC236}">
                  <a16:creationId xmlns:a16="http://schemas.microsoft.com/office/drawing/2014/main" id="{C0E1F20E-87FB-0697-7471-884D79D613CB}"/>
                </a:ext>
              </a:extLst>
            </p:cNvPr>
            <p:cNvSpPr txBox="1"/>
            <p:nvPr/>
          </p:nvSpPr>
          <p:spPr>
            <a:xfrm>
              <a:off x="2225368" y="5390548"/>
              <a:ext cx="664497" cy="338554"/>
            </a:xfrm>
            <a:prstGeom prst="rect">
              <a:avLst/>
            </a:prstGeom>
            <a:noFill/>
          </p:spPr>
          <p:txBody>
            <a:bodyPr wrap="square" rtlCol="0" anchor="ctr">
              <a:spAutoFit/>
            </a:bodyPr>
            <a:lstStyle/>
            <a:p>
              <a:pPr algn="ctr"/>
              <a:r>
                <a:rPr lang="en-US" altLang="ko-KR" sz="1600" b="1">
                  <a:solidFill>
                    <a:schemeClr val="tx1">
                      <a:lumMod val="75000"/>
                      <a:lumOff val="25000"/>
                    </a:schemeClr>
                  </a:solidFill>
                  <a:cs typeface="Arial" panose="020B0604020202020204" pitchFamily="34" charset="0"/>
                </a:rPr>
                <a:t>45%</a:t>
              </a:r>
              <a:endParaRPr lang="ko-KR" altLang="en-US" sz="1600" b="1">
                <a:solidFill>
                  <a:schemeClr val="tx1">
                    <a:lumMod val="75000"/>
                    <a:lumOff val="25000"/>
                  </a:schemeClr>
                </a:solidFill>
                <a:cs typeface="Arial" panose="020B0604020202020204" pitchFamily="34" charset="0"/>
              </a:endParaRPr>
            </a:p>
          </p:txBody>
        </p:sp>
      </p:grpSp>
      <p:grpSp>
        <p:nvGrpSpPr>
          <p:cNvPr id="25" name="Group 72">
            <a:extLst>
              <a:ext uri="{FF2B5EF4-FFF2-40B4-BE49-F238E27FC236}">
                <a16:creationId xmlns:a16="http://schemas.microsoft.com/office/drawing/2014/main" id="{E11ABA4D-0D13-E798-CF2B-C3B43A047F5C}"/>
              </a:ext>
            </a:extLst>
          </p:cNvPr>
          <p:cNvGrpSpPr/>
          <p:nvPr/>
        </p:nvGrpSpPr>
        <p:grpSpPr>
          <a:xfrm>
            <a:off x="5071157" y="5738448"/>
            <a:ext cx="2049686" cy="538530"/>
            <a:chOff x="840179" y="5290560"/>
            <a:chExt cx="2049686" cy="538530"/>
          </a:xfrm>
        </p:grpSpPr>
        <p:sp>
          <p:nvSpPr>
            <p:cNvPr id="26" name="Round Same Side Corner Rectangle 8">
              <a:extLst>
                <a:ext uri="{FF2B5EF4-FFF2-40B4-BE49-F238E27FC236}">
                  <a16:creationId xmlns:a16="http://schemas.microsoft.com/office/drawing/2014/main" id="{01EC57F9-437B-9C20-DD93-63B477C9B6AF}"/>
                </a:ext>
              </a:extLst>
            </p:cNvPr>
            <p:cNvSpPr/>
            <p:nvPr/>
          </p:nvSpPr>
          <p:spPr>
            <a:xfrm>
              <a:off x="840179" y="5293023"/>
              <a:ext cx="202602" cy="53360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 name="connsiteX32" fmla="*/ 744888 w 1489775"/>
                <a:gd name="connsiteY32" fmla="*/ 0 h 3923699"/>
                <a:gd name="connsiteX33" fmla="*/ 744888 w 1489775"/>
                <a:gd name="connsiteY33" fmla="*/ 0 h 3923699"/>
                <a:gd name="connsiteX34" fmla="*/ 744888 w 1489775"/>
                <a:gd name="connsiteY34"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ound Same Side Corner Rectangle 20">
              <a:extLst>
                <a:ext uri="{FF2B5EF4-FFF2-40B4-BE49-F238E27FC236}">
                  <a16:creationId xmlns:a16="http://schemas.microsoft.com/office/drawing/2014/main" id="{BA40D9BA-389E-03AF-5E92-82CEA7A75AFF}"/>
                </a:ext>
              </a:extLst>
            </p:cNvPr>
            <p:cNvSpPr/>
            <p:nvPr/>
          </p:nvSpPr>
          <p:spPr>
            <a:xfrm rot="10800000">
              <a:off x="1884370" y="5290560"/>
              <a:ext cx="252452" cy="538530"/>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75">
              <a:extLst>
                <a:ext uri="{FF2B5EF4-FFF2-40B4-BE49-F238E27FC236}">
                  <a16:creationId xmlns:a16="http://schemas.microsoft.com/office/drawing/2014/main" id="{78DF3656-3386-29EA-142B-04E9E49CDD7E}"/>
                </a:ext>
              </a:extLst>
            </p:cNvPr>
            <p:cNvSpPr txBox="1"/>
            <p:nvPr/>
          </p:nvSpPr>
          <p:spPr>
            <a:xfrm>
              <a:off x="1131327" y="5390548"/>
              <a:ext cx="664497" cy="338554"/>
            </a:xfrm>
            <a:prstGeom prst="rect">
              <a:avLst/>
            </a:prstGeom>
            <a:noFill/>
          </p:spPr>
          <p:txBody>
            <a:bodyPr wrap="square" rtlCol="0" anchor="ctr">
              <a:spAutoFit/>
            </a:bodyPr>
            <a:lstStyle/>
            <a:p>
              <a:pPr algn="ctr"/>
              <a:r>
                <a:rPr lang="en-US" altLang="ko-KR" sz="1600" b="1">
                  <a:solidFill>
                    <a:schemeClr val="tx1">
                      <a:lumMod val="75000"/>
                      <a:lumOff val="25000"/>
                    </a:schemeClr>
                  </a:solidFill>
                  <a:cs typeface="Arial" panose="020B0604020202020204" pitchFamily="34" charset="0"/>
                </a:rPr>
                <a:t>55%</a:t>
              </a:r>
              <a:endParaRPr lang="ko-KR" altLang="en-US" sz="1600" b="1">
                <a:solidFill>
                  <a:schemeClr val="tx1">
                    <a:lumMod val="75000"/>
                    <a:lumOff val="25000"/>
                  </a:schemeClr>
                </a:solidFill>
                <a:cs typeface="Arial" panose="020B0604020202020204" pitchFamily="34" charset="0"/>
              </a:endParaRPr>
            </a:p>
          </p:txBody>
        </p:sp>
        <p:sp>
          <p:nvSpPr>
            <p:cNvPr id="29" name="TextBox 76">
              <a:extLst>
                <a:ext uri="{FF2B5EF4-FFF2-40B4-BE49-F238E27FC236}">
                  <a16:creationId xmlns:a16="http://schemas.microsoft.com/office/drawing/2014/main" id="{E12D1958-29FC-95B2-7332-455D492016E9}"/>
                </a:ext>
              </a:extLst>
            </p:cNvPr>
            <p:cNvSpPr txBox="1"/>
            <p:nvPr/>
          </p:nvSpPr>
          <p:spPr>
            <a:xfrm>
              <a:off x="2225368" y="5390548"/>
              <a:ext cx="664497" cy="338554"/>
            </a:xfrm>
            <a:prstGeom prst="rect">
              <a:avLst/>
            </a:prstGeom>
            <a:noFill/>
          </p:spPr>
          <p:txBody>
            <a:bodyPr wrap="square" rtlCol="0" anchor="ctr">
              <a:spAutoFit/>
            </a:bodyPr>
            <a:lstStyle/>
            <a:p>
              <a:pPr algn="ctr"/>
              <a:r>
                <a:rPr lang="en-US" altLang="ko-KR" sz="1600" b="1">
                  <a:solidFill>
                    <a:schemeClr val="tx1">
                      <a:lumMod val="75000"/>
                      <a:lumOff val="25000"/>
                    </a:schemeClr>
                  </a:solidFill>
                  <a:cs typeface="Arial" panose="020B0604020202020204" pitchFamily="34" charset="0"/>
                </a:rPr>
                <a:t>45%</a:t>
              </a:r>
              <a:endParaRPr lang="ko-KR" altLang="en-US" sz="1600" b="1">
                <a:solidFill>
                  <a:schemeClr val="tx1">
                    <a:lumMod val="75000"/>
                    <a:lumOff val="25000"/>
                  </a:schemeClr>
                </a:solidFill>
                <a:cs typeface="Arial" panose="020B0604020202020204" pitchFamily="34" charset="0"/>
              </a:endParaRPr>
            </a:p>
          </p:txBody>
        </p:sp>
      </p:grpSp>
      <p:grpSp>
        <p:nvGrpSpPr>
          <p:cNvPr id="30" name="Group 77">
            <a:extLst>
              <a:ext uri="{FF2B5EF4-FFF2-40B4-BE49-F238E27FC236}">
                <a16:creationId xmlns:a16="http://schemas.microsoft.com/office/drawing/2014/main" id="{3049D039-B9FE-594E-D579-18423AC929C5}"/>
              </a:ext>
            </a:extLst>
          </p:cNvPr>
          <p:cNvGrpSpPr/>
          <p:nvPr/>
        </p:nvGrpSpPr>
        <p:grpSpPr>
          <a:xfrm>
            <a:off x="8973810" y="5738448"/>
            <a:ext cx="2049686" cy="538530"/>
            <a:chOff x="840179" y="5290560"/>
            <a:chExt cx="2049686" cy="538530"/>
          </a:xfrm>
        </p:grpSpPr>
        <p:sp>
          <p:nvSpPr>
            <p:cNvPr id="31" name="Round Same Side Corner Rectangle 8">
              <a:extLst>
                <a:ext uri="{FF2B5EF4-FFF2-40B4-BE49-F238E27FC236}">
                  <a16:creationId xmlns:a16="http://schemas.microsoft.com/office/drawing/2014/main" id="{4D0840B4-F29D-B17F-0360-1A29ECA4784B}"/>
                </a:ext>
              </a:extLst>
            </p:cNvPr>
            <p:cNvSpPr/>
            <p:nvPr/>
          </p:nvSpPr>
          <p:spPr>
            <a:xfrm>
              <a:off x="840179" y="5293023"/>
              <a:ext cx="202602" cy="53360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 name="connsiteX32" fmla="*/ 744888 w 1489775"/>
                <a:gd name="connsiteY32" fmla="*/ 0 h 3923699"/>
                <a:gd name="connsiteX33" fmla="*/ 744888 w 1489775"/>
                <a:gd name="connsiteY33" fmla="*/ 0 h 3923699"/>
                <a:gd name="connsiteX34" fmla="*/ 744888 w 1489775"/>
                <a:gd name="connsiteY34"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 Same Side Corner Rectangle 20">
              <a:extLst>
                <a:ext uri="{FF2B5EF4-FFF2-40B4-BE49-F238E27FC236}">
                  <a16:creationId xmlns:a16="http://schemas.microsoft.com/office/drawing/2014/main" id="{FF16E1B3-5802-F8F5-068F-5CC52E74EAA0}"/>
                </a:ext>
              </a:extLst>
            </p:cNvPr>
            <p:cNvSpPr/>
            <p:nvPr/>
          </p:nvSpPr>
          <p:spPr>
            <a:xfrm rot="10800000">
              <a:off x="1884370" y="5290560"/>
              <a:ext cx="252452" cy="538530"/>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80">
              <a:extLst>
                <a:ext uri="{FF2B5EF4-FFF2-40B4-BE49-F238E27FC236}">
                  <a16:creationId xmlns:a16="http://schemas.microsoft.com/office/drawing/2014/main" id="{746C7CAF-788B-81A9-919F-12A0470800CD}"/>
                </a:ext>
              </a:extLst>
            </p:cNvPr>
            <p:cNvSpPr txBox="1"/>
            <p:nvPr/>
          </p:nvSpPr>
          <p:spPr>
            <a:xfrm>
              <a:off x="1131327" y="5390548"/>
              <a:ext cx="664497" cy="338554"/>
            </a:xfrm>
            <a:prstGeom prst="rect">
              <a:avLst/>
            </a:prstGeom>
            <a:noFill/>
          </p:spPr>
          <p:txBody>
            <a:bodyPr wrap="square" rtlCol="0" anchor="ctr">
              <a:spAutoFit/>
            </a:bodyPr>
            <a:lstStyle/>
            <a:p>
              <a:pPr algn="ctr"/>
              <a:r>
                <a:rPr lang="en-US" altLang="ko-KR" sz="1600" b="1">
                  <a:solidFill>
                    <a:schemeClr val="tx1">
                      <a:lumMod val="75000"/>
                      <a:lumOff val="25000"/>
                    </a:schemeClr>
                  </a:solidFill>
                  <a:cs typeface="Arial" panose="020B0604020202020204" pitchFamily="34" charset="0"/>
                </a:rPr>
                <a:t>55%</a:t>
              </a:r>
              <a:endParaRPr lang="ko-KR" altLang="en-US" sz="1600" b="1">
                <a:solidFill>
                  <a:schemeClr val="tx1">
                    <a:lumMod val="75000"/>
                    <a:lumOff val="25000"/>
                  </a:schemeClr>
                </a:solidFill>
                <a:cs typeface="Arial" panose="020B0604020202020204" pitchFamily="34" charset="0"/>
              </a:endParaRPr>
            </a:p>
          </p:txBody>
        </p:sp>
        <p:sp>
          <p:nvSpPr>
            <p:cNvPr id="34" name="TextBox 81">
              <a:extLst>
                <a:ext uri="{FF2B5EF4-FFF2-40B4-BE49-F238E27FC236}">
                  <a16:creationId xmlns:a16="http://schemas.microsoft.com/office/drawing/2014/main" id="{CBC9B3A3-9938-59D4-5055-06A57AB6EDAE}"/>
                </a:ext>
              </a:extLst>
            </p:cNvPr>
            <p:cNvSpPr txBox="1"/>
            <p:nvPr/>
          </p:nvSpPr>
          <p:spPr>
            <a:xfrm>
              <a:off x="2225368" y="5390548"/>
              <a:ext cx="664497" cy="338554"/>
            </a:xfrm>
            <a:prstGeom prst="rect">
              <a:avLst/>
            </a:prstGeom>
            <a:noFill/>
          </p:spPr>
          <p:txBody>
            <a:bodyPr wrap="square" rtlCol="0" anchor="ctr">
              <a:spAutoFit/>
            </a:bodyPr>
            <a:lstStyle/>
            <a:p>
              <a:pPr algn="ctr"/>
              <a:r>
                <a:rPr lang="en-US" altLang="ko-KR" sz="1600" b="1">
                  <a:solidFill>
                    <a:schemeClr val="tx1">
                      <a:lumMod val="75000"/>
                      <a:lumOff val="25000"/>
                    </a:schemeClr>
                  </a:solidFill>
                  <a:cs typeface="Arial" panose="020B0604020202020204" pitchFamily="34" charset="0"/>
                </a:rPr>
                <a:t>45%</a:t>
              </a:r>
              <a:endParaRPr lang="ko-KR" altLang="en-US" sz="1600" b="1">
                <a:solidFill>
                  <a:schemeClr val="tx1">
                    <a:lumMod val="75000"/>
                    <a:lumOff val="25000"/>
                  </a:schemeClr>
                </a:solidFill>
                <a:cs typeface="Arial" panose="020B0604020202020204" pitchFamily="34" charset="0"/>
              </a:endParaRPr>
            </a:p>
          </p:txBody>
        </p:sp>
      </p:grpSp>
      <p:sp>
        <p:nvSpPr>
          <p:cNvPr id="35" name="Rectangle: Rounded Corners 8">
            <a:extLst>
              <a:ext uri="{FF2B5EF4-FFF2-40B4-BE49-F238E27FC236}">
                <a16:creationId xmlns:a16="http://schemas.microsoft.com/office/drawing/2014/main" id="{20897EEA-DBE3-18D5-3FDB-C1ED19E5E448}"/>
              </a:ext>
            </a:extLst>
          </p:cNvPr>
          <p:cNvSpPr/>
          <p:nvPr/>
        </p:nvSpPr>
        <p:spPr>
          <a:xfrm>
            <a:off x="1914206" y="3826446"/>
            <a:ext cx="614027" cy="614027"/>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Block Arc 20">
            <a:extLst>
              <a:ext uri="{FF2B5EF4-FFF2-40B4-BE49-F238E27FC236}">
                <a16:creationId xmlns:a16="http://schemas.microsoft.com/office/drawing/2014/main" id="{608FD08B-CE64-94D4-5877-0D2FB8A32C7E}"/>
              </a:ext>
            </a:extLst>
          </p:cNvPr>
          <p:cNvSpPr>
            <a:spLocks noChangeAspect="1"/>
          </p:cNvSpPr>
          <p:nvPr/>
        </p:nvSpPr>
        <p:spPr>
          <a:xfrm rot="10800000">
            <a:off x="2008059" y="3904604"/>
            <a:ext cx="448248" cy="48603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7" name="Rectangle: Rounded Corners 8">
            <a:extLst>
              <a:ext uri="{FF2B5EF4-FFF2-40B4-BE49-F238E27FC236}">
                <a16:creationId xmlns:a16="http://schemas.microsoft.com/office/drawing/2014/main" id="{81BE9D99-B0BE-FE15-82C9-68DF01434EFA}"/>
              </a:ext>
            </a:extLst>
          </p:cNvPr>
          <p:cNvSpPr/>
          <p:nvPr/>
        </p:nvSpPr>
        <p:spPr>
          <a:xfrm>
            <a:off x="5860226" y="3815395"/>
            <a:ext cx="614027" cy="614027"/>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Block Arc 20">
            <a:extLst>
              <a:ext uri="{FF2B5EF4-FFF2-40B4-BE49-F238E27FC236}">
                <a16:creationId xmlns:a16="http://schemas.microsoft.com/office/drawing/2014/main" id="{A44D2C90-F7A0-2170-23A9-DBC73C3711BF}"/>
              </a:ext>
            </a:extLst>
          </p:cNvPr>
          <p:cNvSpPr>
            <a:spLocks noChangeAspect="1"/>
          </p:cNvSpPr>
          <p:nvPr/>
        </p:nvSpPr>
        <p:spPr>
          <a:xfrm rot="10800000">
            <a:off x="5954079" y="3893553"/>
            <a:ext cx="448248" cy="48603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9" name="Rectangle: Rounded Corners 8">
            <a:extLst>
              <a:ext uri="{FF2B5EF4-FFF2-40B4-BE49-F238E27FC236}">
                <a16:creationId xmlns:a16="http://schemas.microsoft.com/office/drawing/2014/main" id="{7CE9D9F3-66FA-3DE8-A3D6-16145540AC64}"/>
              </a:ext>
            </a:extLst>
          </p:cNvPr>
          <p:cNvSpPr/>
          <p:nvPr/>
        </p:nvSpPr>
        <p:spPr>
          <a:xfrm>
            <a:off x="9735693" y="3825510"/>
            <a:ext cx="614027" cy="614027"/>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Block Arc 20">
            <a:extLst>
              <a:ext uri="{FF2B5EF4-FFF2-40B4-BE49-F238E27FC236}">
                <a16:creationId xmlns:a16="http://schemas.microsoft.com/office/drawing/2014/main" id="{C0CE32A9-E1D4-6AC4-5695-426125885F7E}"/>
              </a:ext>
            </a:extLst>
          </p:cNvPr>
          <p:cNvSpPr>
            <a:spLocks noChangeAspect="1"/>
          </p:cNvSpPr>
          <p:nvPr/>
        </p:nvSpPr>
        <p:spPr>
          <a:xfrm rot="10800000">
            <a:off x="9829546" y="3903668"/>
            <a:ext cx="448248" cy="48603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2" name="Rectangle 5">
            <a:extLst>
              <a:ext uri="{FF2B5EF4-FFF2-40B4-BE49-F238E27FC236}">
                <a16:creationId xmlns:a16="http://schemas.microsoft.com/office/drawing/2014/main" id="{92DF8494-1EBB-29CC-32E6-E7CB64DD7F84}"/>
              </a:ext>
            </a:extLst>
          </p:cNvPr>
          <p:cNvSpPr/>
          <p:nvPr/>
        </p:nvSpPr>
        <p:spPr>
          <a:xfrm>
            <a:off x="11599859" y="-22981"/>
            <a:ext cx="592141" cy="745806"/>
          </a:xfrm>
          <a:prstGeom prst="rect">
            <a:avLst/>
          </a:prstGeom>
          <a:solidFill>
            <a:srgbClr val="03C9CA">
              <a:alpha val="48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TextBox 3">
            <a:extLst>
              <a:ext uri="{FF2B5EF4-FFF2-40B4-BE49-F238E27FC236}">
                <a16:creationId xmlns:a16="http://schemas.microsoft.com/office/drawing/2014/main" id="{433F60EF-322A-4AA4-C849-1B962FA903DB}"/>
              </a:ext>
            </a:extLst>
          </p:cNvPr>
          <p:cNvSpPr txBox="1"/>
          <p:nvPr/>
        </p:nvSpPr>
        <p:spPr>
          <a:xfrm>
            <a:off x="4554661" y="-31324"/>
            <a:ext cx="3247081" cy="923330"/>
          </a:xfrm>
          <a:prstGeom prst="rect">
            <a:avLst/>
          </a:prstGeom>
          <a:noFill/>
        </p:spPr>
        <p:txBody>
          <a:bodyPr wrap="square" rtlCol="0" anchor="ctr">
            <a:spAutoFit/>
          </a:bodyPr>
          <a:lstStyle/>
          <a:p>
            <a:pPr algn="ctr"/>
            <a:r>
              <a:rPr lang="en-US" altLang="ko-KR" sz="5400" b="1">
                <a:solidFill>
                  <a:schemeClr val="bg1"/>
                </a:solidFill>
                <a:latin typeface="Agency FB" panose="020B0503020202020204" pitchFamily="34" charset="0"/>
                <a:cs typeface="Arial" panose="020B0604020202020204" pitchFamily="34" charset="0"/>
              </a:rPr>
              <a:t>MAPS STYLE</a:t>
            </a:r>
            <a:endParaRPr lang="ko-KR" altLang="en-US" sz="5400" b="1">
              <a:solidFill>
                <a:schemeClr val="bg1"/>
              </a:solidFill>
              <a:latin typeface="Agency FB" panose="020B0503020202020204" pitchFamily="34" charset="0"/>
              <a:cs typeface="Arial" panose="020B0604020202020204" pitchFamily="34" charset="0"/>
            </a:endParaRPr>
          </a:p>
        </p:txBody>
      </p:sp>
      <p:sp>
        <p:nvSpPr>
          <p:cNvPr id="44" name="Rectangle 5">
            <a:extLst>
              <a:ext uri="{FF2B5EF4-FFF2-40B4-BE49-F238E27FC236}">
                <a16:creationId xmlns:a16="http://schemas.microsoft.com/office/drawing/2014/main" id="{425AE301-8B15-339C-9B49-F33B2085E34F}"/>
              </a:ext>
            </a:extLst>
          </p:cNvPr>
          <p:cNvSpPr/>
          <p:nvPr/>
        </p:nvSpPr>
        <p:spPr>
          <a:xfrm>
            <a:off x="0" y="-31324"/>
            <a:ext cx="592141" cy="745806"/>
          </a:xfrm>
          <a:prstGeom prst="rect">
            <a:avLst/>
          </a:prstGeom>
          <a:solidFill>
            <a:srgbClr val="03C9CA">
              <a:alpha val="48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9423982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lipse 36">
            <a:extLst>
              <a:ext uri="{FF2B5EF4-FFF2-40B4-BE49-F238E27FC236}">
                <a16:creationId xmlns:a16="http://schemas.microsoft.com/office/drawing/2014/main" id="{938A9364-42EA-987C-A869-C2BE23F789BB}"/>
              </a:ext>
            </a:extLst>
          </p:cNvPr>
          <p:cNvSpPr/>
          <p:nvPr/>
        </p:nvSpPr>
        <p:spPr>
          <a:xfrm>
            <a:off x="4519559" y="2299983"/>
            <a:ext cx="3217321" cy="3217321"/>
          </a:xfrm>
          <a:prstGeom prst="ellipse">
            <a:avLst/>
          </a:prstGeom>
          <a: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 name="Group 2">
            <a:extLst>
              <a:ext uri="{FF2B5EF4-FFF2-40B4-BE49-F238E27FC236}">
                <a16:creationId xmlns:a16="http://schemas.microsoft.com/office/drawing/2014/main" id="{354C8A72-8272-3797-B4DC-F27415528CA6}"/>
              </a:ext>
            </a:extLst>
          </p:cNvPr>
          <p:cNvGrpSpPr/>
          <p:nvPr/>
        </p:nvGrpSpPr>
        <p:grpSpPr>
          <a:xfrm>
            <a:off x="1740878" y="1828843"/>
            <a:ext cx="2658341" cy="924721"/>
            <a:chOff x="2714218" y="4244551"/>
            <a:chExt cx="1857782" cy="924721"/>
          </a:xfrm>
        </p:grpSpPr>
        <p:sp>
          <p:nvSpPr>
            <p:cNvPr id="3" name="TextBox 3">
              <a:extLst>
                <a:ext uri="{FF2B5EF4-FFF2-40B4-BE49-F238E27FC236}">
                  <a16:creationId xmlns:a16="http://schemas.microsoft.com/office/drawing/2014/main" id="{D7EF1772-5BF4-EB65-7F9E-E77908CD6CFF}"/>
                </a:ext>
              </a:extLst>
            </p:cNvPr>
            <p:cNvSpPr txBox="1"/>
            <p:nvPr/>
          </p:nvSpPr>
          <p:spPr>
            <a:xfrm>
              <a:off x="2714218" y="4569108"/>
              <a:ext cx="1857782" cy="600164"/>
            </a:xfrm>
            <a:prstGeom prst="rect">
              <a:avLst/>
            </a:prstGeom>
            <a:noFill/>
          </p:spPr>
          <p:txBody>
            <a:bodyPr wrap="square" rtlCol="0">
              <a:spAutoFit/>
            </a:bodyPr>
            <a:lstStyle/>
            <a:p>
              <a:pPr algn="r"/>
              <a:r>
                <a:rPr lang="en-US" altLang="ko-KR" sz="1100">
                  <a:solidFill>
                    <a:schemeClr val="tx1">
                      <a:lumMod val="75000"/>
                      <a:lumOff val="25000"/>
                    </a:schemeClr>
                  </a:solidFill>
                  <a:cs typeface="Arial" panose="020B0604020202020204" pitchFamily="34" charset="0"/>
                </a:rPr>
                <a:t>Get a modern PowerPoint  Presentation that is beautifully designed.</a:t>
              </a:r>
              <a:r>
                <a:rPr lang="en-US" altLang="ko-KR" sz="1100">
                  <a:solidFill>
                    <a:schemeClr val="tx1">
                      <a:lumMod val="75000"/>
                      <a:lumOff val="25000"/>
                    </a:schemeClr>
                  </a:solidFill>
                  <a:ea typeface="FZShuTi" pitchFamily="2" charset="-122"/>
                  <a:cs typeface="Arial" panose="020B0604020202020204" pitchFamily="34" charset="0"/>
                </a:rPr>
                <a:t> Easy to change colors, photos.</a:t>
              </a:r>
              <a:r>
                <a:rPr lang="en-US" altLang="ko-KR" sz="1100">
                  <a:solidFill>
                    <a:schemeClr val="tx1">
                      <a:lumMod val="75000"/>
                      <a:lumOff val="25000"/>
                    </a:schemeClr>
                  </a:solidFill>
                  <a:cs typeface="Arial" panose="020B0604020202020204" pitchFamily="34" charset="0"/>
                </a:rPr>
                <a:t> </a:t>
              </a:r>
            </a:p>
          </p:txBody>
        </p:sp>
        <p:sp>
          <p:nvSpPr>
            <p:cNvPr id="4" name="Content Placeholder 3">
              <a:extLst>
                <a:ext uri="{FF2B5EF4-FFF2-40B4-BE49-F238E27FC236}">
                  <a16:creationId xmlns:a16="http://schemas.microsoft.com/office/drawing/2014/main" id="{623D66D4-8571-D279-3AE6-E719508C5450}"/>
                </a:ext>
              </a:extLst>
            </p:cNvPr>
            <p:cNvSpPr txBox="1"/>
            <p:nvPr/>
          </p:nvSpPr>
          <p:spPr>
            <a:xfrm>
              <a:off x="2714218" y="4244551"/>
              <a:ext cx="1857782" cy="322257"/>
            </a:xfrm>
            <a:prstGeom prst="rect">
              <a:avLst/>
            </a:prstGeom>
          </p:spPr>
          <p:txBody>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itchFamily="34" charset="0"/>
              </a:endParaRPr>
            </a:p>
          </p:txBody>
        </p:sp>
      </p:grpSp>
      <p:grpSp>
        <p:nvGrpSpPr>
          <p:cNvPr id="5" name="Group 5">
            <a:extLst>
              <a:ext uri="{FF2B5EF4-FFF2-40B4-BE49-F238E27FC236}">
                <a16:creationId xmlns:a16="http://schemas.microsoft.com/office/drawing/2014/main" id="{B72160AD-D5E5-9FE2-C2AA-9269050E895D}"/>
              </a:ext>
            </a:extLst>
          </p:cNvPr>
          <p:cNvGrpSpPr/>
          <p:nvPr/>
        </p:nvGrpSpPr>
        <p:grpSpPr>
          <a:xfrm>
            <a:off x="7775204" y="1828843"/>
            <a:ext cx="2819527" cy="924721"/>
            <a:chOff x="2714218" y="4244551"/>
            <a:chExt cx="1857782" cy="924721"/>
          </a:xfrm>
        </p:grpSpPr>
        <p:sp>
          <p:nvSpPr>
            <p:cNvPr id="6" name="TextBox 6">
              <a:extLst>
                <a:ext uri="{FF2B5EF4-FFF2-40B4-BE49-F238E27FC236}">
                  <a16:creationId xmlns:a16="http://schemas.microsoft.com/office/drawing/2014/main" id="{27FE9507-BAE9-F1AB-34FB-5FD78B87FEF0}"/>
                </a:ext>
              </a:extLst>
            </p:cNvPr>
            <p:cNvSpPr txBox="1"/>
            <p:nvPr/>
          </p:nvSpPr>
          <p:spPr>
            <a:xfrm>
              <a:off x="2714218" y="4569108"/>
              <a:ext cx="1857782" cy="600164"/>
            </a:xfrm>
            <a:prstGeom prst="rect">
              <a:avLst/>
            </a:prstGeom>
            <a:noFill/>
          </p:spPr>
          <p:txBody>
            <a:bodyPr wrap="square" rtlCol="0">
              <a:spAutoFit/>
            </a:bodyPr>
            <a:lstStyle/>
            <a:p>
              <a:r>
                <a:rPr lang="en-US" altLang="ko-KR" sz="1100">
                  <a:solidFill>
                    <a:schemeClr val="tx1">
                      <a:lumMod val="75000"/>
                      <a:lumOff val="25000"/>
                    </a:schemeClr>
                  </a:solidFill>
                  <a:cs typeface="Arial" panose="020B0604020202020204" pitchFamily="34" charset="0"/>
                </a:rPr>
                <a:t>Get a modern PowerPoint  Presentation that is beautifully designed. </a:t>
              </a:r>
              <a:r>
                <a:rPr lang="en-US" altLang="ko-KR" sz="1100">
                  <a:solidFill>
                    <a:schemeClr val="tx1">
                      <a:lumMod val="75000"/>
                      <a:lumOff val="25000"/>
                    </a:schemeClr>
                  </a:solidFill>
                  <a:ea typeface="FZShuTi" pitchFamily="2" charset="-122"/>
                  <a:cs typeface="Arial" panose="020B0604020202020204" pitchFamily="34" charset="0"/>
                </a:rPr>
                <a:t>Easy to change colors, photos. </a:t>
              </a:r>
              <a:endParaRPr lang="en-US" altLang="ko-KR" sz="1100">
                <a:solidFill>
                  <a:schemeClr val="tx1">
                    <a:lumMod val="75000"/>
                    <a:lumOff val="25000"/>
                  </a:schemeClr>
                </a:solidFill>
                <a:cs typeface="Arial" pitchFamily="34" charset="0"/>
              </a:endParaRPr>
            </a:p>
          </p:txBody>
        </p:sp>
        <p:sp>
          <p:nvSpPr>
            <p:cNvPr id="7" name="Content Placeholder 3">
              <a:extLst>
                <a:ext uri="{FF2B5EF4-FFF2-40B4-BE49-F238E27FC236}">
                  <a16:creationId xmlns:a16="http://schemas.microsoft.com/office/drawing/2014/main" id="{A27E9C38-8013-0A71-5894-77E57E60E133}"/>
                </a:ext>
              </a:extLst>
            </p:cNvPr>
            <p:cNvSpPr txBox="1"/>
            <p:nvPr/>
          </p:nvSpPr>
          <p:spPr>
            <a:xfrm>
              <a:off x="2714218" y="4244551"/>
              <a:ext cx="1857782" cy="322257"/>
            </a:xfrm>
            <a:prstGeom prst="rect">
              <a:avLst/>
            </a:prstGeom>
          </p:spPr>
          <p:txBody>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sp>
        <p:nvSpPr>
          <p:cNvPr id="8" name="Rectangle: Rounded Corners 8">
            <a:extLst>
              <a:ext uri="{FF2B5EF4-FFF2-40B4-BE49-F238E27FC236}">
                <a16:creationId xmlns:a16="http://schemas.microsoft.com/office/drawing/2014/main" id="{6A9FA91E-8124-E69A-622F-A2A47F896A4B}"/>
              </a:ext>
            </a:extLst>
          </p:cNvPr>
          <p:cNvSpPr/>
          <p:nvPr/>
        </p:nvSpPr>
        <p:spPr>
          <a:xfrm>
            <a:off x="4603192" y="1793039"/>
            <a:ext cx="996327" cy="996327"/>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Rounded Corners 9">
            <a:extLst>
              <a:ext uri="{FF2B5EF4-FFF2-40B4-BE49-F238E27FC236}">
                <a16:creationId xmlns:a16="http://schemas.microsoft.com/office/drawing/2014/main" id="{A7F96334-853A-54CC-5700-2A03E044BBD8}"/>
              </a:ext>
            </a:extLst>
          </p:cNvPr>
          <p:cNvSpPr/>
          <p:nvPr/>
        </p:nvSpPr>
        <p:spPr>
          <a:xfrm>
            <a:off x="6620040" y="1793039"/>
            <a:ext cx="996327" cy="996327"/>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 name="Group 10">
            <a:extLst>
              <a:ext uri="{FF2B5EF4-FFF2-40B4-BE49-F238E27FC236}">
                <a16:creationId xmlns:a16="http://schemas.microsoft.com/office/drawing/2014/main" id="{119F32A1-0333-B7A1-545E-ECE899F7949F}"/>
              </a:ext>
            </a:extLst>
          </p:cNvPr>
          <p:cNvGrpSpPr/>
          <p:nvPr/>
        </p:nvGrpSpPr>
        <p:grpSpPr>
          <a:xfrm>
            <a:off x="784882" y="3440921"/>
            <a:ext cx="2658341" cy="924721"/>
            <a:chOff x="2714218" y="4244551"/>
            <a:chExt cx="1857782" cy="924721"/>
          </a:xfrm>
        </p:grpSpPr>
        <p:sp>
          <p:nvSpPr>
            <p:cNvPr id="11" name="TextBox 11">
              <a:extLst>
                <a:ext uri="{FF2B5EF4-FFF2-40B4-BE49-F238E27FC236}">
                  <a16:creationId xmlns:a16="http://schemas.microsoft.com/office/drawing/2014/main" id="{8943B3ED-53CF-E934-C6A9-DBAA1ADBAFA3}"/>
                </a:ext>
              </a:extLst>
            </p:cNvPr>
            <p:cNvSpPr txBox="1"/>
            <p:nvPr/>
          </p:nvSpPr>
          <p:spPr>
            <a:xfrm>
              <a:off x="2714218" y="4569108"/>
              <a:ext cx="1857782" cy="600164"/>
            </a:xfrm>
            <a:prstGeom prst="rect">
              <a:avLst/>
            </a:prstGeom>
            <a:noFill/>
          </p:spPr>
          <p:txBody>
            <a:bodyPr wrap="square" rtlCol="0">
              <a:spAutoFit/>
            </a:bodyPr>
            <a:lstStyle/>
            <a:p>
              <a:pPr algn="r"/>
              <a:r>
                <a:rPr lang="en-US" altLang="ko-KR" sz="1100">
                  <a:solidFill>
                    <a:schemeClr val="tx1">
                      <a:lumMod val="75000"/>
                      <a:lumOff val="25000"/>
                    </a:schemeClr>
                  </a:solidFill>
                  <a:cs typeface="Arial" panose="020B0604020202020204" pitchFamily="34" charset="0"/>
                </a:rPr>
                <a:t>Get a modern PowerPoint  Presentation that is beautifully designed.</a:t>
              </a:r>
              <a:r>
                <a:rPr lang="en-US" altLang="ko-KR" sz="1100">
                  <a:solidFill>
                    <a:schemeClr val="tx1">
                      <a:lumMod val="75000"/>
                      <a:lumOff val="25000"/>
                    </a:schemeClr>
                  </a:solidFill>
                  <a:ea typeface="FZShuTi" pitchFamily="2" charset="-122"/>
                  <a:cs typeface="Arial" panose="020B0604020202020204" pitchFamily="34" charset="0"/>
                </a:rPr>
                <a:t> Easy to change colors, photos.</a:t>
              </a:r>
              <a:r>
                <a:rPr lang="en-US" altLang="ko-KR" sz="1100">
                  <a:solidFill>
                    <a:schemeClr val="tx1">
                      <a:lumMod val="75000"/>
                      <a:lumOff val="25000"/>
                    </a:schemeClr>
                  </a:solidFill>
                  <a:cs typeface="Arial" panose="020B0604020202020204" pitchFamily="34" charset="0"/>
                </a:rPr>
                <a:t> </a:t>
              </a:r>
            </a:p>
          </p:txBody>
        </p:sp>
        <p:sp>
          <p:nvSpPr>
            <p:cNvPr id="12" name="Content Placeholder 3">
              <a:extLst>
                <a:ext uri="{FF2B5EF4-FFF2-40B4-BE49-F238E27FC236}">
                  <a16:creationId xmlns:a16="http://schemas.microsoft.com/office/drawing/2014/main" id="{07FE8242-03DC-44CF-B57F-794CCCEC00E9}"/>
                </a:ext>
              </a:extLst>
            </p:cNvPr>
            <p:cNvSpPr txBox="1"/>
            <p:nvPr/>
          </p:nvSpPr>
          <p:spPr>
            <a:xfrm>
              <a:off x="2714218" y="4244551"/>
              <a:ext cx="1857782" cy="322257"/>
            </a:xfrm>
            <a:prstGeom prst="rect">
              <a:avLst/>
            </a:prstGeom>
          </p:spPr>
          <p:txBody>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grpSp>
        <p:nvGrpSpPr>
          <p:cNvPr id="13" name="Group 13">
            <a:extLst>
              <a:ext uri="{FF2B5EF4-FFF2-40B4-BE49-F238E27FC236}">
                <a16:creationId xmlns:a16="http://schemas.microsoft.com/office/drawing/2014/main" id="{B84D2B4B-E9A1-38D5-BBB3-73A45497C55A}"/>
              </a:ext>
            </a:extLst>
          </p:cNvPr>
          <p:cNvGrpSpPr/>
          <p:nvPr/>
        </p:nvGrpSpPr>
        <p:grpSpPr>
          <a:xfrm>
            <a:off x="8731201" y="3440921"/>
            <a:ext cx="2819527" cy="924721"/>
            <a:chOff x="2714218" y="4244551"/>
            <a:chExt cx="1857782" cy="924721"/>
          </a:xfrm>
        </p:grpSpPr>
        <p:sp>
          <p:nvSpPr>
            <p:cNvPr id="14" name="TextBox 14">
              <a:extLst>
                <a:ext uri="{FF2B5EF4-FFF2-40B4-BE49-F238E27FC236}">
                  <a16:creationId xmlns:a16="http://schemas.microsoft.com/office/drawing/2014/main" id="{0C18783A-C497-0457-65D0-6CA66E3BEB97}"/>
                </a:ext>
              </a:extLst>
            </p:cNvPr>
            <p:cNvSpPr txBox="1"/>
            <p:nvPr/>
          </p:nvSpPr>
          <p:spPr>
            <a:xfrm>
              <a:off x="2714218" y="4569108"/>
              <a:ext cx="1857782" cy="600164"/>
            </a:xfrm>
            <a:prstGeom prst="rect">
              <a:avLst/>
            </a:prstGeom>
            <a:noFill/>
          </p:spPr>
          <p:txBody>
            <a:bodyPr wrap="square" rtlCol="0">
              <a:spAutoFit/>
            </a:bodyPr>
            <a:lstStyle/>
            <a:p>
              <a:r>
                <a:rPr lang="en-US" altLang="ko-KR" sz="1100">
                  <a:solidFill>
                    <a:schemeClr val="tx1">
                      <a:lumMod val="75000"/>
                      <a:lumOff val="25000"/>
                    </a:schemeClr>
                  </a:solidFill>
                  <a:cs typeface="Arial" panose="020B0604020202020204" pitchFamily="34" charset="0"/>
                </a:rPr>
                <a:t>Get a modern PowerPoint  Presentation that is beautifully designed. </a:t>
              </a:r>
              <a:r>
                <a:rPr lang="en-US" altLang="ko-KR" sz="1100">
                  <a:solidFill>
                    <a:schemeClr val="tx1">
                      <a:lumMod val="75000"/>
                      <a:lumOff val="25000"/>
                    </a:schemeClr>
                  </a:solidFill>
                  <a:ea typeface="FZShuTi" pitchFamily="2" charset="-122"/>
                  <a:cs typeface="Arial" panose="020B0604020202020204" pitchFamily="34" charset="0"/>
                </a:rPr>
                <a:t>Easy to change colors, photos. </a:t>
              </a:r>
              <a:endParaRPr lang="en-US" altLang="ko-KR" sz="1100">
                <a:solidFill>
                  <a:schemeClr val="tx1">
                    <a:lumMod val="75000"/>
                    <a:lumOff val="25000"/>
                  </a:schemeClr>
                </a:solidFill>
                <a:cs typeface="Arial" panose="020B0604020202020204" pitchFamily="34" charset="0"/>
              </a:endParaRPr>
            </a:p>
          </p:txBody>
        </p:sp>
        <p:sp>
          <p:nvSpPr>
            <p:cNvPr id="15" name="Content Placeholder 3">
              <a:extLst>
                <a:ext uri="{FF2B5EF4-FFF2-40B4-BE49-F238E27FC236}">
                  <a16:creationId xmlns:a16="http://schemas.microsoft.com/office/drawing/2014/main" id="{7EE8A039-CE20-6784-D1CE-807505CE2B0A}"/>
                </a:ext>
              </a:extLst>
            </p:cNvPr>
            <p:cNvSpPr txBox="1"/>
            <p:nvPr/>
          </p:nvSpPr>
          <p:spPr>
            <a:xfrm>
              <a:off x="2714218" y="4244551"/>
              <a:ext cx="1857782" cy="322257"/>
            </a:xfrm>
            <a:prstGeom prst="rect">
              <a:avLst/>
            </a:prstGeom>
          </p:spPr>
          <p:txBody>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sp>
        <p:nvSpPr>
          <p:cNvPr id="16" name="Rectangle: Rounded Corners 16">
            <a:extLst>
              <a:ext uri="{FF2B5EF4-FFF2-40B4-BE49-F238E27FC236}">
                <a16:creationId xmlns:a16="http://schemas.microsoft.com/office/drawing/2014/main" id="{FB3D4583-1578-F28B-5089-0D5FF1C5CB00}"/>
              </a:ext>
            </a:extLst>
          </p:cNvPr>
          <p:cNvSpPr/>
          <p:nvPr/>
        </p:nvSpPr>
        <p:spPr>
          <a:xfrm>
            <a:off x="7547321" y="3405116"/>
            <a:ext cx="996327" cy="996327"/>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Rounded Corners 17">
            <a:extLst>
              <a:ext uri="{FF2B5EF4-FFF2-40B4-BE49-F238E27FC236}">
                <a16:creationId xmlns:a16="http://schemas.microsoft.com/office/drawing/2014/main" id="{D25BDDA2-0BC7-BF59-B8CC-A98B16D8EF26}"/>
              </a:ext>
            </a:extLst>
          </p:cNvPr>
          <p:cNvSpPr/>
          <p:nvPr/>
        </p:nvSpPr>
        <p:spPr>
          <a:xfrm>
            <a:off x="3648355" y="3405116"/>
            <a:ext cx="996327" cy="996327"/>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8" name="Group 18">
            <a:extLst>
              <a:ext uri="{FF2B5EF4-FFF2-40B4-BE49-F238E27FC236}">
                <a16:creationId xmlns:a16="http://schemas.microsoft.com/office/drawing/2014/main" id="{802C39F2-DA88-C07B-4F01-CCE8CB4855D8}"/>
              </a:ext>
            </a:extLst>
          </p:cNvPr>
          <p:cNvGrpSpPr/>
          <p:nvPr/>
        </p:nvGrpSpPr>
        <p:grpSpPr>
          <a:xfrm>
            <a:off x="1740878" y="5052999"/>
            <a:ext cx="2658341" cy="924721"/>
            <a:chOff x="2714218" y="4244551"/>
            <a:chExt cx="1857782" cy="924721"/>
          </a:xfrm>
        </p:grpSpPr>
        <p:sp>
          <p:nvSpPr>
            <p:cNvPr id="19" name="TextBox 19">
              <a:extLst>
                <a:ext uri="{FF2B5EF4-FFF2-40B4-BE49-F238E27FC236}">
                  <a16:creationId xmlns:a16="http://schemas.microsoft.com/office/drawing/2014/main" id="{D5AFC6FD-BF2F-C640-3DDD-0AF8B6916792}"/>
                </a:ext>
              </a:extLst>
            </p:cNvPr>
            <p:cNvSpPr txBox="1"/>
            <p:nvPr/>
          </p:nvSpPr>
          <p:spPr>
            <a:xfrm>
              <a:off x="2714218" y="4569108"/>
              <a:ext cx="1857782" cy="600164"/>
            </a:xfrm>
            <a:prstGeom prst="rect">
              <a:avLst/>
            </a:prstGeom>
            <a:noFill/>
          </p:spPr>
          <p:txBody>
            <a:bodyPr wrap="square" rtlCol="0">
              <a:spAutoFit/>
            </a:bodyPr>
            <a:lstStyle/>
            <a:p>
              <a:pPr algn="r"/>
              <a:r>
                <a:rPr lang="en-US" altLang="ko-KR" sz="1100">
                  <a:solidFill>
                    <a:schemeClr val="tx1">
                      <a:lumMod val="75000"/>
                      <a:lumOff val="25000"/>
                    </a:schemeClr>
                  </a:solidFill>
                  <a:cs typeface="Arial" panose="020B0604020202020204" pitchFamily="34" charset="0"/>
                </a:rPr>
                <a:t>Get a modern PowerPoint  Presentation that is beautifully designed.</a:t>
              </a:r>
              <a:r>
                <a:rPr lang="en-US" altLang="ko-KR" sz="1100">
                  <a:solidFill>
                    <a:schemeClr val="tx1">
                      <a:lumMod val="75000"/>
                      <a:lumOff val="25000"/>
                    </a:schemeClr>
                  </a:solidFill>
                  <a:ea typeface="FZShuTi" pitchFamily="2" charset="-122"/>
                  <a:cs typeface="Arial" panose="020B0604020202020204" pitchFamily="34" charset="0"/>
                </a:rPr>
                <a:t> Easy to change colors, photos.</a:t>
              </a:r>
              <a:r>
                <a:rPr lang="en-US" altLang="ko-KR" sz="1100">
                  <a:solidFill>
                    <a:schemeClr val="tx1">
                      <a:lumMod val="75000"/>
                      <a:lumOff val="25000"/>
                    </a:schemeClr>
                  </a:solidFill>
                  <a:cs typeface="Arial" panose="020B0604020202020204" pitchFamily="34" charset="0"/>
                </a:rPr>
                <a:t> </a:t>
              </a:r>
            </a:p>
          </p:txBody>
        </p:sp>
        <p:sp>
          <p:nvSpPr>
            <p:cNvPr id="20" name="Content Placeholder 3">
              <a:extLst>
                <a:ext uri="{FF2B5EF4-FFF2-40B4-BE49-F238E27FC236}">
                  <a16:creationId xmlns:a16="http://schemas.microsoft.com/office/drawing/2014/main" id="{4696778C-002A-3D01-B9FB-F400E3D152F7}"/>
                </a:ext>
              </a:extLst>
            </p:cNvPr>
            <p:cNvSpPr txBox="1"/>
            <p:nvPr/>
          </p:nvSpPr>
          <p:spPr>
            <a:xfrm>
              <a:off x="2714218" y="4244551"/>
              <a:ext cx="1857782" cy="322257"/>
            </a:xfrm>
            <a:prstGeom prst="rect">
              <a:avLst/>
            </a:prstGeom>
          </p:spPr>
          <p:txBody>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grpSp>
        <p:nvGrpSpPr>
          <p:cNvPr id="21" name="Group 21">
            <a:extLst>
              <a:ext uri="{FF2B5EF4-FFF2-40B4-BE49-F238E27FC236}">
                <a16:creationId xmlns:a16="http://schemas.microsoft.com/office/drawing/2014/main" id="{76E96E2F-FDF3-0E8D-F5B2-F9A37E24517A}"/>
              </a:ext>
            </a:extLst>
          </p:cNvPr>
          <p:cNvGrpSpPr/>
          <p:nvPr/>
        </p:nvGrpSpPr>
        <p:grpSpPr>
          <a:xfrm>
            <a:off x="7775204" y="5052999"/>
            <a:ext cx="2819527" cy="924721"/>
            <a:chOff x="2714218" y="4244551"/>
            <a:chExt cx="1857782" cy="924721"/>
          </a:xfrm>
        </p:grpSpPr>
        <p:sp>
          <p:nvSpPr>
            <p:cNvPr id="22" name="TextBox 22">
              <a:extLst>
                <a:ext uri="{FF2B5EF4-FFF2-40B4-BE49-F238E27FC236}">
                  <a16:creationId xmlns:a16="http://schemas.microsoft.com/office/drawing/2014/main" id="{4B64339B-ACAD-3017-A818-6AC0A19788AD}"/>
                </a:ext>
              </a:extLst>
            </p:cNvPr>
            <p:cNvSpPr txBox="1"/>
            <p:nvPr/>
          </p:nvSpPr>
          <p:spPr>
            <a:xfrm>
              <a:off x="2714218" y="4569108"/>
              <a:ext cx="1857782" cy="600164"/>
            </a:xfrm>
            <a:prstGeom prst="rect">
              <a:avLst/>
            </a:prstGeom>
            <a:noFill/>
          </p:spPr>
          <p:txBody>
            <a:bodyPr wrap="square" rtlCol="0">
              <a:spAutoFit/>
            </a:bodyPr>
            <a:lstStyle/>
            <a:p>
              <a:r>
                <a:rPr lang="en-US" altLang="ko-KR" sz="1100">
                  <a:solidFill>
                    <a:schemeClr val="tx1">
                      <a:lumMod val="75000"/>
                      <a:lumOff val="25000"/>
                    </a:schemeClr>
                  </a:solidFill>
                  <a:cs typeface="Arial" panose="020B0604020202020204" pitchFamily="34" charset="0"/>
                </a:rPr>
                <a:t>Get a modern PowerPoint  Presentation that is beautifully designed. </a:t>
              </a:r>
              <a:r>
                <a:rPr lang="en-US" altLang="ko-KR" sz="1100">
                  <a:solidFill>
                    <a:schemeClr val="tx1">
                      <a:lumMod val="75000"/>
                      <a:lumOff val="25000"/>
                    </a:schemeClr>
                  </a:solidFill>
                  <a:ea typeface="FZShuTi" pitchFamily="2" charset="-122"/>
                  <a:cs typeface="Arial" panose="020B0604020202020204" pitchFamily="34" charset="0"/>
                </a:rPr>
                <a:t>Easy to change colors, photos. </a:t>
              </a:r>
              <a:endParaRPr lang="en-US" altLang="ko-KR" sz="1100">
                <a:solidFill>
                  <a:schemeClr val="tx1">
                    <a:lumMod val="75000"/>
                    <a:lumOff val="25000"/>
                  </a:schemeClr>
                </a:solidFill>
                <a:cs typeface="Arial" panose="020B0604020202020204" pitchFamily="34" charset="0"/>
              </a:endParaRPr>
            </a:p>
          </p:txBody>
        </p:sp>
        <p:sp>
          <p:nvSpPr>
            <p:cNvPr id="23" name="Content Placeholder 3">
              <a:extLst>
                <a:ext uri="{FF2B5EF4-FFF2-40B4-BE49-F238E27FC236}">
                  <a16:creationId xmlns:a16="http://schemas.microsoft.com/office/drawing/2014/main" id="{54F66450-7C0A-478F-6682-08389F88D8D5}"/>
                </a:ext>
              </a:extLst>
            </p:cNvPr>
            <p:cNvSpPr txBox="1"/>
            <p:nvPr/>
          </p:nvSpPr>
          <p:spPr>
            <a:xfrm>
              <a:off x="2714218" y="4244551"/>
              <a:ext cx="1857782" cy="322257"/>
            </a:xfrm>
            <a:prstGeom prst="rect">
              <a:avLst/>
            </a:prstGeom>
          </p:spPr>
          <p:txBody>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sp>
        <p:nvSpPr>
          <p:cNvPr id="24" name="Rectangle: Rounded Corners 24">
            <a:extLst>
              <a:ext uri="{FF2B5EF4-FFF2-40B4-BE49-F238E27FC236}">
                <a16:creationId xmlns:a16="http://schemas.microsoft.com/office/drawing/2014/main" id="{706A0C68-4965-DEEC-3CEA-B3BA6E5FA883}"/>
              </a:ext>
            </a:extLst>
          </p:cNvPr>
          <p:cNvSpPr/>
          <p:nvPr/>
        </p:nvSpPr>
        <p:spPr>
          <a:xfrm>
            <a:off x="4603192" y="5017194"/>
            <a:ext cx="996327" cy="996327"/>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Rectangle: Rounded Corners 25">
            <a:extLst>
              <a:ext uri="{FF2B5EF4-FFF2-40B4-BE49-F238E27FC236}">
                <a16:creationId xmlns:a16="http://schemas.microsoft.com/office/drawing/2014/main" id="{AD378B0A-B1DF-7C25-D6EF-BF6A81472591}"/>
              </a:ext>
            </a:extLst>
          </p:cNvPr>
          <p:cNvSpPr/>
          <p:nvPr/>
        </p:nvSpPr>
        <p:spPr>
          <a:xfrm>
            <a:off x="6620040" y="5017194"/>
            <a:ext cx="996327" cy="996327"/>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ectangle 9">
            <a:extLst>
              <a:ext uri="{FF2B5EF4-FFF2-40B4-BE49-F238E27FC236}">
                <a16:creationId xmlns:a16="http://schemas.microsoft.com/office/drawing/2014/main" id="{585F74F9-E0C3-9466-B481-6C966E182176}"/>
              </a:ext>
            </a:extLst>
          </p:cNvPr>
          <p:cNvSpPr/>
          <p:nvPr/>
        </p:nvSpPr>
        <p:spPr>
          <a:xfrm>
            <a:off x="4910660" y="5318152"/>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7" name="Rectangle 36">
            <a:extLst>
              <a:ext uri="{FF2B5EF4-FFF2-40B4-BE49-F238E27FC236}">
                <a16:creationId xmlns:a16="http://schemas.microsoft.com/office/drawing/2014/main" id="{6989FE87-4BCC-2462-E518-536C38DAB466}"/>
              </a:ext>
            </a:extLst>
          </p:cNvPr>
          <p:cNvSpPr/>
          <p:nvPr/>
        </p:nvSpPr>
        <p:spPr>
          <a:xfrm>
            <a:off x="4935398" y="2108714"/>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8" name="Chord 15">
            <a:extLst>
              <a:ext uri="{FF2B5EF4-FFF2-40B4-BE49-F238E27FC236}">
                <a16:creationId xmlns:a16="http://schemas.microsoft.com/office/drawing/2014/main" id="{8AFFE1C9-0CBE-B3C9-5498-9FADD04AEE3D}"/>
              </a:ext>
            </a:extLst>
          </p:cNvPr>
          <p:cNvSpPr/>
          <p:nvPr/>
        </p:nvSpPr>
        <p:spPr>
          <a:xfrm>
            <a:off x="4057862" y="3684510"/>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9" name="Rectangle 16">
            <a:extLst>
              <a:ext uri="{FF2B5EF4-FFF2-40B4-BE49-F238E27FC236}">
                <a16:creationId xmlns:a16="http://schemas.microsoft.com/office/drawing/2014/main" id="{DBC934A5-48D9-9A09-6D2C-FD4F3A98EB28}"/>
              </a:ext>
            </a:extLst>
          </p:cNvPr>
          <p:cNvSpPr/>
          <p:nvPr/>
        </p:nvSpPr>
        <p:spPr>
          <a:xfrm>
            <a:off x="7856442" y="3779134"/>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0" name="Oval 21">
            <a:extLst>
              <a:ext uri="{FF2B5EF4-FFF2-40B4-BE49-F238E27FC236}">
                <a16:creationId xmlns:a16="http://schemas.microsoft.com/office/drawing/2014/main" id="{EAC5DBBC-A7F8-FD8E-AE29-F9D191613F9F}"/>
              </a:ext>
            </a:extLst>
          </p:cNvPr>
          <p:cNvSpPr>
            <a:spLocks noChangeAspect="1"/>
          </p:cNvSpPr>
          <p:nvPr/>
        </p:nvSpPr>
        <p:spPr>
          <a:xfrm>
            <a:off x="6920936" y="2085364"/>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1" name="Rounded Rectangle 27">
            <a:extLst>
              <a:ext uri="{FF2B5EF4-FFF2-40B4-BE49-F238E27FC236}">
                <a16:creationId xmlns:a16="http://schemas.microsoft.com/office/drawing/2014/main" id="{3B81BD70-3BFA-B0FB-1DF6-909D1F639927}"/>
              </a:ext>
            </a:extLst>
          </p:cNvPr>
          <p:cNvSpPr/>
          <p:nvPr/>
        </p:nvSpPr>
        <p:spPr>
          <a:xfrm>
            <a:off x="6956444" y="5382317"/>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6" name="TextBox 3">
            <a:extLst>
              <a:ext uri="{FF2B5EF4-FFF2-40B4-BE49-F238E27FC236}">
                <a16:creationId xmlns:a16="http://schemas.microsoft.com/office/drawing/2014/main" id="{AE8DC2F1-E23B-02CB-50F0-FA26B3E4A1BB}"/>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388205985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7">
            <a:extLst>
              <a:ext uri="{FF2B5EF4-FFF2-40B4-BE49-F238E27FC236}">
                <a16:creationId xmlns:a16="http://schemas.microsoft.com/office/drawing/2014/main" id="{32F129AA-7FC6-9E92-E7B1-928B311E8727}"/>
              </a:ext>
            </a:extLst>
          </p:cNvPr>
          <p:cNvGrpSpPr/>
          <p:nvPr/>
        </p:nvGrpSpPr>
        <p:grpSpPr>
          <a:xfrm>
            <a:off x="926140" y="1827986"/>
            <a:ext cx="10339723" cy="4210027"/>
            <a:chOff x="913321" y="1819193"/>
            <a:chExt cx="10339723" cy="4210027"/>
          </a:xfrm>
        </p:grpSpPr>
        <p:sp>
          <p:nvSpPr>
            <p:cNvPr id="3" name="Rounded Rectangle 28">
              <a:extLst>
                <a:ext uri="{FF2B5EF4-FFF2-40B4-BE49-F238E27FC236}">
                  <a16:creationId xmlns:a16="http://schemas.microsoft.com/office/drawing/2014/main" id="{E0BA99B6-5E3E-7795-092C-3B457763497B}"/>
                </a:ext>
              </a:extLst>
            </p:cNvPr>
            <p:cNvSpPr/>
            <p:nvPr/>
          </p:nvSpPr>
          <p:spPr>
            <a:xfrm>
              <a:off x="913321" y="4121220"/>
              <a:ext cx="4932000" cy="1908000"/>
            </a:xfrm>
            <a:prstGeom prst="roundRect">
              <a:avLst>
                <a:gd name="adj" fmla="val 8767"/>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ounded Rectangle 32">
              <a:extLst>
                <a:ext uri="{FF2B5EF4-FFF2-40B4-BE49-F238E27FC236}">
                  <a16:creationId xmlns:a16="http://schemas.microsoft.com/office/drawing/2014/main" id="{22F78A9E-DFE6-9FB4-FBB1-7BD1705CB281}"/>
                </a:ext>
              </a:extLst>
            </p:cNvPr>
            <p:cNvSpPr/>
            <p:nvPr/>
          </p:nvSpPr>
          <p:spPr>
            <a:xfrm>
              <a:off x="913321" y="1826227"/>
              <a:ext cx="4932000" cy="1908000"/>
            </a:xfrm>
            <a:prstGeom prst="roundRect">
              <a:avLst>
                <a:gd name="adj" fmla="val 9294"/>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36">
              <a:extLst>
                <a:ext uri="{FF2B5EF4-FFF2-40B4-BE49-F238E27FC236}">
                  <a16:creationId xmlns:a16="http://schemas.microsoft.com/office/drawing/2014/main" id="{1A79553E-ED6B-5441-BB3E-5431A0506AB8}"/>
                </a:ext>
              </a:extLst>
            </p:cNvPr>
            <p:cNvSpPr/>
            <p:nvPr/>
          </p:nvSpPr>
          <p:spPr>
            <a:xfrm>
              <a:off x="6321044" y="4114186"/>
              <a:ext cx="4932000" cy="1908000"/>
            </a:xfrm>
            <a:prstGeom prst="roundRect">
              <a:avLst>
                <a:gd name="adj" fmla="val 11401"/>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6" name="Rounded Rectangle 43">
              <a:extLst>
                <a:ext uri="{FF2B5EF4-FFF2-40B4-BE49-F238E27FC236}">
                  <a16:creationId xmlns:a16="http://schemas.microsoft.com/office/drawing/2014/main" id="{F3CC3B7B-CAD0-6B50-8E05-0F92ECBAF65D}"/>
                </a:ext>
              </a:extLst>
            </p:cNvPr>
            <p:cNvSpPr/>
            <p:nvPr/>
          </p:nvSpPr>
          <p:spPr>
            <a:xfrm>
              <a:off x="6321044" y="1819193"/>
              <a:ext cx="4932000" cy="1908000"/>
            </a:xfrm>
            <a:prstGeom prst="roundRect">
              <a:avLst>
                <a:gd name="adj" fmla="val 9821"/>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7">
            <a:extLst>
              <a:ext uri="{FF2B5EF4-FFF2-40B4-BE49-F238E27FC236}">
                <a16:creationId xmlns:a16="http://schemas.microsoft.com/office/drawing/2014/main" id="{E1EBAADE-F0CA-3CA3-841D-20B4148D2D2F}"/>
              </a:ext>
            </a:extLst>
          </p:cNvPr>
          <p:cNvGrpSpPr/>
          <p:nvPr/>
        </p:nvGrpSpPr>
        <p:grpSpPr>
          <a:xfrm>
            <a:off x="4903166" y="2740164"/>
            <a:ext cx="2385670" cy="2385670"/>
            <a:chOff x="3851920" y="1851670"/>
            <a:chExt cx="1944216" cy="1944216"/>
          </a:xfrm>
        </p:grpSpPr>
        <p:sp>
          <p:nvSpPr>
            <p:cNvPr id="8" name="Pie 45">
              <a:extLst>
                <a:ext uri="{FF2B5EF4-FFF2-40B4-BE49-F238E27FC236}">
                  <a16:creationId xmlns:a16="http://schemas.microsoft.com/office/drawing/2014/main" id="{9935B9E2-C0C3-F9AA-E47B-7E1B88F4C27F}"/>
                </a:ext>
              </a:extLst>
            </p:cNvPr>
            <p:cNvSpPr/>
            <p:nvPr/>
          </p:nvSpPr>
          <p:spPr>
            <a:xfrm>
              <a:off x="3851920" y="1923678"/>
              <a:ext cx="1872208" cy="1872208"/>
            </a:xfrm>
            <a:prstGeom prst="pie">
              <a:avLst>
                <a:gd name="adj1" fmla="val 5387763"/>
                <a:gd name="adj2" fmla="val 10731666"/>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Pie 51">
              <a:extLst>
                <a:ext uri="{FF2B5EF4-FFF2-40B4-BE49-F238E27FC236}">
                  <a16:creationId xmlns:a16="http://schemas.microsoft.com/office/drawing/2014/main" id="{D60A533D-B9CB-F30D-48CA-78CE07BAE317}"/>
                </a:ext>
              </a:extLst>
            </p:cNvPr>
            <p:cNvSpPr/>
            <p:nvPr/>
          </p:nvSpPr>
          <p:spPr>
            <a:xfrm>
              <a:off x="3851920" y="1851670"/>
              <a:ext cx="1872208" cy="1872208"/>
            </a:xfrm>
            <a:prstGeom prst="pie">
              <a:avLst>
                <a:gd name="adj1" fmla="val 10767083"/>
                <a:gd name="adj2" fmla="val 16200000"/>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ie 52">
              <a:extLst>
                <a:ext uri="{FF2B5EF4-FFF2-40B4-BE49-F238E27FC236}">
                  <a16:creationId xmlns:a16="http://schemas.microsoft.com/office/drawing/2014/main" id="{7DC44B8E-CC2F-0086-7A3B-7810385C5042}"/>
                </a:ext>
              </a:extLst>
            </p:cNvPr>
            <p:cNvSpPr/>
            <p:nvPr/>
          </p:nvSpPr>
          <p:spPr>
            <a:xfrm>
              <a:off x="3923928" y="1923678"/>
              <a:ext cx="1872208" cy="1872208"/>
            </a:xfrm>
            <a:prstGeom prst="pie">
              <a:avLst>
                <a:gd name="adj1" fmla="val 32027"/>
                <a:gd name="adj2" fmla="val 5397733"/>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Pie 53">
              <a:extLst>
                <a:ext uri="{FF2B5EF4-FFF2-40B4-BE49-F238E27FC236}">
                  <a16:creationId xmlns:a16="http://schemas.microsoft.com/office/drawing/2014/main" id="{58FBB17F-8381-2466-93CC-C0AF3833D430}"/>
                </a:ext>
              </a:extLst>
            </p:cNvPr>
            <p:cNvSpPr/>
            <p:nvPr/>
          </p:nvSpPr>
          <p:spPr>
            <a:xfrm>
              <a:off x="3923928" y="1851670"/>
              <a:ext cx="1872208" cy="1872208"/>
            </a:xfrm>
            <a:prstGeom prst="pie">
              <a:avLst>
                <a:gd name="adj1" fmla="val 16158462"/>
                <a:gd name="adj2" fmla="val 14858"/>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12" name="TextBox 12">
            <a:extLst>
              <a:ext uri="{FF2B5EF4-FFF2-40B4-BE49-F238E27FC236}">
                <a16:creationId xmlns:a16="http://schemas.microsoft.com/office/drawing/2014/main" id="{B20D6EF5-3A80-B1CB-68F2-46DC062F1B8A}"/>
              </a:ext>
            </a:extLst>
          </p:cNvPr>
          <p:cNvSpPr txBox="1"/>
          <p:nvPr/>
        </p:nvSpPr>
        <p:spPr>
          <a:xfrm>
            <a:off x="5460654" y="3195831"/>
            <a:ext cx="600412" cy="677108"/>
          </a:xfrm>
          <a:prstGeom prst="rect">
            <a:avLst/>
          </a:prstGeom>
          <a:noFill/>
        </p:spPr>
        <p:txBody>
          <a:bodyPr wrap="square" tIns="0" bIns="0" rtlCol="0" anchor="ctr">
            <a:spAutoFit/>
          </a:bodyPr>
          <a:lstStyle/>
          <a:p>
            <a:pPr algn="ctr"/>
            <a:r>
              <a:rPr lang="en-US" altLang="ko-KR" sz="4400" b="1">
                <a:solidFill>
                  <a:schemeClr val="bg1"/>
                </a:solidFill>
                <a:cs typeface="Arial" panose="020B0604020202020204" pitchFamily="34" charset="0"/>
              </a:rPr>
              <a:t>S </a:t>
            </a:r>
            <a:endParaRPr lang="ko-KR" altLang="en-US" sz="4400" b="1">
              <a:solidFill>
                <a:schemeClr val="bg1"/>
              </a:solidFill>
              <a:cs typeface="Arial" pitchFamily="34" charset="0"/>
            </a:endParaRPr>
          </a:p>
        </p:txBody>
      </p:sp>
      <p:sp>
        <p:nvSpPr>
          <p:cNvPr id="13" name="TextBox 13">
            <a:extLst>
              <a:ext uri="{FF2B5EF4-FFF2-40B4-BE49-F238E27FC236}">
                <a16:creationId xmlns:a16="http://schemas.microsoft.com/office/drawing/2014/main" id="{20C116AA-D456-925D-4AA8-2E50C380BE8E}"/>
              </a:ext>
            </a:extLst>
          </p:cNvPr>
          <p:cNvSpPr txBox="1"/>
          <p:nvPr/>
        </p:nvSpPr>
        <p:spPr>
          <a:xfrm>
            <a:off x="6153791" y="3257384"/>
            <a:ext cx="600412" cy="615553"/>
          </a:xfrm>
          <a:prstGeom prst="rect">
            <a:avLst/>
          </a:prstGeom>
          <a:noFill/>
        </p:spPr>
        <p:txBody>
          <a:bodyPr wrap="square" tIns="0" bIns="0" rtlCol="0" anchor="ctr">
            <a:spAutoFit/>
          </a:bodyPr>
          <a:lstStyle/>
          <a:p>
            <a:pPr algn="ctr"/>
            <a:r>
              <a:rPr lang="en-US" altLang="ko-KR" sz="4000" b="1">
                <a:solidFill>
                  <a:schemeClr val="bg1"/>
                </a:solidFill>
                <a:cs typeface="Arial" panose="020B0604020202020204" pitchFamily="34" charset="0"/>
              </a:rPr>
              <a:t>W</a:t>
            </a:r>
            <a:endParaRPr lang="ko-KR" altLang="en-US" sz="4000" b="1">
              <a:solidFill>
                <a:schemeClr val="bg1"/>
              </a:solidFill>
              <a:cs typeface="Arial" pitchFamily="34" charset="0"/>
            </a:endParaRPr>
          </a:p>
        </p:txBody>
      </p:sp>
      <p:sp>
        <p:nvSpPr>
          <p:cNvPr id="14" name="TextBox 14">
            <a:extLst>
              <a:ext uri="{FF2B5EF4-FFF2-40B4-BE49-F238E27FC236}">
                <a16:creationId xmlns:a16="http://schemas.microsoft.com/office/drawing/2014/main" id="{936B0B31-162F-7270-7E3C-8A5F55B18F4B}"/>
              </a:ext>
            </a:extLst>
          </p:cNvPr>
          <p:cNvSpPr txBox="1"/>
          <p:nvPr/>
        </p:nvSpPr>
        <p:spPr>
          <a:xfrm>
            <a:off x="5445080" y="4002139"/>
            <a:ext cx="600412" cy="677108"/>
          </a:xfrm>
          <a:prstGeom prst="rect">
            <a:avLst/>
          </a:prstGeom>
          <a:noFill/>
        </p:spPr>
        <p:txBody>
          <a:bodyPr wrap="square" tIns="0" bIns="0" rtlCol="0" anchor="ctr">
            <a:spAutoFit/>
          </a:bodyPr>
          <a:lstStyle/>
          <a:p>
            <a:pPr algn="ctr"/>
            <a:r>
              <a:rPr lang="en-US" altLang="ko-KR" sz="4400" b="1">
                <a:solidFill>
                  <a:schemeClr val="bg1"/>
                </a:solidFill>
                <a:cs typeface="Arial" panose="020B0604020202020204" pitchFamily="34" charset="0"/>
              </a:rPr>
              <a:t>O</a:t>
            </a:r>
            <a:endParaRPr lang="ko-KR" altLang="en-US" sz="4400" b="1">
              <a:solidFill>
                <a:schemeClr val="bg1"/>
              </a:solidFill>
              <a:cs typeface="Arial" panose="020B0604020202020204" pitchFamily="34" charset="0"/>
            </a:endParaRPr>
          </a:p>
        </p:txBody>
      </p:sp>
      <p:sp>
        <p:nvSpPr>
          <p:cNvPr id="15" name="TextBox 15">
            <a:extLst>
              <a:ext uri="{FF2B5EF4-FFF2-40B4-BE49-F238E27FC236}">
                <a16:creationId xmlns:a16="http://schemas.microsoft.com/office/drawing/2014/main" id="{AAE820CD-F3E8-B887-07FA-404EBD96D6DB}"/>
              </a:ext>
            </a:extLst>
          </p:cNvPr>
          <p:cNvSpPr txBox="1"/>
          <p:nvPr/>
        </p:nvSpPr>
        <p:spPr>
          <a:xfrm>
            <a:off x="6153791" y="4002139"/>
            <a:ext cx="600412" cy="677108"/>
          </a:xfrm>
          <a:prstGeom prst="rect">
            <a:avLst/>
          </a:prstGeom>
          <a:noFill/>
        </p:spPr>
        <p:txBody>
          <a:bodyPr wrap="square" tIns="0" bIns="0" rtlCol="0" anchor="ctr">
            <a:spAutoFit/>
          </a:bodyPr>
          <a:lstStyle/>
          <a:p>
            <a:pPr algn="ctr"/>
            <a:r>
              <a:rPr lang="en-US" altLang="ko-KR" sz="4400" b="1">
                <a:solidFill>
                  <a:schemeClr val="bg1"/>
                </a:solidFill>
                <a:cs typeface="Arial" panose="020B0604020202020204" pitchFamily="34" charset="0"/>
              </a:rPr>
              <a:t>T</a:t>
            </a:r>
            <a:endParaRPr lang="ko-KR" altLang="en-US" sz="4400" b="1">
              <a:solidFill>
                <a:schemeClr val="bg1"/>
              </a:solidFill>
              <a:cs typeface="Arial" panose="020B0604020202020204" pitchFamily="34" charset="0"/>
            </a:endParaRPr>
          </a:p>
        </p:txBody>
      </p:sp>
      <p:grpSp>
        <p:nvGrpSpPr>
          <p:cNvPr id="16" name="Group 16">
            <a:extLst>
              <a:ext uri="{FF2B5EF4-FFF2-40B4-BE49-F238E27FC236}">
                <a16:creationId xmlns:a16="http://schemas.microsoft.com/office/drawing/2014/main" id="{B996262A-190D-5803-4413-E394390FB3E4}"/>
              </a:ext>
            </a:extLst>
          </p:cNvPr>
          <p:cNvGrpSpPr/>
          <p:nvPr/>
        </p:nvGrpSpPr>
        <p:grpSpPr>
          <a:xfrm>
            <a:off x="1217823" y="4476854"/>
            <a:ext cx="3441696" cy="1232162"/>
            <a:chOff x="967328" y="4177911"/>
            <a:chExt cx="2505320" cy="1232162"/>
          </a:xfrm>
        </p:grpSpPr>
        <p:sp>
          <p:nvSpPr>
            <p:cNvPr id="17" name="TextBox 17">
              <a:extLst>
                <a:ext uri="{FF2B5EF4-FFF2-40B4-BE49-F238E27FC236}">
                  <a16:creationId xmlns:a16="http://schemas.microsoft.com/office/drawing/2014/main" id="{4475BBF5-31F7-151D-C8BC-4A13397E5011}"/>
                </a:ext>
              </a:extLst>
            </p:cNvPr>
            <p:cNvSpPr txBox="1"/>
            <p:nvPr/>
          </p:nvSpPr>
          <p:spPr>
            <a:xfrm>
              <a:off x="967328" y="4177911"/>
              <a:ext cx="2505320" cy="276999"/>
            </a:xfrm>
            <a:prstGeom prst="rect">
              <a:avLst/>
            </a:prstGeom>
            <a:noFill/>
          </p:spPr>
          <p:txBody>
            <a:bodyPr wrap="square" rtlCol="0" anchor="ctr">
              <a:spAutoFit/>
            </a:bodyPr>
            <a:lstStyle/>
            <a:p>
              <a:pPr algn="r"/>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sp>
          <p:nvSpPr>
            <p:cNvPr id="18" name="TextBox 18">
              <a:extLst>
                <a:ext uri="{FF2B5EF4-FFF2-40B4-BE49-F238E27FC236}">
                  <a16:creationId xmlns:a16="http://schemas.microsoft.com/office/drawing/2014/main" id="{C69A50C0-E441-6E50-5BB1-35AD0859EA12}"/>
                </a:ext>
              </a:extLst>
            </p:cNvPr>
            <p:cNvSpPr txBox="1"/>
            <p:nvPr/>
          </p:nvSpPr>
          <p:spPr>
            <a:xfrm>
              <a:off x="967328" y="4394410"/>
              <a:ext cx="2505320" cy="1015663"/>
            </a:xfrm>
            <a:prstGeom prst="rect">
              <a:avLst/>
            </a:prstGeom>
            <a:noFill/>
          </p:spPr>
          <p:txBody>
            <a:bodyPr wrap="square" rtlCol="0">
              <a:spAutoFit/>
            </a:bodyPr>
            <a:lstStyle/>
            <a:p>
              <a:pPr algn="r"/>
              <a:r>
                <a:rPr lang="en-US" altLang="ko-KR" sz="1200">
                  <a:solidFill>
                    <a:schemeClr val="bg1"/>
                  </a:solidFill>
                  <a:cs typeface="Arial" panose="020B0604020202020204" pitchFamily="34" charset="0"/>
                </a:rPr>
                <a:t>Get a modern PowerPoint  Presentation that is beautifully designed. I hope and I believe that this Template will your Time. You can simply impress your audience and add a unique zing and appeal to your Presentations. </a:t>
              </a:r>
              <a:endParaRPr lang="ko-KR" altLang="en-US" sz="1200">
                <a:solidFill>
                  <a:schemeClr val="bg1"/>
                </a:solidFill>
                <a:cs typeface="Arial" panose="020B0604020202020204" pitchFamily="34" charset="0"/>
              </a:endParaRPr>
            </a:p>
          </p:txBody>
        </p:sp>
      </p:grpSp>
      <p:grpSp>
        <p:nvGrpSpPr>
          <p:cNvPr id="19" name="Group 19">
            <a:extLst>
              <a:ext uri="{FF2B5EF4-FFF2-40B4-BE49-F238E27FC236}">
                <a16:creationId xmlns:a16="http://schemas.microsoft.com/office/drawing/2014/main" id="{D4BEFA37-C33F-51FF-DFFF-CA617CA69A43}"/>
              </a:ext>
            </a:extLst>
          </p:cNvPr>
          <p:cNvGrpSpPr/>
          <p:nvPr/>
        </p:nvGrpSpPr>
        <p:grpSpPr>
          <a:xfrm>
            <a:off x="1217823" y="2173965"/>
            <a:ext cx="3441696" cy="1232162"/>
            <a:chOff x="967328" y="2197278"/>
            <a:chExt cx="2505320" cy="1232162"/>
          </a:xfrm>
        </p:grpSpPr>
        <p:sp>
          <p:nvSpPr>
            <p:cNvPr id="20" name="TextBox 20">
              <a:extLst>
                <a:ext uri="{FF2B5EF4-FFF2-40B4-BE49-F238E27FC236}">
                  <a16:creationId xmlns:a16="http://schemas.microsoft.com/office/drawing/2014/main" id="{6C9765EF-19CC-D355-9837-0162232A8692}"/>
                </a:ext>
              </a:extLst>
            </p:cNvPr>
            <p:cNvSpPr txBox="1"/>
            <p:nvPr/>
          </p:nvSpPr>
          <p:spPr>
            <a:xfrm>
              <a:off x="967328" y="2197278"/>
              <a:ext cx="2505320" cy="276999"/>
            </a:xfrm>
            <a:prstGeom prst="rect">
              <a:avLst/>
            </a:prstGeom>
            <a:noFill/>
          </p:spPr>
          <p:txBody>
            <a:bodyPr wrap="square" rtlCol="0" anchor="ctr">
              <a:spAutoFit/>
            </a:bodyPr>
            <a:lstStyle/>
            <a:p>
              <a:pPr algn="r"/>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sp>
          <p:nvSpPr>
            <p:cNvPr id="21" name="TextBox 21">
              <a:extLst>
                <a:ext uri="{FF2B5EF4-FFF2-40B4-BE49-F238E27FC236}">
                  <a16:creationId xmlns:a16="http://schemas.microsoft.com/office/drawing/2014/main" id="{262FFDCB-26DC-1934-90A6-E67A49A45631}"/>
                </a:ext>
              </a:extLst>
            </p:cNvPr>
            <p:cNvSpPr txBox="1"/>
            <p:nvPr/>
          </p:nvSpPr>
          <p:spPr>
            <a:xfrm>
              <a:off x="967328" y="2413777"/>
              <a:ext cx="2505320" cy="1015663"/>
            </a:xfrm>
            <a:prstGeom prst="rect">
              <a:avLst/>
            </a:prstGeom>
            <a:noFill/>
          </p:spPr>
          <p:txBody>
            <a:bodyPr wrap="square" rtlCol="0">
              <a:spAutoFit/>
            </a:bodyPr>
            <a:lstStyle/>
            <a:p>
              <a:pPr algn="r"/>
              <a:r>
                <a:rPr lang="en-US" altLang="ko-KR" sz="1200">
                  <a:solidFill>
                    <a:schemeClr val="bg1"/>
                  </a:solidFill>
                  <a:cs typeface="Arial" panose="020B0604020202020204" pitchFamily="34" charset="0"/>
                </a:rPr>
                <a:t>Get a modern PowerPoint  Presentation that is beautifully designed. I hope and I believe that this Template will your Time. You can simply impress your audience and add a unique zing and appeal to your Presentations.</a:t>
              </a:r>
              <a:endParaRPr lang="ko-KR" altLang="en-US" sz="1200">
                <a:solidFill>
                  <a:schemeClr val="bg1"/>
                </a:solidFill>
                <a:cs typeface="Arial" panose="020B0604020202020204" pitchFamily="34" charset="0"/>
              </a:endParaRPr>
            </a:p>
          </p:txBody>
        </p:sp>
      </p:grpSp>
      <p:grpSp>
        <p:nvGrpSpPr>
          <p:cNvPr id="22" name="Group 22">
            <a:extLst>
              <a:ext uri="{FF2B5EF4-FFF2-40B4-BE49-F238E27FC236}">
                <a16:creationId xmlns:a16="http://schemas.microsoft.com/office/drawing/2014/main" id="{F7AB9BA6-B604-7F13-CF65-630D5DEC1A2B}"/>
              </a:ext>
            </a:extLst>
          </p:cNvPr>
          <p:cNvGrpSpPr/>
          <p:nvPr/>
        </p:nvGrpSpPr>
        <p:grpSpPr>
          <a:xfrm>
            <a:off x="7532481" y="4476854"/>
            <a:ext cx="3441696" cy="1232162"/>
            <a:chOff x="5681793" y="4172179"/>
            <a:chExt cx="2505320" cy="1232162"/>
          </a:xfrm>
        </p:grpSpPr>
        <p:sp>
          <p:nvSpPr>
            <p:cNvPr id="23" name="TextBox 23">
              <a:extLst>
                <a:ext uri="{FF2B5EF4-FFF2-40B4-BE49-F238E27FC236}">
                  <a16:creationId xmlns:a16="http://schemas.microsoft.com/office/drawing/2014/main" id="{0DFEA9DF-165F-58FC-55AF-A120EB1D345A}"/>
                </a:ext>
              </a:extLst>
            </p:cNvPr>
            <p:cNvSpPr txBox="1"/>
            <p:nvPr/>
          </p:nvSpPr>
          <p:spPr>
            <a:xfrm>
              <a:off x="5681793" y="4172179"/>
              <a:ext cx="2505320" cy="276999"/>
            </a:xfrm>
            <a:prstGeom prst="rect">
              <a:avLst/>
            </a:prstGeom>
            <a:noFill/>
          </p:spPr>
          <p:txBody>
            <a:bodyPr wrap="square" rtlCol="0" anchor="ctr">
              <a:spAutoFit/>
            </a:body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sp>
          <p:nvSpPr>
            <p:cNvPr id="24" name="TextBox 24">
              <a:extLst>
                <a:ext uri="{FF2B5EF4-FFF2-40B4-BE49-F238E27FC236}">
                  <a16:creationId xmlns:a16="http://schemas.microsoft.com/office/drawing/2014/main" id="{C8CF0C95-41B4-8A10-0091-983A6B664E65}"/>
                </a:ext>
              </a:extLst>
            </p:cNvPr>
            <p:cNvSpPr txBox="1"/>
            <p:nvPr/>
          </p:nvSpPr>
          <p:spPr>
            <a:xfrm>
              <a:off x="5681793" y="4388678"/>
              <a:ext cx="2505320" cy="1015663"/>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 I hope and I believe that this Template will your Time. You can simply impress your audience and add a unique zing and appeal to your Presentations. </a:t>
              </a:r>
              <a:endParaRPr lang="ko-KR" altLang="en-US" sz="1200">
                <a:solidFill>
                  <a:schemeClr val="bg1"/>
                </a:solidFill>
                <a:cs typeface="Arial" panose="020B0604020202020204" pitchFamily="34" charset="0"/>
              </a:endParaRPr>
            </a:p>
          </p:txBody>
        </p:sp>
      </p:grpSp>
      <p:grpSp>
        <p:nvGrpSpPr>
          <p:cNvPr id="25" name="Group 25">
            <a:extLst>
              <a:ext uri="{FF2B5EF4-FFF2-40B4-BE49-F238E27FC236}">
                <a16:creationId xmlns:a16="http://schemas.microsoft.com/office/drawing/2014/main" id="{A011DFA2-37C9-4314-FD2B-722BF051A383}"/>
              </a:ext>
            </a:extLst>
          </p:cNvPr>
          <p:cNvGrpSpPr/>
          <p:nvPr/>
        </p:nvGrpSpPr>
        <p:grpSpPr>
          <a:xfrm>
            <a:off x="7532481" y="2173965"/>
            <a:ext cx="3441696" cy="1232162"/>
            <a:chOff x="5681793" y="2191546"/>
            <a:chExt cx="2505320" cy="1232162"/>
          </a:xfrm>
        </p:grpSpPr>
        <p:sp>
          <p:nvSpPr>
            <p:cNvPr id="26" name="TextBox 26">
              <a:extLst>
                <a:ext uri="{FF2B5EF4-FFF2-40B4-BE49-F238E27FC236}">
                  <a16:creationId xmlns:a16="http://schemas.microsoft.com/office/drawing/2014/main" id="{FC064785-67F0-B83E-DC97-E4E0F7B01ACE}"/>
                </a:ext>
              </a:extLst>
            </p:cNvPr>
            <p:cNvSpPr txBox="1"/>
            <p:nvPr/>
          </p:nvSpPr>
          <p:spPr>
            <a:xfrm>
              <a:off x="5681793" y="2191546"/>
              <a:ext cx="2505320" cy="276999"/>
            </a:xfrm>
            <a:prstGeom prst="rect">
              <a:avLst/>
            </a:prstGeom>
            <a:noFill/>
          </p:spPr>
          <p:txBody>
            <a:bodyPr wrap="square" rtlCol="0" anchor="ctr">
              <a:spAutoFit/>
            </a:body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sp>
          <p:nvSpPr>
            <p:cNvPr id="27" name="TextBox 27">
              <a:extLst>
                <a:ext uri="{FF2B5EF4-FFF2-40B4-BE49-F238E27FC236}">
                  <a16:creationId xmlns:a16="http://schemas.microsoft.com/office/drawing/2014/main" id="{288944E9-960E-19C6-609C-D721CA1D356D}"/>
                </a:ext>
              </a:extLst>
            </p:cNvPr>
            <p:cNvSpPr txBox="1"/>
            <p:nvPr/>
          </p:nvSpPr>
          <p:spPr>
            <a:xfrm>
              <a:off x="5681793" y="2408045"/>
              <a:ext cx="2505320" cy="1015663"/>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 I hope and I believe that this Template will your Time. You can simply impress your audience and add a unique zing and appeal to your Presentations. </a:t>
              </a:r>
              <a:endParaRPr lang="ko-KR" altLang="en-US" sz="1200">
                <a:solidFill>
                  <a:schemeClr val="bg1"/>
                </a:solidFill>
                <a:cs typeface="Arial" panose="020B0604020202020204" pitchFamily="34" charset="0"/>
              </a:endParaRPr>
            </a:p>
          </p:txBody>
        </p:sp>
      </p:grpSp>
      <p:sp>
        <p:nvSpPr>
          <p:cNvPr id="28" name="TextBox 3">
            <a:extLst>
              <a:ext uri="{FF2B5EF4-FFF2-40B4-BE49-F238E27FC236}">
                <a16:creationId xmlns:a16="http://schemas.microsoft.com/office/drawing/2014/main" id="{E3165BEA-93D7-2D7C-79F2-4EDDC772DDB8}"/>
              </a:ext>
            </a:extLst>
          </p:cNvPr>
          <p:cNvSpPr txBox="1"/>
          <p:nvPr/>
        </p:nvSpPr>
        <p:spPr>
          <a:xfrm>
            <a:off x="843453" y="229887"/>
            <a:ext cx="6936203"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PERSONAL ANALYSIS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217045698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36">
            <a:extLst>
              <a:ext uri="{FF2B5EF4-FFF2-40B4-BE49-F238E27FC236}">
                <a16:creationId xmlns:a16="http://schemas.microsoft.com/office/drawing/2014/main" id="{B42467FD-107F-2AC8-A915-D6B8D3894240}"/>
              </a:ext>
            </a:extLst>
          </p:cNvPr>
          <p:cNvGrpSpPr/>
          <p:nvPr/>
        </p:nvGrpSpPr>
        <p:grpSpPr>
          <a:xfrm>
            <a:off x="985813" y="2337278"/>
            <a:ext cx="10294608" cy="865397"/>
            <a:chOff x="985813" y="2337277"/>
            <a:chExt cx="10294608" cy="865397"/>
          </a:xfrm>
        </p:grpSpPr>
        <p:sp>
          <p:nvSpPr>
            <p:cNvPr id="3" name="직사각형 35">
              <a:extLst>
                <a:ext uri="{FF2B5EF4-FFF2-40B4-BE49-F238E27FC236}">
                  <a16:creationId xmlns:a16="http://schemas.microsoft.com/office/drawing/2014/main" id="{E95312AC-D269-C98A-4865-D17FD628B249}"/>
                </a:ext>
              </a:extLst>
            </p:cNvPr>
            <p:cNvSpPr/>
            <p:nvPr/>
          </p:nvSpPr>
          <p:spPr>
            <a:xfrm>
              <a:off x="985813" y="2337277"/>
              <a:ext cx="2506629" cy="113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직사각형 39">
              <a:extLst>
                <a:ext uri="{FF2B5EF4-FFF2-40B4-BE49-F238E27FC236}">
                  <a16:creationId xmlns:a16="http://schemas.microsoft.com/office/drawing/2014/main" id="{BF1D5792-D32D-4B33-DA32-11F7196DF776}"/>
                </a:ext>
              </a:extLst>
            </p:cNvPr>
            <p:cNvSpPr/>
            <p:nvPr/>
          </p:nvSpPr>
          <p:spPr>
            <a:xfrm>
              <a:off x="2588534" y="3088745"/>
              <a:ext cx="2506629" cy="113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U-Turn Arrow 1">
              <a:extLst>
                <a:ext uri="{FF2B5EF4-FFF2-40B4-BE49-F238E27FC236}">
                  <a16:creationId xmlns:a16="http://schemas.microsoft.com/office/drawing/2014/main" id="{44C66A9E-FBF2-909A-7C3B-F44064D2220A}"/>
                </a:ext>
              </a:extLst>
            </p:cNvPr>
            <p:cNvSpPr/>
            <p:nvPr/>
          </p:nvSpPr>
          <p:spPr>
            <a:xfrm rot="5400000">
              <a:off x="6955830" y="-1121917"/>
              <a:ext cx="861203" cy="7787979"/>
            </a:xfrm>
            <a:custGeom>
              <a:avLst/>
              <a:gdLst/>
              <a:ahLst/>
              <a:cxnLst/>
              <a:rect l="l" t="t" r="r" b="b"/>
              <a:pathLst>
                <a:path w="983130" h="7562983">
                  <a:moveTo>
                    <a:pt x="0" y="7562983"/>
                  </a:moveTo>
                  <a:lnTo>
                    <a:pt x="0" y="491565"/>
                  </a:lnTo>
                  <a:cubicBezTo>
                    <a:pt x="0" y="220081"/>
                    <a:pt x="220081" y="0"/>
                    <a:pt x="491565" y="0"/>
                  </a:cubicBezTo>
                  <a:cubicBezTo>
                    <a:pt x="763049" y="0"/>
                    <a:pt x="983130" y="220081"/>
                    <a:pt x="983130" y="491565"/>
                  </a:cubicBezTo>
                  <a:lnTo>
                    <a:pt x="983130" y="6086338"/>
                  </a:lnTo>
                  <a:lnTo>
                    <a:pt x="855939" y="6086338"/>
                  </a:lnTo>
                  <a:lnTo>
                    <a:pt x="855939" y="491565"/>
                  </a:lnTo>
                  <a:cubicBezTo>
                    <a:pt x="855939" y="290326"/>
                    <a:pt x="692803" y="127190"/>
                    <a:pt x="491565" y="127190"/>
                  </a:cubicBezTo>
                  <a:lnTo>
                    <a:pt x="491564" y="127190"/>
                  </a:lnTo>
                  <a:cubicBezTo>
                    <a:pt x="290326" y="127190"/>
                    <a:pt x="127190" y="290326"/>
                    <a:pt x="127190" y="491565"/>
                  </a:cubicBezTo>
                  <a:lnTo>
                    <a:pt x="127190" y="756298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6" name="Bent Arrow 3">
            <a:extLst>
              <a:ext uri="{FF2B5EF4-FFF2-40B4-BE49-F238E27FC236}">
                <a16:creationId xmlns:a16="http://schemas.microsoft.com/office/drawing/2014/main" id="{AA64EB13-B2BC-0CD3-6E19-802C110C6303}"/>
              </a:ext>
            </a:extLst>
          </p:cNvPr>
          <p:cNvSpPr/>
          <p:nvPr/>
        </p:nvSpPr>
        <p:spPr>
          <a:xfrm rot="16200000" flipH="1">
            <a:off x="2267033" y="2945262"/>
            <a:ext cx="451972" cy="756032"/>
          </a:xfrm>
          <a:prstGeom prst="bentArrow">
            <a:avLst>
              <a:gd name="adj1" fmla="val 24114"/>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Bent Arrow 4">
            <a:extLst>
              <a:ext uri="{FF2B5EF4-FFF2-40B4-BE49-F238E27FC236}">
                <a16:creationId xmlns:a16="http://schemas.microsoft.com/office/drawing/2014/main" id="{1E37483D-1A76-4BF0-4989-9A3380C250C1}"/>
              </a:ext>
            </a:extLst>
          </p:cNvPr>
          <p:cNvSpPr/>
          <p:nvPr/>
        </p:nvSpPr>
        <p:spPr>
          <a:xfrm rot="16200000" flipH="1">
            <a:off x="4826694" y="2990884"/>
            <a:ext cx="451972" cy="681882"/>
          </a:xfrm>
          <a:prstGeom prst="bentArrow">
            <a:avLst>
              <a:gd name="adj1" fmla="val 22683"/>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 name="Bent Arrow 5">
            <a:extLst>
              <a:ext uri="{FF2B5EF4-FFF2-40B4-BE49-F238E27FC236}">
                <a16:creationId xmlns:a16="http://schemas.microsoft.com/office/drawing/2014/main" id="{1EA20A8C-D19B-443C-8133-09F477CF8ED9}"/>
              </a:ext>
            </a:extLst>
          </p:cNvPr>
          <p:cNvSpPr/>
          <p:nvPr/>
        </p:nvSpPr>
        <p:spPr>
          <a:xfrm rot="16200000" flipH="1">
            <a:off x="7386355" y="2953808"/>
            <a:ext cx="451972" cy="756032"/>
          </a:xfrm>
          <a:prstGeom prst="bentArrow">
            <a:avLst>
              <a:gd name="adj1" fmla="val 21955"/>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Bent Arrow 6">
            <a:extLst>
              <a:ext uri="{FF2B5EF4-FFF2-40B4-BE49-F238E27FC236}">
                <a16:creationId xmlns:a16="http://schemas.microsoft.com/office/drawing/2014/main" id="{D4FE4932-3A10-3907-87D4-A2080D0785E4}"/>
              </a:ext>
            </a:extLst>
          </p:cNvPr>
          <p:cNvSpPr/>
          <p:nvPr/>
        </p:nvSpPr>
        <p:spPr>
          <a:xfrm rot="16200000" flipH="1">
            <a:off x="9946015" y="2990884"/>
            <a:ext cx="451972" cy="681882"/>
          </a:xfrm>
          <a:prstGeom prst="bentArrow">
            <a:avLst>
              <a:gd name="adj1" fmla="val 22610"/>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Hexagon 10">
            <a:extLst>
              <a:ext uri="{FF2B5EF4-FFF2-40B4-BE49-F238E27FC236}">
                <a16:creationId xmlns:a16="http://schemas.microsoft.com/office/drawing/2014/main" id="{6DF36641-7FFB-2BB2-7788-5404EBEF18A1}"/>
              </a:ext>
            </a:extLst>
          </p:cNvPr>
          <p:cNvSpPr/>
          <p:nvPr/>
        </p:nvSpPr>
        <p:spPr>
          <a:xfrm rot="16200000">
            <a:off x="1640174" y="1876986"/>
            <a:ext cx="1195606" cy="1030697"/>
          </a:xfrm>
          <a:prstGeom prst="hexagon">
            <a:avLst/>
          </a:prstGeom>
          <a:solidFill>
            <a:srgbClr val="03C9CA"/>
          </a:solidFill>
          <a:ln w="76200">
            <a:solidFill>
              <a:srgbClr val="0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1" name="Hexagon 11">
            <a:extLst>
              <a:ext uri="{FF2B5EF4-FFF2-40B4-BE49-F238E27FC236}">
                <a16:creationId xmlns:a16="http://schemas.microsoft.com/office/drawing/2014/main" id="{486B8FF7-C1A2-8A48-D120-BB91D22B0182}"/>
              </a:ext>
            </a:extLst>
          </p:cNvPr>
          <p:cNvSpPr/>
          <p:nvPr/>
        </p:nvSpPr>
        <p:spPr>
          <a:xfrm rot="16200000">
            <a:off x="6799470" y="1876985"/>
            <a:ext cx="1195605" cy="1030696"/>
          </a:xfrm>
          <a:prstGeom prst="hexagon">
            <a:avLst/>
          </a:prstGeom>
          <a:solidFill>
            <a:srgbClr val="03C9CA"/>
          </a:solidFill>
          <a:ln w="76200">
            <a:solidFill>
              <a:srgbClr val="0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2" name="Hexagon 12">
            <a:extLst>
              <a:ext uri="{FF2B5EF4-FFF2-40B4-BE49-F238E27FC236}">
                <a16:creationId xmlns:a16="http://schemas.microsoft.com/office/drawing/2014/main" id="{5DD867A1-80C0-4B61-BA53-47152A82FCEF}"/>
              </a:ext>
            </a:extLst>
          </p:cNvPr>
          <p:cNvSpPr/>
          <p:nvPr/>
        </p:nvSpPr>
        <p:spPr>
          <a:xfrm rot="16200000">
            <a:off x="4219822" y="1876986"/>
            <a:ext cx="1195606" cy="1030697"/>
          </a:xfrm>
          <a:prstGeom prst="hexagon">
            <a:avLst/>
          </a:prstGeom>
          <a:solidFill>
            <a:schemeClr val="bg1"/>
          </a:solidFill>
          <a:ln w="76200">
            <a:solidFill>
              <a:srgbClr val="0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3" name="Hexagon 13">
            <a:extLst>
              <a:ext uri="{FF2B5EF4-FFF2-40B4-BE49-F238E27FC236}">
                <a16:creationId xmlns:a16="http://schemas.microsoft.com/office/drawing/2014/main" id="{4FD29AC3-E3DF-BA3A-0465-2810BDA75527}"/>
              </a:ext>
            </a:extLst>
          </p:cNvPr>
          <p:cNvSpPr/>
          <p:nvPr/>
        </p:nvSpPr>
        <p:spPr>
          <a:xfrm rot="16200000">
            <a:off x="9379116" y="1876986"/>
            <a:ext cx="1195606" cy="1030697"/>
          </a:xfrm>
          <a:prstGeom prst="hexagon">
            <a:avLst/>
          </a:prstGeom>
          <a:solidFill>
            <a:schemeClr val="bg1"/>
          </a:solidFill>
          <a:ln w="76200">
            <a:solidFill>
              <a:srgbClr val="0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nvGrpSpPr>
          <p:cNvPr id="14" name="Group 14">
            <a:extLst>
              <a:ext uri="{FF2B5EF4-FFF2-40B4-BE49-F238E27FC236}">
                <a16:creationId xmlns:a16="http://schemas.microsoft.com/office/drawing/2014/main" id="{50454DED-6F22-7DF3-54AF-9F7D13CA8D89}"/>
              </a:ext>
            </a:extLst>
          </p:cNvPr>
          <p:cNvGrpSpPr/>
          <p:nvPr/>
        </p:nvGrpSpPr>
        <p:grpSpPr>
          <a:xfrm rot="16200000">
            <a:off x="979247" y="3890400"/>
            <a:ext cx="2517463" cy="1870948"/>
            <a:chOff x="4835817" y="1965690"/>
            <a:chExt cx="3600000" cy="1182334"/>
          </a:xfrm>
        </p:grpSpPr>
        <p:sp>
          <p:nvSpPr>
            <p:cNvPr id="15" name="Rounded Rectangle 12">
              <a:extLst>
                <a:ext uri="{FF2B5EF4-FFF2-40B4-BE49-F238E27FC236}">
                  <a16:creationId xmlns:a16="http://schemas.microsoft.com/office/drawing/2014/main" id="{C731D21A-293D-6B67-69E3-88BB5BE0D9AA}"/>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ounded Rectangle 8">
              <a:extLst>
                <a:ext uri="{FF2B5EF4-FFF2-40B4-BE49-F238E27FC236}">
                  <a16:creationId xmlns:a16="http://schemas.microsoft.com/office/drawing/2014/main" id="{14C010E5-03E0-0738-52E9-78169CB2A73D}"/>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7" name="Group 17">
            <a:extLst>
              <a:ext uri="{FF2B5EF4-FFF2-40B4-BE49-F238E27FC236}">
                <a16:creationId xmlns:a16="http://schemas.microsoft.com/office/drawing/2014/main" id="{27B9DF15-94AA-F916-EF4F-7E8593C23AC3}"/>
              </a:ext>
            </a:extLst>
          </p:cNvPr>
          <p:cNvGrpSpPr/>
          <p:nvPr/>
        </p:nvGrpSpPr>
        <p:grpSpPr>
          <a:xfrm rot="16200000">
            <a:off x="3558895" y="3890400"/>
            <a:ext cx="2517461" cy="1870948"/>
            <a:chOff x="4835817" y="1965690"/>
            <a:chExt cx="3600000" cy="1182334"/>
          </a:xfrm>
        </p:grpSpPr>
        <p:sp>
          <p:nvSpPr>
            <p:cNvPr id="18" name="Rounded Rectangle 15">
              <a:extLst>
                <a:ext uri="{FF2B5EF4-FFF2-40B4-BE49-F238E27FC236}">
                  <a16:creationId xmlns:a16="http://schemas.microsoft.com/office/drawing/2014/main" id="{75613E3E-3610-19BE-42F1-49BF486FD22D}"/>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ed Rectangle 8">
              <a:extLst>
                <a:ext uri="{FF2B5EF4-FFF2-40B4-BE49-F238E27FC236}">
                  <a16:creationId xmlns:a16="http://schemas.microsoft.com/office/drawing/2014/main" id="{246132A3-6CFC-AF21-B154-14AD17763C8B}"/>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0" name="Group 20">
            <a:extLst>
              <a:ext uri="{FF2B5EF4-FFF2-40B4-BE49-F238E27FC236}">
                <a16:creationId xmlns:a16="http://schemas.microsoft.com/office/drawing/2014/main" id="{52E6C038-7B42-5EC8-FD0A-2537A92F00E5}"/>
              </a:ext>
            </a:extLst>
          </p:cNvPr>
          <p:cNvGrpSpPr/>
          <p:nvPr/>
        </p:nvGrpSpPr>
        <p:grpSpPr>
          <a:xfrm rot="16200000">
            <a:off x="6138541" y="3890401"/>
            <a:ext cx="2517463" cy="1870948"/>
            <a:chOff x="4835817" y="1965690"/>
            <a:chExt cx="3600000" cy="1182334"/>
          </a:xfrm>
        </p:grpSpPr>
        <p:sp>
          <p:nvSpPr>
            <p:cNvPr id="21" name="Rounded Rectangle 18">
              <a:extLst>
                <a:ext uri="{FF2B5EF4-FFF2-40B4-BE49-F238E27FC236}">
                  <a16:creationId xmlns:a16="http://schemas.microsoft.com/office/drawing/2014/main" id="{B74D71BD-CAB0-FC87-7E09-6EBEE415C4F7}"/>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ed Rectangle 8">
              <a:extLst>
                <a:ext uri="{FF2B5EF4-FFF2-40B4-BE49-F238E27FC236}">
                  <a16:creationId xmlns:a16="http://schemas.microsoft.com/office/drawing/2014/main" id="{C655975C-42B9-9B38-45F8-132CC442D62F}"/>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3" name="Group 23">
            <a:extLst>
              <a:ext uri="{FF2B5EF4-FFF2-40B4-BE49-F238E27FC236}">
                <a16:creationId xmlns:a16="http://schemas.microsoft.com/office/drawing/2014/main" id="{781FECCA-C5E3-9866-C750-1B4F6E367145}"/>
              </a:ext>
            </a:extLst>
          </p:cNvPr>
          <p:cNvGrpSpPr/>
          <p:nvPr/>
        </p:nvGrpSpPr>
        <p:grpSpPr>
          <a:xfrm rot="16200000">
            <a:off x="8718189" y="3890401"/>
            <a:ext cx="2517463" cy="1870948"/>
            <a:chOff x="4835817" y="1965690"/>
            <a:chExt cx="3600000" cy="1182334"/>
          </a:xfrm>
        </p:grpSpPr>
        <p:sp>
          <p:nvSpPr>
            <p:cNvPr id="24" name="Rounded Rectangle 21">
              <a:extLst>
                <a:ext uri="{FF2B5EF4-FFF2-40B4-BE49-F238E27FC236}">
                  <a16:creationId xmlns:a16="http://schemas.microsoft.com/office/drawing/2014/main" id="{0B6349A7-CB8A-7238-30A0-357F574EE7B8}"/>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Rounded Rectangle 8">
              <a:extLst>
                <a:ext uri="{FF2B5EF4-FFF2-40B4-BE49-F238E27FC236}">
                  <a16:creationId xmlns:a16="http://schemas.microsoft.com/office/drawing/2014/main" id="{F919A798-DD26-64C9-E9F6-F8524A92C7DB}"/>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6" name="TextBox 26">
            <a:extLst>
              <a:ext uri="{FF2B5EF4-FFF2-40B4-BE49-F238E27FC236}">
                <a16:creationId xmlns:a16="http://schemas.microsoft.com/office/drawing/2014/main" id="{B27903B9-CCAD-992A-EFAD-1721D3565D2C}"/>
              </a:ext>
            </a:extLst>
          </p:cNvPr>
          <p:cNvSpPr txBox="1"/>
          <p:nvPr/>
        </p:nvSpPr>
        <p:spPr>
          <a:xfrm>
            <a:off x="4341344" y="1976835"/>
            <a:ext cx="952565" cy="830997"/>
          </a:xfrm>
          <a:prstGeom prst="rect">
            <a:avLst/>
          </a:prstGeom>
          <a:noFill/>
        </p:spPr>
        <p:txBody>
          <a:bodyPr wrap="square" rtlCol="0">
            <a:spAutoFit/>
          </a:bodyPr>
          <a:lstStyle/>
          <a:p>
            <a:pPr algn="ctr"/>
            <a:r>
              <a:rPr lang="en-US" altLang="ko-KR" sz="1600" b="1">
                <a:solidFill>
                  <a:schemeClr val="tx1">
                    <a:lumMod val="65000"/>
                    <a:lumOff val="35000"/>
                  </a:schemeClr>
                </a:solidFill>
                <a:cs typeface="Calibri" panose="020F0502020204030204" pitchFamily="34" charset="0"/>
              </a:rPr>
              <a:t>Your Text Here</a:t>
            </a:r>
            <a:endParaRPr lang="ko-KR" altLang="en-US" sz="1600" b="1">
              <a:solidFill>
                <a:schemeClr val="tx1">
                  <a:lumMod val="65000"/>
                  <a:lumOff val="35000"/>
                </a:schemeClr>
              </a:solidFill>
              <a:cs typeface="Calibri" panose="020F0502020204030204" pitchFamily="34" charset="0"/>
            </a:endParaRPr>
          </a:p>
        </p:txBody>
      </p:sp>
      <p:sp>
        <p:nvSpPr>
          <p:cNvPr id="27" name="TextBox 27">
            <a:extLst>
              <a:ext uri="{FF2B5EF4-FFF2-40B4-BE49-F238E27FC236}">
                <a16:creationId xmlns:a16="http://schemas.microsoft.com/office/drawing/2014/main" id="{6456CE55-76F9-7620-2988-1116E4203916}"/>
              </a:ext>
            </a:extLst>
          </p:cNvPr>
          <p:cNvSpPr txBox="1"/>
          <p:nvPr/>
        </p:nvSpPr>
        <p:spPr>
          <a:xfrm>
            <a:off x="1761697" y="1976835"/>
            <a:ext cx="952565" cy="830997"/>
          </a:xfrm>
          <a:prstGeom prst="rect">
            <a:avLst/>
          </a:prstGeom>
          <a:noFill/>
        </p:spPr>
        <p:txBody>
          <a:bodyPr wrap="square" rtlCol="0">
            <a:spAutoFit/>
          </a:bodyPr>
          <a:lstStyle/>
          <a:p>
            <a:pPr algn="ctr"/>
            <a:r>
              <a:rPr lang="en-US" altLang="ko-KR" sz="1600" b="1">
                <a:solidFill>
                  <a:schemeClr val="bg1"/>
                </a:solidFill>
                <a:cs typeface="Calibri" panose="020F0502020204030204" pitchFamily="34" charset="0"/>
              </a:rPr>
              <a:t>Your Text Here</a:t>
            </a:r>
            <a:endParaRPr lang="ko-KR" altLang="en-US" sz="1600" b="1">
              <a:solidFill>
                <a:schemeClr val="bg1"/>
              </a:solidFill>
              <a:cs typeface="Calibri" panose="020F0502020204030204" pitchFamily="34" charset="0"/>
            </a:endParaRPr>
          </a:p>
        </p:txBody>
      </p:sp>
      <p:sp>
        <p:nvSpPr>
          <p:cNvPr id="28" name="TextBox 28">
            <a:extLst>
              <a:ext uri="{FF2B5EF4-FFF2-40B4-BE49-F238E27FC236}">
                <a16:creationId xmlns:a16="http://schemas.microsoft.com/office/drawing/2014/main" id="{6B7B924C-8B3D-88E5-853A-ECFEA699D151}"/>
              </a:ext>
            </a:extLst>
          </p:cNvPr>
          <p:cNvSpPr txBox="1"/>
          <p:nvPr/>
        </p:nvSpPr>
        <p:spPr>
          <a:xfrm>
            <a:off x="6920991" y="1976835"/>
            <a:ext cx="952565" cy="830997"/>
          </a:xfrm>
          <a:prstGeom prst="rect">
            <a:avLst/>
          </a:prstGeom>
          <a:noFill/>
        </p:spPr>
        <p:txBody>
          <a:bodyPr wrap="square" rtlCol="0">
            <a:spAutoFit/>
          </a:bodyPr>
          <a:lstStyle/>
          <a:p>
            <a:pPr algn="ctr"/>
            <a:r>
              <a:rPr lang="en-US" altLang="ko-KR" sz="1600" b="1">
                <a:solidFill>
                  <a:schemeClr val="bg1"/>
                </a:solidFill>
                <a:cs typeface="Calibri" panose="020F0502020204030204" pitchFamily="34" charset="0"/>
              </a:rPr>
              <a:t>Your Text Here</a:t>
            </a:r>
            <a:endParaRPr lang="ko-KR" altLang="en-US" sz="1600" b="1">
              <a:solidFill>
                <a:schemeClr val="bg1"/>
              </a:solidFill>
              <a:cs typeface="Calibri" panose="020F0502020204030204" pitchFamily="34" charset="0"/>
            </a:endParaRPr>
          </a:p>
        </p:txBody>
      </p:sp>
      <p:sp>
        <p:nvSpPr>
          <p:cNvPr id="29" name="TextBox 29">
            <a:extLst>
              <a:ext uri="{FF2B5EF4-FFF2-40B4-BE49-F238E27FC236}">
                <a16:creationId xmlns:a16="http://schemas.microsoft.com/office/drawing/2014/main" id="{65A82421-011B-4ABE-87FA-A93CA18EFF65}"/>
              </a:ext>
            </a:extLst>
          </p:cNvPr>
          <p:cNvSpPr txBox="1"/>
          <p:nvPr/>
        </p:nvSpPr>
        <p:spPr>
          <a:xfrm>
            <a:off x="9500639" y="1976835"/>
            <a:ext cx="952565" cy="830997"/>
          </a:xfrm>
          <a:prstGeom prst="rect">
            <a:avLst/>
          </a:prstGeom>
          <a:noFill/>
        </p:spPr>
        <p:txBody>
          <a:bodyPr wrap="square" rtlCol="0">
            <a:spAutoFit/>
          </a:bodyPr>
          <a:lstStyle/>
          <a:p>
            <a:pPr algn="ctr"/>
            <a:r>
              <a:rPr lang="en-US" altLang="ko-KR" sz="1600" b="1">
                <a:solidFill>
                  <a:schemeClr val="tx1">
                    <a:lumMod val="65000"/>
                    <a:lumOff val="35000"/>
                  </a:schemeClr>
                </a:solidFill>
                <a:cs typeface="Calibri" panose="020F0502020204030204" pitchFamily="34" charset="0"/>
              </a:rPr>
              <a:t>Your Text Here</a:t>
            </a:r>
            <a:endParaRPr lang="ko-KR" altLang="en-US" sz="1600" b="1">
              <a:solidFill>
                <a:schemeClr val="tx1">
                  <a:lumMod val="65000"/>
                  <a:lumOff val="35000"/>
                </a:schemeClr>
              </a:solidFill>
              <a:cs typeface="Calibri" panose="020F0502020204030204" pitchFamily="34" charset="0"/>
            </a:endParaRPr>
          </a:p>
        </p:txBody>
      </p:sp>
      <p:sp>
        <p:nvSpPr>
          <p:cNvPr id="30" name="TextBox 30">
            <a:extLst>
              <a:ext uri="{FF2B5EF4-FFF2-40B4-BE49-F238E27FC236}">
                <a16:creationId xmlns:a16="http://schemas.microsoft.com/office/drawing/2014/main" id="{4ADAFCA4-12CF-8624-350A-AAFD9EDA4AD8}"/>
              </a:ext>
            </a:extLst>
          </p:cNvPr>
          <p:cNvSpPr txBox="1"/>
          <p:nvPr/>
        </p:nvSpPr>
        <p:spPr>
          <a:xfrm>
            <a:off x="1464875" y="4334778"/>
            <a:ext cx="1546208" cy="1569660"/>
          </a:xfrm>
          <a:prstGeom prst="rect">
            <a:avLst/>
          </a:prstGeom>
          <a:noFill/>
        </p:spPr>
        <p:txBody>
          <a:bodyPr wrap="square" rtlCol="0">
            <a:spAutoFit/>
          </a:bodyPr>
          <a:lstStyle/>
          <a:p>
            <a:pPr algn="ctr"/>
            <a:r>
              <a:rPr lang="en-US" altLang="ko-KR" sz="1200">
                <a:solidFill>
                  <a:schemeClr val="tx1">
                    <a:lumMod val="65000"/>
                    <a:lumOff val="35000"/>
                  </a:schemeClr>
                </a:solidFill>
                <a:cs typeface="Arial" panose="020B0604020202020204" pitchFamily="34" charset="0"/>
              </a:rPr>
              <a:t>You can simply impress your audience and add a unique zing and appeal to your Presentations. Easy to change colors, photos and Text. </a:t>
            </a:r>
          </a:p>
        </p:txBody>
      </p:sp>
      <p:sp>
        <p:nvSpPr>
          <p:cNvPr id="31" name="TextBox 31">
            <a:extLst>
              <a:ext uri="{FF2B5EF4-FFF2-40B4-BE49-F238E27FC236}">
                <a16:creationId xmlns:a16="http://schemas.microsoft.com/office/drawing/2014/main" id="{904EA332-1148-FCFA-8C44-C1AB35826F01}"/>
              </a:ext>
            </a:extLst>
          </p:cNvPr>
          <p:cNvSpPr txBox="1"/>
          <p:nvPr/>
        </p:nvSpPr>
        <p:spPr>
          <a:xfrm>
            <a:off x="4044522" y="4334778"/>
            <a:ext cx="1546208" cy="1569660"/>
          </a:xfrm>
          <a:prstGeom prst="rect">
            <a:avLst/>
          </a:prstGeom>
          <a:noFill/>
        </p:spPr>
        <p:txBody>
          <a:bodyPr wrap="square" rtlCol="0">
            <a:spAutoFit/>
          </a:bodyPr>
          <a:lstStyle/>
          <a:p>
            <a:pPr algn="ctr"/>
            <a:r>
              <a:rPr lang="en-US" altLang="ko-KR" sz="1200">
                <a:solidFill>
                  <a:schemeClr val="tx1">
                    <a:lumMod val="65000"/>
                    <a:lumOff val="35000"/>
                  </a:schemeClr>
                </a:solidFill>
                <a:cs typeface="Arial" panose="020B0604020202020204" pitchFamily="34" charset="0"/>
              </a:rPr>
              <a:t>You can simply impress your audience and add a unique zing and appeal to your Presentations. Easy to change colors, photos and Text. </a:t>
            </a:r>
          </a:p>
        </p:txBody>
      </p:sp>
      <p:sp>
        <p:nvSpPr>
          <p:cNvPr id="32" name="TextBox 32">
            <a:extLst>
              <a:ext uri="{FF2B5EF4-FFF2-40B4-BE49-F238E27FC236}">
                <a16:creationId xmlns:a16="http://schemas.microsoft.com/office/drawing/2014/main" id="{45C6B436-E81A-3803-8841-EB6736F00C81}"/>
              </a:ext>
            </a:extLst>
          </p:cNvPr>
          <p:cNvSpPr txBox="1"/>
          <p:nvPr/>
        </p:nvSpPr>
        <p:spPr>
          <a:xfrm>
            <a:off x="6624169" y="4334778"/>
            <a:ext cx="1546208" cy="1569660"/>
          </a:xfrm>
          <a:prstGeom prst="rect">
            <a:avLst/>
          </a:prstGeom>
          <a:noFill/>
        </p:spPr>
        <p:txBody>
          <a:bodyPr wrap="square" rtlCol="0">
            <a:spAutoFit/>
          </a:bodyPr>
          <a:lstStyle/>
          <a:p>
            <a:pPr algn="ctr"/>
            <a:r>
              <a:rPr lang="en-US" altLang="ko-KR" sz="1200">
                <a:solidFill>
                  <a:schemeClr val="tx1">
                    <a:lumMod val="65000"/>
                    <a:lumOff val="35000"/>
                  </a:schemeClr>
                </a:solidFill>
                <a:cs typeface="Arial" panose="020B0604020202020204" pitchFamily="34" charset="0"/>
              </a:rPr>
              <a:t>You can simply impress your audience and add a unique zing and appeal to your Presentations. Easy to change colors, photos and Text. </a:t>
            </a:r>
          </a:p>
        </p:txBody>
      </p:sp>
      <p:sp>
        <p:nvSpPr>
          <p:cNvPr id="33" name="TextBox 33">
            <a:extLst>
              <a:ext uri="{FF2B5EF4-FFF2-40B4-BE49-F238E27FC236}">
                <a16:creationId xmlns:a16="http://schemas.microsoft.com/office/drawing/2014/main" id="{19878C50-B67A-5223-4A65-2EE5A173348A}"/>
              </a:ext>
            </a:extLst>
          </p:cNvPr>
          <p:cNvSpPr txBox="1"/>
          <p:nvPr/>
        </p:nvSpPr>
        <p:spPr>
          <a:xfrm>
            <a:off x="9203817" y="4334778"/>
            <a:ext cx="1546208" cy="1569660"/>
          </a:xfrm>
          <a:prstGeom prst="rect">
            <a:avLst/>
          </a:prstGeom>
          <a:noFill/>
        </p:spPr>
        <p:txBody>
          <a:bodyPr wrap="square" rtlCol="0">
            <a:spAutoFit/>
          </a:bodyPr>
          <a:lstStyle/>
          <a:p>
            <a:pPr algn="ctr"/>
            <a:r>
              <a:rPr lang="en-US" altLang="ko-KR" sz="1200">
                <a:solidFill>
                  <a:schemeClr val="tx1">
                    <a:lumMod val="65000"/>
                    <a:lumOff val="35000"/>
                  </a:schemeClr>
                </a:solidFill>
                <a:cs typeface="Arial" panose="020B0604020202020204" pitchFamily="34" charset="0"/>
              </a:rPr>
              <a:t>You can simply impress your audience and add a unique zing and appeal to your Presentations. Easy to change colors, photos and Text. </a:t>
            </a:r>
          </a:p>
        </p:txBody>
      </p:sp>
      <p:sp>
        <p:nvSpPr>
          <p:cNvPr id="34" name="Rounded Rectangle 5">
            <a:extLst>
              <a:ext uri="{FF2B5EF4-FFF2-40B4-BE49-F238E27FC236}">
                <a16:creationId xmlns:a16="http://schemas.microsoft.com/office/drawing/2014/main" id="{6483B827-8125-A8BA-BF11-437765E83678}"/>
              </a:ext>
            </a:extLst>
          </p:cNvPr>
          <p:cNvSpPr/>
          <p:nvPr/>
        </p:nvSpPr>
        <p:spPr>
          <a:xfrm flipH="1">
            <a:off x="2037746" y="3778062"/>
            <a:ext cx="391682" cy="323114"/>
          </a:xfrm>
          <a:custGeom>
            <a:avLst/>
            <a:gdLst>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5" name="Donut 39">
            <a:extLst>
              <a:ext uri="{FF2B5EF4-FFF2-40B4-BE49-F238E27FC236}">
                <a16:creationId xmlns:a16="http://schemas.microsoft.com/office/drawing/2014/main" id="{5756F489-2BE3-958F-8E29-5820FEA44802}"/>
              </a:ext>
            </a:extLst>
          </p:cNvPr>
          <p:cNvSpPr/>
          <p:nvPr/>
        </p:nvSpPr>
        <p:spPr>
          <a:xfrm>
            <a:off x="9774853" y="3710290"/>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36" name="Rectangle 36">
            <a:extLst>
              <a:ext uri="{FF2B5EF4-FFF2-40B4-BE49-F238E27FC236}">
                <a16:creationId xmlns:a16="http://schemas.microsoft.com/office/drawing/2014/main" id="{2105CDC6-0B4A-CE68-1A5F-D84AEF435035}"/>
              </a:ext>
            </a:extLst>
          </p:cNvPr>
          <p:cNvSpPr/>
          <p:nvPr/>
        </p:nvSpPr>
        <p:spPr>
          <a:xfrm>
            <a:off x="4585502" y="3749616"/>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7" name="Chord 15">
            <a:extLst>
              <a:ext uri="{FF2B5EF4-FFF2-40B4-BE49-F238E27FC236}">
                <a16:creationId xmlns:a16="http://schemas.microsoft.com/office/drawing/2014/main" id="{2DB00F42-2FCD-6C03-A2F1-9E605C98F728}"/>
              </a:ext>
            </a:extLst>
          </p:cNvPr>
          <p:cNvSpPr/>
          <p:nvPr/>
        </p:nvSpPr>
        <p:spPr>
          <a:xfrm>
            <a:off x="7336676" y="37204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8" name="TextBox 3">
            <a:extLst>
              <a:ext uri="{FF2B5EF4-FFF2-40B4-BE49-F238E27FC236}">
                <a16:creationId xmlns:a16="http://schemas.microsoft.com/office/drawing/2014/main" id="{F66B7D8A-F76F-E0B7-DFE3-5B579D71CAAE}"/>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36908962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4F5BFB4-3C92-B243-F46E-D42E662775FD}"/>
              </a:ext>
            </a:extLst>
          </p:cNvPr>
          <p:cNvPicPr>
            <a:picLocks noChangeAspect="1"/>
          </p:cNvPicPr>
          <p:nvPr/>
        </p:nvPicPr>
        <p:blipFill>
          <a:blip r:embed="rId3">
            <a:extLst>
              <a:ext uri="{28A0092B-C50C-407E-A947-70E740481C1C}">
                <a14:useLocalDpi xmlns:a14="http://schemas.microsoft.com/office/drawing/2010/main"/>
              </a:ext>
            </a:extLst>
          </a:blip>
          <a:srcRect l="18908" r="13084"/>
          <a:stretch>
            <a:fillRect/>
          </a:stretch>
        </p:blipFill>
        <p:spPr>
          <a:xfrm>
            <a:off x="5979885" y="0"/>
            <a:ext cx="6212115" cy="6858000"/>
          </a:xfrm>
          <a:prstGeom prst="rect">
            <a:avLst/>
          </a:prstGeom>
        </p:spPr>
      </p:pic>
      <p:sp>
        <p:nvSpPr>
          <p:cNvPr id="5" name="Google Shape;363;p35">
            <a:extLst>
              <a:ext uri="{FF2B5EF4-FFF2-40B4-BE49-F238E27FC236}">
                <a16:creationId xmlns:a16="http://schemas.microsoft.com/office/drawing/2014/main" id="{5ED0D4CE-7D68-211D-7C25-469C1D36EEEA}"/>
              </a:ext>
            </a:extLst>
          </p:cNvPr>
          <p:cNvSpPr txBox="1"/>
          <p:nvPr/>
        </p:nvSpPr>
        <p:spPr>
          <a:xfrm>
            <a:off x="275772" y="480616"/>
            <a:ext cx="6212114" cy="1549094"/>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a:solidFill>
                  <a:srgbClr val="03C9CA"/>
                </a:solidFill>
              </a:rPr>
              <a:t>THANKS!</a:t>
            </a:r>
          </a:p>
        </p:txBody>
      </p:sp>
      <p:sp>
        <p:nvSpPr>
          <p:cNvPr id="6" name="Google Shape;364;p35">
            <a:extLst>
              <a:ext uri="{FF2B5EF4-FFF2-40B4-BE49-F238E27FC236}">
                <a16:creationId xmlns:a16="http://schemas.microsoft.com/office/drawing/2014/main" id="{489D57D7-4B2D-6F8D-D6B2-A1C522CFDF2F}"/>
              </a:ext>
            </a:extLst>
          </p:cNvPr>
          <p:cNvSpPr txBox="1"/>
          <p:nvPr/>
        </p:nvSpPr>
        <p:spPr>
          <a:xfrm>
            <a:off x="538327" y="1802618"/>
            <a:ext cx="4136571" cy="789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t>Any questions?</a:t>
            </a:r>
          </a:p>
          <a:p>
            <a:pPr marL="0" indent="0">
              <a:buFont typeface="Arial" panose="020B0604020202020204" pitchFamily="34" charset="0"/>
              <a:buNone/>
            </a:pPr>
            <a:endParaRPr lang="en-US" sz="3600" b="1"/>
          </a:p>
        </p:txBody>
      </p:sp>
      <p:sp>
        <p:nvSpPr>
          <p:cNvPr id="7" name="Google Shape;2211;p62">
            <a:extLst>
              <a:ext uri="{FF2B5EF4-FFF2-40B4-BE49-F238E27FC236}">
                <a16:creationId xmlns:a16="http://schemas.microsoft.com/office/drawing/2014/main" id="{BEFDEEAE-418A-7582-384B-125992E73E97}"/>
              </a:ext>
            </a:extLst>
          </p:cNvPr>
          <p:cNvSpPr txBox="1"/>
          <p:nvPr/>
        </p:nvSpPr>
        <p:spPr>
          <a:xfrm>
            <a:off x="1616726" y="5789819"/>
            <a:ext cx="3849596" cy="1001222"/>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600" b="0" i="0" u="none" strike="noStrike" kern="0" cap="none" spc="0" baseline="0">
              <a:solidFill>
                <a:srgbClr val="415665"/>
              </a:solidFill>
              <a:uFillTx/>
              <a:latin typeface="Source Sans Pro"/>
              <a:ea typeface="Source Sans Pro"/>
              <a:cs typeface="Source Sans Pro"/>
            </a:endParaRP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415665"/>
                </a:solidFill>
                <a:uFillTx/>
                <a:latin typeface="Source Sans Pro"/>
                <a:ea typeface="Source Sans Pro"/>
                <a:cs typeface="Source Sans Pro"/>
              </a:rPr>
              <a:t>Gracias por su atencion.</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415665"/>
                </a:solidFill>
                <a:uFillTx/>
                <a:latin typeface="Source Sans Pro"/>
                <a:ea typeface="Source Sans Pro"/>
                <a:cs typeface="Source Sans Pro"/>
              </a:rPr>
              <a:t>Slidesppt.net</a:t>
            </a:r>
          </a:p>
        </p:txBody>
      </p:sp>
      <p:sp>
        <p:nvSpPr>
          <p:cNvPr id="8" name="Google Shape;2212;p62">
            <a:extLst>
              <a:ext uri="{FF2B5EF4-FFF2-40B4-BE49-F238E27FC236}">
                <a16:creationId xmlns:a16="http://schemas.microsoft.com/office/drawing/2014/main" id="{B5C1960D-2DA6-6073-94C3-C5BC266AE9CA}"/>
              </a:ext>
            </a:extLst>
          </p:cNvPr>
          <p:cNvSpPr txBox="1"/>
          <p:nvPr/>
        </p:nvSpPr>
        <p:spPr>
          <a:xfrm>
            <a:off x="275772" y="6290430"/>
            <a:ext cx="1304355" cy="2061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415665"/>
                </a:solidFill>
                <a:uFillTx/>
                <a:latin typeface="Open Sans"/>
                <a:ea typeface="Open Sans"/>
                <a:cs typeface="Open Sans"/>
              </a:rPr>
              <a:t>Free Template</a:t>
            </a:r>
          </a:p>
        </p:txBody>
      </p:sp>
      <p:sp>
        <p:nvSpPr>
          <p:cNvPr id="11" name="Freeform: Shape 16">
            <a:extLst>
              <a:ext uri="{FF2B5EF4-FFF2-40B4-BE49-F238E27FC236}">
                <a16:creationId xmlns:a16="http://schemas.microsoft.com/office/drawing/2014/main" id="{A5D596FD-E303-A4FA-3264-96F8F48D5486}"/>
              </a:ext>
            </a:extLst>
          </p:cNvPr>
          <p:cNvSpPr/>
          <p:nvPr/>
        </p:nvSpPr>
        <p:spPr>
          <a:xfrm>
            <a:off x="1741082" y="2661899"/>
            <a:ext cx="2658041" cy="2659333"/>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p>
        </p:txBody>
      </p:sp>
      <p:sp>
        <p:nvSpPr>
          <p:cNvPr id="12" name="Rectangle 5">
            <a:extLst>
              <a:ext uri="{FF2B5EF4-FFF2-40B4-BE49-F238E27FC236}">
                <a16:creationId xmlns:a16="http://schemas.microsoft.com/office/drawing/2014/main" id="{3E077FD3-BCD1-1FB7-F4C2-C099F0FCFC55}"/>
              </a:ext>
            </a:extLst>
          </p:cNvPr>
          <p:cNvSpPr/>
          <p:nvPr/>
        </p:nvSpPr>
        <p:spPr>
          <a:xfrm>
            <a:off x="11599858" y="0"/>
            <a:ext cx="592141" cy="1427624"/>
          </a:xfrm>
          <a:prstGeom prst="rect">
            <a:avLst/>
          </a:prstGeom>
          <a:solidFill>
            <a:schemeClr val="bg2">
              <a:lumMod val="90000"/>
            </a:scheme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Rectangle 5">
            <a:extLst>
              <a:ext uri="{FF2B5EF4-FFF2-40B4-BE49-F238E27FC236}">
                <a16:creationId xmlns:a16="http://schemas.microsoft.com/office/drawing/2014/main" id="{DC87F562-7FC5-EA21-7260-354FA34C8384}"/>
              </a:ext>
            </a:extLst>
          </p:cNvPr>
          <p:cNvSpPr/>
          <p:nvPr/>
        </p:nvSpPr>
        <p:spPr>
          <a:xfrm>
            <a:off x="11900415" y="0"/>
            <a:ext cx="291585" cy="6858000"/>
          </a:xfrm>
          <a:prstGeom prst="rect">
            <a:avLst/>
          </a:prstGeom>
          <a:solidFill>
            <a:srgbClr val="03C9C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Rounded Rectangle 2">
            <a:extLst>
              <a:ext uri="{FF2B5EF4-FFF2-40B4-BE49-F238E27FC236}">
                <a16:creationId xmlns:a16="http://schemas.microsoft.com/office/drawing/2014/main" id="{4A849229-C393-3E2B-C63B-DAF5E111C329}"/>
              </a:ext>
            </a:extLst>
          </p:cNvPr>
          <p:cNvSpPr/>
          <p:nvPr/>
        </p:nvSpPr>
        <p:spPr>
          <a:xfrm>
            <a:off x="4642681" y="614834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D0CECE"/>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charset="-127"/>
            </a:endParaRPr>
          </a:p>
        </p:txBody>
      </p:sp>
      <p:sp>
        <p:nvSpPr>
          <p:cNvPr id="15" name="Rounded Rectangle 3">
            <a:extLst>
              <a:ext uri="{FF2B5EF4-FFF2-40B4-BE49-F238E27FC236}">
                <a16:creationId xmlns:a16="http://schemas.microsoft.com/office/drawing/2014/main" id="{FD8E4136-EEF7-1DD4-1055-3DDC789B681E}"/>
              </a:ext>
            </a:extLst>
          </p:cNvPr>
          <p:cNvSpPr/>
          <p:nvPr/>
        </p:nvSpPr>
        <p:spPr>
          <a:xfrm>
            <a:off x="3939114" y="614834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D0CECE"/>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charset="-127"/>
            </a:endParaRPr>
          </a:p>
        </p:txBody>
      </p:sp>
      <p:sp>
        <p:nvSpPr>
          <p:cNvPr id="16" name="Rounded Rectangle 10">
            <a:extLst>
              <a:ext uri="{FF2B5EF4-FFF2-40B4-BE49-F238E27FC236}">
                <a16:creationId xmlns:a16="http://schemas.microsoft.com/office/drawing/2014/main" id="{D89DEAF1-427D-877C-E974-04A9A8CDC2A2}"/>
              </a:ext>
            </a:extLst>
          </p:cNvPr>
          <p:cNvSpPr/>
          <p:nvPr/>
        </p:nvSpPr>
        <p:spPr>
          <a:xfrm>
            <a:off x="5358995" y="613903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D0CEC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charset="-127"/>
            </a:endParaRPr>
          </a:p>
        </p:txBody>
      </p:sp>
    </p:spTree>
    <p:extLst>
      <p:ext uri="{BB962C8B-B14F-4D97-AF65-F5344CB8AC3E}">
        <p14:creationId xmlns:p14="http://schemas.microsoft.com/office/powerpoint/2010/main" val="26506393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3;p42">
            <a:extLst>
              <a:ext uri="{FF2B5EF4-FFF2-40B4-BE49-F238E27FC236}">
                <a16:creationId xmlns:a16="http://schemas.microsoft.com/office/drawing/2014/main" id="{73E67692-C82C-8728-C721-9BD28EC586AB}"/>
              </a:ext>
            </a:extLst>
          </p:cNvPr>
          <p:cNvSpPr txBox="1"/>
          <p:nvPr/>
        </p:nvSpPr>
        <p:spPr>
          <a:xfrm>
            <a:off x="3080315" y="370453"/>
            <a:ext cx="5424400" cy="10314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4800">
                <a:solidFill>
                  <a:schemeClr val="bg1"/>
                </a:solidFill>
                <a:latin typeface="Arial (Títulos)"/>
                <a:cs typeface="Rubik" panose="020B0604020202020204" charset="-79"/>
              </a:rPr>
              <a:t>FUENTE</a:t>
            </a:r>
          </a:p>
        </p:txBody>
      </p:sp>
      <p:sp>
        <p:nvSpPr>
          <p:cNvPr id="3" name="Google Shape;270;p42">
            <a:extLst>
              <a:ext uri="{FF2B5EF4-FFF2-40B4-BE49-F238E27FC236}">
                <a16:creationId xmlns:a16="http://schemas.microsoft.com/office/drawing/2014/main" id="{2D7D24F9-036A-49B5-954B-FFF42361B541}"/>
              </a:ext>
            </a:extLst>
          </p:cNvPr>
          <p:cNvSpPr txBox="1"/>
          <p:nvPr/>
        </p:nvSpPr>
        <p:spPr>
          <a:xfrm>
            <a:off x="1169899" y="1991024"/>
            <a:ext cx="5543552" cy="565400"/>
          </a:xfrm>
          <a:prstGeom prst="rect">
            <a:avLst/>
          </a:prstGeom>
          <a:noFill/>
          <a:ln>
            <a:noFill/>
          </a:ln>
        </p:spPr>
        <p:txBody>
          <a:bodyPr spcFirstLastPara="1" wrap="square" lIns="121900" tIns="121900" rIns="121900" bIns="121900" anchor="t" anchorCtr="0">
            <a:noAutofit/>
          </a:bodyPr>
          <a:lstStyle/>
          <a:p>
            <a:r>
              <a:rPr lang="es-PE" sz="2133">
                <a:solidFill>
                  <a:srgbClr val="03C9CA"/>
                </a:solidFill>
                <a:latin typeface="Source Sans Pro" panose="020B0503030403020204" pitchFamily="34" charset="0"/>
                <a:ea typeface="Rubik"/>
                <a:cs typeface="Rubik" panose="020B0604020202020204" charset="-79"/>
                <a:sym typeface="Rubik"/>
              </a:rPr>
              <a:t>ELABORADO POR  </a:t>
            </a:r>
            <a:r>
              <a:rPr lang="es-PE" sz="2133">
                <a:solidFill>
                  <a:srgbClr val="03C9CA"/>
                </a:solidFill>
                <a:latin typeface="Source Sans Pro" panose="020B0503030403020204" pitchFamily="34" charset="0"/>
                <a:ea typeface="Montserrat"/>
                <a:cs typeface="Assistant Light" pitchFamily="2" charset="-79"/>
                <a:sym typeface="Montserrat"/>
              </a:rPr>
              <a:t>: </a:t>
            </a:r>
            <a:r>
              <a:rPr lang="es-PE" sz="2133">
                <a:latin typeface="Source Sans Pro" panose="020B0503030403020204" pitchFamily="34" charset="0"/>
                <a:ea typeface="Montserrat"/>
                <a:cs typeface="Kanit Light" panose="020B0604020202020204" charset="-34"/>
                <a:sym typeface="Montserrat"/>
              </a:rPr>
              <a:t>slidesppt.net</a:t>
            </a:r>
          </a:p>
          <a:p>
            <a:pPr lvl="0"/>
            <a:endParaRPr sz="2133" b="1">
              <a:solidFill>
                <a:srgbClr val="02FFB3"/>
              </a:solidFill>
              <a:latin typeface="Source Sans Pro"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49B4B160-9C46-0D5C-B13C-AD07A1104CFB}"/>
              </a:ext>
            </a:extLst>
          </p:cNvPr>
          <p:cNvGrpSpPr/>
          <p:nvPr/>
        </p:nvGrpSpPr>
        <p:grpSpPr>
          <a:xfrm>
            <a:off x="1169899" y="2996867"/>
            <a:ext cx="3985576" cy="2126071"/>
            <a:chOff x="877424" y="2601843"/>
            <a:chExt cx="2989182" cy="1594553"/>
          </a:xfrm>
        </p:grpSpPr>
        <p:sp>
          <p:nvSpPr>
            <p:cNvPr id="5" name="Google Shape;272;p42">
              <a:extLst>
                <a:ext uri="{FF2B5EF4-FFF2-40B4-BE49-F238E27FC236}">
                  <a16:creationId xmlns:a16="http://schemas.microsoft.com/office/drawing/2014/main" id="{50ADAD8E-8EF7-0BAC-A1EB-124514537A9D}"/>
                </a:ext>
              </a:extLst>
            </p:cNvPr>
            <p:cNvSpPr txBox="1"/>
            <p:nvPr/>
          </p:nvSpPr>
          <p:spPr>
            <a:xfrm>
              <a:off x="877424" y="2601843"/>
              <a:ext cx="2117100" cy="308700"/>
            </a:xfrm>
            <a:prstGeom prst="rect">
              <a:avLst/>
            </a:prstGeom>
            <a:noFill/>
            <a:ln>
              <a:noFill/>
            </a:ln>
          </p:spPr>
          <p:txBody>
            <a:bodyPr spcFirstLastPara="1" wrap="square" lIns="121900" tIns="121900" rIns="121900" bIns="121900" anchor="t" anchorCtr="0">
              <a:noAutofit/>
            </a:bodyPr>
            <a:lstStyle/>
            <a:p>
              <a:pPr lvl="0"/>
              <a:r>
                <a:rPr lang="es-PE" sz="2133">
                  <a:solidFill>
                    <a:srgbClr val="03C9CA"/>
                  </a:solidFill>
                  <a:latin typeface="Source Sans Pro" panose="020B0503030403020204" pitchFamily="34" charset="0"/>
                  <a:ea typeface="Rubik"/>
                  <a:cs typeface="Rubik" panose="020B0604020202020204" charset="-79"/>
                  <a:sym typeface="Rubik"/>
                </a:rPr>
                <a:t>IMAGES</a:t>
              </a:r>
              <a:r>
                <a:rPr lang="en" sz="2133">
                  <a:solidFill>
                    <a:srgbClr val="03C9CA"/>
                  </a:solidFill>
                  <a:latin typeface="Source Sans Pro" panose="020B0503030403020204" pitchFamily="34" charset="0"/>
                  <a:ea typeface="Rubik"/>
                  <a:cs typeface="Rubik" panose="020B0604020202020204" charset="-79"/>
                  <a:sym typeface="Rubik"/>
                </a:rPr>
                <a:t> :</a:t>
              </a:r>
              <a:endParaRPr sz="2133">
                <a:solidFill>
                  <a:srgbClr val="03C9CA"/>
                </a:solidFill>
                <a:latin typeface="Source Sans Pro" pitchFamily="34" charset="0"/>
                <a:ea typeface="Rubik"/>
                <a:cs typeface="Rubik" panose="020B0604020202020204" charset="-79"/>
                <a:sym typeface="Rubik"/>
              </a:endParaRPr>
            </a:p>
          </p:txBody>
        </p:sp>
        <p:sp>
          <p:nvSpPr>
            <p:cNvPr id="6" name="Google Shape;273;p42">
              <a:extLst>
                <a:ext uri="{FF2B5EF4-FFF2-40B4-BE49-F238E27FC236}">
                  <a16:creationId xmlns:a16="http://schemas.microsoft.com/office/drawing/2014/main" id="{38496E5C-D126-804F-0C2C-00D3C4DAA12E}"/>
                </a:ext>
              </a:extLst>
            </p:cNvPr>
            <p:cNvSpPr txBox="1"/>
            <p:nvPr/>
          </p:nvSpPr>
          <p:spPr>
            <a:xfrm>
              <a:off x="877424" y="2910468"/>
              <a:ext cx="2989182" cy="1285928"/>
            </a:xfrm>
            <a:prstGeom prst="rect">
              <a:avLst/>
            </a:prstGeom>
            <a:noFill/>
            <a:ln>
              <a:noFill/>
            </a:ln>
          </p:spPr>
          <p:txBody>
            <a:bodyPr spcFirstLastPara="1" wrap="square" lIns="121900" tIns="121900" rIns="121900" bIns="121900" anchor="t" anchorCtr="0">
              <a:noAutofit/>
            </a:bodyPr>
            <a:lstStyle/>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unsplash.com</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pixabay.com</a:t>
              </a:r>
            </a:p>
          </p:txBody>
        </p:sp>
      </p:grpSp>
      <p:sp>
        <p:nvSpPr>
          <p:cNvPr id="7" name="Google Shape;274;p42">
            <a:extLst>
              <a:ext uri="{FF2B5EF4-FFF2-40B4-BE49-F238E27FC236}">
                <a16:creationId xmlns:a16="http://schemas.microsoft.com/office/drawing/2014/main" id="{2C6B2033-3938-2284-EF7D-9D8692FB1B8E}"/>
              </a:ext>
            </a:extLst>
          </p:cNvPr>
          <p:cNvSpPr txBox="1"/>
          <p:nvPr/>
        </p:nvSpPr>
        <p:spPr>
          <a:xfrm>
            <a:off x="1169899" y="4645919"/>
            <a:ext cx="2822800" cy="411600"/>
          </a:xfrm>
          <a:prstGeom prst="rect">
            <a:avLst/>
          </a:prstGeom>
          <a:noFill/>
          <a:ln>
            <a:noFill/>
          </a:ln>
        </p:spPr>
        <p:txBody>
          <a:bodyPr spcFirstLastPara="1" wrap="square" lIns="121900" tIns="121900" rIns="121900" bIns="121900" anchor="t" anchorCtr="0">
            <a:noAutofit/>
          </a:bodyPr>
          <a:lstStyle/>
          <a:p>
            <a:r>
              <a:rPr lang="en" sz="2133">
                <a:solidFill>
                  <a:srgbClr val="03C9CA"/>
                </a:solidFill>
                <a:latin typeface="Source Sans Pro" panose="020B0503030403020204" pitchFamily="34" charset="0"/>
                <a:ea typeface="Rubik"/>
                <a:cs typeface="Rubik" panose="020B0604020202020204" charset="-79"/>
                <a:sym typeface="Rubik"/>
              </a:rPr>
              <a:t>FONTS :</a:t>
            </a:r>
            <a:endParaRPr sz="2133">
              <a:solidFill>
                <a:srgbClr val="03C9CA"/>
              </a:solidFill>
              <a:latin typeface="Source Sans Pro" panose="020B0503030403020204" pitchFamily="34" charset="0"/>
              <a:ea typeface="Rubik"/>
              <a:cs typeface="Rubik" panose="020B0604020202020204" charset="-79"/>
              <a:sym typeface="Rubik"/>
            </a:endParaRPr>
          </a:p>
        </p:txBody>
      </p:sp>
      <p:sp>
        <p:nvSpPr>
          <p:cNvPr id="8" name="Google Shape;275;p42">
            <a:extLst>
              <a:ext uri="{FF2B5EF4-FFF2-40B4-BE49-F238E27FC236}">
                <a16:creationId xmlns:a16="http://schemas.microsoft.com/office/drawing/2014/main" id="{B6FC54B6-74B6-B3F4-D2B1-ED7DD416EF2A}"/>
              </a:ext>
            </a:extLst>
          </p:cNvPr>
          <p:cNvSpPr txBox="1"/>
          <p:nvPr/>
        </p:nvSpPr>
        <p:spPr>
          <a:xfrm>
            <a:off x="1169899" y="5057419"/>
            <a:ext cx="3527168" cy="1298462"/>
          </a:xfrm>
          <a:prstGeom prst="rect">
            <a:avLst/>
          </a:prstGeom>
          <a:noFill/>
          <a:ln>
            <a:noFill/>
          </a:ln>
        </p:spPr>
        <p:txBody>
          <a:bodyPr spcFirstLastPara="1" wrap="square" lIns="121900" tIns="121900" rIns="121900" bIns="121900" anchor="t" anchorCtr="0">
            <a:noAutofit/>
          </a:bodyPr>
          <a:lstStyle/>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Agency FB</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Calibri</a:t>
            </a:r>
          </a:p>
        </p:txBody>
      </p:sp>
      <p:grpSp>
        <p:nvGrpSpPr>
          <p:cNvPr id="9" name="Group 85">
            <a:extLst>
              <a:ext uri="{FF2B5EF4-FFF2-40B4-BE49-F238E27FC236}">
                <a16:creationId xmlns:a16="http://schemas.microsoft.com/office/drawing/2014/main" id="{C18A9D3E-FF14-45DC-9D4A-8F697DD6D5B0}"/>
              </a:ext>
            </a:extLst>
          </p:cNvPr>
          <p:cNvGrpSpPr/>
          <p:nvPr/>
        </p:nvGrpSpPr>
        <p:grpSpPr>
          <a:xfrm flipH="1">
            <a:off x="5639733" y="1175812"/>
            <a:ext cx="4805419" cy="5311735"/>
            <a:chOff x="180815" y="1962553"/>
            <a:chExt cx="4178552" cy="4618821"/>
          </a:xfrm>
        </p:grpSpPr>
        <p:grpSp>
          <p:nvGrpSpPr>
            <p:cNvPr id="10" name="Group 86">
              <a:extLst>
                <a:ext uri="{FF2B5EF4-FFF2-40B4-BE49-F238E27FC236}">
                  <a16:creationId xmlns:a16="http://schemas.microsoft.com/office/drawing/2014/main" id="{8C8F199C-7209-2B19-0F5D-CEFAC88E9293}"/>
                </a:ext>
              </a:extLst>
            </p:cNvPr>
            <p:cNvGrpSpPr/>
            <p:nvPr/>
          </p:nvGrpSpPr>
          <p:grpSpPr>
            <a:xfrm>
              <a:off x="180815" y="2395328"/>
              <a:ext cx="3940573" cy="4186046"/>
              <a:chOff x="180815" y="2395328"/>
              <a:chExt cx="3940573" cy="4186046"/>
            </a:xfrm>
          </p:grpSpPr>
          <p:sp>
            <p:nvSpPr>
              <p:cNvPr id="16" name="Freeform: Shape 92">
                <a:extLst>
                  <a:ext uri="{FF2B5EF4-FFF2-40B4-BE49-F238E27FC236}">
                    <a16:creationId xmlns:a16="http://schemas.microsoft.com/office/drawing/2014/main" id="{28728F5F-E755-26EA-2411-D67CDC2295BA}"/>
                  </a:ext>
                </a:extLst>
              </p:cNvPr>
              <p:cNvSpPr/>
              <p:nvPr/>
            </p:nvSpPr>
            <p:spPr>
              <a:xfrm>
                <a:off x="182622" y="3659179"/>
                <a:ext cx="3658332" cy="2916483"/>
              </a:xfrm>
              <a:custGeom>
                <a:avLst/>
                <a:gdLst>
                  <a:gd name="connsiteX0" fmla="*/ 5260684 w 5434479"/>
                  <a:gd name="connsiteY0" fmla="*/ 796526 h 4332456"/>
                  <a:gd name="connsiteX1" fmla="*/ 5260238 w 5434479"/>
                  <a:gd name="connsiteY1" fmla="*/ 793622 h 4332456"/>
                  <a:gd name="connsiteX2" fmla="*/ 5230825 w 5434479"/>
                  <a:gd name="connsiteY2" fmla="*/ 765922 h 4332456"/>
                  <a:gd name="connsiteX3" fmla="*/ 4877426 w 5434479"/>
                  <a:gd name="connsiteY3" fmla="*/ 610221 h 4332456"/>
                  <a:gd name="connsiteX4" fmla="*/ 4828728 w 5434479"/>
                  <a:gd name="connsiteY4" fmla="*/ 601955 h 4332456"/>
                  <a:gd name="connsiteX5" fmla="*/ 4807655 w 5434479"/>
                  <a:gd name="connsiteY5" fmla="*/ 626975 h 4332456"/>
                  <a:gd name="connsiteX6" fmla="*/ 4625594 w 5434479"/>
                  <a:gd name="connsiteY6" fmla="*/ 1633187 h 4332456"/>
                  <a:gd name="connsiteX7" fmla="*/ 3775604 w 5434479"/>
                  <a:gd name="connsiteY7" fmla="*/ 453179 h 4332456"/>
                  <a:gd name="connsiteX8" fmla="*/ 3573289 w 5434479"/>
                  <a:gd name="connsiteY8" fmla="*/ 343124 h 4332456"/>
                  <a:gd name="connsiteX9" fmla="*/ 3561375 w 5434479"/>
                  <a:gd name="connsiteY9" fmla="*/ 319817 h 4332456"/>
                  <a:gd name="connsiteX10" fmla="*/ 3519750 w 5434479"/>
                  <a:gd name="connsiteY10" fmla="*/ 268140 h 4332456"/>
                  <a:gd name="connsiteX11" fmla="*/ 3391451 w 5434479"/>
                  <a:gd name="connsiteY11" fmla="*/ 218622 h 4332456"/>
                  <a:gd name="connsiteX12" fmla="*/ 3125769 w 5434479"/>
                  <a:gd name="connsiteY12" fmla="*/ 149670 h 4332456"/>
                  <a:gd name="connsiteX13" fmla="*/ 3110355 w 5434479"/>
                  <a:gd name="connsiteY13" fmla="*/ 135820 h 4332456"/>
                  <a:gd name="connsiteX14" fmla="*/ 2909306 w 5434479"/>
                  <a:gd name="connsiteY14" fmla="*/ 35295 h 4332456"/>
                  <a:gd name="connsiteX15" fmla="*/ 2912508 w 5434479"/>
                  <a:gd name="connsiteY15" fmla="*/ 169328 h 4332456"/>
                  <a:gd name="connsiteX16" fmla="*/ 2915710 w 5434479"/>
                  <a:gd name="connsiteY16" fmla="*/ 324061 h 4332456"/>
                  <a:gd name="connsiteX17" fmla="*/ 2922784 w 5434479"/>
                  <a:gd name="connsiteY17" fmla="*/ 505377 h 4332456"/>
                  <a:gd name="connsiteX18" fmla="*/ 2820994 w 5434479"/>
                  <a:gd name="connsiteY18" fmla="*/ 754976 h 4332456"/>
                  <a:gd name="connsiteX19" fmla="*/ 2407950 w 5434479"/>
                  <a:gd name="connsiteY19" fmla="*/ 853713 h 4332456"/>
                  <a:gd name="connsiteX20" fmla="*/ 2133109 w 5434479"/>
                  <a:gd name="connsiteY20" fmla="*/ 517515 h 4332456"/>
                  <a:gd name="connsiteX21" fmla="*/ 2152544 w 5434479"/>
                  <a:gd name="connsiteY21" fmla="*/ 308945 h 4332456"/>
                  <a:gd name="connsiteX22" fmla="*/ 2152544 w 5434479"/>
                  <a:gd name="connsiteY22" fmla="*/ 308945 h 4332456"/>
                  <a:gd name="connsiteX23" fmla="*/ 2152544 w 5434479"/>
                  <a:gd name="connsiteY23" fmla="*/ 308945 h 4332456"/>
                  <a:gd name="connsiteX24" fmla="*/ 2163192 w 5434479"/>
                  <a:gd name="connsiteY24" fmla="*/ 235302 h 4332456"/>
                  <a:gd name="connsiteX25" fmla="*/ 2175180 w 5434479"/>
                  <a:gd name="connsiteY25" fmla="*/ 117428 h 4332456"/>
                  <a:gd name="connsiteX26" fmla="*/ 2175180 w 5434479"/>
                  <a:gd name="connsiteY26" fmla="*/ 117428 h 4332456"/>
                  <a:gd name="connsiteX27" fmla="*/ 2194466 w 5434479"/>
                  <a:gd name="connsiteY27" fmla="*/ 0 h 4332456"/>
                  <a:gd name="connsiteX28" fmla="*/ 1912327 w 5434479"/>
                  <a:gd name="connsiteY28" fmla="*/ 191816 h 4332456"/>
                  <a:gd name="connsiteX29" fmla="*/ 1895126 w 5434479"/>
                  <a:gd name="connsiteY29" fmla="*/ 195985 h 4332456"/>
                  <a:gd name="connsiteX30" fmla="*/ 1690578 w 5434479"/>
                  <a:gd name="connsiteY30" fmla="*/ 266204 h 4332456"/>
                  <a:gd name="connsiteX31" fmla="*/ 1567268 w 5434479"/>
                  <a:gd name="connsiteY31" fmla="*/ 312445 h 4332456"/>
                  <a:gd name="connsiteX32" fmla="*/ 1539270 w 5434479"/>
                  <a:gd name="connsiteY32" fmla="*/ 336124 h 4332456"/>
                  <a:gd name="connsiteX33" fmla="*/ 1539270 w 5434479"/>
                  <a:gd name="connsiteY33" fmla="*/ 336124 h 4332456"/>
                  <a:gd name="connsiteX34" fmla="*/ 1525867 w 5434479"/>
                  <a:gd name="connsiteY34" fmla="*/ 341783 h 4332456"/>
                  <a:gd name="connsiteX35" fmla="*/ 1525867 w 5434479"/>
                  <a:gd name="connsiteY35" fmla="*/ 341783 h 4332456"/>
                  <a:gd name="connsiteX36" fmla="*/ 1511347 w 5434479"/>
                  <a:gd name="connsiteY36" fmla="*/ 344836 h 4332456"/>
                  <a:gd name="connsiteX37" fmla="*/ 1284087 w 5434479"/>
                  <a:gd name="connsiteY37" fmla="*/ 444169 h 4332456"/>
                  <a:gd name="connsiteX38" fmla="*/ 1028308 w 5434479"/>
                  <a:gd name="connsiteY38" fmla="*/ 641197 h 4332456"/>
                  <a:gd name="connsiteX39" fmla="*/ 900530 w 5434479"/>
                  <a:gd name="connsiteY39" fmla="*/ 864138 h 4332456"/>
                  <a:gd name="connsiteX40" fmla="*/ 260748 w 5434479"/>
                  <a:gd name="connsiteY40" fmla="*/ 2209750 h 4332456"/>
                  <a:gd name="connsiteX41" fmla="*/ 106238 w 5434479"/>
                  <a:gd name="connsiteY41" fmla="*/ 2647888 h 4332456"/>
                  <a:gd name="connsiteX42" fmla="*/ 36244 w 5434479"/>
                  <a:gd name="connsiteY42" fmla="*/ 2956014 h 4332456"/>
                  <a:gd name="connsiteX43" fmla="*/ 23287 w 5434479"/>
                  <a:gd name="connsiteY43" fmla="*/ 3087962 h 4332456"/>
                  <a:gd name="connsiteX44" fmla="*/ 1470 w 5434479"/>
                  <a:gd name="connsiteY44" fmla="*/ 4308701 h 4332456"/>
                  <a:gd name="connsiteX45" fmla="*/ 209816 w 5434479"/>
                  <a:gd name="connsiteY45" fmla="*/ 4308328 h 4332456"/>
                  <a:gd name="connsiteX46" fmla="*/ 209816 w 5434479"/>
                  <a:gd name="connsiteY46" fmla="*/ 4308328 h 4332456"/>
                  <a:gd name="connsiteX47" fmla="*/ 745425 w 5434479"/>
                  <a:gd name="connsiteY47" fmla="*/ 4308477 h 4332456"/>
                  <a:gd name="connsiteX48" fmla="*/ 746616 w 5434479"/>
                  <a:gd name="connsiteY48" fmla="*/ 3648665 h 4332456"/>
                  <a:gd name="connsiteX49" fmla="*/ 782135 w 5434479"/>
                  <a:gd name="connsiteY49" fmla="*/ 3239493 h 4332456"/>
                  <a:gd name="connsiteX50" fmla="*/ 862778 w 5434479"/>
                  <a:gd name="connsiteY50" fmla="*/ 2975523 h 4332456"/>
                  <a:gd name="connsiteX51" fmla="*/ 1081921 w 5434479"/>
                  <a:gd name="connsiteY51" fmla="*/ 2579829 h 4332456"/>
                  <a:gd name="connsiteX52" fmla="*/ 1103366 w 5434479"/>
                  <a:gd name="connsiteY52" fmla="*/ 2815578 h 4332456"/>
                  <a:gd name="connsiteX53" fmla="*/ 1107089 w 5434479"/>
                  <a:gd name="connsiteY53" fmla="*/ 3168903 h 4332456"/>
                  <a:gd name="connsiteX54" fmla="*/ 993757 w 5434479"/>
                  <a:gd name="connsiteY54" fmla="*/ 4299170 h 4332456"/>
                  <a:gd name="connsiteX55" fmla="*/ 1019372 w 5434479"/>
                  <a:gd name="connsiteY55" fmla="*/ 4332454 h 4332456"/>
                  <a:gd name="connsiteX56" fmla="*/ 1461233 w 5434479"/>
                  <a:gd name="connsiteY56" fmla="*/ 4332156 h 4332456"/>
                  <a:gd name="connsiteX57" fmla="*/ 1461233 w 5434479"/>
                  <a:gd name="connsiteY57" fmla="*/ 4332156 h 4332456"/>
                  <a:gd name="connsiteX58" fmla="*/ 1713587 w 5434479"/>
                  <a:gd name="connsiteY58" fmla="*/ 4332306 h 4332456"/>
                  <a:gd name="connsiteX59" fmla="*/ 2281140 w 5434479"/>
                  <a:gd name="connsiteY59" fmla="*/ 4331784 h 4332456"/>
                  <a:gd name="connsiteX60" fmla="*/ 2281140 w 5434479"/>
                  <a:gd name="connsiteY60" fmla="*/ 4331784 h 4332456"/>
                  <a:gd name="connsiteX61" fmla="*/ 2281140 w 5434479"/>
                  <a:gd name="connsiteY61" fmla="*/ 4331784 h 4332456"/>
                  <a:gd name="connsiteX62" fmla="*/ 2320159 w 5434479"/>
                  <a:gd name="connsiteY62" fmla="*/ 4331263 h 4332456"/>
                  <a:gd name="connsiteX63" fmla="*/ 3915221 w 5434479"/>
                  <a:gd name="connsiteY63" fmla="*/ 4332306 h 4332456"/>
                  <a:gd name="connsiteX64" fmla="*/ 3970844 w 5434479"/>
                  <a:gd name="connsiteY64" fmla="*/ 4280629 h 4332456"/>
                  <a:gd name="connsiteX65" fmla="*/ 3949399 w 5434479"/>
                  <a:gd name="connsiteY65" fmla="*/ 2754668 h 4332456"/>
                  <a:gd name="connsiteX66" fmla="*/ 3943517 w 5434479"/>
                  <a:gd name="connsiteY66" fmla="*/ 2420777 h 4332456"/>
                  <a:gd name="connsiteX67" fmla="*/ 4610925 w 5434479"/>
                  <a:gd name="connsiteY67" fmla="*/ 2895402 h 4332456"/>
                  <a:gd name="connsiteX68" fmla="*/ 4932975 w 5434479"/>
                  <a:gd name="connsiteY68" fmla="*/ 2984980 h 4332456"/>
                  <a:gd name="connsiteX69" fmla="*/ 5072146 w 5434479"/>
                  <a:gd name="connsiteY69" fmla="*/ 2851618 h 4332456"/>
                  <a:gd name="connsiteX70" fmla="*/ 5380048 w 5434479"/>
                  <a:gd name="connsiteY70" fmla="*/ 1473391 h 4332456"/>
                  <a:gd name="connsiteX71" fmla="*/ 5434480 w 5434479"/>
                  <a:gd name="connsiteY71" fmla="*/ 896827 h 4332456"/>
                  <a:gd name="connsiteX72" fmla="*/ 5260684 w 5434479"/>
                  <a:gd name="connsiteY72" fmla="*/ 796526 h 433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434479" h="4332456">
                    <a:moveTo>
                      <a:pt x="5260684" y="796526"/>
                    </a:moveTo>
                    <a:cubicBezTo>
                      <a:pt x="5260536" y="795558"/>
                      <a:pt x="5260387" y="794590"/>
                      <a:pt x="5260238" y="793622"/>
                    </a:cubicBezTo>
                    <a:cubicBezTo>
                      <a:pt x="5256217" y="778208"/>
                      <a:pt x="5243633" y="771432"/>
                      <a:pt x="5230825" y="765922"/>
                    </a:cubicBezTo>
                    <a:cubicBezTo>
                      <a:pt x="5112579" y="715064"/>
                      <a:pt x="4995077" y="662419"/>
                      <a:pt x="4877426" y="610221"/>
                    </a:cubicBezTo>
                    <a:cubicBezTo>
                      <a:pt x="4862310" y="603519"/>
                      <a:pt x="4846673" y="594583"/>
                      <a:pt x="4828728" y="601955"/>
                    </a:cubicBezTo>
                    <a:cubicBezTo>
                      <a:pt x="4807729" y="598381"/>
                      <a:pt x="4809665" y="615954"/>
                      <a:pt x="4807655" y="626975"/>
                    </a:cubicBezTo>
                    <a:cubicBezTo>
                      <a:pt x="4754563" y="920953"/>
                      <a:pt x="4634306" y="1587690"/>
                      <a:pt x="4625594" y="1633187"/>
                    </a:cubicBezTo>
                    <a:cubicBezTo>
                      <a:pt x="4578161" y="1568107"/>
                      <a:pt x="4005916" y="791686"/>
                      <a:pt x="3775604" y="453179"/>
                    </a:cubicBezTo>
                    <a:cubicBezTo>
                      <a:pt x="3727277" y="382142"/>
                      <a:pt x="3659591" y="345134"/>
                      <a:pt x="3573289" y="343124"/>
                    </a:cubicBezTo>
                    <a:cubicBezTo>
                      <a:pt x="3565694" y="337166"/>
                      <a:pt x="3562045" y="329199"/>
                      <a:pt x="3561375" y="319817"/>
                    </a:cubicBezTo>
                    <a:cubicBezTo>
                      <a:pt x="3559364" y="292936"/>
                      <a:pt x="3544248" y="278490"/>
                      <a:pt x="3519750" y="268140"/>
                    </a:cubicBezTo>
                    <a:cubicBezTo>
                      <a:pt x="3477456" y="250194"/>
                      <a:pt x="3435161" y="232621"/>
                      <a:pt x="3391451" y="218622"/>
                    </a:cubicBezTo>
                    <a:cubicBezTo>
                      <a:pt x="3304181" y="190699"/>
                      <a:pt x="3217060" y="162179"/>
                      <a:pt x="3125769" y="149670"/>
                    </a:cubicBezTo>
                    <a:cubicBezTo>
                      <a:pt x="3120631" y="145053"/>
                      <a:pt x="3115642" y="140287"/>
                      <a:pt x="3110355" y="135820"/>
                    </a:cubicBezTo>
                    <a:cubicBezTo>
                      <a:pt x="3052126" y="86302"/>
                      <a:pt x="2986301" y="47805"/>
                      <a:pt x="2909306" y="35295"/>
                    </a:cubicBezTo>
                    <a:cubicBezTo>
                      <a:pt x="2910796" y="83696"/>
                      <a:pt x="2912508" y="169328"/>
                      <a:pt x="2912508" y="169328"/>
                    </a:cubicBezTo>
                    <a:cubicBezTo>
                      <a:pt x="2915710" y="232174"/>
                      <a:pt x="2915710" y="324061"/>
                      <a:pt x="2915710" y="324061"/>
                    </a:cubicBezTo>
                    <a:cubicBezTo>
                      <a:pt x="2917423" y="386088"/>
                      <a:pt x="2924869" y="443499"/>
                      <a:pt x="2922784" y="505377"/>
                    </a:cubicBezTo>
                    <a:cubicBezTo>
                      <a:pt x="2919657" y="600317"/>
                      <a:pt x="2889425" y="686992"/>
                      <a:pt x="2820994" y="754976"/>
                    </a:cubicBezTo>
                    <a:cubicBezTo>
                      <a:pt x="2704088" y="870988"/>
                      <a:pt x="2562534" y="896455"/>
                      <a:pt x="2407950" y="853713"/>
                    </a:cubicBezTo>
                    <a:cubicBezTo>
                      <a:pt x="2245622" y="808738"/>
                      <a:pt x="2147182" y="685130"/>
                      <a:pt x="2133109" y="517515"/>
                    </a:cubicBezTo>
                    <a:cubicBezTo>
                      <a:pt x="2127152" y="446775"/>
                      <a:pt x="2145470" y="378419"/>
                      <a:pt x="2152544" y="308945"/>
                    </a:cubicBezTo>
                    <a:lnTo>
                      <a:pt x="2152544" y="308945"/>
                    </a:lnTo>
                    <a:lnTo>
                      <a:pt x="2152544" y="308945"/>
                    </a:lnTo>
                    <a:cubicBezTo>
                      <a:pt x="2156192" y="284447"/>
                      <a:pt x="2161330" y="260023"/>
                      <a:pt x="2163192" y="235302"/>
                    </a:cubicBezTo>
                    <a:cubicBezTo>
                      <a:pt x="2166170" y="195911"/>
                      <a:pt x="2180095" y="157637"/>
                      <a:pt x="2175180" y="117428"/>
                    </a:cubicBezTo>
                    <a:cubicBezTo>
                      <a:pt x="2175180" y="117428"/>
                      <a:pt x="2175180" y="117428"/>
                      <a:pt x="2175180" y="117428"/>
                    </a:cubicBezTo>
                    <a:cubicBezTo>
                      <a:pt x="2189254" y="79526"/>
                      <a:pt x="2190147" y="39465"/>
                      <a:pt x="2194466" y="0"/>
                    </a:cubicBezTo>
                    <a:cubicBezTo>
                      <a:pt x="2085080" y="41327"/>
                      <a:pt x="1994087" y="109758"/>
                      <a:pt x="1912327" y="191816"/>
                    </a:cubicBezTo>
                    <a:cubicBezTo>
                      <a:pt x="1906594" y="193230"/>
                      <a:pt x="1900711" y="194124"/>
                      <a:pt x="1895126" y="195985"/>
                    </a:cubicBezTo>
                    <a:cubicBezTo>
                      <a:pt x="1826919" y="219292"/>
                      <a:pt x="1758786" y="242748"/>
                      <a:pt x="1690578" y="266204"/>
                    </a:cubicBezTo>
                    <a:cubicBezTo>
                      <a:pt x="1649475" y="281692"/>
                      <a:pt x="1608595" y="297701"/>
                      <a:pt x="1567268" y="312445"/>
                    </a:cubicBezTo>
                    <a:cubicBezTo>
                      <a:pt x="1554386" y="317062"/>
                      <a:pt x="1544185" y="323019"/>
                      <a:pt x="1539270" y="336124"/>
                    </a:cubicBezTo>
                    <a:lnTo>
                      <a:pt x="1539270" y="336124"/>
                    </a:lnTo>
                    <a:cubicBezTo>
                      <a:pt x="1534802" y="337986"/>
                      <a:pt x="1530335" y="339847"/>
                      <a:pt x="1525867" y="341783"/>
                    </a:cubicBezTo>
                    <a:cubicBezTo>
                      <a:pt x="1525867" y="341783"/>
                      <a:pt x="1525867" y="341783"/>
                      <a:pt x="1525867" y="341783"/>
                    </a:cubicBezTo>
                    <a:cubicBezTo>
                      <a:pt x="1521027" y="342751"/>
                      <a:pt x="1515740" y="342900"/>
                      <a:pt x="1511347" y="344836"/>
                    </a:cubicBezTo>
                    <a:cubicBezTo>
                      <a:pt x="1435469" y="377674"/>
                      <a:pt x="1359145" y="409544"/>
                      <a:pt x="1284087" y="444169"/>
                    </a:cubicBezTo>
                    <a:cubicBezTo>
                      <a:pt x="1184084" y="490336"/>
                      <a:pt x="1094282" y="551246"/>
                      <a:pt x="1028308" y="641197"/>
                    </a:cubicBezTo>
                    <a:cubicBezTo>
                      <a:pt x="977525" y="710522"/>
                      <a:pt x="940814" y="788558"/>
                      <a:pt x="900530" y="864138"/>
                    </a:cubicBezTo>
                    <a:cubicBezTo>
                      <a:pt x="709981" y="1221782"/>
                      <a:pt x="283980" y="2151223"/>
                      <a:pt x="260748" y="2209750"/>
                    </a:cubicBezTo>
                    <a:cubicBezTo>
                      <a:pt x="203635" y="2353761"/>
                      <a:pt x="149427" y="2498814"/>
                      <a:pt x="106238" y="2647888"/>
                    </a:cubicBezTo>
                    <a:cubicBezTo>
                      <a:pt x="76826" y="2749306"/>
                      <a:pt x="49349" y="2851171"/>
                      <a:pt x="36244" y="2956014"/>
                    </a:cubicBezTo>
                    <a:cubicBezTo>
                      <a:pt x="30808" y="2999724"/>
                      <a:pt x="27085" y="3044103"/>
                      <a:pt x="23287" y="3087962"/>
                    </a:cubicBezTo>
                    <a:cubicBezTo>
                      <a:pt x="20904" y="3115438"/>
                      <a:pt x="-6572" y="4241759"/>
                      <a:pt x="1470" y="4308701"/>
                    </a:cubicBezTo>
                    <a:cubicBezTo>
                      <a:pt x="84868" y="4306988"/>
                      <a:pt x="137587" y="4308701"/>
                      <a:pt x="209816" y="4308328"/>
                    </a:cubicBezTo>
                    <a:cubicBezTo>
                      <a:pt x="209816" y="4308328"/>
                      <a:pt x="209816" y="4308328"/>
                      <a:pt x="209816" y="4308328"/>
                    </a:cubicBezTo>
                    <a:cubicBezTo>
                      <a:pt x="312127" y="4308328"/>
                      <a:pt x="615115" y="4308701"/>
                      <a:pt x="745425" y="4308477"/>
                    </a:cubicBezTo>
                    <a:cubicBezTo>
                      <a:pt x="745425" y="4197528"/>
                      <a:pt x="754286" y="3769592"/>
                      <a:pt x="746616" y="3648665"/>
                    </a:cubicBezTo>
                    <a:cubicBezTo>
                      <a:pt x="744755" y="3618880"/>
                      <a:pt x="776103" y="3278660"/>
                      <a:pt x="782135" y="3239493"/>
                    </a:cubicBezTo>
                    <a:cubicBezTo>
                      <a:pt x="796134" y="3147755"/>
                      <a:pt x="826515" y="3060411"/>
                      <a:pt x="862778" y="2975523"/>
                    </a:cubicBezTo>
                    <a:cubicBezTo>
                      <a:pt x="876479" y="2943504"/>
                      <a:pt x="1022649" y="2690779"/>
                      <a:pt x="1081921" y="2579829"/>
                    </a:cubicBezTo>
                    <a:cubicBezTo>
                      <a:pt x="1082368" y="2658983"/>
                      <a:pt x="1096590" y="2737020"/>
                      <a:pt x="1103366" y="2815578"/>
                    </a:cubicBezTo>
                    <a:cubicBezTo>
                      <a:pt x="1107387" y="2862192"/>
                      <a:pt x="1119227" y="3116779"/>
                      <a:pt x="1107089" y="3168903"/>
                    </a:cubicBezTo>
                    <a:cubicBezTo>
                      <a:pt x="1101579" y="3192656"/>
                      <a:pt x="1000980" y="4283235"/>
                      <a:pt x="993757" y="4299170"/>
                    </a:cubicBezTo>
                    <a:cubicBezTo>
                      <a:pt x="979163" y="4331412"/>
                      <a:pt x="995247" y="4332529"/>
                      <a:pt x="1019372" y="4332454"/>
                    </a:cubicBezTo>
                    <a:cubicBezTo>
                      <a:pt x="1166659" y="4332156"/>
                      <a:pt x="1313946" y="4332231"/>
                      <a:pt x="1461233" y="4332156"/>
                    </a:cubicBezTo>
                    <a:cubicBezTo>
                      <a:pt x="1461233" y="4332156"/>
                      <a:pt x="1461233" y="4332156"/>
                      <a:pt x="1461233" y="4332156"/>
                    </a:cubicBezTo>
                    <a:cubicBezTo>
                      <a:pt x="1545376" y="4332231"/>
                      <a:pt x="1629444" y="4332380"/>
                      <a:pt x="1713587" y="4332306"/>
                    </a:cubicBezTo>
                    <a:cubicBezTo>
                      <a:pt x="1902796" y="4332156"/>
                      <a:pt x="2091931" y="4332007"/>
                      <a:pt x="2281140" y="4331784"/>
                    </a:cubicBezTo>
                    <a:lnTo>
                      <a:pt x="2281140" y="4331784"/>
                    </a:lnTo>
                    <a:lnTo>
                      <a:pt x="2281140" y="4331784"/>
                    </a:lnTo>
                    <a:cubicBezTo>
                      <a:pt x="2294171" y="4331561"/>
                      <a:pt x="2307128" y="4331263"/>
                      <a:pt x="2320159" y="4331263"/>
                    </a:cubicBezTo>
                    <a:cubicBezTo>
                      <a:pt x="2673483" y="4331486"/>
                      <a:pt x="3736883" y="4332231"/>
                      <a:pt x="3915221" y="4332306"/>
                    </a:cubicBezTo>
                    <a:cubicBezTo>
                      <a:pt x="3966079" y="4332306"/>
                      <a:pt x="3966153" y="4332306"/>
                      <a:pt x="3970844" y="4280629"/>
                    </a:cubicBezTo>
                    <a:cubicBezTo>
                      <a:pt x="3971812" y="4269757"/>
                      <a:pt x="3949697" y="2815354"/>
                      <a:pt x="3949399" y="2754668"/>
                    </a:cubicBezTo>
                    <a:cubicBezTo>
                      <a:pt x="3949176" y="2703735"/>
                      <a:pt x="3946867" y="2563150"/>
                      <a:pt x="3943517" y="2420777"/>
                    </a:cubicBezTo>
                    <a:cubicBezTo>
                      <a:pt x="4043594" y="2502910"/>
                      <a:pt x="4471754" y="2821982"/>
                      <a:pt x="4610925" y="2895402"/>
                    </a:cubicBezTo>
                    <a:cubicBezTo>
                      <a:pt x="4680919" y="2932335"/>
                      <a:pt x="4820164" y="2985352"/>
                      <a:pt x="4932975" y="2984980"/>
                    </a:cubicBezTo>
                    <a:cubicBezTo>
                      <a:pt x="4997757" y="2986767"/>
                      <a:pt x="5050254" y="2887658"/>
                      <a:pt x="5072146" y="2851618"/>
                    </a:cubicBezTo>
                    <a:cubicBezTo>
                      <a:pt x="5157926" y="2710288"/>
                      <a:pt x="5348923" y="1753667"/>
                      <a:pt x="5380048" y="1473391"/>
                    </a:cubicBezTo>
                    <a:cubicBezTo>
                      <a:pt x="5401344" y="1281500"/>
                      <a:pt x="5420034" y="1089387"/>
                      <a:pt x="5434480" y="896827"/>
                    </a:cubicBezTo>
                    <a:cubicBezTo>
                      <a:pt x="5399929" y="866148"/>
                      <a:pt x="5321818" y="822811"/>
                      <a:pt x="5260684" y="796526"/>
                    </a:cubicBezTo>
                    <a:close/>
                  </a:path>
                </a:pathLst>
              </a:custGeom>
              <a:solidFill>
                <a:schemeClr val="accent2">
                  <a:lumMod val="40000"/>
                  <a:lumOff val="60000"/>
                </a:schemeClr>
              </a:solidFill>
              <a:ln w="7435" cap="flat">
                <a:noFill/>
                <a:prstDash val="solid"/>
                <a:miter/>
              </a:ln>
            </p:spPr>
            <p:txBody>
              <a:bodyPr rtlCol="0" anchor="ctr"/>
              <a:lstStyle/>
              <a:p>
                <a:endParaRPr lang="en-US"/>
              </a:p>
            </p:txBody>
          </p:sp>
          <p:sp>
            <p:nvSpPr>
              <p:cNvPr id="17" name="Freeform: Shape 93">
                <a:extLst>
                  <a:ext uri="{FF2B5EF4-FFF2-40B4-BE49-F238E27FC236}">
                    <a16:creationId xmlns:a16="http://schemas.microsoft.com/office/drawing/2014/main" id="{B3BF09BD-2C50-B1F9-37E1-10870961224C}"/>
                  </a:ext>
                </a:extLst>
              </p:cNvPr>
              <p:cNvSpPr/>
              <p:nvPr/>
            </p:nvSpPr>
            <p:spPr>
              <a:xfrm>
                <a:off x="1454373" y="2691897"/>
                <a:ext cx="973033" cy="1565667"/>
              </a:xfrm>
              <a:custGeom>
                <a:avLst/>
                <a:gdLst>
                  <a:gd name="connsiteX0" fmla="*/ 1429877 w 1445447"/>
                  <a:gd name="connsiteY0" fmla="*/ 765996 h 2325810"/>
                  <a:gd name="connsiteX1" fmla="*/ 1428388 w 1445447"/>
                  <a:gd name="connsiteY1" fmla="*/ 764432 h 2325810"/>
                  <a:gd name="connsiteX2" fmla="*/ 1428612 w 1445447"/>
                  <a:gd name="connsiteY2" fmla="*/ 759295 h 2325810"/>
                  <a:gd name="connsiteX3" fmla="*/ 1426750 w 1445447"/>
                  <a:gd name="connsiteY3" fmla="*/ 734722 h 2325810"/>
                  <a:gd name="connsiteX4" fmla="*/ 1428612 w 1445447"/>
                  <a:gd name="connsiteY4" fmla="*/ 734424 h 2325810"/>
                  <a:gd name="connsiteX5" fmla="*/ 1410815 w 1445447"/>
                  <a:gd name="connsiteY5" fmla="*/ 563979 h 2325810"/>
                  <a:gd name="connsiteX6" fmla="*/ 1404635 w 1445447"/>
                  <a:gd name="connsiteY6" fmla="*/ 526003 h 2325810"/>
                  <a:gd name="connsiteX7" fmla="*/ 1394210 w 1445447"/>
                  <a:gd name="connsiteY7" fmla="*/ 446403 h 2325810"/>
                  <a:gd name="connsiteX8" fmla="*/ 1394433 w 1445447"/>
                  <a:gd name="connsiteY8" fmla="*/ 436872 h 2325810"/>
                  <a:gd name="connsiteX9" fmla="*/ 1361670 w 1445447"/>
                  <a:gd name="connsiteY9" fmla="*/ 196507 h 2325810"/>
                  <a:gd name="connsiteX10" fmla="*/ 1277378 w 1445447"/>
                  <a:gd name="connsiteY10" fmla="*/ 0 h 2325810"/>
                  <a:gd name="connsiteX11" fmla="*/ 964710 w 1445447"/>
                  <a:gd name="connsiteY11" fmla="*/ 175657 h 2325810"/>
                  <a:gd name="connsiteX12" fmla="*/ 432675 w 1445447"/>
                  <a:gd name="connsiteY12" fmla="*/ 270820 h 2325810"/>
                  <a:gd name="connsiteX13" fmla="*/ 413240 w 1445447"/>
                  <a:gd name="connsiteY13" fmla="*/ 295765 h 2325810"/>
                  <a:gd name="connsiteX14" fmla="*/ 423665 w 1445447"/>
                  <a:gd name="connsiteY14" fmla="*/ 385046 h 2325810"/>
                  <a:gd name="connsiteX15" fmla="*/ 385689 w 1445447"/>
                  <a:gd name="connsiteY15" fmla="*/ 691683 h 2325810"/>
                  <a:gd name="connsiteX16" fmla="*/ 363499 w 1445447"/>
                  <a:gd name="connsiteY16" fmla="*/ 728616 h 2325810"/>
                  <a:gd name="connsiteX17" fmla="*/ 350394 w 1445447"/>
                  <a:gd name="connsiteY17" fmla="*/ 738147 h 2325810"/>
                  <a:gd name="connsiteX18" fmla="*/ 319417 w 1445447"/>
                  <a:gd name="connsiteY18" fmla="*/ 771209 h 2325810"/>
                  <a:gd name="connsiteX19" fmla="*/ 285909 w 1445447"/>
                  <a:gd name="connsiteY19" fmla="*/ 734871 h 2325810"/>
                  <a:gd name="connsiteX20" fmla="*/ 284122 w 1445447"/>
                  <a:gd name="connsiteY20" fmla="*/ 732414 h 2325810"/>
                  <a:gd name="connsiteX21" fmla="*/ 102657 w 1445447"/>
                  <a:gd name="connsiteY21" fmla="*/ 682896 h 2325810"/>
                  <a:gd name="connsiteX22" fmla="*/ 2356 w 1445447"/>
                  <a:gd name="connsiteY22" fmla="*/ 861308 h 2325810"/>
                  <a:gd name="connsiteX23" fmla="*/ 8983 w 1445447"/>
                  <a:gd name="connsiteY23" fmla="*/ 926761 h 2325810"/>
                  <a:gd name="connsiteX24" fmla="*/ 181215 w 1445447"/>
                  <a:gd name="connsiteY24" fmla="*/ 1102120 h 2325810"/>
                  <a:gd name="connsiteX25" fmla="*/ 198416 w 1445447"/>
                  <a:gd name="connsiteY25" fmla="*/ 1111502 h 2325810"/>
                  <a:gd name="connsiteX26" fmla="*/ 319492 w 1445447"/>
                  <a:gd name="connsiteY26" fmla="*/ 1231089 h 2325810"/>
                  <a:gd name="connsiteX27" fmla="*/ 330661 w 1445447"/>
                  <a:gd name="connsiteY27" fmla="*/ 1253056 h 2325810"/>
                  <a:gd name="connsiteX28" fmla="*/ 302663 w 1445447"/>
                  <a:gd name="connsiteY28" fmla="*/ 1439212 h 2325810"/>
                  <a:gd name="connsiteX29" fmla="*/ 229318 w 1445447"/>
                  <a:gd name="connsiteY29" fmla="*/ 1974598 h 2325810"/>
                  <a:gd name="connsiteX30" fmla="*/ 367148 w 1445447"/>
                  <a:gd name="connsiteY30" fmla="*/ 2231642 h 2325810"/>
                  <a:gd name="connsiteX31" fmla="*/ 729408 w 1445447"/>
                  <a:gd name="connsiteY31" fmla="*/ 2316679 h 2325810"/>
                  <a:gd name="connsiteX32" fmla="*/ 974092 w 1445447"/>
                  <a:gd name="connsiteY32" fmla="*/ 2161499 h 2325810"/>
                  <a:gd name="connsiteX33" fmla="*/ 1030684 w 1445447"/>
                  <a:gd name="connsiteY33" fmla="*/ 1869159 h 2325810"/>
                  <a:gd name="connsiteX34" fmla="*/ 1025322 w 1445447"/>
                  <a:gd name="connsiteY34" fmla="*/ 1605785 h 2325810"/>
                  <a:gd name="connsiteX35" fmla="*/ 1019291 w 1445447"/>
                  <a:gd name="connsiteY35" fmla="*/ 1429383 h 2325810"/>
                  <a:gd name="connsiteX36" fmla="*/ 1017057 w 1445447"/>
                  <a:gd name="connsiteY36" fmla="*/ 1429457 h 2325810"/>
                  <a:gd name="connsiteX37" fmla="*/ 1019291 w 1445447"/>
                  <a:gd name="connsiteY37" fmla="*/ 1426926 h 2325810"/>
                  <a:gd name="connsiteX38" fmla="*/ 1039545 w 1445447"/>
                  <a:gd name="connsiteY38" fmla="*/ 1421490 h 2325810"/>
                  <a:gd name="connsiteX39" fmla="*/ 1400018 w 1445447"/>
                  <a:gd name="connsiteY39" fmla="*/ 1140692 h 2325810"/>
                  <a:gd name="connsiteX40" fmla="*/ 1429877 w 1445447"/>
                  <a:gd name="connsiteY40" fmla="*/ 765996 h 232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45447" h="2325810">
                    <a:moveTo>
                      <a:pt x="1429877" y="765996"/>
                    </a:moveTo>
                    <a:cubicBezTo>
                      <a:pt x="1429356" y="765400"/>
                      <a:pt x="1428909" y="764954"/>
                      <a:pt x="1428388" y="764432"/>
                    </a:cubicBezTo>
                    <a:cubicBezTo>
                      <a:pt x="1428463" y="762720"/>
                      <a:pt x="1428612" y="761007"/>
                      <a:pt x="1428612" y="759295"/>
                    </a:cubicBezTo>
                    <a:cubicBezTo>
                      <a:pt x="1428612" y="751029"/>
                      <a:pt x="1427867" y="742838"/>
                      <a:pt x="1426750" y="734722"/>
                    </a:cubicBezTo>
                    <a:cubicBezTo>
                      <a:pt x="1427346" y="734647"/>
                      <a:pt x="1427941" y="734499"/>
                      <a:pt x="1428612" y="734424"/>
                    </a:cubicBezTo>
                    <a:cubicBezTo>
                      <a:pt x="1422580" y="692651"/>
                      <a:pt x="1420644" y="644175"/>
                      <a:pt x="1410815" y="563979"/>
                    </a:cubicBezTo>
                    <a:cubicBezTo>
                      <a:pt x="1405975" y="551693"/>
                      <a:pt x="1405305" y="538885"/>
                      <a:pt x="1404635" y="526003"/>
                    </a:cubicBezTo>
                    <a:cubicBezTo>
                      <a:pt x="1405901" y="498154"/>
                      <a:pt x="1402624" y="471348"/>
                      <a:pt x="1394210" y="446403"/>
                    </a:cubicBezTo>
                    <a:cubicBezTo>
                      <a:pt x="1394806" y="443946"/>
                      <a:pt x="1394955" y="440818"/>
                      <a:pt x="1394433" y="436872"/>
                    </a:cubicBezTo>
                    <a:cubicBezTo>
                      <a:pt x="1384232" y="356676"/>
                      <a:pt x="1380956" y="275437"/>
                      <a:pt x="1361670" y="196507"/>
                    </a:cubicBezTo>
                    <a:cubicBezTo>
                      <a:pt x="1344618" y="126735"/>
                      <a:pt x="1318035" y="60761"/>
                      <a:pt x="1277378" y="0"/>
                    </a:cubicBezTo>
                    <a:cubicBezTo>
                      <a:pt x="1187576" y="87791"/>
                      <a:pt x="1079084" y="137160"/>
                      <a:pt x="964710" y="175657"/>
                    </a:cubicBezTo>
                    <a:cubicBezTo>
                      <a:pt x="792106" y="233663"/>
                      <a:pt x="613172" y="257417"/>
                      <a:pt x="432675" y="270820"/>
                    </a:cubicBezTo>
                    <a:cubicBezTo>
                      <a:pt x="412272" y="272309"/>
                      <a:pt x="410485" y="278713"/>
                      <a:pt x="413240" y="295765"/>
                    </a:cubicBezTo>
                    <a:cubicBezTo>
                      <a:pt x="417932" y="325327"/>
                      <a:pt x="422250" y="355186"/>
                      <a:pt x="423665" y="385046"/>
                    </a:cubicBezTo>
                    <a:cubicBezTo>
                      <a:pt x="428728" y="489368"/>
                      <a:pt x="424410" y="592647"/>
                      <a:pt x="385689" y="691683"/>
                    </a:cubicBezTo>
                    <a:cubicBezTo>
                      <a:pt x="377647" y="703969"/>
                      <a:pt x="370201" y="716255"/>
                      <a:pt x="363499" y="728616"/>
                    </a:cubicBezTo>
                    <a:cubicBezTo>
                      <a:pt x="358957" y="731073"/>
                      <a:pt x="354564" y="734126"/>
                      <a:pt x="350394" y="738147"/>
                    </a:cubicBezTo>
                    <a:cubicBezTo>
                      <a:pt x="339075" y="748944"/>
                      <a:pt x="337735" y="773293"/>
                      <a:pt x="319417" y="771209"/>
                    </a:cubicBezTo>
                    <a:cubicBezTo>
                      <a:pt x="302291" y="769347"/>
                      <a:pt x="297823" y="746710"/>
                      <a:pt x="285909" y="734871"/>
                    </a:cubicBezTo>
                    <a:cubicBezTo>
                      <a:pt x="283080" y="732041"/>
                      <a:pt x="286728" y="735466"/>
                      <a:pt x="284122" y="732414"/>
                    </a:cubicBezTo>
                    <a:cubicBezTo>
                      <a:pt x="235052" y="675301"/>
                      <a:pt x="168259" y="657653"/>
                      <a:pt x="102657" y="682896"/>
                    </a:cubicBezTo>
                    <a:cubicBezTo>
                      <a:pt x="31396" y="710373"/>
                      <a:pt x="-10675" y="790420"/>
                      <a:pt x="2356" y="861308"/>
                    </a:cubicBezTo>
                    <a:cubicBezTo>
                      <a:pt x="4515" y="883126"/>
                      <a:pt x="5409" y="905167"/>
                      <a:pt x="8983" y="926761"/>
                    </a:cubicBezTo>
                    <a:cubicBezTo>
                      <a:pt x="23205" y="1012542"/>
                      <a:pt x="85382" y="1099737"/>
                      <a:pt x="181215" y="1102120"/>
                    </a:cubicBezTo>
                    <a:cubicBezTo>
                      <a:pt x="188959" y="1102343"/>
                      <a:pt x="193874" y="1105099"/>
                      <a:pt x="198416" y="1111502"/>
                    </a:cubicBezTo>
                    <a:cubicBezTo>
                      <a:pt x="231701" y="1158488"/>
                      <a:pt x="272804" y="1197655"/>
                      <a:pt x="319492" y="1231089"/>
                    </a:cubicBezTo>
                    <a:cubicBezTo>
                      <a:pt x="327013" y="1236451"/>
                      <a:pt x="332523" y="1241589"/>
                      <a:pt x="330661" y="1253056"/>
                    </a:cubicBezTo>
                    <a:cubicBezTo>
                      <a:pt x="320758" y="1315008"/>
                      <a:pt x="311897" y="1377110"/>
                      <a:pt x="302663" y="1439212"/>
                    </a:cubicBezTo>
                    <a:cubicBezTo>
                      <a:pt x="293504" y="1556639"/>
                      <a:pt x="221499" y="1898646"/>
                      <a:pt x="229318" y="1974598"/>
                    </a:cubicBezTo>
                    <a:cubicBezTo>
                      <a:pt x="240189" y="2079962"/>
                      <a:pt x="284867" y="2166637"/>
                      <a:pt x="367148" y="2231642"/>
                    </a:cubicBezTo>
                    <a:cubicBezTo>
                      <a:pt x="473853" y="2315934"/>
                      <a:pt x="596939" y="2341698"/>
                      <a:pt x="729408" y="2316679"/>
                    </a:cubicBezTo>
                    <a:cubicBezTo>
                      <a:pt x="830603" y="2297616"/>
                      <a:pt x="913926" y="2246833"/>
                      <a:pt x="974092" y="2161499"/>
                    </a:cubicBezTo>
                    <a:cubicBezTo>
                      <a:pt x="1044757" y="2061272"/>
                      <a:pt x="1041704" y="1986214"/>
                      <a:pt x="1030684" y="1869159"/>
                    </a:cubicBezTo>
                    <a:cubicBezTo>
                      <a:pt x="1028226" y="1843320"/>
                      <a:pt x="1026216" y="1606678"/>
                      <a:pt x="1025322" y="1605785"/>
                    </a:cubicBezTo>
                    <a:cubicBezTo>
                      <a:pt x="1025844" y="1604966"/>
                      <a:pt x="1019365" y="1445095"/>
                      <a:pt x="1019291" y="1429383"/>
                    </a:cubicBezTo>
                    <a:cubicBezTo>
                      <a:pt x="1018546" y="1429383"/>
                      <a:pt x="1017802" y="1429383"/>
                      <a:pt x="1017057" y="1429457"/>
                    </a:cubicBezTo>
                    <a:cubicBezTo>
                      <a:pt x="1017802" y="1428638"/>
                      <a:pt x="1018621" y="1427894"/>
                      <a:pt x="1019291" y="1426926"/>
                    </a:cubicBezTo>
                    <a:cubicBezTo>
                      <a:pt x="1026067" y="1425064"/>
                      <a:pt x="1032694" y="1422830"/>
                      <a:pt x="1039545" y="1421490"/>
                    </a:cubicBezTo>
                    <a:cubicBezTo>
                      <a:pt x="1206788" y="1388354"/>
                      <a:pt x="1325630" y="1293340"/>
                      <a:pt x="1400018" y="1140692"/>
                    </a:cubicBezTo>
                    <a:cubicBezTo>
                      <a:pt x="1458992" y="1019616"/>
                      <a:pt x="1450727" y="893402"/>
                      <a:pt x="1429877" y="765996"/>
                    </a:cubicBezTo>
                    <a:close/>
                  </a:path>
                </a:pathLst>
              </a:custGeom>
              <a:solidFill>
                <a:srgbClr val="F4B8B1"/>
              </a:solidFill>
              <a:ln w="7435" cap="flat">
                <a:noFill/>
                <a:prstDash val="solid"/>
                <a:miter/>
              </a:ln>
            </p:spPr>
            <p:txBody>
              <a:bodyPr rtlCol="0" anchor="ctr"/>
              <a:lstStyle/>
              <a:p>
                <a:endParaRPr lang="en-US"/>
              </a:p>
            </p:txBody>
          </p:sp>
          <p:sp>
            <p:nvSpPr>
              <p:cNvPr id="18" name="Freeform: Shape 94">
                <a:extLst>
                  <a:ext uri="{FF2B5EF4-FFF2-40B4-BE49-F238E27FC236}">
                    <a16:creationId xmlns:a16="http://schemas.microsoft.com/office/drawing/2014/main" id="{2CC5B502-4C7F-FE92-FD14-374791B17BAA}"/>
                  </a:ext>
                </a:extLst>
              </p:cNvPr>
              <p:cNvSpPr/>
              <p:nvPr/>
            </p:nvSpPr>
            <p:spPr>
              <a:xfrm>
                <a:off x="633993" y="6571770"/>
                <a:ext cx="24311" cy="9604"/>
              </a:xfrm>
              <a:custGeom>
                <a:avLst/>
                <a:gdLst>
                  <a:gd name="connsiteX0" fmla="*/ 0 w 36114"/>
                  <a:gd name="connsiteY0" fmla="*/ 14268 h 14267"/>
                  <a:gd name="connsiteX1" fmla="*/ 36114 w 36114"/>
                  <a:gd name="connsiteY1" fmla="*/ 14268 h 14267"/>
                  <a:gd name="connsiteX2" fmla="*/ 0 w 36114"/>
                  <a:gd name="connsiteY2" fmla="*/ 14268 h 14267"/>
                </a:gdLst>
                <a:ahLst/>
                <a:cxnLst>
                  <a:cxn ang="0">
                    <a:pos x="connsiteX0" y="connsiteY0"/>
                  </a:cxn>
                  <a:cxn ang="0">
                    <a:pos x="connsiteX1" y="connsiteY1"/>
                  </a:cxn>
                  <a:cxn ang="0">
                    <a:pos x="connsiteX2" y="connsiteY2"/>
                  </a:cxn>
                </a:cxnLst>
                <a:rect l="l" t="t" r="r" b="b"/>
                <a:pathLst>
                  <a:path w="36114" h="14266">
                    <a:moveTo>
                      <a:pt x="0" y="14268"/>
                    </a:moveTo>
                    <a:cubicBezTo>
                      <a:pt x="12063" y="6226"/>
                      <a:pt x="24051" y="-13358"/>
                      <a:pt x="36114" y="14268"/>
                    </a:cubicBezTo>
                    <a:cubicBezTo>
                      <a:pt x="24051" y="14268"/>
                      <a:pt x="11988" y="14268"/>
                      <a:pt x="0" y="14268"/>
                    </a:cubicBezTo>
                    <a:close/>
                  </a:path>
                </a:pathLst>
              </a:custGeom>
              <a:solidFill>
                <a:srgbClr val="FFFFFF"/>
              </a:solidFill>
              <a:ln w="7435" cap="flat">
                <a:noFill/>
                <a:prstDash val="solid"/>
                <a:miter/>
              </a:ln>
            </p:spPr>
            <p:txBody>
              <a:bodyPr rtlCol="0" anchor="ctr"/>
              <a:lstStyle/>
              <a:p>
                <a:endParaRPr lang="en-US"/>
              </a:p>
            </p:txBody>
          </p:sp>
          <p:sp>
            <p:nvSpPr>
              <p:cNvPr id="19" name="Freeform: Shape 95">
                <a:extLst>
                  <a:ext uri="{FF2B5EF4-FFF2-40B4-BE49-F238E27FC236}">
                    <a16:creationId xmlns:a16="http://schemas.microsoft.com/office/drawing/2014/main" id="{7442E9FC-FD91-63B3-26A5-E1FE267EEF83}"/>
                  </a:ext>
                </a:extLst>
              </p:cNvPr>
              <p:cNvSpPr/>
              <p:nvPr/>
            </p:nvSpPr>
            <p:spPr>
              <a:xfrm>
                <a:off x="2818304" y="4194724"/>
                <a:ext cx="1020846" cy="1475675"/>
              </a:xfrm>
              <a:custGeom>
                <a:avLst/>
                <a:gdLst>
                  <a:gd name="connsiteX0" fmla="*/ 4364 w 1516474"/>
                  <a:gd name="connsiteY0" fmla="*/ 1608689 h 2192126"/>
                  <a:gd name="connsiteX1" fmla="*/ 45 w 1516474"/>
                  <a:gd name="connsiteY1" fmla="*/ 1217612 h 2192126"/>
                  <a:gd name="connsiteX2" fmla="*/ 739235 w 1516474"/>
                  <a:gd name="connsiteY2" fmla="*/ 1677567 h 2192126"/>
                  <a:gd name="connsiteX3" fmla="*/ 961505 w 1516474"/>
                  <a:gd name="connsiteY3" fmla="*/ 1605264 h 2192126"/>
                  <a:gd name="connsiteX4" fmla="*/ 1153172 w 1516474"/>
                  <a:gd name="connsiteY4" fmla="*/ 1187231 h 2192126"/>
                  <a:gd name="connsiteX5" fmla="*/ 1262557 w 1516474"/>
                  <a:gd name="connsiteY5" fmla="*/ 597860 h 2192126"/>
                  <a:gd name="connsiteX6" fmla="*/ 1314607 w 1516474"/>
                  <a:gd name="connsiteY6" fmla="*/ 202762 h 2192126"/>
                  <a:gd name="connsiteX7" fmla="*/ 1334414 w 1516474"/>
                  <a:gd name="connsiteY7" fmla="*/ 0 h 2192126"/>
                  <a:gd name="connsiteX8" fmla="*/ 1516475 w 1516474"/>
                  <a:gd name="connsiteY8" fmla="*/ 103950 h 2192126"/>
                  <a:gd name="connsiteX9" fmla="*/ 1462043 w 1516474"/>
                  <a:gd name="connsiteY9" fmla="*/ 680513 h 2192126"/>
                  <a:gd name="connsiteX10" fmla="*/ 1154140 w 1516474"/>
                  <a:gd name="connsiteY10" fmla="*/ 2058741 h 2192126"/>
                  <a:gd name="connsiteX11" fmla="*/ 1014969 w 1516474"/>
                  <a:gd name="connsiteY11" fmla="*/ 2192103 h 2192126"/>
                  <a:gd name="connsiteX12" fmla="*/ 692919 w 1516474"/>
                  <a:gd name="connsiteY12" fmla="*/ 2102524 h 2192126"/>
                  <a:gd name="connsiteX13" fmla="*/ 4364 w 1516474"/>
                  <a:gd name="connsiteY13" fmla="*/ 1608689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474" h="2192126">
                    <a:moveTo>
                      <a:pt x="4364" y="1608689"/>
                    </a:moveTo>
                    <a:cubicBezTo>
                      <a:pt x="9949" y="1526854"/>
                      <a:pt x="-774" y="1233323"/>
                      <a:pt x="45" y="1217612"/>
                    </a:cubicBezTo>
                    <a:cubicBezTo>
                      <a:pt x="47924" y="1256109"/>
                      <a:pt x="513836" y="1600945"/>
                      <a:pt x="739235" y="1677567"/>
                    </a:cubicBezTo>
                    <a:cubicBezTo>
                      <a:pt x="844972" y="1713532"/>
                      <a:pt x="887117" y="1700203"/>
                      <a:pt x="961505" y="1605264"/>
                    </a:cubicBezTo>
                    <a:cubicBezTo>
                      <a:pt x="1058232" y="1481805"/>
                      <a:pt x="1117728" y="1336975"/>
                      <a:pt x="1153172" y="1187231"/>
                    </a:cubicBezTo>
                    <a:cubicBezTo>
                      <a:pt x="1199190" y="993107"/>
                      <a:pt x="1238059" y="796526"/>
                      <a:pt x="1262557" y="597860"/>
                    </a:cubicBezTo>
                    <a:cubicBezTo>
                      <a:pt x="1278790" y="465987"/>
                      <a:pt x="1298151" y="334560"/>
                      <a:pt x="1314607" y="202762"/>
                    </a:cubicBezTo>
                    <a:cubicBezTo>
                      <a:pt x="1323021" y="135373"/>
                      <a:pt x="1327936" y="67612"/>
                      <a:pt x="1334414" y="0"/>
                    </a:cubicBezTo>
                    <a:cubicBezTo>
                      <a:pt x="1396590" y="25764"/>
                      <a:pt x="1480360" y="71707"/>
                      <a:pt x="1516475" y="103950"/>
                    </a:cubicBezTo>
                    <a:cubicBezTo>
                      <a:pt x="1502029" y="296510"/>
                      <a:pt x="1483339" y="488623"/>
                      <a:pt x="1462043" y="680513"/>
                    </a:cubicBezTo>
                    <a:cubicBezTo>
                      <a:pt x="1430917" y="960790"/>
                      <a:pt x="1239921" y="1917336"/>
                      <a:pt x="1154140" y="2058741"/>
                    </a:cubicBezTo>
                    <a:cubicBezTo>
                      <a:pt x="1132248" y="2094780"/>
                      <a:pt x="1079826" y="2193890"/>
                      <a:pt x="1014969" y="2192103"/>
                    </a:cubicBezTo>
                    <a:cubicBezTo>
                      <a:pt x="902159" y="2192475"/>
                      <a:pt x="762914" y="2139458"/>
                      <a:pt x="692919" y="2102524"/>
                    </a:cubicBezTo>
                    <a:cubicBezTo>
                      <a:pt x="534835" y="2019127"/>
                      <a:pt x="3694" y="1618592"/>
                      <a:pt x="4364" y="1608689"/>
                    </a:cubicBezTo>
                    <a:close/>
                  </a:path>
                </a:pathLst>
              </a:custGeom>
              <a:solidFill>
                <a:schemeClr val="accent2">
                  <a:lumMod val="60000"/>
                  <a:lumOff val="40000"/>
                </a:schemeClr>
              </a:solidFill>
              <a:ln w="7435" cap="flat">
                <a:noFill/>
                <a:prstDash val="solid"/>
                <a:miter/>
              </a:ln>
            </p:spPr>
            <p:txBody>
              <a:bodyPr rtlCol="0" anchor="ctr"/>
              <a:lstStyle/>
              <a:p>
                <a:endParaRPr lang="en-US"/>
              </a:p>
            </p:txBody>
          </p:sp>
          <p:sp>
            <p:nvSpPr>
              <p:cNvPr id="20" name="Freeform: Shape 96">
                <a:extLst>
                  <a:ext uri="{FF2B5EF4-FFF2-40B4-BE49-F238E27FC236}">
                    <a16:creationId xmlns:a16="http://schemas.microsoft.com/office/drawing/2014/main" id="{CC756C26-A845-BB94-9AED-3AECB15AA75F}"/>
                  </a:ext>
                </a:extLst>
              </p:cNvPr>
              <p:cNvSpPr/>
              <p:nvPr/>
            </p:nvSpPr>
            <p:spPr>
              <a:xfrm>
                <a:off x="3431325" y="3578676"/>
                <a:ext cx="690063" cy="616094"/>
              </a:xfrm>
              <a:custGeom>
                <a:avLst/>
                <a:gdLst>
                  <a:gd name="connsiteX0" fmla="*/ 423767 w 1025093"/>
                  <a:gd name="connsiteY0" fmla="*/ 915070 h 915212"/>
                  <a:gd name="connsiteX1" fmla="*/ 0 w 1025093"/>
                  <a:gd name="connsiteY1" fmla="*/ 723925 h 915212"/>
                  <a:gd name="connsiteX2" fmla="*/ 27998 w 1025093"/>
                  <a:gd name="connsiteY2" fmla="*/ 561820 h 915212"/>
                  <a:gd name="connsiteX3" fmla="*/ 26062 w 1025093"/>
                  <a:gd name="connsiteY3" fmla="*/ 506271 h 915212"/>
                  <a:gd name="connsiteX4" fmla="*/ 49220 w 1025093"/>
                  <a:gd name="connsiteY4" fmla="*/ 368590 h 915212"/>
                  <a:gd name="connsiteX5" fmla="*/ 74612 w 1025093"/>
                  <a:gd name="connsiteY5" fmla="*/ 327933 h 915212"/>
                  <a:gd name="connsiteX6" fmla="*/ 258609 w 1025093"/>
                  <a:gd name="connsiteY6" fmla="*/ 382812 h 915212"/>
                  <a:gd name="connsiteX7" fmla="*/ 367920 w 1025093"/>
                  <a:gd name="connsiteY7" fmla="*/ 377302 h 915212"/>
                  <a:gd name="connsiteX8" fmla="*/ 969801 w 1025093"/>
                  <a:gd name="connsiteY8" fmla="*/ 23456 h 915212"/>
                  <a:gd name="connsiteX9" fmla="*/ 993107 w 1025093"/>
                  <a:gd name="connsiteY9" fmla="*/ 0 h 915212"/>
                  <a:gd name="connsiteX10" fmla="*/ 981863 w 1025093"/>
                  <a:gd name="connsiteY10" fmla="*/ 204251 h 915212"/>
                  <a:gd name="connsiteX11" fmla="*/ 834130 w 1025093"/>
                  <a:gd name="connsiteY11" fmla="*/ 330539 h 915212"/>
                  <a:gd name="connsiteX12" fmla="*/ 499942 w 1025093"/>
                  <a:gd name="connsiteY12" fmla="*/ 548342 h 915212"/>
                  <a:gd name="connsiteX13" fmla="*/ 476337 w 1025093"/>
                  <a:gd name="connsiteY13" fmla="*/ 591679 h 915212"/>
                  <a:gd name="connsiteX14" fmla="*/ 423767 w 1025093"/>
                  <a:gd name="connsiteY14" fmla="*/ 915070 h 91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093" h="915212">
                    <a:moveTo>
                      <a:pt x="423767" y="915070"/>
                    </a:moveTo>
                    <a:cubicBezTo>
                      <a:pt x="312370" y="865329"/>
                      <a:pt x="29860" y="737849"/>
                      <a:pt x="0" y="723925"/>
                    </a:cubicBezTo>
                    <a:cubicBezTo>
                      <a:pt x="9085" y="669865"/>
                      <a:pt x="17052" y="615507"/>
                      <a:pt x="27998" y="561820"/>
                    </a:cubicBezTo>
                    <a:cubicBezTo>
                      <a:pt x="32019" y="542311"/>
                      <a:pt x="32019" y="524887"/>
                      <a:pt x="26062" y="506271"/>
                    </a:cubicBezTo>
                    <a:cubicBezTo>
                      <a:pt x="10202" y="456604"/>
                      <a:pt x="25764" y="411703"/>
                      <a:pt x="49220" y="368590"/>
                    </a:cubicBezTo>
                    <a:cubicBezTo>
                      <a:pt x="56815" y="354591"/>
                      <a:pt x="66123" y="341485"/>
                      <a:pt x="74612" y="327933"/>
                    </a:cubicBezTo>
                    <a:cubicBezTo>
                      <a:pt x="135075" y="349229"/>
                      <a:pt x="196209" y="367622"/>
                      <a:pt x="258609" y="382812"/>
                    </a:cubicBezTo>
                    <a:cubicBezTo>
                      <a:pt x="296883" y="392120"/>
                      <a:pt x="332029" y="385493"/>
                      <a:pt x="367920" y="377302"/>
                    </a:cubicBezTo>
                    <a:cubicBezTo>
                      <a:pt x="605679" y="322646"/>
                      <a:pt x="804940" y="202240"/>
                      <a:pt x="969801" y="23456"/>
                    </a:cubicBezTo>
                    <a:cubicBezTo>
                      <a:pt x="977247" y="15339"/>
                      <a:pt x="985363" y="7819"/>
                      <a:pt x="993107" y="0"/>
                    </a:cubicBezTo>
                    <a:cubicBezTo>
                      <a:pt x="1039348" y="71186"/>
                      <a:pt x="1035328" y="138054"/>
                      <a:pt x="981863" y="204251"/>
                    </a:cubicBezTo>
                    <a:cubicBezTo>
                      <a:pt x="940388" y="255630"/>
                      <a:pt x="888487" y="294648"/>
                      <a:pt x="834130" y="330539"/>
                    </a:cubicBezTo>
                    <a:cubicBezTo>
                      <a:pt x="723106" y="403736"/>
                      <a:pt x="611785" y="476337"/>
                      <a:pt x="499942" y="548342"/>
                    </a:cubicBezTo>
                    <a:cubicBezTo>
                      <a:pt x="482815" y="559363"/>
                      <a:pt x="475816" y="568894"/>
                      <a:pt x="476337" y="591679"/>
                    </a:cubicBezTo>
                    <a:cubicBezTo>
                      <a:pt x="479018" y="705905"/>
                      <a:pt x="441861" y="921549"/>
                      <a:pt x="423767" y="915070"/>
                    </a:cubicBezTo>
                    <a:close/>
                  </a:path>
                </a:pathLst>
              </a:custGeom>
              <a:solidFill>
                <a:srgbClr val="F4B8B1"/>
              </a:solidFill>
              <a:ln w="7435" cap="flat">
                <a:noFill/>
                <a:prstDash val="solid"/>
                <a:miter/>
              </a:ln>
            </p:spPr>
            <p:txBody>
              <a:bodyPr rtlCol="0" anchor="ctr"/>
              <a:lstStyle/>
              <a:p>
                <a:endParaRPr lang="en-US"/>
              </a:p>
            </p:txBody>
          </p:sp>
          <p:sp>
            <p:nvSpPr>
              <p:cNvPr id="21" name="Freeform: Shape 97">
                <a:extLst>
                  <a:ext uri="{FF2B5EF4-FFF2-40B4-BE49-F238E27FC236}">
                    <a16:creationId xmlns:a16="http://schemas.microsoft.com/office/drawing/2014/main" id="{C8236277-915A-558D-0877-867EB92A88F5}"/>
                  </a:ext>
                </a:extLst>
              </p:cNvPr>
              <p:cNvSpPr/>
              <p:nvPr/>
            </p:nvSpPr>
            <p:spPr>
              <a:xfrm>
                <a:off x="1728244" y="3541834"/>
                <a:ext cx="413816" cy="234578"/>
              </a:xfrm>
              <a:custGeom>
                <a:avLst/>
                <a:gdLst>
                  <a:gd name="connsiteX0" fmla="*/ 613720 w 614727"/>
                  <a:gd name="connsiteY0" fmla="*/ 346027 h 348467"/>
                  <a:gd name="connsiteX1" fmla="*/ 416767 w 614727"/>
                  <a:gd name="connsiteY1" fmla="*/ 321157 h 348467"/>
                  <a:gd name="connsiteX2" fmla="*/ 185486 w 614727"/>
                  <a:gd name="connsiteY2" fmla="*/ 184146 h 348467"/>
                  <a:gd name="connsiteX3" fmla="*/ 0 w 614727"/>
                  <a:gd name="connsiteY3" fmla="*/ 0 h 348467"/>
                  <a:gd name="connsiteX4" fmla="*/ 612454 w 614727"/>
                  <a:gd name="connsiteY4" fmla="*/ 164413 h 348467"/>
                  <a:gd name="connsiteX5" fmla="*/ 613720 w 614727"/>
                  <a:gd name="connsiteY5" fmla="*/ 346027 h 34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727" h="348467">
                    <a:moveTo>
                      <a:pt x="613720" y="346027"/>
                    </a:moveTo>
                    <a:cubicBezTo>
                      <a:pt x="546108" y="353176"/>
                      <a:pt x="480730" y="344538"/>
                      <a:pt x="416767" y="321157"/>
                    </a:cubicBezTo>
                    <a:cubicBezTo>
                      <a:pt x="330986" y="289883"/>
                      <a:pt x="255853" y="240886"/>
                      <a:pt x="185486" y="184146"/>
                    </a:cubicBezTo>
                    <a:cubicBezTo>
                      <a:pt x="117725" y="129565"/>
                      <a:pt x="53315" y="71335"/>
                      <a:pt x="0" y="0"/>
                    </a:cubicBezTo>
                    <a:cubicBezTo>
                      <a:pt x="186976" y="119513"/>
                      <a:pt x="391301" y="173870"/>
                      <a:pt x="612454" y="164413"/>
                    </a:cubicBezTo>
                    <a:cubicBezTo>
                      <a:pt x="612529" y="180199"/>
                      <a:pt x="616550" y="344092"/>
                      <a:pt x="613720" y="346027"/>
                    </a:cubicBezTo>
                    <a:close/>
                  </a:path>
                </a:pathLst>
              </a:custGeom>
              <a:solidFill>
                <a:srgbClr val="E1A099"/>
              </a:solidFill>
              <a:ln w="7435" cap="flat">
                <a:noFill/>
                <a:prstDash val="solid"/>
                <a:miter/>
              </a:ln>
            </p:spPr>
            <p:txBody>
              <a:bodyPr rtlCol="0" anchor="ctr"/>
              <a:lstStyle/>
              <a:p>
                <a:endParaRPr lang="en-US"/>
              </a:p>
            </p:txBody>
          </p:sp>
          <p:sp>
            <p:nvSpPr>
              <p:cNvPr id="22" name="Freeform: Shape 98">
                <a:extLst>
                  <a:ext uri="{FF2B5EF4-FFF2-40B4-BE49-F238E27FC236}">
                    <a16:creationId xmlns:a16="http://schemas.microsoft.com/office/drawing/2014/main" id="{71BB40DD-4F9B-54B0-F340-508C9F720A1F}"/>
                  </a:ext>
                </a:extLst>
              </p:cNvPr>
              <p:cNvSpPr/>
              <p:nvPr/>
            </p:nvSpPr>
            <p:spPr>
              <a:xfrm>
                <a:off x="1515510" y="3865543"/>
                <a:ext cx="940563" cy="2711446"/>
              </a:xfrm>
              <a:custGeom>
                <a:avLst/>
                <a:gdLst>
                  <a:gd name="connsiteX0" fmla="*/ 99092 w 940563"/>
                  <a:gd name="connsiteY0" fmla="*/ 0 h 2711446"/>
                  <a:gd name="connsiteX1" fmla="*/ 114286 w 940563"/>
                  <a:gd name="connsiteY1" fmla="*/ 3212 h 2711446"/>
                  <a:gd name="connsiteX2" fmla="*/ 101203 w 940563"/>
                  <a:gd name="connsiteY2" fmla="*/ 143616 h 2711446"/>
                  <a:gd name="connsiteX3" fmla="*/ 286218 w 940563"/>
                  <a:gd name="connsiteY3" fmla="*/ 369935 h 2711446"/>
                  <a:gd name="connsiteX4" fmla="*/ 564268 w 940563"/>
                  <a:gd name="connsiteY4" fmla="*/ 303468 h 2711446"/>
                  <a:gd name="connsiteX5" fmla="*/ 632790 w 940563"/>
                  <a:gd name="connsiteY5" fmla="*/ 135445 h 2711446"/>
                  <a:gd name="connsiteX6" fmla="*/ 629783 w 940563"/>
                  <a:gd name="connsiteY6" fmla="*/ 10180 h 2711446"/>
                  <a:gd name="connsiteX7" fmla="*/ 664620 w 940563"/>
                  <a:gd name="connsiteY7" fmla="*/ 12386 h 2711446"/>
                  <a:gd name="connsiteX8" fmla="*/ 664690 w 940563"/>
                  <a:gd name="connsiteY8" fmla="*/ 12782 h 2711446"/>
                  <a:gd name="connsiteX9" fmla="*/ 695284 w 940563"/>
                  <a:gd name="connsiteY9" fmla="*/ 8137 h 2711446"/>
                  <a:gd name="connsiteX10" fmla="*/ 727928 w 940563"/>
                  <a:gd name="connsiteY10" fmla="*/ 8626 h 2711446"/>
                  <a:gd name="connsiteX11" fmla="*/ 809433 w 940563"/>
                  <a:gd name="connsiteY11" fmla="*/ 250784 h 2711446"/>
                  <a:gd name="connsiteX12" fmla="*/ 820461 w 940563"/>
                  <a:gd name="connsiteY12" fmla="*/ 408230 h 2711446"/>
                  <a:gd name="connsiteX13" fmla="*/ 820461 w 940563"/>
                  <a:gd name="connsiteY13" fmla="*/ 697558 h 2711446"/>
                  <a:gd name="connsiteX14" fmla="*/ 847880 w 940563"/>
                  <a:gd name="connsiteY14" fmla="*/ 1399271 h 2711446"/>
                  <a:gd name="connsiteX15" fmla="*/ 910688 w 940563"/>
                  <a:gd name="connsiteY15" fmla="*/ 2284346 h 2711446"/>
                  <a:gd name="connsiteX16" fmla="*/ 940563 w 940563"/>
                  <a:gd name="connsiteY16" fmla="*/ 2707660 h 2711446"/>
                  <a:gd name="connsiteX17" fmla="*/ 869736 w 940563"/>
                  <a:gd name="connsiteY17" fmla="*/ 2707760 h 2711446"/>
                  <a:gd name="connsiteX18" fmla="*/ 869736 w 940563"/>
                  <a:gd name="connsiteY18" fmla="*/ 2707762 h 2711446"/>
                  <a:gd name="connsiteX19" fmla="*/ 200854 w 940563"/>
                  <a:gd name="connsiteY19" fmla="*/ 2711421 h 2711446"/>
                  <a:gd name="connsiteX20" fmla="*/ 190879 w 940563"/>
                  <a:gd name="connsiteY20" fmla="*/ 2685806 h 2711446"/>
                  <a:gd name="connsiteX21" fmla="*/ 197696 w 940563"/>
                  <a:gd name="connsiteY21" fmla="*/ 2471668 h 2711446"/>
                  <a:gd name="connsiteX22" fmla="*/ 227020 w 940563"/>
                  <a:gd name="connsiteY22" fmla="*/ 1461278 h 2711446"/>
                  <a:gd name="connsiteX23" fmla="*/ 226118 w 940563"/>
                  <a:gd name="connsiteY23" fmla="*/ 1430951 h 2711446"/>
                  <a:gd name="connsiteX24" fmla="*/ 236894 w 940563"/>
                  <a:gd name="connsiteY24" fmla="*/ 1330699 h 2711446"/>
                  <a:gd name="connsiteX25" fmla="*/ 236794 w 940563"/>
                  <a:gd name="connsiteY25" fmla="*/ 1154958 h 2711446"/>
                  <a:gd name="connsiteX26" fmla="*/ 219100 w 940563"/>
                  <a:gd name="connsiteY26" fmla="*/ 971948 h 2711446"/>
                  <a:gd name="connsiteX27" fmla="*/ 101654 w 940563"/>
                  <a:gd name="connsiteY27" fmla="*/ 506127 h 2711446"/>
                  <a:gd name="connsiteX28" fmla="*/ 33834 w 940563"/>
                  <a:gd name="connsiteY28" fmla="*/ 343768 h 2711446"/>
                  <a:gd name="connsiteX29" fmla="*/ 6666 w 940563"/>
                  <a:gd name="connsiteY29" fmla="*/ 18250 h 2711446"/>
                  <a:gd name="connsiteX30" fmla="*/ 99092 w 940563"/>
                  <a:gd name="connsiteY30" fmla="*/ 0 h 27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0563" h="2711446">
                    <a:moveTo>
                      <a:pt x="99092" y="0"/>
                    </a:moveTo>
                    <a:cubicBezTo>
                      <a:pt x="107294" y="-21"/>
                      <a:pt x="112970" y="944"/>
                      <a:pt x="114286" y="3212"/>
                    </a:cubicBezTo>
                    <a:cubicBezTo>
                      <a:pt x="109524" y="49980"/>
                      <a:pt x="97193" y="95946"/>
                      <a:pt x="101203" y="143616"/>
                    </a:cubicBezTo>
                    <a:cubicBezTo>
                      <a:pt x="110677" y="256499"/>
                      <a:pt x="176944" y="339708"/>
                      <a:pt x="286218" y="369935"/>
                    </a:cubicBezTo>
                    <a:cubicBezTo>
                      <a:pt x="390330" y="398757"/>
                      <a:pt x="485570" y="381614"/>
                      <a:pt x="564268" y="303468"/>
                    </a:cubicBezTo>
                    <a:cubicBezTo>
                      <a:pt x="610333" y="257753"/>
                      <a:pt x="630685" y="199356"/>
                      <a:pt x="632790" y="135445"/>
                    </a:cubicBezTo>
                    <a:cubicBezTo>
                      <a:pt x="634143" y="93740"/>
                      <a:pt x="630935" y="51935"/>
                      <a:pt x="629783" y="10180"/>
                    </a:cubicBezTo>
                    <a:cubicBezTo>
                      <a:pt x="641361" y="14390"/>
                      <a:pt x="649081" y="14741"/>
                      <a:pt x="664620" y="12386"/>
                    </a:cubicBezTo>
                    <a:lnTo>
                      <a:pt x="664690" y="12782"/>
                    </a:lnTo>
                    <a:lnTo>
                      <a:pt x="695284" y="8137"/>
                    </a:lnTo>
                    <a:cubicBezTo>
                      <a:pt x="705760" y="7786"/>
                      <a:pt x="716024" y="8375"/>
                      <a:pt x="727928" y="8626"/>
                    </a:cubicBezTo>
                    <a:cubicBezTo>
                      <a:pt x="753242" y="67573"/>
                      <a:pt x="801062" y="186473"/>
                      <a:pt x="809433" y="250784"/>
                    </a:cubicBezTo>
                    <a:cubicBezTo>
                      <a:pt x="817103" y="309582"/>
                      <a:pt x="819760" y="349032"/>
                      <a:pt x="820461" y="408230"/>
                    </a:cubicBezTo>
                    <a:cubicBezTo>
                      <a:pt x="821664" y="504673"/>
                      <a:pt x="821815" y="601115"/>
                      <a:pt x="820461" y="697558"/>
                    </a:cubicBezTo>
                    <a:cubicBezTo>
                      <a:pt x="819258" y="781167"/>
                      <a:pt x="846677" y="1384334"/>
                      <a:pt x="847880" y="1399271"/>
                    </a:cubicBezTo>
                    <a:cubicBezTo>
                      <a:pt x="852592" y="1471202"/>
                      <a:pt x="903370" y="2183543"/>
                      <a:pt x="910688" y="2284346"/>
                    </a:cubicBezTo>
                    <a:cubicBezTo>
                      <a:pt x="916904" y="2369660"/>
                      <a:pt x="936754" y="2651920"/>
                      <a:pt x="940563" y="2707660"/>
                    </a:cubicBezTo>
                    <a:lnTo>
                      <a:pt x="869736" y="2707760"/>
                    </a:lnTo>
                    <a:lnTo>
                      <a:pt x="869736" y="2707762"/>
                    </a:lnTo>
                    <a:cubicBezTo>
                      <a:pt x="798907" y="2706208"/>
                      <a:pt x="296795" y="2711872"/>
                      <a:pt x="200854" y="2711421"/>
                    </a:cubicBezTo>
                    <a:cubicBezTo>
                      <a:pt x="193836" y="2704353"/>
                      <a:pt x="190779" y="2695781"/>
                      <a:pt x="190879" y="2685806"/>
                    </a:cubicBezTo>
                    <a:cubicBezTo>
                      <a:pt x="191480" y="2614377"/>
                      <a:pt x="194087" y="2542997"/>
                      <a:pt x="197696" y="2471668"/>
                    </a:cubicBezTo>
                    <a:cubicBezTo>
                      <a:pt x="197947" y="2466957"/>
                      <a:pt x="225667" y="1544136"/>
                      <a:pt x="227020" y="1461278"/>
                    </a:cubicBezTo>
                    <a:cubicBezTo>
                      <a:pt x="227170" y="1451153"/>
                      <a:pt x="227220" y="1441027"/>
                      <a:pt x="226118" y="1430951"/>
                    </a:cubicBezTo>
                    <a:cubicBezTo>
                      <a:pt x="230177" y="1397618"/>
                      <a:pt x="234890" y="1364384"/>
                      <a:pt x="236894" y="1330699"/>
                    </a:cubicBezTo>
                    <a:cubicBezTo>
                      <a:pt x="240353" y="1272053"/>
                      <a:pt x="240153" y="1213605"/>
                      <a:pt x="236794" y="1154958"/>
                    </a:cubicBezTo>
                    <a:cubicBezTo>
                      <a:pt x="233285" y="1093704"/>
                      <a:pt x="228072" y="1032601"/>
                      <a:pt x="219100" y="971948"/>
                    </a:cubicBezTo>
                    <a:cubicBezTo>
                      <a:pt x="195591" y="812748"/>
                      <a:pt x="163159" y="655652"/>
                      <a:pt x="101654" y="506127"/>
                    </a:cubicBezTo>
                    <a:cubicBezTo>
                      <a:pt x="79348" y="451890"/>
                      <a:pt x="53183" y="399308"/>
                      <a:pt x="33834" y="343768"/>
                    </a:cubicBezTo>
                    <a:cubicBezTo>
                      <a:pt x="2605" y="254143"/>
                      <a:pt x="-8372" y="31734"/>
                      <a:pt x="6666" y="18250"/>
                    </a:cubicBezTo>
                    <a:cubicBezTo>
                      <a:pt x="27155" y="9002"/>
                      <a:pt x="74486" y="64"/>
                      <a:pt x="99092" y="0"/>
                    </a:cubicBezTo>
                    <a:close/>
                  </a:path>
                </a:pathLst>
              </a:custGeom>
              <a:solidFill>
                <a:schemeClr val="accent3">
                  <a:lumMod val="75000"/>
                </a:schemeClr>
              </a:solidFill>
              <a:ln w="7435" cap="flat">
                <a:noFill/>
                <a:prstDash val="solid"/>
                <a:miter/>
              </a:ln>
            </p:spPr>
            <p:txBody>
              <a:bodyPr wrap="square" rtlCol="0" anchor="ctr">
                <a:noAutofit/>
              </a:bodyPr>
              <a:lstStyle/>
              <a:p>
                <a:endParaRPr lang="en-US"/>
              </a:p>
            </p:txBody>
          </p:sp>
          <p:sp>
            <p:nvSpPr>
              <p:cNvPr id="23" name="Freeform: Shape 99">
                <a:extLst>
                  <a:ext uri="{FF2B5EF4-FFF2-40B4-BE49-F238E27FC236}">
                    <a16:creationId xmlns:a16="http://schemas.microsoft.com/office/drawing/2014/main" id="{5FCAE295-67CB-A757-0716-5CBA09B961D1}"/>
                  </a:ext>
                </a:extLst>
              </p:cNvPr>
              <p:cNvSpPr/>
              <p:nvPr/>
            </p:nvSpPr>
            <p:spPr>
              <a:xfrm>
                <a:off x="846042" y="5309377"/>
                <a:ext cx="318434" cy="1268040"/>
              </a:xfrm>
              <a:custGeom>
                <a:avLst/>
                <a:gdLst>
                  <a:gd name="connsiteX0" fmla="*/ 278019 w 473036"/>
                  <a:gd name="connsiteY0" fmla="*/ 68803 h 1883682"/>
                  <a:gd name="connsiteX1" fmla="*/ 473037 w 473036"/>
                  <a:gd name="connsiteY1" fmla="*/ 1883381 h 1883682"/>
                  <a:gd name="connsiteX2" fmla="*/ 31176 w 473036"/>
                  <a:gd name="connsiteY2" fmla="*/ 1883679 h 1883682"/>
                  <a:gd name="connsiteX3" fmla="*/ 5561 w 473036"/>
                  <a:gd name="connsiteY3" fmla="*/ 1850394 h 1883682"/>
                  <a:gd name="connsiteX4" fmla="*/ 118893 w 473036"/>
                  <a:gd name="connsiteY4" fmla="*/ 720127 h 1883682"/>
                  <a:gd name="connsiteX5" fmla="*/ 115170 w 473036"/>
                  <a:gd name="connsiteY5" fmla="*/ 366803 h 1883682"/>
                  <a:gd name="connsiteX6" fmla="*/ 94171 w 473036"/>
                  <a:gd name="connsiteY6" fmla="*/ 102088 h 1883682"/>
                  <a:gd name="connsiteX7" fmla="*/ 144731 w 473036"/>
                  <a:gd name="connsiteY7" fmla="*/ 18914 h 1883682"/>
                  <a:gd name="connsiteX8" fmla="*/ 165730 w 473036"/>
                  <a:gd name="connsiteY8" fmla="*/ 0 h 1883682"/>
                  <a:gd name="connsiteX9" fmla="*/ 175187 w 473036"/>
                  <a:gd name="connsiteY9" fmla="*/ 6627 h 1883682"/>
                  <a:gd name="connsiteX10" fmla="*/ 278019 w 473036"/>
                  <a:gd name="connsiteY10" fmla="*/ 68803 h 18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036" h="1883681">
                    <a:moveTo>
                      <a:pt x="278019" y="68803"/>
                    </a:moveTo>
                    <a:cubicBezTo>
                      <a:pt x="292167" y="211771"/>
                      <a:pt x="472739" y="1868340"/>
                      <a:pt x="473037" y="1883381"/>
                    </a:cubicBezTo>
                    <a:cubicBezTo>
                      <a:pt x="325750" y="1883456"/>
                      <a:pt x="178463" y="1883307"/>
                      <a:pt x="31176" y="1883679"/>
                    </a:cubicBezTo>
                    <a:cubicBezTo>
                      <a:pt x="7050" y="1883754"/>
                      <a:pt x="-9034" y="1882637"/>
                      <a:pt x="5561" y="1850394"/>
                    </a:cubicBezTo>
                    <a:cubicBezTo>
                      <a:pt x="12784" y="1834460"/>
                      <a:pt x="113383" y="743806"/>
                      <a:pt x="118893" y="720127"/>
                    </a:cubicBezTo>
                    <a:cubicBezTo>
                      <a:pt x="130956" y="668004"/>
                      <a:pt x="119191" y="413416"/>
                      <a:pt x="115170" y="366803"/>
                    </a:cubicBezTo>
                    <a:cubicBezTo>
                      <a:pt x="107575" y="278639"/>
                      <a:pt x="90523" y="191146"/>
                      <a:pt x="94171" y="102088"/>
                    </a:cubicBezTo>
                    <a:cubicBezTo>
                      <a:pt x="111074" y="74388"/>
                      <a:pt x="128201" y="46837"/>
                      <a:pt x="144731" y="18914"/>
                    </a:cubicBezTo>
                    <a:cubicBezTo>
                      <a:pt x="149869" y="10276"/>
                      <a:pt x="154486" y="1638"/>
                      <a:pt x="165730" y="0"/>
                    </a:cubicBezTo>
                    <a:cubicBezTo>
                      <a:pt x="169676" y="1117"/>
                      <a:pt x="173846" y="2830"/>
                      <a:pt x="175187" y="6627"/>
                    </a:cubicBezTo>
                    <a:cubicBezTo>
                      <a:pt x="186505" y="38125"/>
                      <a:pt x="236544" y="58155"/>
                      <a:pt x="278019" y="68803"/>
                    </a:cubicBezTo>
                    <a:close/>
                  </a:path>
                </a:pathLst>
              </a:custGeom>
              <a:solidFill>
                <a:schemeClr val="accent2">
                  <a:lumMod val="60000"/>
                  <a:lumOff val="40000"/>
                </a:schemeClr>
              </a:solidFill>
              <a:ln w="7435" cap="flat">
                <a:noFill/>
                <a:prstDash val="solid"/>
                <a:miter/>
              </a:ln>
            </p:spPr>
            <p:txBody>
              <a:bodyPr rtlCol="0" anchor="ctr"/>
              <a:lstStyle/>
              <a:p>
                <a:endParaRPr lang="en-US"/>
              </a:p>
            </p:txBody>
          </p:sp>
          <p:sp>
            <p:nvSpPr>
              <p:cNvPr id="24" name="Freeform: Shape 100">
                <a:extLst>
                  <a:ext uri="{FF2B5EF4-FFF2-40B4-BE49-F238E27FC236}">
                    <a16:creationId xmlns:a16="http://schemas.microsoft.com/office/drawing/2014/main" id="{BDBDD72A-7129-3A33-6BD1-832C7E011BB2}"/>
                  </a:ext>
                </a:extLst>
              </p:cNvPr>
              <p:cNvSpPr/>
              <p:nvPr/>
            </p:nvSpPr>
            <p:spPr>
              <a:xfrm>
                <a:off x="2176871" y="3873571"/>
                <a:ext cx="279202" cy="2699736"/>
              </a:xfrm>
              <a:custGeom>
                <a:avLst/>
                <a:gdLst>
                  <a:gd name="connsiteX0" fmla="*/ 414756 w 414756"/>
                  <a:gd name="connsiteY0" fmla="*/ 4010323 h 4010478"/>
                  <a:gd name="connsiteX1" fmla="*/ 309541 w 414756"/>
                  <a:gd name="connsiteY1" fmla="*/ 4010472 h 4010478"/>
                  <a:gd name="connsiteX2" fmla="*/ 282883 w 414756"/>
                  <a:gd name="connsiteY2" fmla="*/ 3986868 h 4010478"/>
                  <a:gd name="connsiteX3" fmla="*/ 236195 w 414756"/>
                  <a:gd name="connsiteY3" fmla="*/ 3380668 h 4010478"/>
                  <a:gd name="connsiteX4" fmla="*/ 95014 w 414756"/>
                  <a:gd name="connsiteY4" fmla="*/ 1216116 h 4010478"/>
                  <a:gd name="connsiteX5" fmla="*/ 90696 w 414756"/>
                  <a:gd name="connsiteY5" fmla="*/ 591227 h 4010478"/>
                  <a:gd name="connsiteX6" fmla="*/ 24424 w 414756"/>
                  <a:gd name="connsiteY6" fmla="*/ 136037 h 4010478"/>
                  <a:gd name="connsiteX7" fmla="*/ 0 w 414756"/>
                  <a:gd name="connsiteY7" fmla="*/ 7813 h 4010478"/>
                  <a:gd name="connsiteX8" fmla="*/ 98886 w 414756"/>
                  <a:gd name="connsiteY8" fmla="*/ 888 h 4010478"/>
                  <a:gd name="connsiteX9" fmla="*/ 219962 w 414756"/>
                  <a:gd name="connsiteY9" fmla="*/ 360616 h 4010478"/>
                  <a:gd name="connsiteX10" fmla="*/ 236344 w 414756"/>
                  <a:gd name="connsiteY10" fmla="*/ 594503 h 4010478"/>
                  <a:gd name="connsiteX11" fmla="*/ 236344 w 414756"/>
                  <a:gd name="connsiteY11" fmla="*/ 1024301 h 4010478"/>
                  <a:gd name="connsiteX12" fmla="*/ 277075 w 414756"/>
                  <a:gd name="connsiteY12" fmla="*/ 2066702 h 4010478"/>
                  <a:gd name="connsiteX13" fmla="*/ 370377 w 414756"/>
                  <a:gd name="connsiteY13" fmla="*/ 3381487 h 4010478"/>
                  <a:gd name="connsiteX14" fmla="*/ 414756 w 414756"/>
                  <a:gd name="connsiteY14" fmla="*/ 4010323 h 40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756" h="4010478">
                    <a:moveTo>
                      <a:pt x="414756" y="4010323"/>
                    </a:moveTo>
                    <a:cubicBezTo>
                      <a:pt x="379685" y="4010323"/>
                      <a:pt x="344613" y="4009951"/>
                      <a:pt x="309541" y="4010472"/>
                    </a:cubicBezTo>
                    <a:cubicBezTo>
                      <a:pt x="292787" y="4010695"/>
                      <a:pt x="284522" y="4005632"/>
                      <a:pt x="282883" y="3986868"/>
                    </a:cubicBezTo>
                    <a:cubicBezTo>
                      <a:pt x="273426" y="3876440"/>
                      <a:pt x="243269" y="3472257"/>
                      <a:pt x="236195" y="3380668"/>
                    </a:cubicBezTo>
                    <a:cubicBezTo>
                      <a:pt x="231132" y="3314917"/>
                      <a:pt x="100152" y="1394082"/>
                      <a:pt x="95014" y="1216116"/>
                    </a:cubicBezTo>
                    <a:cubicBezTo>
                      <a:pt x="88983" y="1007696"/>
                      <a:pt x="94568" y="799498"/>
                      <a:pt x="90696" y="591227"/>
                    </a:cubicBezTo>
                    <a:cubicBezTo>
                      <a:pt x="87717" y="433366"/>
                      <a:pt x="78707" y="285558"/>
                      <a:pt x="24424" y="136037"/>
                    </a:cubicBezTo>
                    <a:cubicBezTo>
                      <a:pt x="11467" y="100295"/>
                      <a:pt x="5585" y="68574"/>
                      <a:pt x="0" y="7813"/>
                    </a:cubicBezTo>
                    <a:cubicBezTo>
                      <a:pt x="37901" y="-2612"/>
                      <a:pt x="63517" y="143"/>
                      <a:pt x="98886" y="888"/>
                    </a:cubicBezTo>
                    <a:cubicBezTo>
                      <a:pt x="136490" y="88455"/>
                      <a:pt x="207527" y="265081"/>
                      <a:pt x="219962" y="360616"/>
                    </a:cubicBezTo>
                    <a:cubicBezTo>
                      <a:pt x="231355" y="447961"/>
                      <a:pt x="235302" y="506563"/>
                      <a:pt x="236344" y="594503"/>
                    </a:cubicBezTo>
                    <a:cubicBezTo>
                      <a:pt x="238131" y="737769"/>
                      <a:pt x="238355" y="881035"/>
                      <a:pt x="236344" y="1024301"/>
                    </a:cubicBezTo>
                    <a:cubicBezTo>
                      <a:pt x="234557" y="1148504"/>
                      <a:pt x="275288" y="2044512"/>
                      <a:pt x="277075" y="2066702"/>
                    </a:cubicBezTo>
                    <a:cubicBezTo>
                      <a:pt x="284075" y="2173556"/>
                      <a:pt x="359505" y="3231743"/>
                      <a:pt x="370377" y="3381487"/>
                    </a:cubicBezTo>
                    <a:cubicBezTo>
                      <a:pt x="379610" y="3508222"/>
                      <a:pt x="409097" y="3927521"/>
                      <a:pt x="414756" y="4010323"/>
                    </a:cubicBezTo>
                    <a:close/>
                  </a:path>
                </a:pathLst>
              </a:custGeom>
              <a:solidFill>
                <a:schemeClr val="accent3">
                  <a:lumMod val="50000"/>
                </a:schemeClr>
              </a:solidFill>
              <a:ln w="7435" cap="flat">
                <a:noFill/>
                <a:prstDash val="solid"/>
                <a:miter/>
              </a:ln>
            </p:spPr>
            <p:txBody>
              <a:bodyPr rtlCol="0" anchor="ctr"/>
              <a:lstStyle/>
              <a:p>
                <a:endParaRPr lang="en-US"/>
              </a:p>
            </p:txBody>
          </p:sp>
          <p:sp>
            <p:nvSpPr>
              <p:cNvPr id="25" name="Freeform: Shape 101">
                <a:extLst>
                  <a:ext uri="{FF2B5EF4-FFF2-40B4-BE49-F238E27FC236}">
                    <a16:creationId xmlns:a16="http://schemas.microsoft.com/office/drawing/2014/main" id="{AB217532-8401-07FA-5A05-EDC6B3C6840F}"/>
                  </a:ext>
                </a:extLst>
              </p:cNvPr>
              <p:cNvSpPr/>
              <p:nvPr/>
            </p:nvSpPr>
            <p:spPr>
              <a:xfrm>
                <a:off x="180815" y="3887151"/>
                <a:ext cx="1036294" cy="2674172"/>
              </a:xfrm>
              <a:custGeom>
                <a:avLst/>
                <a:gdLst>
                  <a:gd name="connsiteX0" fmla="*/ 1525870 w 1539422"/>
                  <a:gd name="connsiteY0" fmla="*/ 5585 h 3972502"/>
                  <a:gd name="connsiteX1" fmla="*/ 1525870 w 1539422"/>
                  <a:gd name="connsiteY1" fmla="*/ 5585 h 3972502"/>
                  <a:gd name="connsiteX2" fmla="*/ 1511350 w 1539422"/>
                  <a:gd name="connsiteY2" fmla="*/ 8638 h 3972502"/>
                  <a:gd name="connsiteX3" fmla="*/ 1284090 w 1539422"/>
                  <a:gd name="connsiteY3" fmla="*/ 107971 h 3972502"/>
                  <a:gd name="connsiteX4" fmla="*/ 1028311 w 1539422"/>
                  <a:gd name="connsiteY4" fmla="*/ 304999 h 3972502"/>
                  <a:gd name="connsiteX5" fmla="*/ 900533 w 1539422"/>
                  <a:gd name="connsiteY5" fmla="*/ 527939 h 3972502"/>
                  <a:gd name="connsiteX6" fmla="*/ 260751 w 1539422"/>
                  <a:gd name="connsiteY6" fmla="*/ 1873552 h 3972502"/>
                  <a:gd name="connsiteX7" fmla="*/ 106241 w 1539422"/>
                  <a:gd name="connsiteY7" fmla="*/ 2311690 h 3972502"/>
                  <a:gd name="connsiteX8" fmla="*/ 36247 w 1539422"/>
                  <a:gd name="connsiteY8" fmla="*/ 2619816 h 3972502"/>
                  <a:gd name="connsiteX9" fmla="*/ 23290 w 1539422"/>
                  <a:gd name="connsiteY9" fmla="*/ 2751763 h 3972502"/>
                  <a:gd name="connsiteX10" fmla="*/ 1473 w 1539422"/>
                  <a:gd name="connsiteY10" fmla="*/ 3972502 h 3972502"/>
                  <a:gd name="connsiteX11" fmla="*/ 209819 w 1539422"/>
                  <a:gd name="connsiteY11" fmla="*/ 3972130 h 3972502"/>
                  <a:gd name="connsiteX12" fmla="*/ 251294 w 1539422"/>
                  <a:gd name="connsiteY12" fmla="*/ 3690587 h 3972502"/>
                  <a:gd name="connsiteX13" fmla="*/ 219499 w 1539422"/>
                  <a:gd name="connsiteY13" fmla="*/ 3263470 h 3972502"/>
                  <a:gd name="connsiteX14" fmla="*/ 168418 w 1539422"/>
                  <a:gd name="connsiteY14" fmla="*/ 2934569 h 3972502"/>
                  <a:gd name="connsiteX15" fmla="*/ 233945 w 1539422"/>
                  <a:gd name="connsiteY15" fmla="*/ 2482954 h 3972502"/>
                  <a:gd name="connsiteX16" fmla="*/ 541028 w 1539422"/>
                  <a:gd name="connsiteY16" fmla="*/ 1844660 h 3972502"/>
                  <a:gd name="connsiteX17" fmla="*/ 715941 w 1539422"/>
                  <a:gd name="connsiteY17" fmla="*/ 1499005 h 3972502"/>
                  <a:gd name="connsiteX18" fmla="*/ 1036725 w 1539422"/>
                  <a:gd name="connsiteY18" fmla="*/ 691906 h 3972502"/>
                  <a:gd name="connsiteX19" fmla="*/ 1091604 w 1539422"/>
                  <a:gd name="connsiteY19" fmla="*/ 521536 h 3972502"/>
                  <a:gd name="connsiteX20" fmla="*/ 1130176 w 1539422"/>
                  <a:gd name="connsiteY20" fmla="*/ 459508 h 3972502"/>
                  <a:gd name="connsiteX21" fmla="*/ 1214542 w 1539422"/>
                  <a:gd name="connsiteY21" fmla="*/ 422054 h 3972502"/>
                  <a:gd name="connsiteX22" fmla="*/ 1503457 w 1539422"/>
                  <a:gd name="connsiteY22" fmla="*/ 343496 h 3972502"/>
                  <a:gd name="connsiteX23" fmla="*/ 1509265 w 1539422"/>
                  <a:gd name="connsiteY23" fmla="*/ 325550 h 3972502"/>
                  <a:gd name="connsiteX24" fmla="*/ 1518796 w 1539422"/>
                  <a:gd name="connsiteY24" fmla="*/ 233887 h 3972502"/>
                  <a:gd name="connsiteX25" fmla="*/ 1539422 w 1539422"/>
                  <a:gd name="connsiteY25" fmla="*/ 0 h 3972502"/>
                  <a:gd name="connsiteX26" fmla="*/ 1525870 w 1539422"/>
                  <a:gd name="connsiteY26" fmla="*/ 5585 h 39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9422" h="3972502">
                    <a:moveTo>
                      <a:pt x="1525870" y="5585"/>
                    </a:moveTo>
                    <a:cubicBezTo>
                      <a:pt x="1525870" y="5585"/>
                      <a:pt x="1525870" y="5585"/>
                      <a:pt x="1525870" y="5585"/>
                    </a:cubicBezTo>
                    <a:cubicBezTo>
                      <a:pt x="1521030" y="6553"/>
                      <a:pt x="1515743" y="6702"/>
                      <a:pt x="1511350" y="8638"/>
                    </a:cubicBezTo>
                    <a:cubicBezTo>
                      <a:pt x="1435472" y="41476"/>
                      <a:pt x="1359148" y="73346"/>
                      <a:pt x="1284090" y="107971"/>
                    </a:cubicBezTo>
                    <a:cubicBezTo>
                      <a:pt x="1184087" y="154138"/>
                      <a:pt x="1094285" y="215048"/>
                      <a:pt x="1028311" y="304999"/>
                    </a:cubicBezTo>
                    <a:cubicBezTo>
                      <a:pt x="977528" y="374323"/>
                      <a:pt x="940818" y="452360"/>
                      <a:pt x="900533" y="527939"/>
                    </a:cubicBezTo>
                    <a:cubicBezTo>
                      <a:pt x="709984" y="885583"/>
                      <a:pt x="283984" y="1815024"/>
                      <a:pt x="260751" y="1873552"/>
                    </a:cubicBezTo>
                    <a:cubicBezTo>
                      <a:pt x="203638" y="2017563"/>
                      <a:pt x="149430" y="2162616"/>
                      <a:pt x="106241" y="2311690"/>
                    </a:cubicBezTo>
                    <a:cubicBezTo>
                      <a:pt x="76829" y="2413108"/>
                      <a:pt x="49352" y="2514972"/>
                      <a:pt x="36247" y="2619816"/>
                    </a:cubicBezTo>
                    <a:cubicBezTo>
                      <a:pt x="30811" y="2663525"/>
                      <a:pt x="27088" y="2707831"/>
                      <a:pt x="23290" y="2751763"/>
                    </a:cubicBezTo>
                    <a:cubicBezTo>
                      <a:pt x="20833" y="2779314"/>
                      <a:pt x="-6569" y="3905560"/>
                      <a:pt x="1473" y="3972502"/>
                    </a:cubicBezTo>
                    <a:cubicBezTo>
                      <a:pt x="84871" y="3970790"/>
                      <a:pt x="137590" y="3972502"/>
                      <a:pt x="209819" y="3972130"/>
                    </a:cubicBezTo>
                    <a:cubicBezTo>
                      <a:pt x="232530" y="3879573"/>
                      <a:pt x="246454" y="3785452"/>
                      <a:pt x="251294" y="3690587"/>
                    </a:cubicBezTo>
                    <a:cubicBezTo>
                      <a:pt x="258592" y="3547172"/>
                      <a:pt x="244742" y="3404800"/>
                      <a:pt x="219499" y="3263470"/>
                    </a:cubicBezTo>
                    <a:cubicBezTo>
                      <a:pt x="199990" y="3154233"/>
                      <a:pt x="177130" y="3045294"/>
                      <a:pt x="168418" y="2934569"/>
                    </a:cubicBezTo>
                    <a:cubicBezTo>
                      <a:pt x="156131" y="2779464"/>
                      <a:pt x="182640" y="2629272"/>
                      <a:pt x="233945" y="2482954"/>
                    </a:cubicBezTo>
                    <a:cubicBezTo>
                      <a:pt x="312503" y="2258747"/>
                      <a:pt x="427249" y="2051964"/>
                      <a:pt x="541028" y="1844660"/>
                    </a:cubicBezTo>
                    <a:cubicBezTo>
                      <a:pt x="603205" y="1731403"/>
                      <a:pt x="667540" y="1619039"/>
                      <a:pt x="715941" y="1499005"/>
                    </a:cubicBezTo>
                    <a:cubicBezTo>
                      <a:pt x="824060" y="1230494"/>
                      <a:pt x="930840" y="961311"/>
                      <a:pt x="1036725" y="691906"/>
                    </a:cubicBezTo>
                    <a:cubicBezTo>
                      <a:pt x="1058468" y="636506"/>
                      <a:pt x="1088849" y="583861"/>
                      <a:pt x="1091604" y="521536"/>
                    </a:cubicBezTo>
                    <a:cubicBezTo>
                      <a:pt x="1092721" y="496665"/>
                      <a:pt x="1109475" y="476188"/>
                      <a:pt x="1130176" y="459508"/>
                    </a:cubicBezTo>
                    <a:cubicBezTo>
                      <a:pt x="1155344" y="439180"/>
                      <a:pt x="1184459" y="429649"/>
                      <a:pt x="1214542" y="422054"/>
                    </a:cubicBezTo>
                    <a:cubicBezTo>
                      <a:pt x="1311343" y="397555"/>
                      <a:pt x="1412389" y="388992"/>
                      <a:pt x="1503457" y="343496"/>
                    </a:cubicBezTo>
                    <a:cubicBezTo>
                      <a:pt x="1505393" y="337539"/>
                      <a:pt x="1507329" y="331507"/>
                      <a:pt x="1509265" y="325550"/>
                    </a:cubicBezTo>
                    <a:cubicBezTo>
                      <a:pt x="1512467" y="295021"/>
                      <a:pt x="1516413" y="264491"/>
                      <a:pt x="1518796" y="233887"/>
                    </a:cubicBezTo>
                    <a:cubicBezTo>
                      <a:pt x="1524827" y="155850"/>
                      <a:pt x="1538231" y="78409"/>
                      <a:pt x="1539422" y="0"/>
                    </a:cubicBezTo>
                    <a:cubicBezTo>
                      <a:pt x="1534805" y="1787"/>
                      <a:pt x="1530338" y="3723"/>
                      <a:pt x="1525870" y="5585"/>
                    </a:cubicBezTo>
                    <a:close/>
                  </a:path>
                </a:pathLst>
              </a:custGeom>
              <a:solidFill>
                <a:schemeClr val="accent2">
                  <a:lumMod val="60000"/>
                  <a:lumOff val="40000"/>
                </a:schemeClr>
              </a:solidFill>
              <a:ln w="7435" cap="flat">
                <a:noFill/>
                <a:prstDash val="solid"/>
                <a:miter/>
              </a:ln>
            </p:spPr>
            <p:txBody>
              <a:bodyPr rtlCol="0" anchor="ctr"/>
              <a:lstStyle/>
              <a:p>
                <a:endParaRPr lang="en-US"/>
              </a:p>
            </p:txBody>
          </p:sp>
          <p:sp>
            <p:nvSpPr>
              <p:cNvPr id="26" name="Freeform: Shape 102">
                <a:extLst>
                  <a:ext uri="{FF2B5EF4-FFF2-40B4-BE49-F238E27FC236}">
                    <a16:creationId xmlns:a16="http://schemas.microsoft.com/office/drawing/2014/main" id="{640ADC17-86A8-4C02-317B-F5657F7447D9}"/>
                  </a:ext>
                </a:extLst>
              </p:cNvPr>
              <p:cNvSpPr/>
              <p:nvPr/>
            </p:nvSpPr>
            <p:spPr>
              <a:xfrm>
                <a:off x="1874370" y="3064543"/>
                <a:ext cx="274893" cy="187211"/>
              </a:xfrm>
              <a:custGeom>
                <a:avLst/>
                <a:gdLst>
                  <a:gd name="connsiteX0" fmla="*/ 148092 w 408356"/>
                  <a:gd name="connsiteY0" fmla="*/ 278103 h 278103"/>
                  <a:gd name="connsiteX1" fmla="*/ 358 w 408356"/>
                  <a:gd name="connsiteY1" fmla="*/ 145784 h 278103"/>
                  <a:gd name="connsiteX2" fmla="*/ 110042 w 408356"/>
                  <a:gd name="connsiteY2" fmla="*/ 25378 h 278103"/>
                  <a:gd name="connsiteX3" fmla="*/ 242734 w 408356"/>
                  <a:gd name="connsiteY3" fmla="*/ 2667 h 278103"/>
                  <a:gd name="connsiteX4" fmla="*/ 401786 w 408356"/>
                  <a:gd name="connsiteY4" fmla="*/ 172143 h 278103"/>
                  <a:gd name="connsiteX5" fmla="*/ 328515 w 408356"/>
                  <a:gd name="connsiteY5" fmla="*/ 244968 h 278103"/>
                  <a:gd name="connsiteX6" fmla="*/ 148092 w 408356"/>
                  <a:gd name="connsiteY6" fmla="*/ 278103 h 27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356" h="278103">
                    <a:moveTo>
                      <a:pt x="148092" y="278103"/>
                    </a:moveTo>
                    <a:cubicBezTo>
                      <a:pt x="58141" y="278029"/>
                      <a:pt x="6985" y="226129"/>
                      <a:pt x="358" y="145784"/>
                    </a:cubicBezTo>
                    <a:cubicBezTo>
                      <a:pt x="-4556" y="85916"/>
                      <a:pt x="41536" y="35877"/>
                      <a:pt x="110042" y="25378"/>
                    </a:cubicBezTo>
                    <a:cubicBezTo>
                      <a:pt x="154347" y="18602"/>
                      <a:pt x="198578" y="10783"/>
                      <a:pt x="242734" y="2667"/>
                    </a:cubicBezTo>
                    <a:cubicBezTo>
                      <a:pt x="348620" y="-16768"/>
                      <a:pt x="432986" y="73108"/>
                      <a:pt x="401786" y="172143"/>
                    </a:cubicBezTo>
                    <a:cubicBezTo>
                      <a:pt x="390021" y="209449"/>
                      <a:pt x="365001" y="236553"/>
                      <a:pt x="328515" y="244968"/>
                    </a:cubicBezTo>
                    <a:cubicBezTo>
                      <a:pt x="263509" y="260158"/>
                      <a:pt x="197237" y="269391"/>
                      <a:pt x="148092" y="278103"/>
                    </a:cubicBezTo>
                    <a:close/>
                  </a:path>
                </a:pathLst>
              </a:custGeom>
              <a:solidFill>
                <a:srgbClr val="F4B8B1"/>
              </a:solidFill>
              <a:ln w="7435" cap="flat">
                <a:noFill/>
                <a:prstDash val="solid"/>
                <a:miter/>
              </a:ln>
            </p:spPr>
            <p:txBody>
              <a:bodyPr rtlCol="0" anchor="ctr"/>
              <a:lstStyle/>
              <a:p>
                <a:endParaRPr lang="en-US"/>
              </a:p>
            </p:txBody>
          </p:sp>
          <p:sp>
            <p:nvSpPr>
              <p:cNvPr id="27" name="Freeform: Shape 103">
                <a:extLst>
                  <a:ext uri="{FF2B5EF4-FFF2-40B4-BE49-F238E27FC236}">
                    <a16:creationId xmlns:a16="http://schemas.microsoft.com/office/drawing/2014/main" id="{D173D7CB-3FFD-8AB5-13FB-C07ADE55ACF2}"/>
                  </a:ext>
                </a:extLst>
              </p:cNvPr>
              <p:cNvSpPr/>
              <p:nvPr/>
            </p:nvSpPr>
            <p:spPr>
              <a:xfrm>
                <a:off x="2404043" y="3016674"/>
                <a:ext cx="105543" cy="169615"/>
              </a:xfrm>
              <a:custGeom>
                <a:avLst/>
                <a:gdLst>
                  <a:gd name="connsiteX0" fmla="*/ 17871 w 156785"/>
                  <a:gd name="connsiteY0" fmla="*/ 251966 h 251965"/>
                  <a:gd name="connsiteX1" fmla="*/ 56294 w 156785"/>
                  <a:gd name="connsiteY1" fmla="*/ 246604 h 251965"/>
                  <a:gd name="connsiteX2" fmla="*/ 156297 w 156785"/>
                  <a:gd name="connsiteY2" fmla="*/ 146303 h 251965"/>
                  <a:gd name="connsiteX3" fmla="*/ 71335 w 156785"/>
                  <a:gd name="connsiteY3" fmla="*/ 2144 h 251965"/>
                  <a:gd name="connsiteX4" fmla="*/ 40656 w 156785"/>
                  <a:gd name="connsiteY4" fmla="*/ 15398 h 251965"/>
                  <a:gd name="connsiteX5" fmla="*/ 0 w 156785"/>
                  <a:gd name="connsiteY5" fmla="*/ 81521 h 251965"/>
                  <a:gd name="connsiteX6" fmla="*/ 0 w 156785"/>
                  <a:gd name="connsiteY6" fmla="*/ 81521 h 251965"/>
                  <a:gd name="connsiteX7" fmla="*/ 17871 w 156785"/>
                  <a:gd name="connsiteY7" fmla="*/ 251966 h 2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85" h="251965">
                    <a:moveTo>
                      <a:pt x="17871" y="251966"/>
                    </a:moveTo>
                    <a:cubicBezTo>
                      <a:pt x="30679" y="250179"/>
                      <a:pt x="43561" y="248838"/>
                      <a:pt x="56294" y="246604"/>
                    </a:cubicBezTo>
                    <a:cubicBezTo>
                      <a:pt x="112438" y="236924"/>
                      <a:pt x="152350" y="196715"/>
                      <a:pt x="156297" y="146303"/>
                    </a:cubicBezTo>
                    <a:cubicBezTo>
                      <a:pt x="161435" y="80404"/>
                      <a:pt x="125618" y="20313"/>
                      <a:pt x="71335" y="2144"/>
                    </a:cubicBezTo>
                    <a:cubicBezTo>
                      <a:pt x="55847" y="-3068"/>
                      <a:pt x="48177" y="1176"/>
                      <a:pt x="40656" y="15398"/>
                    </a:cubicBezTo>
                    <a:cubicBezTo>
                      <a:pt x="28594" y="38184"/>
                      <a:pt x="13701" y="59555"/>
                      <a:pt x="0" y="81521"/>
                    </a:cubicBezTo>
                    <a:cubicBezTo>
                      <a:pt x="0" y="81521"/>
                      <a:pt x="0" y="81521"/>
                      <a:pt x="0" y="81521"/>
                    </a:cubicBezTo>
                    <a:cubicBezTo>
                      <a:pt x="9903" y="161717"/>
                      <a:pt x="11914" y="210192"/>
                      <a:pt x="17871" y="251966"/>
                    </a:cubicBezTo>
                    <a:close/>
                  </a:path>
                </a:pathLst>
              </a:custGeom>
              <a:noFill/>
              <a:ln w="7435" cap="flat">
                <a:noFill/>
                <a:prstDash val="solid"/>
                <a:miter/>
              </a:ln>
            </p:spPr>
            <p:txBody>
              <a:bodyPr rtlCol="0" anchor="ctr"/>
              <a:lstStyle/>
              <a:p>
                <a:endParaRPr lang="en-US"/>
              </a:p>
            </p:txBody>
          </p:sp>
          <p:sp>
            <p:nvSpPr>
              <p:cNvPr id="28" name="Freeform: Shape 104">
                <a:extLst>
                  <a:ext uri="{FF2B5EF4-FFF2-40B4-BE49-F238E27FC236}">
                    <a16:creationId xmlns:a16="http://schemas.microsoft.com/office/drawing/2014/main" id="{0146A0B7-6A5C-0996-5C80-1AACB2F0E356}"/>
                  </a:ext>
                </a:extLst>
              </p:cNvPr>
              <p:cNvSpPr/>
              <p:nvPr/>
            </p:nvSpPr>
            <p:spPr>
              <a:xfrm>
                <a:off x="2404093" y="3071551"/>
                <a:ext cx="11980" cy="114738"/>
              </a:xfrm>
              <a:custGeom>
                <a:avLst/>
                <a:gdLst>
                  <a:gd name="connsiteX0" fmla="*/ 17796 w 17796"/>
                  <a:gd name="connsiteY0" fmla="*/ 170445 h 170444"/>
                  <a:gd name="connsiteX1" fmla="*/ 0 w 17796"/>
                  <a:gd name="connsiteY1" fmla="*/ 0 h 170444"/>
                  <a:gd name="connsiteX2" fmla="*/ 0 w 17796"/>
                  <a:gd name="connsiteY2" fmla="*/ 0 h 170444"/>
                  <a:gd name="connsiteX3" fmla="*/ 0 w 17796"/>
                  <a:gd name="connsiteY3" fmla="*/ 0 h 170444"/>
                  <a:gd name="connsiteX4" fmla="*/ 17796 w 17796"/>
                  <a:gd name="connsiteY4" fmla="*/ 170445 h 17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6" h="170444">
                    <a:moveTo>
                      <a:pt x="17796" y="170445"/>
                    </a:moveTo>
                    <a:cubicBezTo>
                      <a:pt x="11765" y="128671"/>
                      <a:pt x="9829" y="80196"/>
                      <a:pt x="0" y="0"/>
                    </a:cubicBezTo>
                    <a:cubicBezTo>
                      <a:pt x="0" y="0"/>
                      <a:pt x="0" y="0"/>
                      <a:pt x="0" y="0"/>
                    </a:cubicBezTo>
                    <a:cubicBezTo>
                      <a:pt x="0" y="0"/>
                      <a:pt x="0" y="0"/>
                      <a:pt x="0" y="0"/>
                    </a:cubicBezTo>
                    <a:cubicBezTo>
                      <a:pt x="1415" y="57262"/>
                      <a:pt x="9457" y="113853"/>
                      <a:pt x="17796" y="170445"/>
                    </a:cubicBezTo>
                    <a:close/>
                  </a:path>
                </a:pathLst>
              </a:custGeom>
              <a:solidFill>
                <a:srgbClr val="F4B8B1"/>
              </a:solidFill>
              <a:ln w="7435" cap="flat">
                <a:noFill/>
                <a:prstDash val="solid"/>
                <a:miter/>
              </a:ln>
            </p:spPr>
            <p:txBody>
              <a:bodyPr rtlCol="0" anchor="ctr"/>
              <a:lstStyle/>
              <a:p>
                <a:endParaRPr lang="en-US"/>
              </a:p>
            </p:txBody>
          </p:sp>
          <p:sp>
            <p:nvSpPr>
              <p:cNvPr id="29" name="Freeform: Shape 105">
                <a:extLst>
                  <a:ext uri="{FF2B5EF4-FFF2-40B4-BE49-F238E27FC236}">
                    <a16:creationId xmlns:a16="http://schemas.microsoft.com/office/drawing/2014/main" id="{1B01C8B7-9E30-D6DA-B069-32971A869300}"/>
                  </a:ext>
                </a:extLst>
              </p:cNvPr>
              <p:cNvSpPr/>
              <p:nvPr/>
            </p:nvSpPr>
            <p:spPr>
              <a:xfrm>
                <a:off x="1327805" y="2395328"/>
                <a:ext cx="1199438" cy="879714"/>
              </a:xfrm>
              <a:custGeom>
                <a:avLst/>
                <a:gdLst>
                  <a:gd name="connsiteX0" fmla="*/ 1682603 w 1781773"/>
                  <a:gd name="connsiteY0" fmla="*/ 905723 h 1306821"/>
                  <a:gd name="connsiteX1" fmla="*/ 1669945 w 1781773"/>
                  <a:gd name="connsiteY1" fmla="*/ 871619 h 1306821"/>
                  <a:gd name="connsiteX2" fmla="*/ 1707846 w 1781773"/>
                  <a:gd name="connsiteY2" fmla="*/ 676676 h 1306821"/>
                  <a:gd name="connsiteX3" fmla="*/ 1566963 w 1781773"/>
                  <a:gd name="connsiteY3" fmla="*/ 402505 h 1306821"/>
                  <a:gd name="connsiteX4" fmla="*/ 1534646 w 1781773"/>
                  <a:gd name="connsiteY4" fmla="*/ 316724 h 1306821"/>
                  <a:gd name="connsiteX5" fmla="*/ 1535689 w 1781773"/>
                  <a:gd name="connsiteY5" fmla="*/ 301906 h 1306821"/>
                  <a:gd name="connsiteX6" fmla="*/ 1425633 w 1781773"/>
                  <a:gd name="connsiteY6" fmla="*/ 105176 h 1306821"/>
                  <a:gd name="connsiteX7" fmla="*/ 925543 w 1781773"/>
                  <a:gd name="connsiteY7" fmla="*/ 19544 h 1306821"/>
                  <a:gd name="connsiteX8" fmla="*/ 139739 w 1781773"/>
                  <a:gd name="connsiteY8" fmla="*/ 461852 h 1306821"/>
                  <a:gd name="connsiteX9" fmla="*/ 8090 w 1781773"/>
                  <a:gd name="connsiteY9" fmla="*/ 896341 h 1306821"/>
                  <a:gd name="connsiteX10" fmla="*/ 191714 w 1781773"/>
                  <a:gd name="connsiteY10" fmla="*/ 1305959 h 1306821"/>
                  <a:gd name="connsiteX11" fmla="*/ 198118 w 1781773"/>
                  <a:gd name="connsiteY11" fmla="*/ 1273717 h 1306821"/>
                  <a:gd name="connsiteX12" fmla="*/ 319269 w 1781773"/>
                  <a:gd name="connsiteY12" fmla="*/ 1132312 h 1306821"/>
                  <a:gd name="connsiteX13" fmla="*/ 487926 w 1781773"/>
                  <a:gd name="connsiteY13" fmla="*/ 1221444 h 1306821"/>
                  <a:gd name="connsiteX14" fmla="*/ 507733 w 1781773"/>
                  <a:gd name="connsiteY14" fmla="*/ 1251825 h 1306821"/>
                  <a:gd name="connsiteX15" fmla="*/ 542805 w 1781773"/>
                  <a:gd name="connsiteY15" fmla="*/ 1199552 h 1306821"/>
                  <a:gd name="connsiteX16" fmla="*/ 577877 w 1781773"/>
                  <a:gd name="connsiteY16" fmla="*/ 1180266 h 1306821"/>
                  <a:gd name="connsiteX17" fmla="*/ 765895 w 1781773"/>
                  <a:gd name="connsiteY17" fmla="*/ 1194042 h 1306821"/>
                  <a:gd name="connsiteX18" fmla="*/ 805137 w 1781773"/>
                  <a:gd name="connsiteY18" fmla="*/ 1221593 h 1306821"/>
                  <a:gd name="connsiteX19" fmla="*/ 962774 w 1781773"/>
                  <a:gd name="connsiteY19" fmla="*/ 1304842 h 1306821"/>
                  <a:gd name="connsiteX20" fmla="*/ 1127411 w 1781773"/>
                  <a:gd name="connsiteY20" fmla="*/ 1276174 h 1306821"/>
                  <a:gd name="connsiteX21" fmla="*/ 1247891 w 1781773"/>
                  <a:gd name="connsiteY21" fmla="*/ 1142216 h 1306821"/>
                  <a:gd name="connsiteX22" fmla="*/ 1249678 w 1781773"/>
                  <a:gd name="connsiteY22" fmla="*/ 1098581 h 1306821"/>
                  <a:gd name="connsiteX23" fmla="*/ 1296292 w 1781773"/>
                  <a:gd name="connsiteY23" fmla="*/ 1090911 h 1306821"/>
                  <a:gd name="connsiteX24" fmla="*/ 1302249 w 1781773"/>
                  <a:gd name="connsiteY24" fmla="*/ 1090316 h 1306821"/>
                  <a:gd name="connsiteX25" fmla="*/ 1327119 w 1781773"/>
                  <a:gd name="connsiteY25" fmla="*/ 1109155 h 1306821"/>
                  <a:gd name="connsiteX26" fmla="*/ 1499872 w 1781773"/>
                  <a:gd name="connsiteY26" fmla="*/ 1228816 h 1306821"/>
                  <a:gd name="connsiteX27" fmla="*/ 1614694 w 1781773"/>
                  <a:gd name="connsiteY27" fmla="*/ 1210870 h 1306821"/>
                  <a:gd name="connsiteX28" fmla="*/ 1643883 w 1781773"/>
                  <a:gd name="connsiteY28" fmla="*/ 1204392 h 1306821"/>
                  <a:gd name="connsiteX29" fmla="*/ 1780820 w 1781773"/>
                  <a:gd name="connsiteY29" fmla="*/ 1079891 h 1306821"/>
                  <a:gd name="connsiteX30" fmla="*/ 1682603 w 1781773"/>
                  <a:gd name="connsiteY30" fmla="*/ 905723 h 1306821"/>
                  <a:gd name="connsiteX31" fmla="*/ 1211553 w 1781773"/>
                  <a:gd name="connsiteY31" fmla="*/ 1171927 h 1306821"/>
                  <a:gd name="connsiteX32" fmla="*/ 1140442 w 1781773"/>
                  <a:gd name="connsiteY32" fmla="*/ 1242666 h 1306821"/>
                  <a:gd name="connsiteX33" fmla="*/ 959423 w 1781773"/>
                  <a:gd name="connsiteY33" fmla="*/ 1276472 h 1306821"/>
                  <a:gd name="connsiteX34" fmla="*/ 811615 w 1781773"/>
                  <a:gd name="connsiteY34" fmla="*/ 1143407 h 1306821"/>
                  <a:gd name="connsiteX35" fmla="*/ 919139 w 1781773"/>
                  <a:gd name="connsiteY35" fmla="*/ 1024714 h 1306821"/>
                  <a:gd name="connsiteX36" fmla="*/ 1054363 w 1781773"/>
                  <a:gd name="connsiteY36" fmla="*/ 1001631 h 1306821"/>
                  <a:gd name="connsiteX37" fmla="*/ 1211553 w 1781773"/>
                  <a:gd name="connsiteY37" fmla="*/ 1171927 h 1306821"/>
                  <a:gd name="connsiteX38" fmla="*/ 1323173 w 1781773"/>
                  <a:gd name="connsiteY38" fmla="*/ 1040351 h 1306821"/>
                  <a:gd name="connsiteX39" fmla="*/ 1294058 w 1781773"/>
                  <a:gd name="connsiteY39" fmla="*/ 1067158 h 1306821"/>
                  <a:gd name="connsiteX40" fmla="*/ 1249678 w 1781773"/>
                  <a:gd name="connsiteY40" fmla="*/ 1072519 h 1306821"/>
                  <a:gd name="connsiteX41" fmla="*/ 1232701 w 1781773"/>
                  <a:gd name="connsiteY41" fmla="*/ 1064328 h 1306821"/>
                  <a:gd name="connsiteX42" fmla="*/ 1027556 w 1781773"/>
                  <a:gd name="connsiteY42" fmla="*/ 976388 h 1306821"/>
                  <a:gd name="connsiteX43" fmla="*/ 901342 w 1781773"/>
                  <a:gd name="connsiteY43" fmla="*/ 999620 h 1306821"/>
                  <a:gd name="connsiteX44" fmla="*/ 786447 w 1781773"/>
                  <a:gd name="connsiteY44" fmla="*/ 1142142 h 1306821"/>
                  <a:gd name="connsiteX45" fmla="*/ 760459 w 1781773"/>
                  <a:gd name="connsiteY45" fmla="*/ 1166267 h 1306821"/>
                  <a:gd name="connsiteX46" fmla="*/ 665147 w 1781773"/>
                  <a:gd name="connsiteY46" fmla="*/ 1157481 h 1306821"/>
                  <a:gd name="connsiteX47" fmla="*/ 570207 w 1781773"/>
                  <a:gd name="connsiteY47" fmla="*/ 1149439 h 1306821"/>
                  <a:gd name="connsiteX48" fmla="*/ 608034 w 1781773"/>
                  <a:gd name="connsiteY48" fmla="*/ 994482 h 1306821"/>
                  <a:gd name="connsiteX49" fmla="*/ 602301 w 1781773"/>
                  <a:gd name="connsiteY49" fmla="*/ 746894 h 1306821"/>
                  <a:gd name="connsiteX50" fmla="*/ 624863 w 1781773"/>
                  <a:gd name="connsiteY50" fmla="*/ 717035 h 1306821"/>
                  <a:gd name="connsiteX51" fmla="*/ 1197033 w 1781773"/>
                  <a:gd name="connsiteY51" fmla="*/ 606086 h 1306821"/>
                  <a:gd name="connsiteX52" fmla="*/ 1463013 w 1781773"/>
                  <a:gd name="connsiteY52" fmla="*/ 447183 h 1306821"/>
                  <a:gd name="connsiteX53" fmla="*/ 1558623 w 1781773"/>
                  <a:gd name="connsiteY53" fmla="*/ 703036 h 1306821"/>
                  <a:gd name="connsiteX54" fmla="*/ 1578877 w 1781773"/>
                  <a:gd name="connsiteY54" fmla="*/ 878246 h 1306821"/>
                  <a:gd name="connsiteX55" fmla="*/ 1560038 w 1781773"/>
                  <a:gd name="connsiteY55" fmla="*/ 903489 h 1306821"/>
                  <a:gd name="connsiteX56" fmla="*/ 1448121 w 1781773"/>
                  <a:gd name="connsiteY56" fmla="*/ 922105 h 1306821"/>
                  <a:gd name="connsiteX57" fmla="*/ 1323173 w 1781773"/>
                  <a:gd name="connsiteY57" fmla="*/ 1040351 h 1306821"/>
                  <a:gd name="connsiteX58" fmla="*/ 1751481 w 1781773"/>
                  <a:gd name="connsiteY58" fmla="*/ 1074157 h 1306821"/>
                  <a:gd name="connsiteX59" fmla="*/ 1651776 w 1781773"/>
                  <a:gd name="connsiteY59" fmla="*/ 1174160 h 1306821"/>
                  <a:gd name="connsiteX60" fmla="*/ 1613502 w 1781773"/>
                  <a:gd name="connsiteY60" fmla="*/ 1179447 h 1306821"/>
                  <a:gd name="connsiteX61" fmla="*/ 1448865 w 1781773"/>
                  <a:gd name="connsiteY61" fmla="*/ 1198212 h 1306821"/>
                  <a:gd name="connsiteX62" fmla="*/ 1347671 w 1781773"/>
                  <a:gd name="connsiteY62" fmla="*/ 1061350 h 1306821"/>
                  <a:gd name="connsiteX63" fmla="*/ 1452961 w 1781773"/>
                  <a:gd name="connsiteY63" fmla="*/ 951294 h 1306821"/>
                  <a:gd name="connsiteX64" fmla="*/ 1564580 w 1781773"/>
                  <a:gd name="connsiteY64" fmla="*/ 930891 h 1306821"/>
                  <a:gd name="connsiteX65" fmla="*/ 1587440 w 1781773"/>
                  <a:gd name="connsiteY65" fmla="*/ 947199 h 1306821"/>
                  <a:gd name="connsiteX66" fmla="*/ 1595706 w 1781773"/>
                  <a:gd name="connsiteY66" fmla="*/ 1009375 h 1306821"/>
                  <a:gd name="connsiteX67" fmla="*/ 1636288 w 1781773"/>
                  <a:gd name="connsiteY67" fmla="*/ 943550 h 1306821"/>
                  <a:gd name="connsiteX68" fmla="*/ 1666892 w 1781773"/>
                  <a:gd name="connsiteY68" fmla="*/ 930370 h 1306821"/>
                  <a:gd name="connsiteX69" fmla="*/ 1751481 w 1781773"/>
                  <a:gd name="connsiteY69" fmla="*/ 1074157 h 130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81773" h="1306821">
                    <a:moveTo>
                      <a:pt x="1682603" y="905723"/>
                    </a:moveTo>
                    <a:cubicBezTo>
                      <a:pt x="1659669" y="896787"/>
                      <a:pt x="1663094" y="888001"/>
                      <a:pt x="1669945" y="871619"/>
                    </a:cubicBezTo>
                    <a:cubicBezTo>
                      <a:pt x="1696007" y="809294"/>
                      <a:pt x="1711644" y="744288"/>
                      <a:pt x="1707846" y="676676"/>
                    </a:cubicBezTo>
                    <a:cubicBezTo>
                      <a:pt x="1701591" y="565057"/>
                      <a:pt x="1650436" y="474808"/>
                      <a:pt x="1566963" y="402505"/>
                    </a:cubicBezTo>
                    <a:cubicBezTo>
                      <a:pt x="1539859" y="379049"/>
                      <a:pt x="1508063" y="359764"/>
                      <a:pt x="1534646" y="316724"/>
                    </a:cubicBezTo>
                    <a:cubicBezTo>
                      <a:pt x="1536955" y="313001"/>
                      <a:pt x="1535391" y="306895"/>
                      <a:pt x="1535689" y="301906"/>
                    </a:cubicBezTo>
                    <a:cubicBezTo>
                      <a:pt x="1541348" y="212700"/>
                      <a:pt x="1492054" y="153577"/>
                      <a:pt x="1425633" y="105176"/>
                    </a:cubicBezTo>
                    <a:cubicBezTo>
                      <a:pt x="1273357" y="-5773"/>
                      <a:pt x="1101572" y="-18878"/>
                      <a:pt x="925543" y="19544"/>
                    </a:cubicBezTo>
                    <a:cubicBezTo>
                      <a:pt x="619353" y="86337"/>
                      <a:pt x="359478" y="239358"/>
                      <a:pt x="139739" y="461852"/>
                    </a:cubicBezTo>
                    <a:cubicBezTo>
                      <a:pt x="19482" y="583524"/>
                      <a:pt x="-18568" y="730959"/>
                      <a:pt x="8090" y="896341"/>
                    </a:cubicBezTo>
                    <a:cubicBezTo>
                      <a:pt x="32662" y="1048766"/>
                      <a:pt x="99604" y="1183245"/>
                      <a:pt x="191714" y="1305959"/>
                    </a:cubicBezTo>
                    <a:cubicBezTo>
                      <a:pt x="193874" y="1295236"/>
                      <a:pt x="196182" y="1284514"/>
                      <a:pt x="198118" y="1273717"/>
                    </a:cubicBezTo>
                    <a:cubicBezTo>
                      <a:pt x="210553" y="1203350"/>
                      <a:pt x="263496" y="1141471"/>
                      <a:pt x="319269" y="1132312"/>
                    </a:cubicBezTo>
                    <a:cubicBezTo>
                      <a:pt x="385913" y="1121366"/>
                      <a:pt x="448014" y="1154577"/>
                      <a:pt x="487926" y="1221444"/>
                    </a:cubicBezTo>
                    <a:cubicBezTo>
                      <a:pt x="493809" y="1231273"/>
                      <a:pt x="495224" y="1244155"/>
                      <a:pt x="507733" y="1251825"/>
                    </a:cubicBezTo>
                    <a:cubicBezTo>
                      <a:pt x="519722" y="1234252"/>
                      <a:pt x="533051" y="1217870"/>
                      <a:pt x="542805" y="1199552"/>
                    </a:cubicBezTo>
                    <a:cubicBezTo>
                      <a:pt x="550996" y="1184213"/>
                      <a:pt x="560676" y="1178852"/>
                      <a:pt x="577877" y="1180266"/>
                    </a:cubicBezTo>
                    <a:cubicBezTo>
                      <a:pt x="640500" y="1185553"/>
                      <a:pt x="703198" y="1189649"/>
                      <a:pt x="765895" y="1194042"/>
                    </a:cubicBezTo>
                    <a:cubicBezTo>
                      <a:pt x="784660" y="1195382"/>
                      <a:pt x="796276" y="1201414"/>
                      <a:pt x="805137" y="1221593"/>
                    </a:cubicBezTo>
                    <a:cubicBezTo>
                      <a:pt x="831124" y="1280940"/>
                      <a:pt x="900821" y="1315714"/>
                      <a:pt x="962774" y="1304842"/>
                    </a:cubicBezTo>
                    <a:cubicBezTo>
                      <a:pt x="1017653" y="1295236"/>
                      <a:pt x="1072532" y="1285705"/>
                      <a:pt x="1127411" y="1276174"/>
                    </a:cubicBezTo>
                    <a:cubicBezTo>
                      <a:pt x="1193831" y="1264632"/>
                      <a:pt x="1242902" y="1208934"/>
                      <a:pt x="1247891" y="1142216"/>
                    </a:cubicBezTo>
                    <a:cubicBezTo>
                      <a:pt x="1249008" y="1127175"/>
                      <a:pt x="1234711" y="1108261"/>
                      <a:pt x="1249678" y="1098581"/>
                    </a:cubicBezTo>
                    <a:cubicBezTo>
                      <a:pt x="1261816" y="1090688"/>
                      <a:pt x="1280506" y="1093071"/>
                      <a:pt x="1296292" y="1090911"/>
                    </a:cubicBezTo>
                    <a:cubicBezTo>
                      <a:pt x="1298302" y="1090613"/>
                      <a:pt x="1300313" y="1090688"/>
                      <a:pt x="1302249" y="1090316"/>
                    </a:cubicBezTo>
                    <a:cubicBezTo>
                      <a:pt x="1317588" y="1087486"/>
                      <a:pt x="1323768" y="1091730"/>
                      <a:pt x="1327119" y="1109155"/>
                    </a:cubicBezTo>
                    <a:cubicBezTo>
                      <a:pt x="1343948" y="1197616"/>
                      <a:pt x="1430473" y="1242964"/>
                      <a:pt x="1499872" y="1228816"/>
                    </a:cubicBezTo>
                    <a:cubicBezTo>
                      <a:pt x="1537774" y="1221072"/>
                      <a:pt x="1576345" y="1216753"/>
                      <a:pt x="1614694" y="1210870"/>
                    </a:cubicBezTo>
                    <a:cubicBezTo>
                      <a:pt x="1624374" y="1208637"/>
                      <a:pt x="1634054" y="1205733"/>
                      <a:pt x="1643883" y="1204392"/>
                    </a:cubicBezTo>
                    <a:cubicBezTo>
                      <a:pt x="1719313" y="1194191"/>
                      <a:pt x="1774639" y="1146163"/>
                      <a:pt x="1780820" y="1079891"/>
                    </a:cubicBezTo>
                    <a:cubicBezTo>
                      <a:pt x="1787447" y="1008332"/>
                      <a:pt x="1760044" y="935955"/>
                      <a:pt x="1682603" y="905723"/>
                    </a:cubicBezTo>
                    <a:close/>
                    <a:moveTo>
                      <a:pt x="1211553" y="1171927"/>
                    </a:moveTo>
                    <a:cubicBezTo>
                      <a:pt x="1199863" y="1207669"/>
                      <a:pt x="1176035" y="1234475"/>
                      <a:pt x="1140442" y="1242666"/>
                    </a:cubicBezTo>
                    <a:cubicBezTo>
                      <a:pt x="1074766" y="1257856"/>
                      <a:pt x="1007749" y="1267685"/>
                      <a:pt x="959423" y="1276472"/>
                    </a:cubicBezTo>
                    <a:cubicBezTo>
                      <a:pt x="868653" y="1276174"/>
                      <a:pt x="817274" y="1223157"/>
                      <a:pt x="811615" y="1143407"/>
                    </a:cubicBezTo>
                    <a:cubicBezTo>
                      <a:pt x="807445" y="1084582"/>
                      <a:pt x="852346" y="1035437"/>
                      <a:pt x="919139" y="1024714"/>
                    </a:cubicBezTo>
                    <a:cubicBezTo>
                      <a:pt x="964263" y="1017491"/>
                      <a:pt x="1009313" y="1009673"/>
                      <a:pt x="1054363" y="1001631"/>
                    </a:cubicBezTo>
                    <a:cubicBezTo>
                      <a:pt x="1159727" y="982717"/>
                      <a:pt x="1243647" y="1073487"/>
                      <a:pt x="1211553" y="1171927"/>
                    </a:cubicBezTo>
                    <a:close/>
                    <a:moveTo>
                      <a:pt x="1323173" y="1040351"/>
                    </a:moveTo>
                    <a:cubicBezTo>
                      <a:pt x="1319375" y="1057776"/>
                      <a:pt x="1315205" y="1068647"/>
                      <a:pt x="1294058" y="1067158"/>
                    </a:cubicBezTo>
                    <a:cubicBezTo>
                      <a:pt x="1279463" y="1066190"/>
                      <a:pt x="1264422" y="1070360"/>
                      <a:pt x="1249678" y="1072519"/>
                    </a:cubicBezTo>
                    <a:cubicBezTo>
                      <a:pt x="1242008" y="1073636"/>
                      <a:pt x="1236349" y="1071998"/>
                      <a:pt x="1232701" y="1064328"/>
                    </a:cubicBezTo>
                    <a:cubicBezTo>
                      <a:pt x="1190183" y="974750"/>
                      <a:pt x="1116614" y="958070"/>
                      <a:pt x="1027556" y="976388"/>
                    </a:cubicBezTo>
                    <a:cubicBezTo>
                      <a:pt x="985634" y="985026"/>
                      <a:pt x="943265" y="991131"/>
                      <a:pt x="901342" y="999620"/>
                    </a:cubicBezTo>
                    <a:cubicBezTo>
                      <a:pt x="830603" y="1013917"/>
                      <a:pt x="785330" y="1069392"/>
                      <a:pt x="786447" y="1142142"/>
                    </a:cubicBezTo>
                    <a:cubicBezTo>
                      <a:pt x="786745" y="1163289"/>
                      <a:pt x="782649" y="1169767"/>
                      <a:pt x="760459" y="1166267"/>
                    </a:cubicBezTo>
                    <a:cubicBezTo>
                      <a:pt x="729036" y="1161278"/>
                      <a:pt x="696943" y="1160162"/>
                      <a:pt x="665147" y="1157481"/>
                    </a:cubicBezTo>
                    <a:cubicBezTo>
                      <a:pt x="634469" y="1154875"/>
                      <a:pt x="603269" y="1157630"/>
                      <a:pt x="570207" y="1149439"/>
                    </a:cubicBezTo>
                    <a:cubicBezTo>
                      <a:pt x="587706" y="1098581"/>
                      <a:pt x="602673" y="1047723"/>
                      <a:pt x="608034" y="994482"/>
                    </a:cubicBezTo>
                    <a:cubicBezTo>
                      <a:pt x="616449" y="911680"/>
                      <a:pt x="616076" y="828952"/>
                      <a:pt x="602301" y="746894"/>
                    </a:cubicBezTo>
                    <a:cubicBezTo>
                      <a:pt x="598652" y="725226"/>
                      <a:pt x="600663" y="718896"/>
                      <a:pt x="624863" y="717035"/>
                    </a:cubicBezTo>
                    <a:cubicBezTo>
                      <a:pt x="819806" y="702142"/>
                      <a:pt x="1012589" y="675559"/>
                      <a:pt x="1197033" y="606086"/>
                    </a:cubicBezTo>
                    <a:cubicBezTo>
                      <a:pt x="1294579" y="569376"/>
                      <a:pt x="1386094" y="522613"/>
                      <a:pt x="1463013" y="447183"/>
                    </a:cubicBezTo>
                    <a:cubicBezTo>
                      <a:pt x="1514169" y="526485"/>
                      <a:pt x="1544997" y="611819"/>
                      <a:pt x="1558623" y="703036"/>
                    </a:cubicBezTo>
                    <a:cubicBezTo>
                      <a:pt x="1567261" y="761117"/>
                      <a:pt x="1570984" y="819942"/>
                      <a:pt x="1578877" y="878246"/>
                    </a:cubicBezTo>
                    <a:cubicBezTo>
                      <a:pt x="1581260" y="895968"/>
                      <a:pt x="1575452" y="901106"/>
                      <a:pt x="1560038" y="903489"/>
                    </a:cubicBezTo>
                    <a:cubicBezTo>
                      <a:pt x="1522658" y="909223"/>
                      <a:pt x="1485427" y="915999"/>
                      <a:pt x="1448121" y="922105"/>
                    </a:cubicBezTo>
                    <a:cubicBezTo>
                      <a:pt x="1378945" y="933498"/>
                      <a:pt x="1338438" y="970952"/>
                      <a:pt x="1323173" y="1040351"/>
                    </a:cubicBezTo>
                    <a:close/>
                    <a:moveTo>
                      <a:pt x="1751481" y="1074157"/>
                    </a:moveTo>
                    <a:cubicBezTo>
                      <a:pt x="1747535" y="1124494"/>
                      <a:pt x="1707772" y="1164555"/>
                      <a:pt x="1651776" y="1174160"/>
                    </a:cubicBezTo>
                    <a:cubicBezTo>
                      <a:pt x="1639117" y="1176320"/>
                      <a:pt x="1626235" y="1177735"/>
                      <a:pt x="1613502" y="1179447"/>
                    </a:cubicBezTo>
                    <a:cubicBezTo>
                      <a:pt x="1558772" y="1187489"/>
                      <a:pt x="1505382" y="1210200"/>
                      <a:pt x="1448865" y="1198212"/>
                    </a:cubicBezTo>
                    <a:cubicBezTo>
                      <a:pt x="1385200" y="1184734"/>
                      <a:pt x="1346554" y="1131047"/>
                      <a:pt x="1347671" y="1061350"/>
                    </a:cubicBezTo>
                    <a:cubicBezTo>
                      <a:pt x="1348564" y="1003045"/>
                      <a:pt x="1386838" y="963134"/>
                      <a:pt x="1452961" y="951294"/>
                    </a:cubicBezTo>
                    <a:cubicBezTo>
                      <a:pt x="1490192" y="944667"/>
                      <a:pt x="1527796" y="939529"/>
                      <a:pt x="1564580" y="930891"/>
                    </a:cubicBezTo>
                    <a:cubicBezTo>
                      <a:pt x="1582004" y="926796"/>
                      <a:pt x="1585057" y="933423"/>
                      <a:pt x="1587440" y="947199"/>
                    </a:cubicBezTo>
                    <a:cubicBezTo>
                      <a:pt x="1591014" y="967825"/>
                      <a:pt x="1587887" y="989344"/>
                      <a:pt x="1595706" y="1009375"/>
                    </a:cubicBezTo>
                    <a:cubicBezTo>
                      <a:pt x="1609407" y="987483"/>
                      <a:pt x="1624225" y="966261"/>
                      <a:pt x="1636288" y="943550"/>
                    </a:cubicBezTo>
                    <a:cubicBezTo>
                      <a:pt x="1643808" y="929402"/>
                      <a:pt x="1651478" y="925158"/>
                      <a:pt x="1666892" y="930370"/>
                    </a:cubicBezTo>
                    <a:cubicBezTo>
                      <a:pt x="1720952" y="948613"/>
                      <a:pt x="1756619" y="1008407"/>
                      <a:pt x="1751481" y="1074157"/>
                    </a:cubicBezTo>
                    <a:close/>
                  </a:path>
                </a:pathLst>
              </a:custGeom>
              <a:solidFill>
                <a:srgbClr val="2C347F"/>
              </a:solidFill>
              <a:ln w="7435" cap="flat">
                <a:noFill/>
                <a:prstDash val="solid"/>
                <a:miter/>
              </a:ln>
            </p:spPr>
            <p:txBody>
              <a:bodyPr rtlCol="0" anchor="ctr"/>
              <a:lstStyle/>
              <a:p>
                <a:endParaRPr lang="en-US"/>
              </a:p>
            </p:txBody>
          </p:sp>
          <p:sp>
            <p:nvSpPr>
              <p:cNvPr id="30" name="Freeform: Shape 106">
                <a:extLst>
                  <a:ext uri="{FF2B5EF4-FFF2-40B4-BE49-F238E27FC236}">
                    <a16:creationId xmlns:a16="http://schemas.microsoft.com/office/drawing/2014/main" id="{9A3547D4-B7CF-60FB-B650-4B661B2CD941}"/>
                  </a:ext>
                </a:extLst>
              </p:cNvPr>
              <p:cNvSpPr/>
              <p:nvPr/>
            </p:nvSpPr>
            <p:spPr>
              <a:xfrm>
                <a:off x="1419016" y="4654981"/>
                <a:ext cx="83159" cy="47212"/>
              </a:xfrm>
              <a:custGeom>
                <a:avLst/>
                <a:gdLst>
                  <a:gd name="connsiteX0" fmla="*/ 26509 w 123533"/>
                  <a:gd name="connsiteY0" fmla="*/ 56815 h 70134"/>
                  <a:gd name="connsiteX1" fmla="*/ 68506 w 123533"/>
                  <a:gd name="connsiteY1" fmla="*/ 68506 h 70134"/>
                  <a:gd name="connsiteX2" fmla="*/ 119512 w 123533"/>
                  <a:gd name="connsiteY2" fmla="*/ 58230 h 70134"/>
                  <a:gd name="connsiteX3" fmla="*/ 123533 w 123533"/>
                  <a:gd name="connsiteY3" fmla="*/ 48996 h 70134"/>
                  <a:gd name="connsiteX4" fmla="*/ 14669 w 123533"/>
                  <a:gd name="connsiteY4" fmla="*/ 0 h 70134"/>
                  <a:gd name="connsiteX5" fmla="*/ 0 w 123533"/>
                  <a:gd name="connsiteY5" fmla="*/ 41327 h 70134"/>
                  <a:gd name="connsiteX6" fmla="*/ 26509 w 123533"/>
                  <a:gd name="connsiteY6" fmla="*/ 56815 h 7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1" h="70134">
                    <a:moveTo>
                      <a:pt x="26509" y="56815"/>
                    </a:moveTo>
                    <a:cubicBezTo>
                      <a:pt x="39837" y="62251"/>
                      <a:pt x="54209" y="65825"/>
                      <a:pt x="68506" y="68506"/>
                    </a:cubicBezTo>
                    <a:cubicBezTo>
                      <a:pt x="89429" y="72526"/>
                      <a:pt x="107226" y="69101"/>
                      <a:pt x="119512" y="58230"/>
                    </a:cubicBezTo>
                    <a:lnTo>
                      <a:pt x="123533" y="48996"/>
                    </a:lnTo>
                    <a:lnTo>
                      <a:pt x="14669" y="0"/>
                    </a:lnTo>
                    <a:lnTo>
                      <a:pt x="0" y="41327"/>
                    </a:lnTo>
                    <a:cubicBezTo>
                      <a:pt x="7223" y="47731"/>
                      <a:pt x="16382" y="52645"/>
                      <a:pt x="26509" y="56815"/>
                    </a:cubicBezTo>
                    <a:close/>
                  </a:path>
                </a:pathLst>
              </a:custGeom>
              <a:noFill/>
              <a:ln w="7435" cap="flat">
                <a:noFill/>
                <a:prstDash val="solid"/>
                <a:miter/>
              </a:ln>
            </p:spPr>
            <p:txBody>
              <a:bodyPr rtlCol="0" anchor="ctr"/>
              <a:lstStyle/>
              <a:p>
                <a:endParaRPr lang="en-US"/>
              </a:p>
            </p:txBody>
          </p:sp>
          <p:sp>
            <p:nvSpPr>
              <p:cNvPr id="31" name="Freeform: Shape 107">
                <a:extLst>
                  <a:ext uri="{FF2B5EF4-FFF2-40B4-BE49-F238E27FC236}">
                    <a16:creationId xmlns:a16="http://schemas.microsoft.com/office/drawing/2014/main" id="{B018F887-DD2A-0929-F8DD-94AC303377FA}"/>
                  </a:ext>
                </a:extLst>
              </p:cNvPr>
              <p:cNvSpPr/>
              <p:nvPr/>
            </p:nvSpPr>
            <p:spPr>
              <a:xfrm>
                <a:off x="1502175" y="4666761"/>
                <a:ext cx="9223" cy="22106"/>
              </a:xfrm>
              <a:custGeom>
                <a:avLst/>
                <a:gdLst>
                  <a:gd name="connsiteX0" fmla="*/ 13701 w 13701"/>
                  <a:gd name="connsiteY0" fmla="*/ 0 h 32838"/>
                  <a:gd name="connsiteX1" fmla="*/ 0 w 13701"/>
                  <a:gd name="connsiteY1" fmla="*/ 31498 h 32838"/>
                  <a:gd name="connsiteX2" fmla="*/ 2979 w 13701"/>
                  <a:gd name="connsiteY2" fmla="*/ 32838 h 32838"/>
                  <a:gd name="connsiteX3" fmla="*/ 13701 w 13701"/>
                  <a:gd name="connsiteY3" fmla="*/ 0 h 32838"/>
                </a:gdLst>
                <a:ahLst/>
                <a:cxnLst>
                  <a:cxn ang="0">
                    <a:pos x="connsiteX0" y="connsiteY0"/>
                  </a:cxn>
                  <a:cxn ang="0">
                    <a:pos x="connsiteX1" y="connsiteY1"/>
                  </a:cxn>
                  <a:cxn ang="0">
                    <a:pos x="connsiteX2" y="connsiteY2"/>
                  </a:cxn>
                  <a:cxn ang="0">
                    <a:pos x="connsiteX3" y="connsiteY3"/>
                  </a:cxn>
                </a:cxnLst>
                <a:rect l="l" t="t" r="r" b="b"/>
                <a:pathLst>
                  <a:path w="13701" h="32838">
                    <a:moveTo>
                      <a:pt x="13701" y="0"/>
                    </a:moveTo>
                    <a:lnTo>
                      <a:pt x="0" y="31498"/>
                    </a:lnTo>
                    <a:lnTo>
                      <a:pt x="2979" y="32838"/>
                    </a:lnTo>
                    <a:cubicBezTo>
                      <a:pt x="8787" y="24498"/>
                      <a:pt x="12584" y="13627"/>
                      <a:pt x="13701" y="0"/>
                    </a:cubicBezTo>
                    <a:close/>
                  </a:path>
                </a:pathLst>
              </a:custGeom>
              <a:noFill/>
              <a:ln w="7435" cap="flat">
                <a:noFill/>
                <a:prstDash val="solid"/>
                <a:miter/>
              </a:ln>
            </p:spPr>
            <p:txBody>
              <a:bodyPr rtlCol="0" anchor="ctr"/>
              <a:lstStyle/>
              <a:p>
                <a:endParaRPr lang="en-US"/>
              </a:p>
            </p:txBody>
          </p:sp>
          <p:sp>
            <p:nvSpPr>
              <p:cNvPr id="32" name="Freeform: Shape 108">
                <a:extLst>
                  <a:ext uri="{FF2B5EF4-FFF2-40B4-BE49-F238E27FC236}">
                    <a16:creationId xmlns:a16="http://schemas.microsoft.com/office/drawing/2014/main" id="{1121B8D6-6E9C-7C61-B0C5-E36177B1646D}"/>
                  </a:ext>
                </a:extLst>
              </p:cNvPr>
              <p:cNvSpPr/>
              <p:nvPr/>
            </p:nvSpPr>
            <p:spPr>
              <a:xfrm>
                <a:off x="1408687" y="4646410"/>
                <a:ext cx="20204" cy="36341"/>
              </a:xfrm>
              <a:custGeom>
                <a:avLst/>
                <a:gdLst>
                  <a:gd name="connsiteX0" fmla="*/ 15345 w 30013"/>
                  <a:gd name="connsiteY0" fmla="*/ 53985 h 53985"/>
                  <a:gd name="connsiteX1" fmla="*/ 30014 w 30013"/>
                  <a:gd name="connsiteY1" fmla="*/ 12659 h 53985"/>
                  <a:gd name="connsiteX2" fmla="*/ 1941 w 30013"/>
                  <a:gd name="connsiteY2" fmla="*/ 0 h 53985"/>
                  <a:gd name="connsiteX3" fmla="*/ 303 w 30013"/>
                  <a:gd name="connsiteY3" fmla="*/ 12733 h 53985"/>
                  <a:gd name="connsiteX4" fmla="*/ 15345 w 30013"/>
                  <a:gd name="connsiteY4" fmla="*/ 53985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3" h="53985">
                    <a:moveTo>
                      <a:pt x="15345" y="53985"/>
                    </a:moveTo>
                    <a:lnTo>
                      <a:pt x="30014" y="12659"/>
                    </a:lnTo>
                    <a:lnTo>
                      <a:pt x="1941" y="0"/>
                    </a:lnTo>
                    <a:cubicBezTo>
                      <a:pt x="1271" y="4021"/>
                      <a:pt x="676" y="8266"/>
                      <a:pt x="303" y="12733"/>
                    </a:cubicBezTo>
                    <a:cubicBezTo>
                      <a:pt x="-1484" y="31721"/>
                      <a:pt x="4771" y="44529"/>
                      <a:pt x="15345" y="53985"/>
                    </a:cubicBezTo>
                    <a:close/>
                  </a:path>
                </a:pathLst>
              </a:custGeom>
              <a:noFill/>
              <a:ln w="7435" cap="flat">
                <a:noFill/>
                <a:prstDash val="solid"/>
                <a:miter/>
              </a:ln>
            </p:spPr>
            <p:txBody>
              <a:bodyPr rtlCol="0" anchor="ctr"/>
              <a:lstStyle/>
              <a:p>
                <a:endParaRPr lang="en-US"/>
              </a:p>
            </p:txBody>
          </p:sp>
          <p:sp>
            <p:nvSpPr>
              <p:cNvPr id="33" name="Freeform: Shape 109">
                <a:extLst>
                  <a:ext uri="{FF2B5EF4-FFF2-40B4-BE49-F238E27FC236}">
                    <a16:creationId xmlns:a16="http://schemas.microsoft.com/office/drawing/2014/main" id="{639C7A66-CA97-B89D-71FE-34746C605A82}"/>
                  </a:ext>
                </a:extLst>
              </p:cNvPr>
              <p:cNvSpPr/>
              <p:nvPr/>
            </p:nvSpPr>
            <p:spPr>
              <a:xfrm>
                <a:off x="1499469" y="4687965"/>
                <a:ext cx="4712" cy="6215"/>
              </a:xfrm>
              <a:custGeom>
                <a:avLst/>
                <a:gdLst>
                  <a:gd name="connsiteX0" fmla="*/ 6999 w 6999"/>
                  <a:gd name="connsiteY0" fmla="*/ 1340 h 9233"/>
                  <a:gd name="connsiteX1" fmla="*/ 4021 w 6999"/>
                  <a:gd name="connsiteY1" fmla="*/ 0 h 9233"/>
                  <a:gd name="connsiteX2" fmla="*/ 0 w 6999"/>
                  <a:gd name="connsiteY2" fmla="*/ 9233 h 9233"/>
                  <a:gd name="connsiteX3" fmla="*/ 6999 w 6999"/>
                  <a:gd name="connsiteY3" fmla="*/ 1340 h 9233"/>
                </a:gdLst>
                <a:ahLst/>
                <a:cxnLst>
                  <a:cxn ang="0">
                    <a:pos x="connsiteX0" y="connsiteY0"/>
                  </a:cxn>
                  <a:cxn ang="0">
                    <a:pos x="connsiteX1" y="connsiteY1"/>
                  </a:cxn>
                  <a:cxn ang="0">
                    <a:pos x="connsiteX2" y="connsiteY2"/>
                  </a:cxn>
                  <a:cxn ang="0">
                    <a:pos x="connsiteX3" y="connsiteY3"/>
                  </a:cxn>
                </a:cxnLst>
                <a:rect l="l" t="t" r="r" b="b"/>
                <a:pathLst>
                  <a:path w="6999" h="9233">
                    <a:moveTo>
                      <a:pt x="6999" y="1340"/>
                    </a:moveTo>
                    <a:lnTo>
                      <a:pt x="4021" y="0"/>
                    </a:lnTo>
                    <a:lnTo>
                      <a:pt x="0" y="9233"/>
                    </a:lnTo>
                    <a:cubicBezTo>
                      <a:pt x="2606" y="6925"/>
                      <a:pt x="4915" y="4244"/>
                      <a:pt x="6999" y="1340"/>
                    </a:cubicBezTo>
                    <a:close/>
                  </a:path>
                </a:pathLst>
              </a:custGeom>
              <a:noFill/>
              <a:ln w="7435" cap="flat">
                <a:noFill/>
                <a:prstDash val="solid"/>
                <a:miter/>
              </a:ln>
            </p:spPr>
            <p:txBody>
              <a:bodyPr rtlCol="0" anchor="ctr"/>
              <a:lstStyle/>
              <a:p>
                <a:endParaRPr lang="en-US"/>
              </a:p>
            </p:txBody>
          </p:sp>
          <p:sp>
            <p:nvSpPr>
              <p:cNvPr id="34" name="Freeform: Shape 110">
                <a:extLst>
                  <a:ext uri="{FF2B5EF4-FFF2-40B4-BE49-F238E27FC236}">
                    <a16:creationId xmlns:a16="http://schemas.microsoft.com/office/drawing/2014/main" id="{80583A1B-780F-6714-1DF9-DD31437045A6}"/>
                  </a:ext>
                </a:extLst>
              </p:cNvPr>
              <p:cNvSpPr/>
              <p:nvPr/>
            </p:nvSpPr>
            <p:spPr>
              <a:xfrm>
                <a:off x="1425081" y="4827465"/>
                <a:ext cx="16391" cy="37644"/>
              </a:xfrm>
              <a:custGeom>
                <a:avLst/>
                <a:gdLst>
                  <a:gd name="connsiteX0" fmla="*/ 13329 w 24349"/>
                  <a:gd name="connsiteY0" fmla="*/ 17722 h 55920"/>
                  <a:gd name="connsiteX1" fmla="*/ 0 w 24349"/>
                  <a:gd name="connsiteY1" fmla="*/ 55921 h 55920"/>
                  <a:gd name="connsiteX2" fmla="*/ 24349 w 24349"/>
                  <a:gd name="connsiteY2" fmla="*/ 0 h 55920"/>
                  <a:gd name="connsiteX3" fmla="*/ 13329 w 24349"/>
                  <a:gd name="connsiteY3" fmla="*/ 17722 h 55920"/>
                </a:gdLst>
                <a:ahLst/>
                <a:cxnLst>
                  <a:cxn ang="0">
                    <a:pos x="connsiteX0" y="connsiteY0"/>
                  </a:cxn>
                  <a:cxn ang="0">
                    <a:pos x="connsiteX1" y="connsiteY1"/>
                  </a:cxn>
                  <a:cxn ang="0">
                    <a:pos x="connsiteX2" y="connsiteY2"/>
                  </a:cxn>
                  <a:cxn ang="0">
                    <a:pos x="connsiteX3" y="connsiteY3"/>
                  </a:cxn>
                </a:cxnLst>
                <a:rect l="l" t="t" r="r" b="b"/>
                <a:pathLst>
                  <a:path w="24349" h="55920">
                    <a:moveTo>
                      <a:pt x="13329" y="17722"/>
                    </a:moveTo>
                    <a:cubicBezTo>
                      <a:pt x="8861" y="30455"/>
                      <a:pt x="4468" y="43188"/>
                      <a:pt x="0" y="55921"/>
                    </a:cubicBezTo>
                    <a:lnTo>
                      <a:pt x="24349" y="0"/>
                    </a:lnTo>
                    <a:cubicBezTo>
                      <a:pt x="15339" y="1117"/>
                      <a:pt x="15637" y="11169"/>
                      <a:pt x="13329" y="17722"/>
                    </a:cubicBezTo>
                    <a:close/>
                  </a:path>
                </a:pathLst>
              </a:custGeom>
              <a:noFill/>
              <a:ln w="7435" cap="flat">
                <a:noFill/>
                <a:prstDash val="solid"/>
                <a:miter/>
              </a:ln>
            </p:spPr>
            <p:txBody>
              <a:bodyPr rtlCol="0" anchor="ctr"/>
              <a:lstStyle/>
              <a:p>
                <a:endParaRPr lang="en-US"/>
              </a:p>
            </p:txBody>
          </p:sp>
          <p:sp>
            <p:nvSpPr>
              <p:cNvPr id="35" name="Freeform: Shape 111">
                <a:extLst>
                  <a:ext uri="{FF2B5EF4-FFF2-40B4-BE49-F238E27FC236}">
                    <a16:creationId xmlns:a16="http://schemas.microsoft.com/office/drawing/2014/main" id="{EADF854C-7628-8975-72C4-7D9F5FACCC65}"/>
                  </a:ext>
                </a:extLst>
              </p:cNvPr>
              <p:cNvSpPr/>
              <p:nvPr/>
            </p:nvSpPr>
            <p:spPr>
              <a:xfrm>
                <a:off x="1171767" y="3761486"/>
                <a:ext cx="592286" cy="1547840"/>
              </a:xfrm>
              <a:custGeom>
                <a:avLst/>
                <a:gdLst>
                  <a:gd name="connsiteX0" fmla="*/ 804832 w 879845"/>
                  <a:gd name="connsiteY0" fmla="*/ 1340549 h 2299328"/>
                  <a:gd name="connsiteX1" fmla="*/ 644738 w 879845"/>
                  <a:gd name="connsiteY1" fmla="*/ 833534 h 2299328"/>
                  <a:gd name="connsiteX2" fmla="*/ 515322 w 879845"/>
                  <a:gd name="connsiteY2" fmla="*/ 396513 h 2299328"/>
                  <a:gd name="connsiteX3" fmla="*/ 520162 w 879845"/>
                  <a:gd name="connsiteY3" fmla="*/ 209165 h 2299328"/>
                  <a:gd name="connsiteX4" fmla="*/ 520162 w 879845"/>
                  <a:gd name="connsiteY4" fmla="*/ 209165 h 2299328"/>
                  <a:gd name="connsiteX5" fmla="*/ 573030 w 879845"/>
                  <a:gd name="connsiteY5" fmla="*/ 0 h 2299328"/>
                  <a:gd name="connsiteX6" fmla="*/ 95204 w 879845"/>
                  <a:gd name="connsiteY6" fmla="*/ 162850 h 2299328"/>
                  <a:gd name="connsiteX7" fmla="*/ 67206 w 879845"/>
                  <a:gd name="connsiteY7" fmla="*/ 186529 h 2299328"/>
                  <a:gd name="connsiteX8" fmla="*/ 264 w 879845"/>
                  <a:gd name="connsiteY8" fmla="*/ 737030 h 2299328"/>
                  <a:gd name="connsiteX9" fmla="*/ 32879 w 879845"/>
                  <a:gd name="connsiteY9" fmla="*/ 795930 h 2299328"/>
                  <a:gd name="connsiteX10" fmla="*/ 400649 w 879845"/>
                  <a:gd name="connsiteY10" fmla="*/ 994075 h 2299328"/>
                  <a:gd name="connsiteX11" fmla="*/ 199675 w 879845"/>
                  <a:gd name="connsiteY11" fmla="*/ 1218133 h 2299328"/>
                  <a:gd name="connsiteX12" fmla="*/ 194239 w 879845"/>
                  <a:gd name="connsiteY12" fmla="*/ 1292372 h 2299328"/>
                  <a:gd name="connsiteX13" fmla="*/ 765963 w 879845"/>
                  <a:gd name="connsiteY13" fmla="*/ 2114885 h 2299328"/>
                  <a:gd name="connsiteX14" fmla="*/ 847797 w 879845"/>
                  <a:gd name="connsiteY14" fmla="*/ 2299329 h 2299328"/>
                  <a:gd name="connsiteX15" fmla="*/ 879667 w 879845"/>
                  <a:gd name="connsiteY15" fmla="*/ 2031189 h 2299328"/>
                  <a:gd name="connsiteX16" fmla="*/ 804832 w 879845"/>
                  <a:gd name="connsiteY16" fmla="*/ 1340549 h 229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9845" h="2299328">
                    <a:moveTo>
                      <a:pt x="804832" y="1340549"/>
                    </a:moveTo>
                    <a:cubicBezTo>
                      <a:pt x="767899" y="1166530"/>
                      <a:pt x="722179" y="995043"/>
                      <a:pt x="644738" y="833534"/>
                    </a:cubicBezTo>
                    <a:cubicBezTo>
                      <a:pt x="578243" y="694885"/>
                      <a:pt x="529544" y="550502"/>
                      <a:pt x="515322" y="396513"/>
                    </a:cubicBezTo>
                    <a:cubicBezTo>
                      <a:pt x="509588" y="334039"/>
                      <a:pt x="507801" y="271193"/>
                      <a:pt x="520162" y="209165"/>
                    </a:cubicBezTo>
                    <a:lnTo>
                      <a:pt x="520162" y="209165"/>
                    </a:lnTo>
                    <a:lnTo>
                      <a:pt x="573030" y="0"/>
                    </a:lnTo>
                    <a:cubicBezTo>
                      <a:pt x="573030" y="0"/>
                      <a:pt x="136605" y="148106"/>
                      <a:pt x="95204" y="162850"/>
                    </a:cubicBezTo>
                    <a:cubicBezTo>
                      <a:pt x="82322" y="167466"/>
                      <a:pt x="72121" y="173423"/>
                      <a:pt x="67206" y="186529"/>
                    </a:cubicBezTo>
                    <a:cubicBezTo>
                      <a:pt x="50750" y="220558"/>
                      <a:pt x="5700" y="668301"/>
                      <a:pt x="264" y="737030"/>
                    </a:cubicBezTo>
                    <a:cubicBezTo>
                      <a:pt x="-1895" y="763986"/>
                      <a:pt x="9200" y="783123"/>
                      <a:pt x="32879" y="795930"/>
                    </a:cubicBezTo>
                    <a:cubicBezTo>
                      <a:pt x="70706" y="816333"/>
                      <a:pt x="400649" y="994075"/>
                      <a:pt x="400649" y="994075"/>
                    </a:cubicBezTo>
                    <a:cubicBezTo>
                      <a:pt x="400649" y="994075"/>
                      <a:pt x="255224" y="1153797"/>
                      <a:pt x="199675" y="1218133"/>
                    </a:cubicBezTo>
                    <a:cubicBezTo>
                      <a:pt x="174283" y="1247545"/>
                      <a:pt x="172273" y="1259161"/>
                      <a:pt x="194239" y="1292372"/>
                    </a:cubicBezTo>
                    <a:cubicBezTo>
                      <a:pt x="231843" y="1349112"/>
                      <a:pt x="675044" y="1977055"/>
                      <a:pt x="765963" y="2114885"/>
                    </a:cubicBezTo>
                    <a:cubicBezTo>
                      <a:pt x="800215" y="2166860"/>
                      <a:pt x="830298" y="2237153"/>
                      <a:pt x="847797" y="2299329"/>
                    </a:cubicBezTo>
                    <a:cubicBezTo>
                      <a:pt x="847797" y="2287415"/>
                      <a:pt x="878848" y="2101110"/>
                      <a:pt x="879667" y="2031189"/>
                    </a:cubicBezTo>
                    <a:cubicBezTo>
                      <a:pt x="882422" y="1797973"/>
                      <a:pt x="853158" y="1568107"/>
                      <a:pt x="804832" y="1340549"/>
                    </a:cubicBezTo>
                    <a:close/>
                  </a:path>
                </a:pathLst>
              </a:custGeom>
              <a:solidFill>
                <a:srgbClr val="FFFFFF"/>
              </a:solidFill>
              <a:ln w="7435" cap="flat">
                <a:noFill/>
                <a:prstDash val="solid"/>
                <a:miter/>
              </a:ln>
            </p:spPr>
            <p:txBody>
              <a:bodyPr rtlCol="0" anchor="ctr"/>
              <a:lstStyle/>
              <a:p>
                <a:endParaRPr lang="en-US"/>
              </a:p>
            </p:txBody>
          </p:sp>
          <p:sp>
            <p:nvSpPr>
              <p:cNvPr id="36" name="Freeform: Shape 112">
                <a:extLst>
                  <a:ext uri="{FF2B5EF4-FFF2-40B4-BE49-F238E27FC236}">
                    <a16:creationId xmlns:a16="http://schemas.microsoft.com/office/drawing/2014/main" id="{2F530795-EDCB-572F-992F-6BDB06DA4590}"/>
                  </a:ext>
                </a:extLst>
              </p:cNvPr>
              <p:cNvSpPr/>
              <p:nvPr/>
            </p:nvSpPr>
            <p:spPr>
              <a:xfrm>
                <a:off x="2145358" y="3735520"/>
                <a:ext cx="531261" cy="1573756"/>
              </a:xfrm>
              <a:custGeom>
                <a:avLst/>
                <a:gdLst>
                  <a:gd name="connsiteX0" fmla="*/ 786301 w 789192"/>
                  <a:gd name="connsiteY0" fmla="*/ 777910 h 2337826"/>
                  <a:gd name="connsiteX1" fmla="*/ 642960 w 789192"/>
                  <a:gd name="connsiteY1" fmla="*/ 208793 h 2337826"/>
                  <a:gd name="connsiteX2" fmla="*/ 601336 w 789192"/>
                  <a:gd name="connsiteY2" fmla="*/ 157116 h 2337826"/>
                  <a:gd name="connsiteX3" fmla="*/ 473037 w 789192"/>
                  <a:gd name="connsiteY3" fmla="*/ 107598 h 2337826"/>
                  <a:gd name="connsiteX4" fmla="*/ 256946 w 789192"/>
                  <a:gd name="connsiteY4" fmla="*/ 47135 h 2337826"/>
                  <a:gd name="connsiteX5" fmla="*/ 497 w 789192"/>
                  <a:gd name="connsiteY5" fmla="*/ 0 h 2337826"/>
                  <a:gd name="connsiteX6" fmla="*/ 155826 w 789192"/>
                  <a:gd name="connsiteY6" fmla="*/ 246694 h 2337826"/>
                  <a:gd name="connsiteX7" fmla="*/ 264765 w 789192"/>
                  <a:gd name="connsiteY7" fmla="*/ 688183 h 2337826"/>
                  <a:gd name="connsiteX8" fmla="*/ 269531 w 789192"/>
                  <a:gd name="connsiteY8" fmla="*/ 1151042 h 2337826"/>
                  <a:gd name="connsiteX9" fmla="*/ 278094 w 789192"/>
                  <a:gd name="connsiteY9" fmla="*/ 1613901 h 2337826"/>
                  <a:gd name="connsiteX10" fmla="*/ 328207 w 789192"/>
                  <a:gd name="connsiteY10" fmla="*/ 2337826 h 2337826"/>
                  <a:gd name="connsiteX11" fmla="*/ 716976 w 789192"/>
                  <a:gd name="connsiteY11" fmla="*/ 1423947 h 2337826"/>
                  <a:gd name="connsiteX12" fmla="*/ 757633 w 789192"/>
                  <a:gd name="connsiteY12" fmla="*/ 1338464 h 2337826"/>
                  <a:gd name="connsiteX13" fmla="*/ 746910 w 789192"/>
                  <a:gd name="connsiteY13" fmla="*/ 1302276 h 2337826"/>
                  <a:gd name="connsiteX14" fmla="*/ 500439 w 789192"/>
                  <a:gd name="connsiteY14" fmla="*/ 1101599 h 2337826"/>
                  <a:gd name="connsiteX15" fmla="*/ 500290 w 789192"/>
                  <a:gd name="connsiteY15" fmla="*/ 1040986 h 2337826"/>
                  <a:gd name="connsiteX16" fmla="*/ 765079 w 789192"/>
                  <a:gd name="connsiteY16" fmla="*/ 838895 h 2337826"/>
                  <a:gd name="connsiteX17" fmla="*/ 786301 w 789192"/>
                  <a:gd name="connsiteY17" fmla="*/ 777910 h 23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9192" h="2337826">
                    <a:moveTo>
                      <a:pt x="786301" y="777910"/>
                    </a:moveTo>
                    <a:cubicBezTo>
                      <a:pt x="747952" y="630549"/>
                      <a:pt x="643630" y="218175"/>
                      <a:pt x="642960" y="208793"/>
                    </a:cubicBezTo>
                    <a:cubicBezTo>
                      <a:pt x="640950" y="181912"/>
                      <a:pt x="625834" y="167466"/>
                      <a:pt x="601336" y="157116"/>
                    </a:cubicBezTo>
                    <a:cubicBezTo>
                      <a:pt x="559041" y="139171"/>
                      <a:pt x="516746" y="121597"/>
                      <a:pt x="473037" y="107598"/>
                    </a:cubicBezTo>
                    <a:cubicBezTo>
                      <a:pt x="401702" y="84813"/>
                      <a:pt x="330441" y="61730"/>
                      <a:pt x="256946" y="47135"/>
                    </a:cubicBezTo>
                    <a:lnTo>
                      <a:pt x="497" y="0"/>
                    </a:lnTo>
                    <a:cubicBezTo>
                      <a:pt x="-10002" y="18243"/>
                      <a:pt x="149125" y="232100"/>
                      <a:pt x="155826" y="246694"/>
                    </a:cubicBezTo>
                    <a:cubicBezTo>
                      <a:pt x="220013" y="387056"/>
                      <a:pt x="257244" y="533375"/>
                      <a:pt x="264765" y="688183"/>
                    </a:cubicBezTo>
                    <a:cubicBezTo>
                      <a:pt x="272286" y="842544"/>
                      <a:pt x="269456" y="996755"/>
                      <a:pt x="269531" y="1151042"/>
                    </a:cubicBezTo>
                    <a:cubicBezTo>
                      <a:pt x="269605" y="1305403"/>
                      <a:pt x="272732" y="1459689"/>
                      <a:pt x="278094" y="1613901"/>
                    </a:cubicBezTo>
                    <a:cubicBezTo>
                      <a:pt x="283902" y="1781070"/>
                      <a:pt x="315921" y="2286223"/>
                      <a:pt x="328207" y="2337826"/>
                    </a:cubicBezTo>
                    <a:cubicBezTo>
                      <a:pt x="333196" y="2325986"/>
                      <a:pt x="716976" y="1423947"/>
                      <a:pt x="716976" y="1423947"/>
                    </a:cubicBezTo>
                    <a:cubicBezTo>
                      <a:pt x="716976" y="1423947"/>
                      <a:pt x="743634" y="1366760"/>
                      <a:pt x="757633" y="1338464"/>
                    </a:cubicBezTo>
                    <a:cubicBezTo>
                      <a:pt x="765749" y="1322157"/>
                      <a:pt x="758750" y="1311956"/>
                      <a:pt x="746910" y="1302276"/>
                    </a:cubicBezTo>
                    <a:cubicBezTo>
                      <a:pt x="664778" y="1235408"/>
                      <a:pt x="582720" y="1168317"/>
                      <a:pt x="500439" y="1101599"/>
                    </a:cubicBezTo>
                    <a:cubicBezTo>
                      <a:pt x="474005" y="1080154"/>
                      <a:pt x="473409" y="1061613"/>
                      <a:pt x="500290" y="1040986"/>
                    </a:cubicBezTo>
                    <a:cubicBezTo>
                      <a:pt x="588379" y="973374"/>
                      <a:pt x="676171" y="905390"/>
                      <a:pt x="765079" y="838895"/>
                    </a:cubicBezTo>
                    <a:cubicBezTo>
                      <a:pt x="787492" y="822290"/>
                      <a:pt x="793523" y="805685"/>
                      <a:pt x="786301" y="777910"/>
                    </a:cubicBezTo>
                    <a:close/>
                  </a:path>
                </a:pathLst>
              </a:custGeom>
              <a:solidFill>
                <a:srgbClr val="FFFFFF"/>
              </a:solidFill>
              <a:ln w="7435" cap="flat">
                <a:noFill/>
                <a:prstDash val="solid"/>
                <a:miter/>
              </a:ln>
            </p:spPr>
            <p:txBody>
              <a:bodyPr rtlCol="0" anchor="ctr"/>
              <a:lstStyle/>
              <a:p>
                <a:endParaRPr lang="en-US"/>
              </a:p>
            </p:txBody>
          </p:sp>
          <p:sp>
            <p:nvSpPr>
              <p:cNvPr id="37" name="Freeform: Shape 113">
                <a:extLst>
                  <a:ext uri="{FF2B5EF4-FFF2-40B4-BE49-F238E27FC236}">
                    <a16:creationId xmlns:a16="http://schemas.microsoft.com/office/drawing/2014/main" id="{7A90011A-CFED-4E18-A282-849D87CC918B}"/>
                  </a:ext>
                </a:extLst>
              </p:cNvPr>
              <p:cNvSpPr/>
              <p:nvPr/>
            </p:nvSpPr>
            <p:spPr>
              <a:xfrm>
                <a:off x="2139324" y="3684442"/>
                <a:ext cx="557051" cy="1317644"/>
              </a:xfrm>
              <a:custGeom>
                <a:avLst/>
                <a:gdLst>
                  <a:gd name="connsiteX0" fmla="*/ 216317 w 827503"/>
                  <a:gd name="connsiteY0" fmla="*/ 114523 h 1957369"/>
                  <a:gd name="connsiteX1" fmla="*/ 410814 w 827503"/>
                  <a:gd name="connsiteY1" fmla="*/ 525631 h 1957369"/>
                  <a:gd name="connsiteX2" fmla="*/ 453927 w 827503"/>
                  <a:gd name="connsiteY2" fmla="*/ 885732 h 1957369"/>
                  <a:gd name="connsiteX3" fmla="*/ 519603 w 827503"/>
                  <a:gd name="connsiteY3" fmla="*/ 1323572 h 1957369"/>
                  <a:gd name="connsiteX4" fmla="*/ 549537 w 827503"/>
                  <a:gd name="connsiteY4" fmla="*/ 1358792 h 1957369"/>
                  <a:gd name="connsiteX5" fmla="*/ 580812 w 827503"/>
                  <a:gd name="connsiteY5" fmla="*/ 1411512 h 1957369"/>
                  <a:gd name="connsiteX6" fmla="*/ 636063 w 827503"/>
                  <a:gd name="connsiteY6" fmla="*/ 1466242 h 1957369"/>
                  <a:gd name="connsiteX7" fmla="*/ 705388 w 827503"/>
                  <a:gd name="connsiteY7" fmla="*/ 1527227 h 1957369"/>
                  <a:gd name="connsiteX8" fmla="*/ 777839 w 827503"/>
                  <a:gd name="connsiteY8" fmla="*/ 1602062 h 1957369"/>
                  <a:gd name="connsiteX9" fmla="*/ 790051 w 827503"/>
                  <a:gd name="connsiteY9" fmla="*/ 1860745 h 1957369"/>
                  <a:gd name="connsiteX10" fmla="*/ 548495 w 827503"/>
                  <a:gd name="connsiteY10" fmla="*/ 1949578 h 1957369"/>
                  <a:gd name="connsiteX11" fmla="*/ 424366 w 827503"/>
                  <a:gd name="connsiteY11" fmla="*/ 1879583 h 1957369"/>
                  <a:gd name="connsiteX12" fmla="*/ 398602 w 827503"/>
                  <a:gd name="connsiteY12" fmla="*/ 1641527 h 1957369"/>
                  <a:gd name="connsiteX13" fmla="*/ 438439 w 827503"/>
                  <a:gd name="connsiteY13" fmla="*/ 1516579 h 1957369"/>
                  <a:gd name="connsiteX14" fmla="*/ 436131 w 827503"/>
                  <a:gd name="connsiteY14" fmla="*/ 1484411 h 1957369"/>
                  <a:gd name="connsiteX15" fmla="*/ 421759 w 827503"/>
                  <a:gd name="connsiteY15" fmla="*/ 1432287 h 1957369"/>
                  <a:gd name="connsiteX16" fmla="*/ 429057 w 827503"/>
                  <a:gd name="connsiteY16" fmla="*/ 1383663 h 1957369"/>
                  <a:gd name="connsiteX17" fmla="*/ 434567 w 827503"/>
                  <a:gd name="connsiteY17" fmla="*/ 1333029 h 1957369"/>
                  <a:gd name="connsiteX18" fmla="*/ 385720 w 827503"/>
                  <a:gd name="connsiteY18" fmla="*/ 1046571 h 1957369"/>
                  <a:gd name="connsiteX19" fmla="*/ 308130 w 827503"/>
                  <a:gd name="connsiteY19" fmla="*/ 464572 h 1957369"/>
                  <a:gd name="connsiteX20" fmla="*/ 149301 w 827503"/>
                  <a:gd name="connsiteY20" fmla="*/ 169700 h 1957369"/>
                  <a:gd name="connsiteX21" fmla="*/ 9460 w 827503"/>
                  <a:gd name="connsiteY21" fmla="*/ 76026 h 1957369"/>
                  <a:gd name="connsiteX22" fmla="*/ 2014 w 827503"/>
                  <a:gd name="connsiteY22" fmla="*/ 0 h 1957369"/>
                  <a:gd name="connsiteX23" fmla="*/ 200829 w 827503"/>
                  <a:gd name="connsiteY23" fmla="*/ 100822 h 1957369"/>
                  <a:gd name="connsiteX24" fmla="*/ 216317 w 827503"/>
                  <a:gd name="connsiteY24" fmla="*/ 114523 h 19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7503" h="1957369">
                    <a:moveTo>
                      <a:pt x="216317" y="114523"/>
                    </a:moveTo>
                    <a:cubicBezTo>
                      <a:pt x="328160" y="229270"/>
                      <a:pt x="377678" y="373802"/>
                      <a:pt x="410814" y="525631"/>
                    </a:cubicBezTo>
                    <a:cubicBezTo>
                      <a:pt x="436727" y="644176"/>
                      <a:pt x="444992" y="764954"/>
                      <a:pt x="453927" y="885732"/>
                    </a:cubicBezTo>
                    <a:cubicBezTo>
                      <a:pt x="464799" y="1033168"/>
                      <a:pt x="473883" y="1181199"/>
                      <a:pt x="519603" y="1323572"/>
                    </a:cubicBezTo>
                    <a:cubicBezTo>
                      <a:pt x="524741" y="1339581"/>
                      <a:pt x="528762" y="1353803"/>
                      <a:pt x="549537" y="1358792"/>
                    </a:cubicBezTo>
                    <a:cubicBezTo>
                      <a:pt x="575227" y="1364973"/>
                      <a:pt x="575227" y="1391631"/>
                      <a:pt x="580812" y="1411512"/>
                    </a:cubicBezTo>
                    <a:cubicBezTo>
                      <a:pt x="589151" y="1440999"/>
                      <a:pt x="597715" y="1463338"/>
                      <a:pt x="636063" y="1466242"/>
                    </a:cubicBezTo>
                    <a:cubicBezTo>
                      <a:pt x="676794" y="1470039"/>
                      <a:pt x="683049" y="1490963"/>
                      <a:pt x="705388" y="1527227"/>
                    </a:cubicBezTo>
                    <a:cubicBezTo>
                      <a:pt x="719386" y="1555820"/>
                      <a:pt x="722142" y="1532811"/>
                      <a:pt x="777839" y="1602062"/>
                    </a:cubicBezTo>
                    <a:cubicBezTo>
                      <a:pt x="840165" y="1677418"/>
                      <a:pt x="843367" y="1780251"/>
                      <a:pt x="790051" y="1860745"/>
                    </a:cubicBezTo>
                    <a:cubicBezTo>
                      <a:pt x="738449" y="1938707"/>
                      <a:pt x="641424" y="1974375"/>
                      <a:pt x="548495" y="1949578"/>
                    </a:cubicBezTo>
                    <a:cubicBezTo>
                      <a:pt x="507168" y="1936994"/>
                      <a:pt x="450279" y="1914655"/>
                      <a:pt x="424366" y="1879583"/>
                    </a:cubicBezTo>
                    <a:cubicBezTo>
                      <a:pt x="373285" y="1810482"/>
                      <a:pt x="355264" y="1717404"/>
                      <a:pt x="398602" y="1641527"/>
                    </a:cubicBezTo>
                    <a:cubicBezTo>
                      <a:pt x="438737" y="1571234"/>
                      <a:pt x="403591" y="1565650"/>
                      <a:pt x="438439" y="1516579"/>
                    </a:cubicBezTo>
                    <a:cubicBezTo>
                      <a:pt x="444843" y="1507569"/>
                      <a:pt x="439482" y="1494985"/>
                      <a:pt x="436131" y="1484411"/>
                    </a:cubicBezTo>
                    <a:cubicBezTo>
                      <a:pt x="430770" y="1467210"/>
                      <a:pt x="426749" y="1449562"/>
                      <a:pt x="421759" y="1432287"/>
                    </a:cubicBezTo>
                    <a:cubicBezTo>
                      <a:pt x="416696" y="1414788"/>
                      <a:pt x="417813" y="1397588"/>
                      <a:pt x="429057" y="1383663"/>
                    </a:cubicBezTo>
                    <a:cubicBezTo>
                      <a:pt x="442460" y="1367132"/>
                      <a:pt x="439928" y="1351197"/>
                      <a:pt x="434567" y="1333029"/>
                    </a:cubicBezTo>
                    <a:cubicBezTo>
                      <a:pt x="406942" y="1239503"/>
                      <a:pt x="393836" y="1143521"/>
                      <a:pt x="385720" y="1046571"/>
                    </a:cubicBezTo>
                    <a:cubicBezTo>
                      <a:pt x="369412" y="851330"/>
                      <a:pt x="360105" y="655196"/>
                      <a:pt x="308130" y="464572"/>
                    </a:cubicBezTo>
                    <a:cubicBezTo>
                      <a:pt x="277898" y="353846"/>
                      <a:pt x="234561" y="251088"/>
                      <a:pt x="149301" y="169700"/>
                    </a:cubicBezTo>
                    <a:cubicBezTo>
                      <a:pt x="109761" y="131948"/>
                      <a:pt x="57563" y="98365"/>
                      <a:pt x="9460" y="76026"/>
                    </a:cubicBezTo>
                    <a:cubicBezTo>
                      <a:pt x="2982" y="73644"/>
                      <a:pt x="-3347" y="39540"/>
                      <a:pt x="2014" y="0"/>
                    </a:cubicBezTo>
                    <a:cubicBezTo>
                      <a:pt x="79008" y="12510"/>
                      <a:pt x="142674" y="51305"/>
                      <a:pt x="200829" y="100822"/>
                    </a:cubicBezTo>
                    <a:cubicBezTo>
                      <a:pt x="206191" y="105141"/>
                      <a:pt x="211179" y="109907"/>
                      <a:pt x="216317" y="114523"/>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38" name="Freeform: Shape 114">
                <a:extLst>
                  <a:ext uri="{FF2B5EF4-FFF2-40B4-BE49-F238E27FC236}">
                    <a16:creationId xmlns:a16="http://schemas.microsoft.com/office/drawing/2014/main" id="{8FA8F95E-0FA4-9033-B12E-AAC37227BD92}"/>
                  </a:ext>
                </a:extLst>
              </p:cNvPr>
              <p:cNvSpPr/>
              <p:nvPr/>
            </p:nvSpPr>
            <p:spPr>
              <a:xfrm>
                <a:off x="1147427" y="3660782"/>
                <a:ext cx="510640" cy="1049382"/>
              </a:xfrm>
              <a:custGeom>
                <a:avLst/>
                <a:gdLst>
                  <a:gd name="connsiteX0" fmla="*/ 758559 w 758559"/>
                  <a:gd name="connsiteY0" fmla="*/ 0 h 1558864"/>
                  <a:gd name="connsiteX1" fmla="*/ 741954 w 758559"/>
                  <a:gd name="connsiteY1" fmla="*/ 114970 h 1558864"/>
                  <a:gd name="connsiteX2" fmla="*/ 717456 w 758559"/>
                  <a:gd name="connsiteY2" fmla="*/ 140958 h 1558864"/>
                  <a:gd name="connsiteX3" fmla="*/ 599656 w 758559"/>
                  <a:gd name="connsiteY3" fmla="*/ 221154 h 1558864"/>
                  <a:gd name="connsiteX4" fmla="*/ 377088 w 758559"/>
                  <a:gd name="connsiteY4" fmla="*/ 615359 h 1558864"/>
                  <a:gd name="connsiteX5" fmla="*/ 407915 w 758559"/>
                  <a:gd name="connsiteY5" fmla="*/ 785505 h 1558864"/>
                  <a:gd name="connsiteX6" fmla="*/ 520502 w 758559"/>
                  <a:gd name="connsiteY6" fmla="*/ 1060793 h 1558864"/>
                  <a:gd name="connsiteX7" fmla="*/ 578956 w 758559"/>
                  <a:gd name="connsiteY7" fmla="*/ 1286862 h 1558864"/>
                  <a:gd name="connsiteX8" fmla="*/ 567116 w 758559"/>
                  <a:gd name="connsiteY8" fmla="*/ 1408906 h 1558864"/>
                  <a:gd name="connsiteX9" fmla="*/ 555277 w 758559"/>
                  <a:gd name="connsiteY9" fmla="*/ 1482772 h 1558864"/>
                  <a:gd name="connsiteX10" fmla="*/ 457209 w 758559"/>
                  <a:gd name="connsiteY10" fmla="*/ 1555597 h 1558864"/>
                  <a:gd name="connsiteX11" fmla="*/ 374779 w 758559"/>
                  <a:gd name="connsiteY11" fmla="*/ 1485528 h 1558864"/>
                  <a:gd name="connsiteX12" fmla="*/ 424222 w 758559"/>
                  <a:gd name="connsiteY12" fmla="*/ 1397066 h 1558864"/>
                  <a:gd name="connsiteX13" fmla="*/ 451476 w 758559"/>
                  <a:gd name="connsiteY13" fmla="*/ 1361473 h 1558864"/>
                  <a:gd name="connsiteX14" fmla="*/ 436881 w 758559"/>
                  <a:gd name="connsiteY14" fmla="*/ 1159829 h 1558864"/>
                  <a:gd name="connsiteX15" fmla="*/ 343505 w 758559"/>
                  <a:gd name="connsiteY15" fmla="*/ 936888 h 1558864"/>
                  <a:gd name="connsiteX16" fmla="*/ 175964 w 758559"/>
                  <a:gd name="connsiteY16" fmla="*/ 1360877 h 1558864"/>
                  <a:gd name="connsiteX17" fmla="*/ 172316 w 758559"/>
                  <a:gd name="connsiteY17" fmla="*/ 1420671 h 1558864"/>
                  <a:gd name="connsiteX18" fmla="*/ 145509 w 758559"/>
                  <a:gd name="connsiteY18" fmla="*/ 1524769 h 1558864"/>
                  <a:gd name="connsiteX19" fmla="*/ 46846 w 758559"/>
                  <a:gd name="connsiteY19" fmla="*/ 1525812 h 1558864"/>
                  <a:gd name="connsiteX20" fmla="*/ 2616 w 758559"/>
                  <a:gd name="connsiteY20" fmla="*/ 1478752 h 1558864"/>
                  <a:gd name="connsiteX21" fmla="*/ 15498 w 758559"/>
                  <a:gd name="connsiteY21" fmla="*/ 1407044 h 1558864"/>
                  <a:gd name="connsiteX22" fmla="*/ 91524 w 758559"/>
                  <a:gd name="connsiteY22" fmla="*/ 1258566 h 1558864"/>
                  <a:gd name="connsiteX23" fmla="*/ 208207 w 758559"/>
                  <a:gd name="connsiteY23" fmla="*/ 1005914 h 1558864"/>
                  <a:gd name="connsiteX24" fmla="*/ 240896 w 758559"/>
                  <a:gd name="connsiteY24" fmla="*/ 877988 h 1558864"/>
                  <a:gd name="connsiteX25" fmla="*/ 252140 w 758559"/>
                  <a:gd name="connsiteY25" fmla="*/ 680439 h 1558864"/>
                  <a:gd name="connsiteX26" fmla="*/ 406873 w 758559"/>
                  <a:gd name="connsiteY26" fmla="*/ 252354 h 1558864"/>
                  <a:gd name="connsiteX27" fmla="*/ 758559 w 758559"/>
                  <a:gd name="connsiteY27" fmla="*/ 0 h 155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559" h="1558864">
                    <a:moveTo>
                      <a:pt x="758559" y="0"/>
                    </a:moveTo>
                    <a:cubicBezTo>
                      <a:pt x="754166" y="39465"/>
                      <a:pt x="752453" y="70516"/>
                      <a:pt x="741954" y="114970"/>
                    </a:cubicBezTo>
                    <a:cubicBezTo>
                      <a:pt x="737263" y="125172"/>
                      <a:pt x="727657" y="135596"/>
                      <a:pt x="717456" y="140958"/>
                    </a:cubicBezTo>
                    <a:cubicBezTo>
                      <a:pt x="675161" y="163147"/>
                      <a:pt x="637558" y="192337"/>
                      <a:pt x="599656" y="221154"/>
                    </a:cubicBezTo>
                    <a:cubicBezTo>
                      <a:pt x="481186" y="327561"/>
                      <a:pt x="398831" y="454892"/>
                      <a:pt x="377088" y="615359"/>
                    </a:cubicBezTo>
                    <a:cubicBezTo>
                      <a:pt x="369120" y="674258"/>
                      <a:pt x="391831" y="730105"/>
                      <a:pt x="407915" y="785505"/>
                    </a:cubicBezTo>
                    <a:cubicBezTo>
                      <a:pt x="435690" y="881115"/>
                      <a:pt x="482527" y="969204"/>
                      <a:pt x="520502" y="1060793"/>
                    </a:cubicBezTo>
                    <a:cubicBezTo>
                      <a:pt x="550660" y="1133543"/>
                      <a:pt x="570988" y="1208602"/>
                      <a:pt x="578956" y="1286862"/>
                    </a:cubicBezTo>
                    <a:cubicBezTo>
                      <a:pt x="583126" y="1328189"/>
                      <a:pt x="576498" y="1368919"/>
                      <a:pt x="567116" y="1408906"/>
                    </a:cubicBezTo>
                    <a:cubicBezTo>
                      <a:pt x="561383" y="1433404"/>
                      <a:pt x="556617" y="1457530"/>
                      <a:pt x="555277" y="1482772"/>
                    </a:cubicBezTo>
                    <a:cubicBezTo>
                      <a:pt x="552149" y="1541598"/>
                      <a:pt x="514620" y="1568777"/>
                      <a:pt x="457209" y="1555597"/>
                    </a:cubicBezTo>
                    <a:cubicBezTo>
                      <a:pt x="397416" y="1535120"/>
                      <a:pt x="377981" y="1519855"/>
                      <a:pt x="374779" y="1485528"/>
                    </a:cubicBezTo>
                    <a:cubicBezTo>
                      <a:pt x="371280" y="1448669"/>
                      <a:pt x="391980" y="1410321"/>
                      <a:pt x="424222" y="1397066"/>
                    </a:cubicBezTo>
                    <a:cubicBezTo>
                      <a:pt x="441647" y="1389918"/>
                      <a:pt x="448199" y="1378674"/>
                      <a:pt x="451476" y="1361473"/>
                    </a:cubicBezTo>
                    <a:cubicBezTo>
                      <a:pt x="460784" y="1313445"/>
                      <a:pt x="442019" y="1179040"/>
                      <a:pt x="436881" y="1159829"/>
                    </a:cubicBezTo>
                    <a:cubicBezTo>
                      <a:pt x="411936" y="1083728"/>
                      <a:pt x="379545" y="1010754"/>
                      <a:pt x="343505" y="936888"/>
                    </a:cubicBezTo>
                    <a:cubicBezTo>
                      <a:pt x="304859" y="1086185"/>
                      <a:pt x="237247" y="1222228"/>
                      <a:pt x="175964" y="1360877"/>
                    </a:cubicBezTo>
                    <a:cubicBezTo>
                      <a:pt x="167401" y="1380238"/>
                      <a:pt x="163455" y="1398034"/>
                      <a:pt x="172316" y="1420671"/>
                    </a:cubicBezTo>
                    <a:cubicBezTo>
                      <a:pt x="189070" y="1463487"/>
                      <a:pt x="176113" y="1503995"/>
                      <a:pt x="145509" y="1524769"/>
                    </a:cubicBezTo>
                    <a:cubicBezTo>
                      <a:pt x="127489" y="1536088"/>
                      <a:pt x="60771" y="1527748"/>
                      <a:pt x="46846" y="1525812"/>
                    </a:cubicBezTo>
                    <a:cubicBezTo>
                      <a:pt x="20933" y="1522238"/>
                      <a:pt x="7753" y="1502580"/>
                      <a:pt x="2616" y="1478752"/>
                    </a:cubicBezTo>
                    <a:cubicBezTo>
                      <a:pt x="-2820" y="1453583"/>
                      <a:pt x="-363" y="1427596"/>
                      <a:pt x="15498" y="1407044"/>
                    </a:cubicBezTo>
                    <a:cubicBezTo>
                      <a:pt x="50197" y="1362069"/>
                      <a:pt x="66430" y="1308158"/>
                      <a:pt x="91524" y="1258566"/>
                    </a:cubicBezTo>
                    <a:cubicBezTo>
                      <a:pt x="133446" y="1175764"/>
                      <a:pt x="171720" y="1091249"/>
                      <a:pt x="208207" y="1005914"/>
                    </a:cubicBezTo>
                    <a:cubicBezTo>
                      <a:pt x="217887" y="962950"/>
                      <a:pt x="235311" y="921995"/>
                      <a:pt x="240896" y="877988"/>
                    </a:cubicBezTo>
                    <a:cubicBezTo>
                      <a:pt x="249161" y="812386"/>
                      <a:pt x="256905" y="746412"/>
                      <a:pt x="252140" y="680439"/>
                    </a:cubicBezTo>
                    <a:cubicBezTo>
                      <a:pt x="240151" y="514238"/>
                      <a:pt x="313497" y="379982"/>
                      <a:pt x="406873" y="252354"/>
                    </a:cubicBezTo>
                    <a:cubicBezTo>
                      <a:pt x="469272" y="171785"/>
                      <a:pt x="649099" y="41327"/>
                      <a:pt x="758559" y="0"/>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39" name="Freeform: Shape 115">
                <a:extLst>
                  <a:ext uri="{FF2B5EF4-FFF2-40B4-BE49-F238E27FC236}">
                    <a16:creationId xmlns:a16="http://schemas.microsoft.com/office/drawing/2014/main" id="{674C6EC9-A2A0-1450-D7B5-3432CE461B9D}"/>
                  </a:ext>
                </a:extLst>
              </p:cNvPr>
              <p:cNvSpPr/>
              <p:nvPr/>
            </p:nvSpPr>
            <p:spPr>
              <a:xfrm>
                <a:off x="2429857" y="4789470"/>
                <a:ext cx="227821" cy="148430"/>
              </a:xfrm>
              <a:custGeom>
                <a:avLst/>
                <a:gdLst>
                  <a:gd name="connsiteX0" fmla="*/ 0 w 338430"/>
                  <a:gd name="connsiteY0" fmla="*/ 57559 h 220494"/>
                  <a:gd name="connsiteX1" fmla="*/ 195017 w 338430"/>
                  <a:gd name="connsiteY1" fmla="*/ 150712 h 220494"/>
                  <a:gd name="connsiteX2" fmla="*/ 324657 w 338430"/>
                  <a:gd name="connsiteY2" fmla="*/ 0 h 220494"/>
                  <a:gd name="connsiteX3" fmla="*/ 311551 w 338430"/>
                  <a:gd name="connsiteY3" fmla="*/ 141627 h 220494"/>
                  <a:gd name="connsiteX4" fmla="*/ 138054 w 338430"/>
                  <a:gd name="connsiteY4" fmla="*/ 217654 h 220494"/>
                  <a:gd name="connsiteX5" fmla="*/ 0 w 338430"/>
                  <a:gd name="connsiteY5" fmla="*/ 57559 h 22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430" h="220492">
                    <a:moveTo>
                      <a:pt x="0" y="57559"/>
                    </a:moveTo>
                    <a:cubicBezTo>
                      <a:pt x="57485" y="138649"/>
                      <a:pt x="122044" y="168583"/>
                      <a:pt x="195017" y="150712"/>
                    </a:cubicBezTo>
                    <a:cubicBezTo>
                      <a:pt x="266799" y="133139"/>
                      <a:pt x="314604" y="77590"/>
                      <a:pt x="324657" y="0"/>
                    </a:cubicBezTo>
                    <a:cubicBezTo>
                      <a:pt x="347293" y="30679"/>
                      <a:pt x="341411" y="94568"/>
                      <a:pt x="311551" y="141627"/>
                    </a:cubicBezTo>
                    <a:cubicBezTo>
                      <a:pt x="274841" y="199485"/>
                      <a:pt x="204251" y="230387"/>
                      <a:pt x="138054" y="217654"/>
                    </a:cubicBezTo>
                    <a:cubicBezTo>
                      <a:pt x="62698" y="203134"/>
                      <a:pt x="15042" y="148925"/>
                      <a:pt x="0" y="57559"/>
                    </a:cubicBezTo>
                    <a:close/>
                  </a:path>
                </a:pathLst>
              </a:custGeom>
              <a:solidFill>
                <a:srgbClr val="F9F9FD"/>
              </a:solidFill>
              <a:ln w="7435" cap="flat">
                <a:noFill/>
                <a:prstDash val="solid"/>
                <a:miter/>
              </a:ln>
            </p:spPr>
            <p:txBody>
              <a:bodyPr rtlCol="0" anchor="ctr"/>
              <a:lstStyle/>
              <a:p>
                <a:endParaRPr lang="en-US"/>
              </a:p>
            </p:txBody>
          </p:sp>
          <p:sp>
            <p:nvSpPr>
              <p:cNvPr id="40" name="Freeform: Shape 116">
                <a:extLst>
                  <a:ext uri="{FF2B5EF4-FFF2-40B4-BE49-F238E27FC236}">
                    <a16:creationId xmlns:a16="http://schemas.microsoft.com/office/drawing/2014/main" id="{00334AFD-84EE-2929-B5D9-6BB3EE6FE3C0}"/>
                  </a:ext>
                </a:extLst>
              </p:cNvPr>
              <p:cNvSpPr/>
              <p:nvPr/>
            </p:nvSpPr>
            <p:spPr>
              <a:xfrm>
                <a:off x="1089509" y="4682801"/>
                <a:ext cx="397227" cy="740060"/>
              </a:xfrm>
              <a:custGeom>
                <a:avLst/>
                <a:gdLst>
                  <a:gd name="connsiteX0" fmla="*/ 490676 w 590083"/>
                  <a:gd name="connsiteY0" fmla="*/ 12287 h 1099365"/>
                  <a:gd name="connsiteX1" fmla="*/ 306382 w 590083"/>
                  <a:gd name="connsiteY1" fmla="*/ 537173 h 1099365"/>
                  <a:gd name="connsiteX2" fmla="*/ 259247 w 590083"/>
                  <a:gd name="connsiteY2" fmla="*/ 121672 h 1099365"/>
                  <a:gd name="connsiteX3" fmla="*/ 245471 w 590083"/>
                  <a:gd name="connsiteY3" fmla="*/ 0 h 1099365"/>
                  <a:gd name="connsiteX4" fmla="*/ 148968 w 590083"/>
                  <a:gd name="connsiteY4" fmla="*/ 9010 h 1099365"/>
                  <a:gd name="connsiteX5" fmla="*/ 173094 w 590083"/>
                  <a:gd name="connsiteY5" fmla="*/ 198145 h 1099365"/>
                  <a:gd name="connsiteX6" fmla="*/ 201166 w 590083"/>
                  <a:gd name="connsiteY6" fmla="*/ 469263 h 1099365"/>
                  <a:gd name="connsiteX7" fmla="*/ 227302 w 590083"/>
                  <a:gd name="connsiteY7" fmla="*/ 737551 h 1099365"/>
                  <a:gd name="connsiteX8" fmla="*/ 140032 w 590083"/>
                  <a:gd name="connsiteY8" fmla="*/ 907177 h 1099365"/>
                  <a:gd name="connsiteX9" fmla="*/ 8457 w 590083"/>
                  <a:gd name="connsiteY9" fmla="*/ 913432 h 1099365"/>
                  <a:gd name="connsiteX10" fmla="*/ 2426 w 590083"/>
                  <a:gd name="connsiteY10" fmla="*/ 996458 h 1099365"/>
                  <a:gd name="connsiteX11" fmla="*/ 232440 w 590083"/>
                  <a:gd name="connsiteY11" fmla="*/ 943515 h 1099365"/>
                  <a:gd name="connsiteX12" fmla="*/ 265576 w 590083"/>
                  <a:gd name="connsiteY12" fmla="*/ 950217 h 1099365"/>
                  <a:gd name="connsiteX13" fmla="*/ 501995 w 590083"/>
                  <a:gd name="connsiteY13" fmla="*/ 1099365 h 1099365"/>
                  <a:gd name="connsiteX14" fmla="*/ 508845 w 590083"/>
                  <a:gd name="connsiteY14" fmla="*/ 1015372 h 1099365"/>
                  <a:gd name="connsiteX15" fmla="*/ 476380 w 590083"/>
                  <a:gd name="connsiteY15" fmla="*/ 1009638 h 1099365"/>
                  <a:gd name="connsiteX16" fmla="*/ 328720 w 590083"/>
                  <a:gd name="connsiteY16" fmla="*/ 774336 h 1099365"/>
                  <a:gd name="connsiteX17" fmla="*/ 382631 w 590083"/>
                  <a:gd name="connsiteY17" fmla="*/ 618263 h 1099365"/>
                  <a:gd name="connsiteX18" fmla="*/ 504005 w 590083"/>
                  <a:gd name="connsiteY18" fmla="*/ 270969 h 1099365"/>
                  <a:gd name="connsiteX19" fmla="*/ 503782 w 590083"/>
                  <a:gd name="connsiteY19" fmla="*/ 271491 h 1099365"/>
                  <a:gd name="connsiteX20" fmla="*/ 504005 w 590083"/>
                  <a:gd name="connsiteY20" fmla="*/ 270969 h 1099365"/>
                  <a:gd name="connsiteX21" fmla="*/ 590084 w 590083"/>
                  <a:gd name="connsiteY21" fmla="*/ 36636 h 1099365"/>
                  <a:gd name="connsiteX22" fmla="*/ 490676 w 590083"/>
                  <a:gd name="connsiteY22" fmla="*/ 12287 h 109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0083" h="1099365">
                    <a:moveTo>
                      <a:pt x="490676" y="12287"/>
                    </a:moveTo>
                    <a:cubicBezTo>
                      <a:pt x="490676" y="12287"/>
                      <a:pt x="342719" y="435606"/>
                      <a:pt x="306382" y="537173"/>
                    </a:cubicBezTo>
                    <a:cubicBezTo>
                      <a:pt x="292532" y="380206"/>
                      <a:pt x="273395" y="273799"/>
                      <a:pt x="259247" y="121672"/>
                    </a:cubicBezTo>
                    <a:cubicBezTo>
                      <a:pt x="256715" y="94493"/>
                      <a:pt x="250833" y="51826"/>
                      <a:pt x="245471" y="0"/>
                    </a:cubicBezTo>
                    <a:cubicBezTo>
                      <a:pt x="226856" y="6925"/>
                      <a:pt x="187242" y="447"/>
                      <a:pt x="148968" y="9010"/>
                    </a:cubicBezTo>
                    <a:cubicBezTo>
                      <a:pt x="155372" y="67612"/>
                      <a:pt x="167137" y="139543"/>
                      <a:pt x="173094" y="198145"/>
                    </a:cubicBezTo>
                    <a:cubicBezTo>
                      <a:pt x="182253" y="288542"/>
                      <a:pt x="192156" y="378865"/>
                      <a:pt x="201166" y="469263"/>
                    </a:cubicBezTo>
                    <a:cubicBezTo>
                      <a:pt x="210102" y="558693"/>
                      <a:pt x="216729" y="648345"/>
                      <a:pt x="227302" y="737551"/>
                    </a:cubicBezTo>
                    <a:cubicBezTo>
                      <a:pt x="235047" y="802483"/>
                      <a:pt x="198560" y="878286"/>
                      <a:pt x="140032" y="907177"/>
                    </a:cubicBezTo>
                    <a:cubicBezTo>
                      <a:pt x="97291" y="928250"/>
                      <a:pt x="52688" y="918570"/>
                      <a:pt x="8457" y="913432"/>
                    </a:cubicBezTo>
                    <a:cubicBezTo>
                      <a:pt x="2649" y="940835"/>
                      <a:pt x="-3532" y="968237"/>
                      <a:pt x="2426" y="996458"/>
                    </a:cubicBezTo>
                    <a:cubicBezTo>
                      <a:pt x="87760" y="1016265"/>
                      <a:pt x="165350" y="999585"/>
                      <a:pt x="232440" y="943515"/>
                    </a:cubicBezTo>
                    <a:cubicBezTo>
                      <a:pt x="250907" y="928101"/>
                      <a:pt x="255524" y="931229"/>
                      <a:pt x="265576" y="950217"/>
                    </a:cubicBezTo>
                    <a:cubicBezTo>
                      <a:pt x="315615" y="1044858"/>
                      <a:pt x="396407" y="1092142"/>
                      <a:pt x="501995" y="1099365"/>
                    </a:cubicBezTo>
                    <a:cubicBezTo>
                      <a:pt x="508771" y="1071739"/>
                      <a:pt x="508845" y="1043518"/>
                      <a:pt x="508845" y="1015372"/>
                    </a:cubicBezTo>
                    <a:cubicBezTo>
                      <a:pt x="498048" y="1013435"/>
                      <a:pt x="487251" y="1010978"/>
                      <a:pt x="476380" y="1009638"/>
                    </a:cubicBezTo>
                    <a:cubicBezTo>
                      <a:pt x="372877" y="996830"/>
                      <a:pt x="295808" y="874637"/>
                      <a:pt x="328720" y="774336"/>
                    </a:cubicBezTo>
                    <a:cubicBezTo>
                      <a:pt x="345847" y="722064"/>
                      <a:pt x="364462" y="670237"/>
                      <a:pt x="382631" y="618263"/>
                    </a:cubicBezTo>
                    <a:cubicBezTo>
                      <a:pt x="422990" y="502474"/>
                      <a:pt x="463423" y="386684"/>
                      <a:pt x="504005" y="270969"/>
                    </a:cubicBezTo>
                    <a:lnTo>
                      <a:pt x="503782" y="271491"/>
                    </a:lnTo>
                    <a:lnTo>
                      <a:pt x="504005" y="270969"/>
                    </a:lnTo>
                    <a:cubicBezTo>
                      <a:pt x="508473" y="258236"/>
                      <a:pt x="590084" y="36636"/>
                      <a:pt x="590084" y="36636"/>
                    </a:cubicBezTo>
                    <a:cubicBezTo>
                      <a:pt x="577872" y="47359"/>
                      <a:pt x="497899" y="18690"/>
                      <a:pt x="490676" y="12287"/>
                    </a:cubicBezTo>
                    <a:close/>
                  </a:path>
                </a:pathLst>
              </a:custGeom>
              <a:solidFill>
                <a:schemeClr val="bg1">
                  <a:lumMod val="75000"/>
                </a:schemeClr>
              </a:solidFill>
              <a:ln w="7435" cap="flat">
                <a:noFill/>
                <a:prstDash val="solid"/>
                <a:miter/>
              </a:ln>
            </p:spPr>
            <p:txBody>
              <a:bodyPr rtlCol="0" anchor="ctr"/>
              <a:lstStyle/>
              <a:p>
                <a:endParaRPr lang="en-US"/>
              </a:p>
            </p:txBody>
          </p:sp>
          <p:sp>
            <p:nvSpPr>
              <p:cNvPr id="41" name="Freeform: Shape 117">
                <a:extLst>
                  <a:ext uri="{FF2B5EF4-FFF2-40B4-BE49-F238E27FC236}">
                    <a16:creationId xmlns:a16="http://schemas.microsoft.com/office/drawing/2014/main" id="{1A41373C-7706-88C2-CD27-DF83D7E75BE5}"/>
                  </a:ext>
                </a:extLst>
              </p:cNvPr>
              <p:cNvSpPr/>
              <p:nvPr/>
            </p:nvSpPr>
            <p:spPr>
              <a:xfrm>
                <a:off x="963220" y="5266333"/>
                <a:ext cx="140030" cy="95423"/>
              </a:xfrm>
              <a:custGeom>
                <a:avLst/>
                <a:gdLst>
                  <a:gd name="connsiteX0" fmla="*/ 198964 w 208016"/>
                  <a:gd name="connsiteY0" fmla="*/ 41453 h 141752"/>
                  <a:gd name="connsiteX1" fmla="*/ 192932 w 208016"/>
                  <a:gd name="connsiteY1" fmla="*/ 124478 h 141752"/>
                  <a:gd name="connsiteX2" fmla="*/ 116832 w 208016"/>
                  <a:gd name="connsiteY2" fmla="*/ 136095 h 141752"/>
                  <a:gd name="connsiteX3" fmla="*/ 54507 w 208016"/>
                  <a:gd name="connsiteY3" fmla="*/ 120234 h 141752"/>
                  <a:gd name="connsiteX4" fmla="*/ 0 w 208016"/>
                  <a:gd name="connsiteY4" fmla="*/ 58802 h 141752"/>
                  <a:gd name="connsiteX5" fmla="*/ 96652 w 208016"/>
                  <a:gd name="connsiteY5" fmla="*/ 7498 h 141752"/>
                  <a:gd name="connsiteX6" fmla="*/ 198964 w 208016"/>
                  <a:gd name="connsiteY6" fmla="*/ 41453 h 14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6" h="141752">
                    <a:moveTo>
                      <a:pt x="198964" y="41453"/>
                    </a:moveTo>
                    <a:cubicBezTo>
                      <a:pt x="214452" y="70419"/>
                      <a:pt x="208495" y="97747"/>
                      <a:pt x="192932" y="124478"/>
                    </a:cubicBezTo>
                    <a:cubicBezTo>
                      <a:pt x="169924" y="143615"/>
                      <a:pt x="144308" y="145849"/>
                      <a:pt x="116832" y="136095"/>
                    </a:cubicBezTo>
                    <a:cubicBezTo>
                      <a:pt x="96057" y="130808"/>
                      <a:pt x="75356" y="125149"/>
                      <a:pt x="54507" y="120234"/>
                    </a:cubicBezTo>
                    <a:cubicBezTo>
                      <a:pt x="15339" y="110926"/>
                      <a:pt x="3723" y="98119"/>
                      <a:pt x="0" y="58802"/>
                    </a:cubicBezTo>
                    <a:cubicBezTo>
                      <a:pt x="19807" y="-321"/>
                      <a:pt x="35221" y="-9256"/>
                      <a:pt x="96652" y="7498"/>
                    </a:cubicBezTo>
                    <a:cubicBezTo>
                      <a:pt x="131278" y="16880"/>
                      <a:pt x="169775" y="15317"/>
                      <a:pt x="198964" y="41453"/>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42" name="Freeform: Shape 118">
                <a:extLst>
                  <a:ext uri="{FF2B5EF4-FFF2-40B4-BE49-F238E27FC236}">
                    <a16:creationId xmlns:a16="http://schemas.microsoft.com/office/drawing/2014/main" id="{54C59A8A-829A-5555-45EC-46FBD10F5C51}"/>
                  </a:ext>
                </a:extLst>
              </p:cNvPr>
              <p:cNvSpPr/>
              <p:nvPr/>
            </p:nvSpPr>
            <p:spPr>
              <a:xfrm>
                <a:off x="1416035" y="5357354"/>
                <a:ext cx="141479" cy="81629"/>
              </a:xfrm>
              <a:custGeom>
                <a:avLst/>
                <a:gdLst>
                  <a:gd name="connsiteX0" fmla="*/ 11503 w 210168"/>
                  <a:gd name="connsiteY0" fmla="*/ 97238 h 121261"/>
                  <a:gd name="connsiteX1" fmla="*/ 18354 w 210168"/>
                  <a:gd name="connsiteY1" fmla="*/ 13244 h 121261"/>
                  <a:gd name="connsiteX2" fmla="*/ 66085 w 210168"/>
                  <a:gd name="connsiteY2" fmla="*/ 64 h 121261"/>
                  <a:gd name="connsiteX3" fmla="*/ 158939 w 210168"/>
                  <a:gd name="connsiteY3" fmla="*/ 1255 h 121261"/>
                  <a:gd name="connsiteX4" fmla="*/ 210095 w 210168"/>
                  <a:gd name="connsiteY4" fmla="*/ 56060 h 121261"/>
                  <a:gd name="connsiteX5" fmla="*/ 163184 w 210168"/>
                  <a:gd name="connsiteY5" fmla="*/ 120395 h 121261"/>
                  <a:gd name="connsiteX6" fmla="*/ 52458 w 210168"/>
                  <a:gd name="connsiteY6" fmla="*/ 119651 h 121261"/>
                  <a:gd name="connsiteX7" fmla="*/ 11503 w 210168"/>
                  <a:gd name="connsiteY7" fmla="*/ 97238 h 1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66" h="121261">
                    <a:moveTo>
                      <a:pt x="11503" y="97238"/>
                    </a:moveTo>
                    <a:cubicBezTo>
                      <a:pt x="-5400" y="67676"/>
                      <a:pt x="-4134" y="39604"/>
                      <a:pt x="18354" y="13244"/>
                    </a:cubicBezTo>
                    <a:cubicBezTo>
                      <a:pt x="32651" y="2968"/>
                      <a:pt x="48437" y="-532"/>
                      <a:pt x="66085" y="64"/>
                    </a:cubicBezTo>
                    <a:cubicBezTo>
                      <a:pt x="96987" y="1181"/>
                      <a:pt x="128037" y="-11"/>
                      <a:pt x="158939" y="1255"/>
                    </a:cubicBezTo>
                    <a:cubicBezTo>
                      <a:pt x="189320" y="2521"/>
                      <a:pt x="208978" y="24488"/>
                      <a:pt x="210095" y="56060"/>
                    </a:cubicBezTo>
                    <a:cubicBezTo>
                      <a:pt x="211435" y="93142"/>
                      <a:pt x="194309" y="118832"/>
                      <a:pt x="163184" y="120395"/>
                    </a:cubicBezTo>
                    <a:cubicBezTo>
                      <a:pt x="126325" y="122257"/>
                      <a:pt x="89317" y="120693"/>
                      <a:pt x="52458" y="119651"/>
                    </a:cubicBezTo>
                    <a:cubicBezTo>
                      <a:pt x="35555" y="119204"/>
                      <a:pt x="23418" y="107960"/>
                      <a:pt x="11503" y="97238"/>
                    </a:cubicBezTo>
                    <a:close/>
                  </a:path>
                </a:pathLst>
              </a:custGeom>
              <a:solidFill>
                <a:schemeClr val="accent1">
                  <a:lumMod val="90000"/>
                </a:schemeClr>
              </a:solidFill>
              <a:ln w="7435" cap="flat">
                <a:noFill/>
                <a:prstDash val="solid"/>
                <a:miter/>
              </a:ln>
            </p:spPr>
            <p:txBody>
              <a:bodyPr rtlCol="0" anchor="ctr"/>
              <a:lstStyle/>
              <a:p>
                <a:endParaRPr lang="en-US"/>
              </a:p>
            </p:txBody>
          </p:sp>
        </p:grpSp>
        <p:grpSp>
          <p:nvGrpSpPr>
            <p:cNvPr id="11" name="Group 87">
              <a:extLst>
                <a:ext uri="{FF2B5EF4-FFF2-40B4-BE49-F238E27FC236}">
                  <a16:creationId xmlns:a16="http://schemas.microsoft.com/office/drawing/2014/main" id="{6E709E39-4227-0DC2-0352-C8BFBD9039AB}"/>
                </a:ext>
              </a:extLst>
            </p:cNvPr>
            <p:cNvGrpSpPr/>
            <p:nvPr/>
          </p:nvGrpSpPr>
          <p:grpSpPr>
            <a:xfrm>
              <a:off x="2847973" y="1962553"/>
              <a:ext cx="1511394" cy="1888095"/>
              <a:chOff x="2847973" y="1962553"/>
              <a:chExt cx="1511394" cy="1888095"/>
            </a:xfrm>
          </p:grpSpPr>
          <p:sp>
            <p:nvSpPr>
              <p:cNvPr id="12" name="Freeform: Shape 88">
                <a:extLst>
                  <a:ext uri="{FF2B5EF4-FFF2-40B4-BE49-F238E27FC236}">
                    <a16:creationId xmlns:a16="http://schemas.microsoft.com/office/drawing/2014/main" id="{3FC2332F-84C7-0D16-F9EF-F97DA5AD9AED}"/>
                  </a:ext>
                </a:extLst>
              </p:cNvPr>
              <p:cNvSpPr/>
              <p:nvPr/>
            </p:nvSpPr>
            <p:spPr>
              <a:xfrm>
                <a:off x="2847973" y="1962553"/>
                <a:ext cx="1511394" cy="1888095"/>
              </a:xfrm>
              <a:custGeom>
                <a:avLst/>
                <a:gdLst>
                  <a:gd name="connsiteX0" fmla="*/ 936567 w 2245187"/>
                  <a:gd name="connsiteY0" fmla="*/ 2738823 h 2804779"/>
                  <a:gd name="connsiteX1" fmla="*/ 776622 w 2245187"/>
                  <a:gd name="connsiteY1" fmla="*/ 2652447 h 2804779"/>
                  <a:gd name="connsiteX2" fmla="*/ 177347 w 2245187"/>
                  <a:gd name="connsiteY2" fmla="*/ 1807148 h 2804779"/>
                  <a:gd name="connsiteX3" fmla="*/ 3030 w 2245187"/>
                  <a:gd name="connsiteY3" fmla="*/ 657595 h 2804779"/>
                  <a:gd name="connsiteX4" fmla="*/ 137807 w 2245187"/>
                  <a:gd name="connsiteY4" fmla="*/ 422963 h 2804779"/>
                  <a:gd name="connsiteX5" fmla="*/ 1051537 w 2245187"/>
                  <a:gd name="connsiteY5" fmla="*/ 18930 h 2804779"/>
                  <a:gd name="connsiteX6" fmla="*/ 1210962 w 2245187"/>
                  <a:gd name="connsiteY6" fmla="*/ 16175 h 2804779"/>
                  <a:gd name="connsiteX7" fmla="*/ 2098407 w 2245187"/>
                  <a:gd name="connsiteY7" fmla="*/ 389679 h 2804779"/>
                  <a:gd name="connsiteX8" fmla="*/ 2244428 w 2245187"/>
                  <a:gd name="connsiteY8" fmla="*/ 666903 h 2804779"/>
                  <a:gd name="connsiteX9" fmla="*/ 2196697 w 2245187"/>
                  <a:gd name="connsiteY9" fmla="*/ 1141899 h 2804779"/>
                  <a:gd name="connsiteX10" fmla="*/ 1898623 w 2245187"/>
                  <a:gd name="connsiteY10" fmla="*/ 2323397 h 2804779"/>
                  <a:gd name="connsiteX11" fmla="*/ 1468379 w 2245187"/>
                  <a:gd name="connsiteY11" fmla="*/ 2720356 h 2804779"/>
                  <a:gd name="connsiteX12" fmla="*/ 1156083 w 2245187"/>
                  <a:gd name="connsiteY12" fmla="*/ 2804424 h 2804779"/>
                  <a:gd name="connsiteX13" fmla="*/ 936567 w 2245187"/>
                  <a:gd name="connsiteY13" fmla="*/ 2738823 h 280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5187" h="2804779">
                    <a:moveTo>
                      <a:pt x="936567" y="2738823"/>
                    </a:moveTo>
                    <a:cubicBezTo>
                      <a:pt x="878561" y="2711421"/>
                      <a:pt x="823235" y="2679700"/>
                      <a:pt x="776622" y="2652447"/>
                    </a:cubicBezTo>
                    <a:cubicBezTo>
                      <a:pt x="461273" y="2468375"/>
                      <a:pt x="229248" y="2173950"/>
                      <a:pt x="177347" y="1807148"/>
                    </a:cubicBezTo>
                    <a:cubicBezTo>
                      <a:pt x="123064" y="1423442"/>
                      <a:pt x="57313" y="1041226"/>
                      <a:pt x="3030" y="657595"/>
                    </a:cubicBezTo>
                    <a:cubicBezTo>
                      <a:pt x="-12830" y="545603"/>
                      <a:pt x="33783" y="468907"/>
                      <a:pt x="137807" y="422963"/>
                    </a:cubicBezTo>
                    <a:cubicBezTo>
                      <a:pt x="442434" y="288410"/>
                      <a:pt x="747209" y="154079"/>
                      <a:pt x="1051537" y="18930"/>
                    </a:cubicBezTo>
                    <a:cubicBezTo>
                      <a:pt x="1105076" y="-4824"/>
                      <a:pt x="1156753" y="-6760"/>
                      <a:pt x="1210962" y="16175"/>
                    </a:cubicBezTo>
                    <a:cubicBezTo>
                      <a:pt x="1506578" y="141123"/>
                      <a:pt x="1802641" y="265028"/>
                      <a:pt x="2098407" y="389679"/>
                    </a:cubicBezTo>
                    <a:cubicBezTo>
                      <a:pt x="2210621" y="436962"/>
                      <a:pt x="2251427" y="551784"/>
                      <a:pt x="2244428" y="666903"/>
                    </a:cubicBezTo>
                    <a:cubicBezTo>
                      <a:pt x="2234896" y="823423"/>
                      <a:pt x="2211441" y="984113"/>
                      <a:pt x="2196697" y="1141899"/>
                    </a:cubicBezTo>
                    <a:cubicBezTo>
                      <a:pt x="2159391" y="1541987"/>
                      <a:pt x="2109576" y="1972231"/>
                      <a:pt x="1898623" y="2323397"/>
                    </a:cubicBezTo>
                    <a:cubicBezTo>
                      <a:pt x="1795791" y="2494586"/>
                      <a:pt x="1651259" y="2637107"/>
                      <a:pt x="1468379" y="2720356"/>
                    </a:cubicBezTo>
                    <a:cubicBezTo>
                      <a:pt x="1379322" y="2760864"/>
                      <a:pt x="1255490" y="2809414"/>
                      <a:pt x="1156083" y="2804424"/>
                    </a:cubicBezTo>
                    <a:cubicBezTo>
                      <a:pt x="1086684" y="2800999"/>
                      <a:pt x="1009466" y="2773299"/>
                      <a:pt x="936567" y="2738823"/>
                    </a:cubicBezTo>
                    <a:close/>
                  </a:path>
                </a:pathLst>
              </a:custGeom>
              <a:solidFill>
                <a:schemeClr val="accent3">
                  <a:lumMod val="20000"/>
                  <a:lumOff val="80000"/>
                </a:schemeClr>
              </a:solidFill>
              <a:ln w="7435" cap="flat">
                <a:noFill/>
                <a:prstDash val="solid"/>
                <a:miter/>
              </a:ln>
            </p:spPr>
            <p:txBody>
              <a:bodyPr rtlCol="0" anchor="ctr"/>
              <a:lstStyle/>
              <a:p>
                <a:endParaRPr lang="en-US"/>
              </a:p>
            </p:txBody>
          </p:sp>
          <p:sp>
            <p:nvSpPr>
              <p:cNvPr id="13" name="Freeform: Shape 89">
                <a:extLst>
                  <a:ext uri="{FF2B5EF4-FFF2-40B4-BE49-F238E27FC236}">
                    <a16:creationId xmlns:a16="http://schemas.microsoft.com/office/drawing/2014/main" id="{CD284153-3C62-E5D4-4260-AB58ECD95F2E}"/>
                  </a:ext>
                </a:extLst>
              </p:cNvPr>
              <p:cNvSpPr/>
              <p:nvPr/>
            </p:nvSpPr>
            <p:spPr>
              <a:xfrm>
                <a:off x="3007592" y="2150731"/>
                <a:ext cx="1215052" cy="1509852"/>
              </a:xfrm>
              <a:custGeom>
                <a:avLst/>
                <a:gdLst>
                  <a:gd name="connsiteX0" fmla="*/ 601274 w 1215052"/>
                  <a:gd name="connsiteY0" fmla="*/ 0 h 1509852"/>
                  <a:gd name="connsiteX1" fmla="*/ 611778 w 1215052"/>
                  <a:gd name="connsiteY1" fmla="*/ 2842 h 1509852"/>
                  <a:gd name="connsiteX2" fmla="*/ 611805 w 1215052"/>
                  <a:gd name="connsiteY2" fmla="*/ 2812 h 1509852"/>
                  <a:gd name="connsiteX3" fmla="*/ 901032 w 1215052"/>
                  <a:gd name="connsiteY3" fmla="*/ 123265 h 1509852"/>
                  <a:gd name="connsiteX4" fmla="*/ 1197528 w 1215052"/>
                  <a:gd name="connsiteY4" fmla="*/ 247327 h 1509852"/>
                  <a:gd name="connsiteX5" fmla="*/ 1214671 w 1215052"/>
                  <a:gd name="connsiteY5" fmla="*/ 275848 h 1509852"/>
                  <a:gd name="connsiteX6" fmla="*/ 1162389 w 1215052"/>
                  <a:gd name="connsiteY6" fmla="*/ 718361 h 1509852"/>
                  <a:gd name="connsiteX7" fmla="*/ 1086499 w 1215052"/>
                  <a:gd name="connsiteY7" fmla="*/ 1155460 h 1509852"/>
                  <a:gd name="connsiteX8" fmla="*/ 639775 w 1215052"/>
                  <a:gd name="connsiteY8" fmla="*/ 1508398 h 1509852"/>
                  <a:gd name="connsiteX9" fmla="*/ 619749 w 1215052"/>
                  <a:gd name="connsiteY9" fmla="*/ 1509638 h 1509852"/>
                  <a:gd name="connsiteX10" fmla="*/ 619726 w 1215052"/>
                  <a:gd name="connsiteY10" fmla="*/ 1509852 h 1509852"/>
                  <a:gd name="connsiteX11" fmla="*/ 619067 w 1215052"/>
                  <a:gd name="connsiteY11" fmla="*/ 1509680 h 1509852"/>
                  <a:gd name="connsiteX12" fmla="*/ 617110 w 1215052"/>
                  <a:gd name="connsiteY12" fmla="*/ 1509801 h 1509852"/>
                  <a:gd name="connsiteX13" fmla="*/ 617276 w 1215052"/>
                  <a:gd name="connsiteY13" fmla="*/ 1509212 h 1509852"/>
                  <a:gd name="connsiteX14" fmla="*/ 507325 w 1215052"/>
                  <a:gd name="connsiteY14" fmla="*/ 1480478 h 1509852"/>
                  <a:gd name="connsiteX15" fmla="*/ 402631 w 1215052"/>
                  <a:gd name="connsiteY15" fmla="*/ 1430653 h 1509852"/>
                  <a:gd name="connsiteX16" fmla="*/ 85634 w 1215052"/>
                  <a:gd name="connsiteY16" fmla="*/ 960120 h 1509852"/>
                  <a:gd name="connsiteX17" fmla="*/ 320 w 1215052"/>
                  <a:gd name="connsiteY17" fmla="*/ 282115 h 1509852"/>
                  <a:gd name="connsiteX18" fmla="*/ 14104 w 1215052"/>
                  <a:gd name="connsiteY18" fmla="*/ 259057 h 1509852"/>
                  <a:gd name="connsiteX19" fmla="*/ 591555 w 1215052"/>
                  <a:gd name="connsiteY19" fmla="*/ 4617 h 1509852"/>
                  <a:gd name="connsiteX20" fmla="*/ 601274 w 1215052"/>
                  <a:gd name="connsiteY20" fmla="*/ 0 h 150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5052" h="1509852">
                    <a:moveTo>
                      <a:pt x="601274" y="0"/>
                    </a:moveTo>
                    <a:lnTo>
                      <a:pt x="611778" y="2842"/>
                    </a:lnTo>
                    <a:lnTo>
                      <a:pt x="611805" y="2812"/>
                    </a:lnTo>
                    <a:lnTo>
                      <a:pt x="901032" y="123265"/>
                    </a:lnTo>
                    <a:lnTo>
                      <a:pt x="1197528" y="247327"/>
                    </a:lnTo>
                    <a:cubicBezTo>
                      <a:pt x="1212064" y="253292"/>
                      <a:pt x="1216475" y="260660"/>
                      <a:pt x="1214671" y="275848"/>
                    </a:cubicBezTo>
                    <a:cubicBezTo>
                      <a:pt x="1197177" y="423169"/>
                      <a:pt x="1173668" y="570439"/>
                      <a:pt x="1162389" y="718361"/>
                    </a:cubicBezTo>
                    <a:cubicBezTo>
                      <a:pt x="1151161" y="865782"/>
                      <a:pt x="1146399" y="1017764"/>
                      <a:pt x="1086499" y="1155460"/>
                    </a:cubicBezTo>
                    <a:cubicBezTo>
                      <a:pt x="1007149" y="1337718"/>
                      <a:pt x="834215" y="1471254"/>
                      <a:pt x="639775" y="1508398"/>
                    </a:cubicBezTo>
                    <a:lnTo>
                      <a:pt x="619749" y="1509638"/>
                    </a:lnTo>
                    <a:lnTo>
                      <a:pt x="619726" y="1509852"/>
                    </a:lnTo>
                    <a:lnTo>
                      <a:pt x="619067" y="1509680"/>
                    </a:lnTo>
                    <a:lnTo>
                      <a:pt x="617110" y="1509801"/>
                    </a:lnTo>
                    <a:lnTo>
                      <a:pt x="617276" y="1509212"/>
                    </a:lnTo>
                    <a:lnTo>
                      <a:pt x="507325" y="1480478"/>
                    </a:lnTo>
                    <a:cubicBezTo>
                      <a:pt x="471165" y="1467107"/>
                      <a:pt x="436290" y="1450327"/>
                      <a:pt x="402631" y="1430653"/>
                    </a:cubicBezTo>
                    <a:cubicBezTo>
                      <a:pt x="224132" y="1326291"/>
                      <a:pt x="120071" y="1162629"/>
                      <a:pt x="85634" y="960120"/>
                    </a:cubicBezTo>
                    <a:cubicBezTo>
                      <a:pt x="47538" y="736207"/>
                      <a:pt x="30094" y="507381"/>
                      <a:pt x="320" y="282115"/>
                    </a:cubicBezTo>
                    <a:cubicBezTo>
                      <a:pt x="-1285" y="269985"/>
                      <a:pt x="3127" y="263869"/>
                      <a:pt x="14104" y="259057"/>
                    </a:cubicBezTo>
                    <a:lnTo>
                      <a:pt x="591555" y="4617"/>
                    </a:lnTo>
                    <a:cubicBezTo>
                      <a:pt x="594688" y="3239"/>
                      <a:pt x="597909" y="996"/>
                      <a:pt x="601274" y="0"/>
                    </a:cubicBezTo>
                    <a:close/>
                  </a:path>
                </a:pathLst>
              </a:custGeom>
              <a:solidFill>
                <a:schemeClr val="accent1"/>
              </a:solidFill>
              <a:ln w="7435" cap="flat">
                <a:noFill/>
                <a:prstDash val="solid"/>
                <a:miter/>
              </a:ln>
            </p:spPr>
            <p:txBody>
              <a:bodyPr wrap="square" rtlCol="0" anchor="ctr">
                <a:noAutofit/>
              </a:bodyPr>
              <a:lstStyle/>
              <a:p>
                <a:endParaRPr lang="en-US"/>
              </a:p>
            </p:txBody>
          </p:sp>
          <p:sp>
            <p:nvSpPr>
              <p:cNvPr id="14" name="Freeform: Shape 90">
                <a:extLst>
                  <a:ext uri="{FF2B5EF4-FFF2-40B4-BE49-F238E27FC236}">
                    <a16:creationId xmlns:a16="http://schemas.microsoft.com/office/drawing/2014/main" id="{EAA703AF-810F-7B23-66F1-41614EB39759}"/>
                  </a:ext>
                </a:extLst>
              </p:cNvPr>
              <p:cNvSpPr/>
              <p:nvPr/>
            </p:nvSpPr>
            <p:spPr>
              <a:xfrm>
                <a:off x="3610989" y="2153543"/>
                <a:ext cx="611655" cy="1506989"/>
              </a:xfrm>
              <a:custGeom>
                <a:avLst/>
                <a:gdLst>
                  <a:gd name="connsiteX0" fmla="*/ 20371 w 908618"/>
                  <a:gd name="connsiteY0" fmla="*/ 2238642 h 2238642"/>
                  <a:gd name="connsiteX1" fmla="*/ 5416 w 908618"/>
                  <a:gd name="connsiteY1" fmla="*/ 622135 h 2238642"/>
                  <a:gd name="connsiteX2" fmla="*/ 55 w 908618"/>
                  <a:gd name="connsiteY2" fmla="*/ 30381 h 2238642"/>
                  <a:gd name="connsiteX3" fmla="*/ 12490 w 908618"/>
                  <a:gd name="connsiteY3" fmla="*/ 0 h 2238642"/>
                  <a:gd name="connsiteX4" fmla="*/ 442139 w 908618"/>
                  <a:gd name="connsiteY4" fmla="*/ 178933 h 2238642"/>
                  <a:gd name="connsiteX5" fmla="*/ 882585 w 908618"/>
                  <a:gd name="connsiteY5" fmla="*/ 363228 h 2238642"/>
                  <a:gd name="connsiteX6" fmla="*/ 908051 w 908618"/>
                  <a:gd name="connsiteY6" fmla="*/ 405597 h 2238642"/>
                  <a:gd name="connsiteX7" fmla="*/ 830387 w 908618"/>
                  <a:gd name="connsiteY7" fmla="*/ 1062953 h 2238642"/>
                  <a:gd name="connsiteX8" fmla="*/ 717651 w 908618"/>
                  <a:gd name="connsiteY8" fmla="*/ 1712266 h 2238642"/>
                  <a:gd name="connsiteX9" fmla="*/ 54040 w 908618"/>
                  <a:gd name="connsiteY9" fmla="*/ 2236557 h 2238642"/>
                  <a:gd name="connsiteX10" fmla="*/ 20371 w 908618"/>
                  <a:gd name="connsiteY10" fmla="*/ 2238642 h 22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8618" h="2238642">
                    <a:moveTo>
                      <a:pt x="20371" y="2238642"/>
                    </a:moveTo>
                    <a:cubicBezTo>
                      <a:pt x="52241" y="2236631"/>
                      <a:pt x="6012" y="651249"/>
                      <a:pt x="5416" y="622135"/>
                    </a:cubicBezTo>
                    <a:cubicBezTo>
                      <a:pt x="1470" y="424660"/>
                      <a:pt x="55" y="227706"/>
                      <a:pt x="55" y="30381"/>
                    </a:cubicBezTo>
                    <a:cubicBezTo>
                      <a:pt x="576" y="18913"/>
                      <a:pt x="-3221" y="5361"/>
                      <a:pt x="12490" y="0"/>
                    </a:cubicBezTo>
                    <a:lnTo>
                      <a:pt x="442139" y="178933"/>
                    </a:lnTo>
                    <a:lnTo>
                      <a:pt x="882585" y="363228"/>
                    </a:lnTo>
                    <a:cubicBezTo>
                      <a:pt x="904179" y="372089"/>
                      <a:pt x="910732" y="383035"/>
                      <a:pt x="908051" y="405597"/>
                    </a:cubicBezTo>
                    <a:cubicBezTo>
                      <a:pt x="882064" y="624443"/>
                      <a:pt x="847141" y="843214"/>
                      <a:pt x="830387" y="1062953"/>
                    </a:cubicBezTo>
                    <a:cubicBezTo>
                      <a:pt x="813707" y="1281947"/>
                      <a:pt x="806633" y="1507718"/>
                      <a:pt x="717651" y="1712266"/>
                    </a:cubicBezTo>
                    <a:cubicBezTo>
                      <a:pt x="599776" y="1983012"/>
                      <a:pt x="342881" y="2181380"/>
                      <a:pt x="54040" y="2236557"/>
                    </a:cubicBezTo>
                    <a:cubicBezTo>
                      <a:pt x="44360" y="2238493"/>
                      <a:pt x="30274" y="2238046"/>
                      <a:pt x="20371" y="2238642"/>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15" name="Freeform: Shape 91">
                <a:extLst>
                  <a:ext uri="{FF2B5EF4-FFF2-40B4-BE49-F238E27FC236}">
                    <a16:creationId xmlns:a16="http://schemas.microsoft.com/office/drawing/2014/main" id="{E806FBD8-A86D-4558-DEA4-6536DC6BFC17}"/>
                  </a:ext>
                </a:extLst>
              </p:cNvPr>
              <p:cNvSpPr/>
              <p:nvPr/>
            </p:nvSpPr>
            <p:spPr>
              <a:xfrm>
                <a:off x="3276847" y="2572205"/>
                <a:ext cx="674160" cy="674486"/>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chemeClr val="bg1"/>
              </a:solidFill>
              <a:ln w="6931" cap="flat">
                <a:noFill/>
                <a:prstDash val="solid"/>
                <a:miter/>
              </a:ln>
            </p:spPr>
            <p:txBody>
              <a:bodyPr rtlCol="0" anchor="ctr"/>
              <a:lstStyle/>
              <a:p>
                <a:endParaRPr lang="en-US"/>
              </a:p>
            </p:txBody>
          </p:sp>
        </p:grpSp>
      </p:grpSp>
      <p:sp>
        <p:nvSpPr>
          <p:cNvPr id="43" name="TextBox 59">
            <a:extLst>
              <a:ext uri="{FF2B5EF4-FFF2-40B4-BE49-F238E27FC236}">
                <a16:creationId xmlns:a16="http://schemas.microsoft.com/office/drawing/2014/main" id="{70E916E2-F976-16BC-EEDE-4D65FEBC4FC4}"/>
              </a:ext>
            </a:extLst>
          </p:cNvPr>
          <p:cNvSpPr txBox="1"/>
          <p:nvPr/>
        </p:nvSpPr>
        <p:spPr>
          <a:xfrm>
            <a:off x="9621360" y="6443174"/>
            <a:ext cx="2232000" cy="307777"/>
          </a:xfrm>
          <a:prstGeom prst="rect">
            <a:avLst/>
          </a:prstGeom>
          <a:noFill/>
        </p:spPr>
        <p:txBody>
          <a:bodyPr wrap="square" rtlCol="0" anchor="ctr">
            <a:spAutoFit/>
          </a:bodyPr>
          <a:lstStyle/>
          <a:p>
            <a:pPr algn="r"/>
            <a:r>
              <a:rPr lang="en-US" altLang="ko-KR" sz="1400">
                <a:solidFill>
                  <a:schemeClr val="bg1"/>
                </a:solidFill>
                <a:latin typeface="Arial" panose="020B0604020202020204" pitchFamily="34" charset="0"/>
                <a:cs typeface="Arial" panose="020B0604020202020204" pitchFamily="34" charset="0"/>
              </a:rPr>
              <a:t>slidesppt.net</a:t>
            </a:r>
            <a:endParaRPr lang="ko-KR" altLang="en-US" sz="1400">
              <a:solidFill>
                <a:schemeClr val="bg1"/>
              </a:solidFill>
              <a:latin typeface="Arial" pitchFamily="34" charset="0"/>
              <a:cs typeface="Arial" pitchFamily="34" charset="0"/>
            </a:endParaRPr>
          </a:p>
        </p:txBody>
      </p:sp>
      <p:grpSp>
        <p:nvGrpSpPr>
          <p:cNvPr id="44" name="Gráfico 10">
            <a:extLst>
              <a:ext uri="{FF2B5EF4-FFF2-40B4-BE49-F238E27FC236}">
                <a16:creationId xmlns:a16="http://schemas.microsoft.com/office/drawing/2014/main" id="{9FD331B8-E49E-4AC2-7A28-5C7FE572CEF0}"/>
              </a:ext>
            </a:extLst>
          </p:cNvPr>
          <p:cNvGrpSpPr/>
          <p:nvPr/>
        </p:nvGrpSpPr>
        <p:grpSpPr>
          <a:xfrm>
            <a:off x="10895107" y="5490861"/>
            <a:ext cx="849367" cy="849367"/>
            <a:chOff x="627235" y="5458033"/>
            <a:chExt cx="849367" cy="849367"/>
          </a:xfrm>
          <a:solidFill>
            <a:srgbClr val="00BFF3"/>
          </a:solidFill>
        </p:grpSpPr>
        <p:sp>
          <p:nvSpPr>
            <p:cNvPr id="45" name="Forma libre: forma 30">
              <a:extLst>
                <a:ext uri="{FF2B5EF4-FFF2-40B4-BE49-F238E27FC236}">
                  <a16:creationId xmlns:a16="http://schemas.microsoft.com/office/drawing/2014/main" id="{D4E265A3-B848-60DF-1503-03C3A9B6B216}"/>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3C9CA"/>
            </a:solidFill>
            <a:ln w="2285" cap="flat">
              <a:noFill/>
              <a:prstDash val="solid"/>
              <a:miter/>
            </a:ln>
          </p:spPr>
          <p:txBody>
            <a:bodyPr rtlCol="0" anchor="ctr"/>
            <a:lstStyle/>
            <a:p>
              <a:endParaRPr lang="es-PE" sz="1400">
                <a:solidFill>
                  <a:srgbClr val="FFC000"/>
                </a:solidFill>
              </a:endParaRPr>
            </a:p>
          </p:txBody>
        </p:sp>
        <p:sp>
          <p:nvSpPr>
            <p:cNvPr id="46" name="Forma libre: forma 31">
              <a:extLst>
                <a:ext uri="{FF2B5EF4-FFF2-40B4-BE49-F238E27FC236}">
                  <a16:creationId xmlns:a16="http://schemas.microsoft.com/office/drawing/2014/main" id="{4D4F462B-22BC-A68C-B311-76CDD2C1945E}"/>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429125093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CC9B6103-1CE1-9FA5-C2B1-C46E21731100}"/>
              </a:ext>
            </a:extLst>
          </p:cNvPr>
          <p:cNvGrpSpPr/>
          <p:nvPr/>
        </p:nvGrpSpPr>
        <p:grpSpPr>
          <a:xfrm>
            <a:off x="150390" y="3848100"/>
            <a:ext cx="4056363" cy="3009900"/>
            <a:chOff x="4716538" y="2450823"/>
            <a:chExt cx="5939437" cy="4407177"/>
          </a:xfrm>
        </p:grpSpPr>
        <p:sp>
          <p:nvSpPr>
            <p:cNvPr id="3" name="Graphic 89">
              <a:extLst>
                <a:ext uri="{FF2B5EF4-FFF2-40B4-BE49-F238E27FC236}">
                  <a16:creationId xmlns:a16="http://schemas.microsoft.com/office/drawing/2014/main" id="{23F85664-6942-407E-8CAE-FB0CF825A60E}"/>
                </a:ext>
              </a:extLst>
            </p:cNvPr>
            <p:cNvSpPr/>
            <p:nvPr/>
          </p:nvSpPr>
          <p:spPr>
            <a:xfrm>
              <a:off x="4716538" y="2450823"/>
              <a:ext cx="2490020" cy="3431245"/>
            </a:xfrm>
            <a:custGeom>
              <a:avLst/>
              <a:gdLst>
                <a:gd name="connsiteX0" fmla="*/ 0 w 2085337"/>
                <a:gd name="connsiteY0" fmla="*/ 1964267 h 2873593"/>
                <a:gd name="connsiteX1" fmla="*/ 0 w 2085337"/>
                <a:gd name="connsiteY1" fmla="*/ 1932848 h 2873593"/>
                <a:gd name="connsiteX2" fmla="*/ 11572 w 2085337"/>
                <a:gd name="connsiteY2" fmla="*/ 1912795 h 2873593"/>
                <a:gd name="connsiteX3" fmla="*/ 63456 w 2085337"/>
                <a:gd name="connsiteY3" fmla="*/ 1793421 h 2873593"/>
                <a:gd name="connsiteX4" fmla="*/ 85541 w 2085337"/>
                <a:gd name="connsiteY4" fmla="*/ 1757673 h 2873593"/>
                <a:gd name="connsiteX5" fmla="*/ 96613 w 2085337"/>
                <a:gd name="connsiteY5" fmla="*/ 1755582 h 2873593"/>
                <a:gd name="connsiteX6" fmla="*/ 111925 w 2085337"/>
                <a:gd name="connsiteY6" fmla="*/ 1786324 h 2873593"/>
                <a:gd name="connsiteX7" fmla="*/ 128061 w 2085337"/>
                <a:gd name="connsiteY7" fmla="*/ 1817802 h 2873593"/>
                <a:gd name="connsiteX8" fmla="*/ 144021 w 2085337"/>
                <a:gd name="connsiteY8" fmla="*/ 1816919 h 2873593"/>
                <a:gd name="connsiteX9" fmla="*/ 156447 w 2085337"/>
                <a:gd name="connsiteY9" fmla="*/ 1808468 h 2873593"/>
                <a:gd name="connsiteX10" fmla="*/ 166312 w 2085337"/>
                <a:gd name="connsiteY10" fmla="*/ 1821395 h 2873593"/>
                <a:gd name="connsiteX11" fmla="*/ 177619 w 2085337"/>
                <a:gd name="connsiteY11" fmla="*/ 1862325 h 2873593"/>
                <a:gd name="connsiteX12" fmla="*/ 199498 w 2085337"/>
                <a:gd name="connsiteY12" fmla="*/ 1902695 h 2873593"/>
                <a:gd name="connsiteX13" fmla="*/ 208744 w 2085337"/>
                <a:gd name="connsiteY13" fmla="*/ 1887884 h 2873593"/>
                <a:gd name="connsiteX14" fmla="*/ 386245 w 2085337"/>
                <a:gd name="connsiteY14" fmla="*/ 1610148 h 2873593"/>
                <a:gd name="connsiteX15" fmla="*/ 467369 w 2085337"/>
                <a:gd name="connsiteY15" fmla="*/ 1504495 h 2873593"/>
                <a:gd name="connsiteX16" fmla="*/ 533034 w 2085337"/>
                <a:gd name="connsiteY16" fmla="*/ 1422870 h 2873593"/>
                <a:gd name="connsiteX17" fmla="*/ 602674 w 2085337"/>
                <a:gd name="connsiteY17" fmla="*/ 1322459 h 2873593"/>
                <a:gd name="connsiteX18" fmla="*/ 639983 w 2085337"/>
                <a:gd name="connsiteY18" fmla="*/ 1237095 h 2873593"/>
                <a:gd name="connsiteX19" fmla="*/ 658799 w 2085337"/>
                <a:gd name="connsiteY19" fmla="*/ 1202643 h 2873593"/>
                <a:gd name="connsiteX20" fmla="*/ 665306 w 2085337"/>
                <a:gd name="connsiteY20" fmla="*/ 1179587 h 2873593"/>
                <a:gd name="connsiteX21" fmla="*/ 662421 w 2085337"/>
                <a:gd name="connsiteY21" fmla="*/ 1171135 h 2873593"/>
                <a:gd name="connsiteX22" fmla="*/ 667338 w 2085337"/>
                <a:gd name="connsiteY22" fmla="*/ 1152555 h 2873593"/>
                <a:gd name="connsiteX23" fmla="*/ 690630 w 2085337"/>
                <a:gd name="connsiteY23" fmla="*/ 1133209 h 2873593"/>
                <a:gd name="connsiteX24" fmla="*/ 711448 w 2085337"/>
                <a:gd name="connsiteY24" fmla="*/ 1114481 h 2873593"/>
                <a:gd name="connsiteX25" fmla="*/ 684211 w 2085337"/>
                <a:gd name="connsiteY25" fmla="*/ 1106707 h 2873593"/>
                <a:gd name="connsiteX26" fmla="*/ 727290 w 2085337"/>
                <a:gd name="connsiteY26" fmla="*/ 1053233 h 2873593"/>
                <a:gd name="connsiteX27" fmla="*/ 739599 w 2085337"/>
                <a:gd name="connsiteY27" fmla="*/ 964011 h 2873593"/>
                <a:gd name="connsiteX28" fmla="*/ 722962 w 2085337"/>
                <a:gd name="connsiteY28" fmla="*/ 853824 h 2873593"/>
                <a:gd name="connsiteX29" fmla="*/ 724257 w 2085337"/>
                <a:gd name="connsiteY29" fmla="*/ 804472 h 2873593"/>
                <a:gd name="connsiteX30" fmla="*/ 711684 w 2085337"/>
                <a:gd name="connsiteY30" fmla="*/ 744196 h 2873593"/>
                <a:gd name="connsiteX31" fmla="*/ 631826 w 2085337"/>
                <a:gd name="connsiteY31" fmla="*/ 554504 h 2873593"/>
                <a:gd name="connsiteX32" fmla="*/ 615218 w 2085337"/>
                <a:gd name="connsiteY32" fmla="*/ 397438 h 2873593"/>
                <a:gd name="connsiteX33" fmla="*/ 632827 w 2085337"/>
                <a:gd name="connsiteY33" fmla="*/ 286809 h 2873593"/>
                <a:gd name="connsiteX34" fmla="*/ 665807 w 2085337"/>
                <a:gd name="connsiteY34" fmla="*/ 214077 h 2873593"/>
                <a:gd name="connsiteX35" fmla="*/ 714364 w 2085337"/>
                <a:gd name="connsiteY35" fmla="*/ 194201 h 2873593"/>
                <a:gd name="connsiteX36" fmla="*/ 817749 w 2085337"/>
                <a:gd name="connsiteY36" fmla="*/ 228241 h 2873593"/>
                <a:gd name="connsiteX37" fmla="*/ 966393 w 2085337"/>
                <a:gd name="connsiteY37" fmla="*/ 320525 h 2873593"/>
                <a:gd name="connsiteX38" fmla="*/ 1117952 w 2085337"/>
                <a:gd name="connsiteY38" fmla="*/ 219024 h 2873593"/>
                <a:gd name="connsiteX39" fmla="*/ 1117952 w 2085337"/>
                <a:gd name="connsiteY39" fmla="*/ 235455 h 2873593"/>
                <a:gd name="connsiteX40" fmla="*/ 1241420 w 2085337"/>
                <a:gd name="connsiteY40" fmla="*/ 210602 h 2873593"/>
                <a:gd name="connsiteX41" fmla="*/ 1357880 w 2085337"/>
                <a:gd name="connsiteY41" fmla="*/ 187870 h 2873593"/>
                <a:gd name="connsiteX42" fmla="*/ 1505051 w 2085337"/>
                <a:gd name="connsiteY42" fmla="*/ 211397 h 2873593"/>
                <a:gd name="connsiteX43" fmla="*/ 1568567 w 2085337"/>
                <a:gd name="connsiteY43" fmla="*/ 202328 h 2873593"/>
                <a:gd name="connsiteX44" fmla="*/ 1585734 w 2085337"/>
                <a:gd name="connsiteY44" fmla="*/ 184631 h 2873593"/>
                <a:gd name="connsiteX45" fmla="*/ 1684673 w 2085337"/>
                <a:gd name="connsiteY45" fmla="*/ 70027 h 2873593"/>
                <a:gd name="connsiteX46" fmla="*/ 1755255 w 2085337"/>
                <a:gd name="connsiteY46" fmla="*/ 13461 h 2873593"/>
                <a:gd name="connsiteX47" fmla="*/ 1851161 w 2085337"/>
                <a:gd name="connsiteY47" fmla="*/ 30716 h 2873593"/>
                <a:gd name="connsiteX48" fmla="*/ 1889294 w 2085337"/>
                <a:gd name="connsiteY48" fmla="*/ 92376 h 2873593"/>
                <a:gd name="connsiteX49" fmla="*/ 1940442 w 2085337"/>
                <a:gd name="connsiteY49" fmla="*/ 289930 h 2873593"/>
                <a:gd name="connsiteX50" fmla="*/ 1940265 w 2085337"/>
                <a:gd name="connsiteY50" fmla="*/ 399441 h 2873593"/>
                <a:gd name="connsiteX51" fmla="*/ 1921125 w 2085337"/>
                <a:gd name="connsiteY51" fmla="*/ 475264 h 2873593"/>
                <a:gd name="connsiteX52" fmla="*/ 1922686 w 2085337"/>
                <a:gd name="connsiteY52" fmla="*/ 486896 h 2873593"/>
                <a:gd name="connsiteX53" fmla="*/ 1961732 w 2085337"/>
                <a:gd name="connsiteY53" fmla="*/ 562543 h 2873593"/>
                <a:gd name="connsiteX54" fmla="*/ 1977250 w 2085337"/>
                <a:gd name="connsiteY54" fmla="*/ 661011 h 2873593"/>
                <a:gd name="connsiteX55" fmla="*/ 1983257 w 2085337"/>
                <a:gd name="connsiteY55" fmla="*/ 679709 h 2873593"/>
                <a:gd name="connsiteX56" fmla="*/ 1995595 w 2085337"/>
                <a:gd name="connsiteY56" fmla="*/ 739956 h 2873593"/>
                <a:gd name="connsiteX57" fmla="*/ 1972421 w 2085337"/>
                <a:gd name="connsiteY57" fmla="*/ 852852 h 2873593"/>
                <a:gd name="connsiteX58" fmla="*/ 1958434 w 2085337"/>
                <a:gd name="connsiteY58" fmla="*/ 939041 h 2873593"/>
                <a:gd name="connsiteX59" fmla="*/ 1961437 w 2085337"/>
                <a:gd name="connsiteY59" fmla="*/ 951349 h 2873593"/>
                <a:gd name="connsiteX60" fmla="*/ 1981637 w 2085337"/>
                <a:gd name="connsiteY60" fmla="*/ 1007886 h 2873593"/>
                <a:gd name="connsiteX61" fmla="*/ 1997774 w 2085337"/>
                <a:gd name="connsiteY61" fmla="*/ 1082002 h 2873593"/>
                <a:gd name="connsiteX62" fmla="*/ 2042797 w 2085337"/>
                <a:gd name="connsiteY62" fmla="*/ 1251465 h 2873593"/>
                <a:gd name="connsiteX63" fmla="*/ 2070005 w 2085337"/>
                <a:gd name="connsiteY63" fmla="*/ 1359738 h 2873593"/>
                <a:gd name="connsiteX64" fmla="*/ 2082402 w 2085337"/>
                <a:gd name="connsiteY64" fmla="*/ 1409561 h 2873593"/>
                <a:gd name="connsiteX65" fmla="*/ 2067767 w 2085337"/>
                <a:gd name="connsiteY65" fmla="*/ 1562534 h 2873593"/>
                <a:gd name="connsiteX66" fmla="*/ 2036760 w 2085337"/>
                <a:gd name="connsiteY66" fmla="*/ 1756407 h 2873593"/>
                <a:gd name="connsiteX67" fmla="*/ 2030400 w 2085337"/>
                <a:gd name="connsiteY67" fmla="*/ 1828933 h 2873593"/>
                <a:gd name="connsiteX68" fmla="*/ 2019476 w 2085337"/>
                <a:gd name="connsiteY68" fmla="*/ 1852313 h 2873593"/>
                <a:gd name="connsiteX69" fmla="*/ 2001837 w 2085337"/>
                <a:gd name="connsiteY69" fmla="*/ 1879933 h 2873593"/>
                <a:gd name="connsiteX70" fmla="*/ 1990795 w 2085337"/>
                <a:gd name="connsiteY70" fmla="*/ 1933673 h 2873593"/>
                <a:gd name="connsiteX71" fmla="*/ 1960200 w 2085337"/>
                <a:gd name="connsiteY71" fmla="*/ 2155756 h 2873593"/>
                <a:gd name="connsiteX72" fmla="*/ 1954311 w 2085337"/>
                <a:gd name="connsiteY72" fmla="*/ 2322509 h 2873593"/>
                <a:gd name="connsiteX73" fmla="*/ 1965913 w 2085337"/>
                <a:gd name="connsiteY73" fmla="*/ 2420476 h 2873593"/>
                <a:gd name="connsiteX74" fmla="*/ 1994122 w 2085337"/>
                <a:gd name="connsiteY74" fmla="*/ 2564203 h 2873593"/>
                <a:gd name="connsiteX75" fmla="*/ 2029929 w 2085337"/>
                <a:gd name="connsiteY75" fmla="*/ 2680927 h 2873593"/>
                <a:gd name="connsiteX76" fmla="*/ 2007697 w 2085337"/>
                <a:gd name="connsiteY76" fmla="*/ 2735697 h 2873593"/>
                <a:gd name="connsiteX77" fmla="*/ 1984552 w 2085337"/>
                <a:gd name="connsiteY77" fmla="*/ 2751775 h 2873593"/>
                <a:gd name="connsiteX78" fmla="*/ 1971007 w 2085337"/>
                <a:gd name="connsiteY78" fmla="*/ 2765173 h 2873593"/>
                <a:gd name="connsiteX79" fmla="*/ 1875366 w 2085337"/>
                <a:gd name="connsiteY79" fmla="*/ 2763288 h 2873593"/>
                <a:gd name="connsiteX80" fmla="*/ 1853016 w 2085337"/>
                <a:gd name="connsiteY80" fmla="*/ 2758371 h 2873593"/>
                <a:gd name="connsiteX81" fmla="*/ 1771156 w 2085337"/>
                <a:gd name="connsiteY81" fmla="*/ 2731280 h 2873593"/>
                <a:gd name="connsiteX82" fmla="*/ 1737617 w 2085337"/>
                <a:gd name="connsiteY82" fmla="*/ 2694090 h 2873593"/>
                <a:gd name="connsiteX83" fmla="*/ 1713942 w 2085337"/>
                <a:gd name="connsiteY83" fmla="*/ 2638760 h 2873593"/>
                <a:gd name="connsiteX84" fmla="*/ 1718772 w 2085337"/>
                <a:gd name="connsiteY84" fmla="*/ 2574332 h 2873593"/>
                <a:gd name="connsiteX85" fmla="*/ 1710026 w 2085337"/>
                <a:gd name="connsiteY85" fmla="*/ 2489645 h 2873593"/>
                <a:gd name="connsiteX86" fmla="*/ 1656758 w 2085337"/>
                <a:gd name="connsiteY86" fmla="*/ 2317974 h 2873593"/>
                <a:gd name="connsiteX87" fmla="*/ 1637147 w 2085337"/>
                <a:gd name="connsiteY87" fmla="*/ 2312644 h 2873593"/>
                <a:gd name="connsiteX88" fmla="*/ 1602665 w 2085337"/>
                <a:gd name="connsiteY88" fmla="*/ 2335112 h 2873593"/>
                <a:gd name="connsiteX89" fmla="*/ 1576988 w 2085337"/>
                <a:gd name="connsiteY89" fmla="*/ 2368268 h 2873593"/>
                <a:gd name="connsiteX90" fmla="*/ 1574191 w 2085337"/>
                <a:gd name="connsiteY90" fmla="*/ 2380430 h 2873593"/>
                <a:gd name="connsiteX91" fmla="*/ 1564533 w 2085337"/>
                <a:gd name="connsiteY91" fmla="*/ 2368327 h 2873593"/>
                <a:gd name="connsiteX92" fmla="*/ 1557554 w 2085337"/>
                <a:gd name="connsiteY92" fmla="*/ 2379811 h 2873593"/>
                <a:gd name="connsiteX93" fmla="*/ 1527725 w 2085337"/>
                <a:gd name="connsiteY93" fmla="*/ 2419917 h 2873593"/>
                <a:gd name="connsiteX94" fmla="*/ 1479669 w 2085337"/>
                <a:gd name="connsiteY94" fmla="*/ 2462790 h 2873593"/>
                <a:gd name="connsiteX95" fmla="*/ 1474663 w 2085337"/>
                <a:gd name="connsiteY95" fmla="*/ 2474098 h 2873593"/>
                <a:gd name="connsiteX96" fmla="*/ 1488002 w 2085337"/>
                <a:gd name="connsiteY96" fmla="*/ 2580840 h 2873593"/>
                <a:gd name="connsiteX97" fmla="*/ 1503432 w 2085337"/>
                <a:gd name="connsiteY97" fmla="*/ 2622182 h 2873593"/>
                <a:gd name="connsiteX98" fmla="*/ 1557289 w 2085337"/>
                <a:gd name="connsiteY98" fmla="*/ 2665056 h 2873593"/>
                <a:gd name="connsiteX99" fmla="*/ 1579638 w 2085337"/>
                <a:gd name="connsiteY99" fmla="*/ 2677806 h 2873593"/>
                <a:gd name="connsiteX100" fmla="*/ 1595451 w 2085337"/>
                <a:gd name="connsiteY100" fmla="*/ 2706840 h 2873593"/>
                <a:gd name="connsiteX101" fmla="*/ 1594803 w 2085337"/>
                <a:gd name="connsiteY101" fmla="*/ 2785255 h 2873593"/>
                <a:gd name="connsiteX102" fmla="*/ 1541093 w 2085337"/>
                <a:gd name="connsiteY102" fmla="*/ 2841998 h 2873593"/>
                <a:gd name="connsiteX103" fmla="*/ 1536706 w 2085337"/>
                <a:gd name="connsiteY103" fmla="*/ 2856780 h 2873593"/>
                <a:gd name="connsiteX104" fmla="*/ 1524869 w 2085337"/>
                <a:gd name="connsiteY104" fmla="*/ 2864259 h 2873593"/>
                <a:gd name="connsiteX105" fmla="*/ 1467213 w 2085337"/>
                <a:gd name="connsiteY105" fmla="*/ 2863287 h 2873593"/>
                <a:gd name="connsiteX106" fmla="*/ 1404905 w 2085337"/>
                <a:gd name="connsiteY106" fmla="*/ 2873593 h 2873593"/>
                <a:gd name="connsiteX107" fmla="*/ 1380229 w 2085337"/>
                <a:gd name="connsiteY107" fmla="*/ 2873593 h 2873593"/>
                <a:gd name="connsiteX108" fmla="*/ 1214447 w 2085337"/>
                <a:gd name="connsiteY108" fmla="*/ 2613820 h 2873593"/>
                <a:gd name="connsiteX109" fmla="*/ 1219777 w 2085337"/>
                <a:gd name="connsiteY109" fmla="*/ 2635227 h 2873593"/>
                <a:gd name="connsiteX110" fmla="*/ 1224989 w 2085337"/>
                <a:gd name="connsiteY110" fmla="*/ 2669355 h 2873593"/>
                <a:gd name="connsiteX111" fmla="*/ 1195867 w 2085337"/>
                <a:gd name="connsiteY111" fmla="*/ 2709284 h 2873593"/>
                <a:gd name="connsiteX112" fmla="*/ 1158264 w 2085337"/>
                <a:gd name="connsiteY112" fmla="*/ 2715232 h 2873593"/>
                <a:gd name="connsiteX113" fmla="*/ 1125196 w 2085337"/>
                <a:gd name="connsiteY113" fmla="*/ 2715379 h 2873593"/>
                <a:gd name="connsiteX114" fmla="*/ 970987 w 2085337"/>
                <a:gd name="connsiteY114" fmla="*/ 2710609 h 2873593"/>
                <a:gd name="connsiteX115" fmla="*/ 831677 w 2085337"/>
                <a:gd name="connsiteY115" fmla="*/ 2732929 h 2873593"/>
                <a:gd name="connsiteX116" fmla="*/ 777408 w 2085337"/>
                <a:gd name="connsiteY116" fmla="*/ 2731045 h 2873593"/>
                <a:gd name="connsiteX117" fmla="*/ 642427 w 2085337"/>
                <a:gd name="connsiteY117" fmla="*/ 2696239 h 2873593"/>
                <a:gd name="connsiteX118" fmla="*/ 629117 w 2085337"/>
                <a:gd name="connsiteY118" fmla="*/ 2695120 h 2873593"/>
                <a:gd name="connsiteX119" fmla="*/ 568399 w 2085337"/>
                <a:gd name="connsiteY119" fmla="*/ 2691940 h 2873593"/>
                <a:gd name="connsiteX120" fmla="*/ 427970 w 2085337"/>
                <a:gd name="connsiteY120" fmla="*/ 2697034 h 2873593"/>
                <a:gd name="connsiteX121" fmla="*/ 373789 w 2085337"/>
                <a:gd name="connsiteY121" fmla="*/ 2702982 h 2873593"/>
                <a:gd name="connsiteX122" fmla="*/ 287100 w 2085337"/>
                <a:gd name="connsiteY122" fmla="*/ 2671240 h 2873593"/>
                <a:gd name="connsiteX123" fmla="*/ 230593 w 2085337"/>
                <a:gd name="connsiteY123" fmla="*/ 2621623 h 2873593"/>
                <a:gd name="connsiteX124" fmla="*/ 182566 w 2085337"/>
                <a:gd name="connsiteY124" fmla="*/ 2561111 h 2873593"/>
                <a:gd name="connsiteX125" fmla="*/ 134333 w 2085337"/>
                <a:gd name="connsiteY125" fmla="*/ 2497890 h 2873593"/>
                <a:gd name="connsiteX126" fmla="*/ 41342 w 2085337"/>
                <a:gd name="connsiteY126" fmla="*/ 2138618 h 2873593"/>
                <a:gd name="connsiteX127" fmla="*/ 41961 w 2085337"/>
                <a:gd name="connsiteY127" fmla="*/ 2117299 h 2873593"/>
                <a:gd name="connsiteX128" fmla="*/ 27267 w 2085337"/>
                <a:gd name="connsiteY128" fmla="*/ 2050486 h 2873593"/>
                <a:gd name="connsiteX129" fmla="*/ 17874 w 2085337"/>
                <a:gd name="connsiteY129" fmla="*/ 2027753 h 2873593"/>
                <a:gd name="connsiteX130" fmla="*/ 0 w 2085337"/>
                <a:gd name="connsiteY130" fmla="*/ 1964267 h 2873593"/>
                <a:gd name="connsiteX131" fmla="*/ 1474103 w 2085337"/>
                <a:gd name="connsiteY131" fmla="*/ 2434934 h 2873593"/>
                <a:gd name="connsiteX132" fmla="*/ 1480729 w 2085337"/>
                <a:gd name="connsiteY132" fmla="*/ 2429339 h 2873593"/>
                <a:gd name="connsiteX133" fmla="*/ 1559644 w 2085337"/>
                <a:gd name="connsiteY133" fmla="*/ 2353221 h 2873593"/>
                <a:gd name="connsiteX134" fmla="*/ 1593125 w 2085337"/>
                <a:gd name="connsiteY134" fmla="*/ 2301102 h 2873593"/>
                <a:gd name="connsiteX135" fmla="*/ 1607436 w 2085337"/>
                <a:gd name="connsiteY135" fmla="*/ 2269653 h 2873593"/>
                <a:gd name="connsiteX136" fmla="*/ 1622012 w 2085337"/>
                <a:gd name="connsiteY136" fmla="*/ 2256314 h 2873593"/>
                <a:gd name="connsiteX137" fmla="*/ 1624956 w 2085337"/>
                <a:gd name="connsiteY137" fmla="*/ 2258316 h 2873593"/>
                <a:gd name="connsiteX138" fmla="*/ 1627636 w 2085337"/>
                <a:gd name="connsiteY138" fmla="*/ 2292474 h 2873593"/>
                <a:gd name="connsiteX139" fmla="*/ 1649102 w 2085337"/>
                <a:gd name="connsiteY139" fmla="*/ 2249806 h 2873593"/>
                <a:gd name="connsiteX140" fmla="*/ 1653077 w 2085337"/>
                <a:gd name="connsiteY140" fmla="*/ 2250984 h 2873593"/>
                <a:gd name="connsiteX141" fmla="*/ 1656228 w 2085337"/>
                <a:gd name="connsiteY141" fmla="*/ 2270448 h 2873593"/>
                <a:gd name="connsiteX142" fmla="*/ 1660380 w 2085337"/>
                <a:gd name="connsiteY142" fmla="*/ 2279164 h 2873593"/>
                <a:gd name="connsiteX143" fmla="*/ 1669361 w 2085337"/>
                <a:gd name="connsiteY143" fmla="*/ 2274011 h 2873593"/>
                <a:gd name="connsiteX144" fmla="*/ 1676928 w 2085337"/>
                <a:gd name="connsiteY144" fmla="*/ 2264323 h 2873593"/>
                <a:gd name="connsiteX145" fmla="*/ 1696540 w 2085337"/>
                <a:gd name="connsiteY145" fmla="*/ 2237174 h 2873593"/>
                <a:gd name="connsiteX146" fmla="*/ 1698925 w 2085337"/>
                <a:gd name="connsiteY146" fmla="*/ 2261555 h 2873593"/>
                <a:gd name="connsiteX147" fmla="*/ 1683907 w 2085337"/>
                <a:gd name="connsiteY147" fmla="*/ 2318092 h 2873593"/>
                <a:gd name="connsiteX148" fmla="*/ 1731816 w 2085337"/>
                <a:gd name="connsiteY148" fmla="*/ 2516147 h 2873593"/>
                <a:gd name="connsiteX149" fmla="*/ 1737617 w 2085337"/>
                <a:gd name="connsiteY149" fmla="*/ 2571329 h 2873593"/>
                <a:gd name="connsiteX150" fmla="*/ 1728253 w 2085337"/>
                <a:gd name="connsiteY150" fmla="*/ 2645769 h 2873593"/>
                <a:gd name="connsiteX151" fmla="*/ 1730992 w 2085337"/>
                <a:gd name="connsiteY151" fmla="*/ 2665527 h 2873593"/>
                <a:gd name="connsiteX152" fmla="*/ 1751251 w 2085337"/>
                <a:gd name="connsiteY152" fmla="*/ 2678424 h 2873593"/>
                <a:gd name="connsiteX153" fmla="*/ 1769007 w 2085337"/>
                <a:gd name="connsiteY153" fmla="*/ 2667235 h 2873593"/>
                <a:gd name="connsiteX154" fmla="*/ 1796274 w 2085337"/>
                <a:gd name="connsiteY154" fmla="*/ 2634049 h 2873593"/>
                <a:gd name="connsiteX155" fmla="*/ 1846833 w 2085337"/>
                <a:gd name="connsiteY155" fmla="*/ 2657606 h 2873593"/>
                <a:gd name="connsiteX156" fmla="*/ 1807846 w 2085337"/>
                <a:gd name="connsiteY156" fmla="*/ 2649126 h 2873593"/>
                <a:gd name="connsiteX157" fmla="*/ 1784289 w 2085337"/>
                <a:gd name="connsiteY157" fmla="*/ 2685462 h 2873593"/>
                <a:gd name="connsiteX158" fmla="*/ 1829401 w 2085337"/>
                <a:gd name="connsiteY158" fmla="*/ 2739260 h 2873593"/>
                <a:gd name="connsiteX159" fmla="*/ 1854312 w 2085337"/>
                <a:gd name="connsiteY159" fmla="*/ 2724832 h 2873593"/>
                <a:gd name="connsiteX160" fmla="*/ 1858729 w 2085337"/>
                <a:gd name="connsiteY160" fmla="*/ 2690409 h 2873593"/>
                <a:gd name="connsiteX161" fmla="*/ 1916208 w 2085337"/>
                <a:gd name="connsiteY161" fmla="*/ 2644768 h 2873593"/>
                <a:gd name="connsiteX162" fmla="*/ 1931608 w 2085337"/>
                <a:gd name="connsiteY162" fmla="*/ 2651628 h 2873593"/>
                <a:gd name="connsiteX163" fmla="*/ 1908464 w 2085337"/>
                <a:gd name="connsiteY163" fmla="*/ 2664467 h 2873593"/>
                <a:gd name="connsiteX164" fmla="*/ 1888970 w 2085337"/>
                <a:gd name="connsiteY164" fmla="*/ 2711110 h 2873593"/>
                <a:gd name="connsiteX165" fmla="*/ 1897804 w 2085337"/>
                <a:gd name="connsiteY165" fmla="*/ 2735491 h 2873593"/>
                <a:gd name="connsiteX166" fmla="*/ 1949011 w 2085337"/>
                <a:gd name="connsiteY166" fmla="*/ 2735992 h 2873593"/>
                <a:gd name="connsiteX167" fmla="*/ 1959405 w 2085337"/>
                <a:gd name="connsiteY167" fmla="*/ 2684255 h 2873593"/>
                <a:gd name="connsiteX168" fmla="*/ 1961290 w 2085337"/>
                <a:gd name="connsiteY168" fmla="*/ 2669856 h 2873593"/>
                <a:gd name="connsiteX169" fmla="*/ 1965530 w 2085337"/>
                <a:gd name="connsiteY169" fmla="*/ 2669296 h 2873593"/>
                <a:gd name="connsiteX170" fmla="*/ 1970212 w 2085337"/>
                <a:gd name="connsiteY170" fmla="*/ 2683931 h 2873593"/>
                <a:gd name="connsiteX171" fmla="*/ 1971272 w 2085337"/>
                <a:gd name="connsiteY171" fmla="*/ 2706192 h 2873593"/>
                <a:gd name="connsiteX172" fmla="*/ 1982403 w 2085337"/>
                <a:gd name="connsiteY172" fmla="*/ 2716263 h 2873593"/>
                <a:gd name="connsiteX173" fmla="*/ 1994623 w 2085337"/>
                <a:gd name="connsiteY173" fmla="*/ 2709814 h 2873593"/>
                <a:gd name="connsiteX174" fmla="*/ 2002780 w 2085337"/>
                <a:gd name="connsiteY174" fmla="*/ 2667264 h 2873593"/>
                <a:gd name="connsiteX175" fmla="*/ 1972008 w 2085337"/>
                <a:gd name="connsiteY175" fmla="*/ 2575068 h 2873593"/>
                <a:gd name="connsiteX176" fmla="*/ 1965795 w 2085337"/>
                <a:gd name="connsiteY176" fmla="*/ 2555987 h 2873593"/>
                <a:gd name="connsiteX177" fmla="*/ 1956314 w 2085337"/>
                <a:gd name="connsiteY177" fmla="*/ 2481783 h 2873593"/>
                <a:gd name="connsiteX178" fmla="*/ 1918534 w 2085337"/>
                <a:gd name="connsiteY178" fmla="*/ 2262615 h 2873593"/>
                <a:gd name="connsiteX179" fmla="*/ 1902987 w 2085337"/>
                <a:gd name="connsiteY179" fmla="*/ 2243299 h 2873593"/>
                <a:gd name="connsiteX180" fmla="*/ 1856845 w 2085337"/>
                <a:gd name="connsiteY180" fmla="*/ 2251455 h 2873593"/>
                <a:gd name="connsiteX181" fmla="*/ 1830696 w 2085337"/>
                <a:gd name="connsiteY181" fmla="*/ 2266502 h 2873593"/>
                <a:gd name="connsiteX182" fmla="*/ 1800485 w 2085337"/>
                <a:gd name="connsiteY182" fmla="*/ 2249070 h 2873593"/>
                <a:gd name="connsiteX183" fmla="*/ 1798512 w 2085337"/>
                <a:gd name="connsiteY183" fmla="*/ 2215502 h 2873593"/>
                <a:gd name="connsiteX184" fmla="*/ 1768594 w 2085337"/>
                <a:gd name="connsiteY184" fmla="*/ 2150396 h 2873593"/>
                <a:gd name="connsiteX185" fmla="*/ 1737382 w 2085337"/>
                <a:gd name="connsiteY185" fmla="*/ 2116975 h 2873593"/>
                <a:gd name="connsiteX186" fmla="*/ 1741828 w 2085337"/>
                <a:gd name="connsiteY186" fmla="*/ 2085291 h 2873593"/>
                <a:gd name="connsiteX187" fmla="*/ 1786674 w 2085337"/>
                <a:gd name="connsiteY187" fmla="*/ 1988766 h 2873593"/>
                <a:gd name="connsiteX188" fmla="*/ 1805137 w 2085337"/>
                <a:gd name="connsiteY188" fmla="*/ 1937589 h 2873593"/>
                <a:gd name="connsiteX189" fmla="*/ 1821568 w 2085337"/>
                <a:gd name="connsiteY189" fmla="*/ 1906759 h 2873593"/>
                <a:gd name="connsiteX190" fmla="*/ 1842916 w 2085337"/>
                <a:gd name="connsiteY190" fmla="*/ 1868126 h 2873593"/>
                <a:gd name="connsiteX191" fmla="*/ 1876632 w 2085337"/>
                <a:gd name="connsiteY191" fmla="*/ 1841271 h 2873593"/>
                <a:gd name="connsiteX192" fmla="*/ 1860967 w 2085337"/>
                <a:gd name="connsiteY192" fmla="*/ 1843008 h 2873593"/>
                <a:gd name="connsiteX193" fmla="*/ 1929841 w 2085337"/>
                <a:gd name="connsiteY193" fmla="*/ 1744805 h 2873593"/>
                <a:gd name="connsiteX194" fmla="*/ 1906049 w 2085337"/>
                <a:gd name="connsiteY194" fmla="*/ 1753668 h 2873593"/>
                <a:gd name="connsiteX195" fmla="*/ 1907992 w 2085337"/>
                <a:gd name="connsiteY195" fmla="*/ 1745306 h 2873593"/>
                <a:gd name="connsiteX196" fmla="*/ 1969711 w 2085337"/>
                <a:gd name="connsiteY196" fmla="*/ 1684588 h 2873593"/>
                <a:gd name="connsiteX197" fmla="*/ 1967120 w 2085337"/>
                <a:gd name="connsiteY197" fmla="*/ 1648575 h 2873593"/>
                <a:gd name="connsiteX198" fmla="*/ 1980695 w 2085337"/>
                <a:gd name="connsiteY198" fmla="*/ 1604730 h 2873593"/>
                <a:gd name="connsiteX199" fmla="*/ 1981254 w 2085337"/>
                <a:gd name="connsiteY199" fmla="*/ 1569954 h 2873593"/>
                <a:gd name="connsiteX200" fmla="*/ 1949394 w 2085337"/>
                <a:gd name="connsiteY200" fmla="*/ 1588122 h 2873593"/>
                <a:gd name="connsiteX201" fmla="*/ 1937939 w 2085337"/>
                <a:gd name="connsiteY201" fmla="*/ 1598075 h 2873593"/>
                <a:gd name="connsiteX202" fmla="*/ 1916591 w 2085337"/>
                <a:gd name="connsiteY202" fmla="*/ 1619129 h 2873593"/>
                <a:gd name="connsiteX203" fmla="*/ 1860908 w 2085337"/>
                <a:gd name="connsiteY203" fmla="*/ 1681584 h 2873593"/>
                <a:gd name="connsiteX204" fmla="*/ 1847716 w 2085337"/>
                <a:gd name="connsiteY204" fmla="*/ 1686973 h 2873593"/>
                <a:gd name="connsiteX205" fmla="*/ 1848747 w 2085337"/>
                <a:gd name="connsiteY205" fmla="*/ 1670365 h 2873593"/>
                <a:gd name="connsiteX206" fmla="*/ 1740679 w 2085337"/>
                <a:gd name="connsiteY206" fmla="*/ 1746219 h 2873593"/>
                <a:gd name="connsiteX207" fmla="*/ 1737382 w 2085337"/>
                <a:gd name="connsiteY207" fmla="*/ 1738651 h 2873593"/>
                <a:gd name="connsiteX208" fmla="*/ 1691092 w 2085337"/>
                <a:gd name="connsiteY208" fmla="*/ 1775370 h 2873593"/>
                <a:gd name="connsiteX209" fmla="*/ 1603490 w 2085337"/>
                <a:gd name="connsiteY209" fmla="*/ 1818980 h 2873593"/>
                <a:gd name="connsiteX210" fmla="*/ 1581935 w 2085337"/>
                <a:gd name="connsiteY210" fmla="*/ 1820276 h 2873593"/>
                <a:gd name="connsiteX211" fmla="*/ 1588708 w 2085337"/>
                <a:gd name="connsiteY211" fmla="*/ 1807702 h 2873593"/>
                <a:gd name="connsiteX212" fmla="*/ 1545304 w 2085337"/>
                <a:gd name="connsiteY212" fmla="*/ 1836412 h 2873593"/>
                <a:gd name="connsiteX213" fmla="*/ 1543449 w 2085337"/>
                <a:gd name="connsiteY213" fmla="*/ 1829934 h 2873593"/>
                <a:gd name="connsiteX214" fmla="*/ 1541064 w 2085337"/>
                <a:gd name="connsiteY214" fmla="*/ 1814828 h 2873593"/>
                <a:gd name="connsiteX215" fmla="*/ 1534821 w 2085337"/>
                <a:gd name="connsiteY215" fmla="*/ 1830523 h 2873593"/>
                <a:gd name="connsiteX216" fmla="*/ 1513031 w 2085337"/>
                <a:gd name="connsiteY216" fmla="*/ 1837943 h 2873593"/>
                <a:gd name="connsiteX217" fmla="*/ 1449575 w 2085337"/>
                <a:gd name="connsiteY217" fmla="*/ 1800046 h 2873593"/>
                <a:gd name="connsiteX218" fmla="*/ 1403227 w 2085337"/>
                <a:gd name="connsiteY218" fmla="*/ 1780347 h 2873593"/>
                <a:gd name="connsiteX219" fmla="*/ 1414328 w 2085337"/>
                <a:gd name="connsiteY219" fmla="*/ 1814651 h 2873593"/>
                <a:gd name="connsiteX220" fmla="*/ 1409705 w 2085337"/>
                <a:gd name="connsiteY220" fmla="*/ 1825929 h 2873593"/>
                <a:gd name="connsiteX221" fmla="*/ 1398810 w 2085337"/>
                <a:gd name="connsiteY221" fmla="*/ 1823220 h 2873593"/>
                <a:gd name="connsiteX222" fmla="*/ 1385147 w 2085337"/>
                <a:gd name="connsiteY222" fmla="*/ 1809999 h 2873593"/>
                <a:gd name="connsiteX223" fmla="*/ 1294335 w 2085337"/>
                <a:gd name="connsiteY223" fmla="*/ 1747750 h 2873593"/>
                <a:gd name="connsiteX224" fmla="*/ 1246926 w 2085337"/>
                <a:gd name="connsiteY224" fmla="*/ 1733380 h 2873593"/>
                <a:gd name="connsiteX225" fmla="*/ 1245219 w 2085337"/>
                <a:gd name="connsiteY225" fmla="*/ 1736678 h 2873593"/>
                <a:gd name="connsiteX226" fmla="*/ 1255701 w 2085337"/>
                <a:gd name="connsiteY226" fmla="*/ 1749163 h 2873593"/>
                <a:gd name="connsiteX227" fmla="*/ 1259588 w 2085337"/>
                <a:gd name="connsiteY227" fmla="*/ 1757850 h 2873593"/>
                <a:gd name="connsiteX228" fmla="*/ 1249842 w 2085337"/>
                <a:gd name="connsiteY228" fmla="*/ 1761737 h 2873593"/>
                <a:gd name="connsiteX229" fmla="*/ 1228258 w 2085337"/>
                <a:gd name="connsiteY229" fmla="*/ 1756613 h 2873593"/>
                <a:gd name="connsiteX230" fmla="*/ 1201226 w 2085337"/>
                <a:gd name="connsiteY230" fmla="*/ 1744422 h 2873593"/>
                <a:gd name="connsiteX231" fmla="*/ 1199459 w 2085337"/>
                <a:gd name="connsiteY231" fmla="*/ 1761265 h 2873593"/>
                <a:gd name="connsiteX232" fmla="*/ 1173282 w 2085337"/>
                <a:gd name="connsiteY232" fmla="*/ 1732555 h 2873593"/>
                <a:gd name="connsiteX233" fmla="*/ 1173282 w 2085337"/>
                <a:gd name="connsiteY233" fmla="*/ 1747514 h 2873593"/>
                <a:gd name="connsiteX234" fmla="*/ 1161327 w 2085337"/>
                <a:gd name="connsiteY234" fmla="*/ 1734617 h 2873593"/>
                <a:gd name="connsiteX235" fmla="*/ 1131733 w 2085337"/>
                <a:gd name="connsiteY235" fmla="*/ 1739034 h 2873593"/>
                <a:gd name="connsiteX236" fmla="*/ 1096309 w 2085337"/>
                <a:gd name="connsiteY236" fmla="*/ 1705995 h 2873593"/>
                <a:gd name="connsiteX237" fmla="*/ 1097664 w 2085337"/>
                <a:gd name="connsiteY237" fmla="*/ 1725076 h 2873593"/>
                <a:gd name="connsiteX238" fmla="*/ 994279 w 2085337"/>
                <a:gd name="connsiteY238" fmla="*/ 1664211 h 2873593"/>
                <a:gd name="connsiteX239" fmla="*/ 996163 w 2085337"/>
                <a:gd name="connsiteY239" fmla="*/ 1687120 h 2873593"/>
                <a:gd name="connsiteX240" fmla="*/ 906087 w 2085337"/>
                <a:gd name="connsiteY240" fmla="*/ 1643481 h 2873593"/>
                <a:gd name="connsiteX241" fmla="*/ 903908 w 2085337"/>
                <a:gd name="connsiteY241" fmla="*/ 1646867 h 2873593"/>
                <a:gd name="connsiteX242" fmla="*/ 911417 w 2085337"/>
                <a:gd name="connsiteY242" fmla="*/ 1657615 h 2873593"/>
                <a:gd name="connsiteX243" fmla="*/ 956381 w 2085337"/>
                <a:gd name="connsiteY243" fmla="*/ 1707703 h 2873593"/>
                <a:gd name="connsiteX244" fmla="*/ 971163 w 2085337"/>
                <a:gd name="connsiteY244" fmla="*/ 1729935 h 2873593"/>
                <a:gd name="connsiteX245" fmla="*/ 979555 w 2085337"/>
                <a:gd name="connsiteY245" fmla="*/ 1739446 h 2873593"/>
                <a:gd name="connsiteX246" fmla="*/ 1006145 w 2085337"/>
                <a:gd name="connsiteY246" fmla="*/ 1768244 h 2873593"/>
                <a:gd name="connsiteX247" fmla="*/ 994809 w 2085337"/>
                <a:gd name="connsiteY247" fmla="*/ 1784351 h 2873593"/>
                <a:gd name="connsiteX248" fmla="*/ 986888 w 2085337"/>
                <a:gd name="connsiteY248" fmla="*/ 1784351 h 2873593"/>
                <a:gd name="connsiteX249" fmla="*/ 1053554 w 2085337"/>
                <a:gd name="connsiteY249" fmla="*/ 1824987 h 2873593"/>
                <a:gd name="connsiteX250" fmla="*/ 1036151 w 2085337"/>
                <a:gd name="connsiteY250" fmla="*/ 1839209 h 2873593"/>
                <a:gd name="connsiteX251" fmla="*/ 1063065 w 2085337"/>
                <a:gd name="connsiteY251" fmla="*/ 1848220 h 2873593"/>
                <a:gd name="connsiteX252" fmla="*/ 1109501 w 2085337"/>
                <a:gd name="connsiteY252" fmla="*/ 1870305 h 2873593"/>
                <a:gd name="connsiteX253" fmla="*/ 1241391 w 2085337"/>
                <a:gd name="connsiteY253" fmla="*/ 1963590 h 2873593"/>
                <a:gd name="connsiteX254" fmla="*/ 1357850 w 2085337"/>
                <a:gd name="connsiteY254" fmla="*/ 2076663 h 2873593"/>
                <a:gd name="connsiteX255" fmla="*/ 1358557 w 2085337"/>
                <a:gd name="connsiteY255" fmla="*/ 2077488 h 2873593"/>
                <a:gd name="connsiteX256" fmla="*/ 1358203 w 2085337"/>
                <a:gd name="connsiteY256" fmla="*/ 2078813 h 2873593"/>
                <a:gd name="connsiteX257" fmla="*/ 1348633 w 2085337"/>
                <a:gd name="connsiteY257" fmla="*/ 2082287 h 2873593"/>
                <a:gd name="connsiteX258" fmla="*/ 1404139 w 2085337"/>
                <a:gd name="connsiteY258" fmla="*/ 2089207 h 2873593"/>
                <a:gd name="connsiteX259" fmla="*/ 1419569 w 2085337"/>
                <a:gd name="connsiteY259" fmla="*/ 2093948 h 2873593"/>
                <a:gd name="connsiteX260" fmla="*/ 1421954 w 2085337"/>
                <a:gd name="connsiteY260" fmla="*/ 2109849 h 2873593"/>
                <a:gd name="connsiteX261" fmla="*/ 1407850 w 2085337"/>
                <a:gd name="connsiteY261" fmla="*/ 2128488 h 2873593"/>
                <a:gd name="connsiteX262" fmla="*/ 1381878 w 2085337"/>
                <a:gd name="connsiteY262" fmla="*/ 2172481 h 2873593"/>
                <a:gd name="connsiteX263" fmla="*/ 1367302 w 2085337"/>
                <a:gd name="connsiteY263" fmla="*/ 2220655 h 2873593"/>
                <a:gd name="connsiteX264" fmla="*/ 1357703 w 2085337"/>
                <a:gd name="connsiteY264" fmla="*/ 2315206 h 2873593"/>
                <a:gd name="connsiteX265" fmla="*/ 1343716 w 2085337"/>
                <a:gd name="connsiteY265" fmla="*/ 2393239 h 2873593"/>
                <a:gd name="connsiteX266" fmla="*/ 1307232 w 2085337"/>
                <a:gd name="connsiteY266" fmla="*/ 2422361 h 2873593"/>
                <a:gd name="connsiteX267" fmla="*/ 1255908 w 2085337"/>
                <a:gd name="connsiteY267" fmla="*/ 2421507 h 2873593"/>
                <a:gd name="connsiteX268" fmla="*/ 1159589 w 2085337"/>
                <a:gd name="connsiteY268" fmla="*/ 2354164 h 2873593"/>
                <a:gd name="connsiteX269" fmla="*/ 1157528 w 2085337"/>
                <a:gd name="connsiteY269" fmla="*/ 2350188 h 2873593"/>
                <a:gd name="connsiteX270" fmla="*/ 1156262 w 2085337"/>
                <a:gd name="connsiteY270" fmla="*/ 2348686 h 2873593"/>
                <a:gd name="connsiteX271" fmla="*/ 1157057 w 2085337"/>
                <a:gd name="connsiteY271" fmla="*/ 2386819 h 2873593"/>
                <a:gd name="connsiteX272" fmla="*/ 1123577 w 2085337"/>
                <a:gd name="connsiteY272" fmla="*/ 2407549 h 2873593"/>
                <a:gd name="connsiteX273" fmla="*/ 1132646 w 2085337"/>
                <a:gd name="connsiteY273" fmla="*/ 2422803 h 2873593"/>
                <a:gd name="connsiteX274" fmla="*/ 1196102 w 2085337"/>
                <a:gd name="connsiteY274" fmla="*/ 2508344 h 2873593"/>
                <a:gd name="connsiteX275" fmla="*/ 1232115 w 2085337"/>
                <a:gd name="connsiteY275" fmla="*/ 2583578 h 2873593"/>
                <a:gd name="connsiteX276" fmla="*/ 1254200 w 2085337"/>
                <a:gd name="connsiteY276" fmla="*/ 2645680 h 2873593"/>
                <a:gd name="connsiteX277" fmla="*/ 1276137 w 2085337"/>
                <a:gd name="connsiteY277" fmla="*/ 2695915 h 2873593"/>
                <a:gd name="connsiteX278" fmla="*/ 1344923 w 2085337"/>
                <a:gd name="connsiteY278" fmla="*/ 2796857 h 2873593"/>
                <a:gd name="connsiteX279" fmla="*/ 1352079 w 2085337"/>
                <a:gd name="connsiteY279" fmla="*/ 2809047 h 2873593"/>
                <a:gd name="connsiteX280" fmla="*/ 1400871 w 2085337"/>
                <a:gd name="connsiteY280" fmla="*/ 2854306 h 2873593"/>
                <a:gd name="connsiteX281" fmla="*/ 1430111 w 2085337"/>
                <a:gd name="connsiteY281" fmla="*/ 2850832 h 2873593"/>
                <a:gd name="connsiteX282" fmla="*/ 1419864 w 2085337"/>
                <a:gd name="connsiteY282" fmla="*/ 2840996 h 2873593"/>
                <a:gd name="connsiteX283" fmla="*/ 1388827 w 2085337"/>
                <a:gd name="connsiteY283" fmla="*/ 2802923 h 2873593"/>
                <a:gd name="connsiteX284" fmla="*/ 1388533 w 2085337"/>
                <a:gd name="connsiteY284" fmla="*/ 2773182 h 2873593"/>
                <a:gd name="connsiteX285" fmla="*/ 1433026 w 2085337"/>
                <a:gd name="connsiteY285" fmla="*/ 2824624 h 2873593"/>
                <a:gd name="connsiteX286" fmla="*/ 1509940 w 2085337"/>
                <a:gd name="connsiteY286" fmla="*/ 2849242 h 2873593"/>
                <a:gd name="connsiteX287" fmla="*/ 1520834 w 2085337"/>
                <a:gd name="connsiteY287" fmla="*/ 2830838 h 2873593"/>
                <a:gd name="connsiteX288" fmla="*/ 1508379 w 2085337"/>
                <a:gd name="connsiteY288" fmla="*/ 2804748 h 2873593"/>
                <a:gd name="connsiteX289" fmla="*/ 1441271 w 2085337"/>
                <a:gd name="connsiteY289" fmla="*/ 2749655 h 2873593"/>
                <a:gd name="connsiteX290" fmla="*/ 1469863 w 2085337"/>
                <a:gd name="connsiteY290" fmla="*/ 2747004 h 2873593"/>
                <a:gd name="connsiteX291" fmla="*/ 1526665 w 2085337"/>
                <a:gd name="connsiteY291" fmla="*/ 2791792 h 2873593"/>
                <a:gd name="connsiteX292" fmla="*/ 1551959 w 2085337"/>
                <a:gd name="connsiteY292" fmla="*/ 2824124 h 2873593"/>
                <a:gd name="connsiteX293" fmla="*/ 1563885 w 2085337"/>
                <a:gd name="connsiteY293" fmla="*/ 2763053 h 2873593"/>
                <a:gd name="connsiteX294" fmla="*/ 1508438 w 2085337"/>
                <a:gd name="connsiteY294" fmla="*/ 2702747 h 2873593"/>
                <a:gd name="connsiteX295" fmla="*/ 1499280 w 2085337"/>
                <a:gd name="connsiteY295" fmla="*/ 2696357 h 2873593"/>
                <a:gd name="connsiteX296" fmla="*/ 1501459 w 2085337"/>
                <a:gd name="connsiteY296" fmla="*/ 2693236 h 2873593"/>
                <a:gd name="connsiteX297" fmla="*/ 1573455 w 2085337"/>
                <a:gd name="connsiteY297" fmla="*/ 2740173 h 2873593"/>
                <a:gd name="connsiteX298" fmla="*/ 1567860 w 2085337"/>
                <a:gd name="connsiteY298" fmla="*/ 2691528 h 2873593"/>
                <a:gd name="connsiteX299" fmla="*/ 1504993 w 2085337"/>
                <a:gd name="connsiteY299" fmla="*/ 2646417 h 2873593"/>
                <a:gd name="connsiteX300" fmla="*/ 1473515 w 2085337"/>
                <a:gd name="connsiteY300" fmla="*/ 2619414 h 2873593"/>
                <a:gd name="connsiteX301" fmla="*/ 1465947 w 2085337"/>
                <a:gd name="connsiteY301" fmla="*/ 2591352 h 2873593"/>
                <a:gd name="connsiteX302" fmla="*/ 1451813 w 2085337"/>
                <a:gd name="connsiteY302" fmla="*/ 2494916 h 2873593"/>
                <a:gd name="connsiteX303" fmla="*/ 1443362 w 2085337"/>
                <a:gd name="connsiteY303" fmla="*/ 2395771 h 2873593"/>
                <a:gd name="connsiteX304" fmla="*/ 1453138 w 2085337"/>
                <a:gd name="connsiteY304" fmla="*/ 2266031 h 2873593"/>
                <a:gd name="connsiteX305" fmla="*/ 1464416 w 2085337"/>
                <a:gd name="connsiteY305" fmla="*/ 2197628 h 2873593"/>
                <a:gd name="connsiteX306" fmla="*/ 1474840 w 2085337"/>
                <a:gd name="connsiteY306" fmla="*/ 2187263 h 2873593"/>
                <a:gd name="connsiteX307" fmla="*/ 1481671 w 2085337"/>
                <a:gd name="connsiteY307" fmla="*/ 2201338 h 2873593"/>
                <a:gd name="connsiteX308" fmla="*/ 1471247 w 2085337"/>
                <a:gd name="connsiteY308" fmla="*/ 2290413 h 2873593"/>
                <a:gd name="connsiteX309" fmla="*/ 1461147 w 2085337"/>
                <a:gd name="connsiteY309" fmla="*/ 2396330 h 2873593"/>
                <a:gd name="connsiteX310" fmla="*/ 1474103 w 2085337"/>
                <a:gd name="connsiteY310" fmla="*/ 2434934 h 2873593"/>
                <a:gd name="connsiteX311" fmla="*/ 1300577 w 2085337"/>
                <a:gd name="connsiteY311" fmla="*/ 934330 h 2873593"/>
                <a:gd name="connsiteX312" fmla="*/ 1297014 w 2085337"/>
                <a:gd name="connsiteY312" fmla="*/ 937451 h 2873593"/>
                <a:gd name="connsiteX313" fmla="*/ 1266008 w 2085337"/>
                <a:gd name="connsiteY313" fmla="*/ 985419 h 2873593"/>
                <a:gd name="connsiteX314" fmla="*/ 1242627 w 2085337"/>
                <a:gd name="connsiteY314" fmla="*/ 1020636 h 2873593"/>
                <a:gd name="connsiteX315" fmla="*/ 1221573 w 2085337"/>
                <a:gd name="connsiteY315" fmla="*/ 1067014 h 2873593"/>
                <a:gd name="connsiteX316" fmla="*/ 1217893 w 2085337"/>
                <a:gd name="connsiteY316" fmla="*/ 1120518 h 2873593"/>
                <a:gd name="connsiteX317" fmla="*/ 1237592 w 2085337"/>
                <a:gd name="connsiteY317" fmla="*/ 1214451 h 2873593"/>
                <a:gd name="connsiteX318" fmla="*/ 1236650 w 2085337"/>
                <a:gd name="connsiteY318" fmla="*/ 1225699 h 2873593"/>
                <a:gd name="connsiteX319" fmla="*/ 1226461 w 2085337"/>
                <a:gd name="connsiteY319" fmla="*/ 1221547 h 2873593"/>
                <a:gd name="connsiteX320" fmla="*/ 1194689 w 2085337"/>
                <a:gd name="connsiteY320" fmla="*/ 1147667 h 2873593"/>
                <a:gd name="connsiteX321" fmla="*/ 1202728 w 2085337"/>
                <a:gd name="connsiteY321" fmla="*/ 1050583 h 2873593"/>
                <a:gd name="connsiteX322" fmla="*/ 1201079 w 2085337"/>
                <a:gd name="connsiteY322" fmla="*/ 1051731 h 2873593"/>
                <a:gd name="connsiteX323" fmla="*/ 1000963 w 2085337"/>
                <a:gd name="connsiteY323" fmla="*/ 1135270 h 2873593"/>
                <a:gd name="connsiteX324" fmla="*/ 970133 w 2085337"/>
                <a:gd name="connsiteY324" fmla="*/ 1109446 h 2873593"/>
                <a:gd name="connsiteX325" fmla="*/ 970044 w 2085337"/>
                <a:gd name="connsiteY325" fmla="*/ 1097137 h 2873593"/>
                <a:gd name="connsiteX326" fmla="*/ 966040 w 2085337"/>
                <a:gd name="connsiteY326" fmla="*/ 1006738 h 2873593"/>
                <a:gd name="connsiteX327" fmla="*/ 930881 w 2085337"/>
                <a:gd name="connsiteY327" fmla="*/ 950849 h 2873593"/>
                <a:gd name="connsiteX328" fmla="*/ 847607 w 2085337"/>
                <a:gd name="connsiteY328" fmla="*/ 925201 h 2873593"/>
                <a:gd name="connsiteX329" fmla="*/ 818132 w 2085337"/>
                <a:gd name="connsiteY329" fmla="*/ 953558 h 2873593"/>
                <a:gd name="connsiteX330" fmla="*/ 818191 w 2085337"/>
                <a:gd name="connsiteY330" fmla="*/ 979264 h 2873593"/>
                <a:gd name="connsiteX331" fmla="*/ 805912 w 2085337"/>
                <a:gd name="connsiteY331" fmla="*/ 970077 h 2873593"/>
                <a:gd name="connsiteX332" fmla="*/ 808414 w 2085337"/>
                <a:gd name="connsiteY332" fmla="*/ 983092 h 2873593"/>
                <a:gd name="connsiteX333" fmla="*/ 852672 w 2085337"/>
                <a:gd name="connsiteY333" fmla="*/ 1062126 h 2873593"/>
                <a:gd name="connsiteX334" fmla="*/ 862802 w 2085337"/>
                <a:gd name="connsiteY334" fmla="*/ 1073816 h 2873593"/>
                <a:gd name="connsiteX335" fmla="*/ 901906 w 2085337"/>
                <a:gd name="connsiteY335" fmla="*/ 1125641 h 2873593"/>
                <a:gd name="connsiteX336" fmla="*/ 901052 w 2085337"/>
                <a:gd name="connsiteY336" fmla="*/ 1107502 h 2873593"/>
                <a:gd name="connsiteX337" fmla="*/ 903997 w 2085337"/>
                <a:gd name="connsiteY337" fmla="*/ 1106619 h 2873593"/>
                <a:gd name="connsiteX338" fmla="*/ 912948 w 2085337"/>
                <a:gd name="connsiteY338" fmla="*/ 1121342 h 2873593"/>
                <a:gd name="connsiteX339" fmla="*/ 923843 w 2085337"/>
                <a:gd name="connsiteY339" fmla="*/ 1154233 h 2873593"/>
                <a:gd name="connsiteX340" fmla="*/ 948549 w 2085337"/>
                <a:gd name="connsiteY340" fmla="*/ 1197078 h 2873593"/>
                <a:gd name="connsiteX341" fmla="*/ 1014155 w 2085337"/>
                <a:gd name="connsiteY341" fmla="*/ 1253202 h 2873593"/>
                <a:gd name="connsiteX342" fmla="*/ 1040656 w 2085337"/>
                <a:gd name="connsiteY342" fmla="*/ 1266629 h 2873593"/>
                <a:gd name="connsiteX343" fmla="*/ 1070632 w 2085337"/>
                <a:gd name="connsiteY343" fmla="*/ 1284356 h 2873593"/>
                <a:gd name="connsiteX344" fmla="*/ 1116775 w 2085337"/>
                <a:gd name="connsiteY344" fmla="*/ 1315068 h 2873593"/>
                <a:gd name="connsiteX345" fmla="*/ 1260825 w 2085337"/>
                <a:gd name="connsiteY345" fmla="*/ 1385768 h 2873593"/>
                <a:gd name="connsiteX346" fmla="*/ 1325607 w 2085337"/>
                <a:gd name="connsiteY346" fmla="*/ 1410945 h 2873593"/>
                <a:gd name="connsiteX347" fmla="*/ 1554285 w 2085337"/>
                <a:gd name="connsiteY347" fmla="*/ 1398577 h 2873593"/>
                <a:gd name="connsiteX348" fmla="*/ 1625192 w 2085337"/>
                <a:gd name="connsiteY348" fmla="*/ 1379143 h 2873593"/>
                <a:gd name="connsiteX349" fmla="*/ 1724926 w 2085337"/>
                <a:gd name="connsiteY349" fmla="*/ 1296723 h 2873593"/>
                <a:gd name="connsiteX350" fmla="*/ 1685792 w 2085337"/>
                <a:gd name="connsiteY350" fmla="*/ 1304261 h 2873593"/>
                <a:gd name="connsiteX351" fmla="*/ 1581641 w 2085337"/>
                <a:gd name="connsiteY351" fmla="*/ 1293985 h 2873593"/>
                <a:gd name="connsiteX352" fmla="*/ 1561941 w 2085337"/>
                <a:gd name="connsiteY352" fmla="*/ 1297783 h 2873593"/>
                <a:gd name="connsiteX353" fmla="*/ 1488679 w 2085337"/>
                <a:gd name="connsiteY353" fmla="*/ 1337948 h 2873593"/>
                <a:gd name="connsiteX354" fmla="*/ 1336678 w 2085337"/>
                <a:gd name="connsiteY354" fmla="*/ 1330439 h 2873593"/>
                <a:gd name="connsiteX355" fmla="*/ 1305524 w 2085337"/>
                <a:gd name="connsiteY355" fmla="*/ 1313154 h 2873593"/>
                <a:gd name="connsiteX356" fmla="*/ 1300165 w 2085337"/>
                <a:gd name="connsiteY356" fmla="*/ 1304291 h 2873593"/>
                <a:gd name="connsiteX357" fmla="*/ 1310177 w 2085337"/>
                <a:gd name="connsiteY357" fmla="*/ 1301464 h 2873593"/>
                <a:gd name="connsiteX358" fmla="*/ 1342538 w 2085337"/>
                <a:gd name="connsiteY358" fmla="*/ 1309738 h 2873593"/>
                <a:gd name="connsiteX359" fmla="*/ 1529403 w 2085337"/>
                <a:gd name="connsiteY359" fmla="*/ 1289391 h 2873593"/>
                <a:gd name="connsiteX360" fmla="*/ 1539415 w 2085337"/>
                <a:gd name="connsiteY360" fmla="*/ 1241541 h 2873593"/>
                <a:gd name="connsiteX361" fmla="*/ 1521453 w 2085337"/>
                <a:gd name="connsiteY361" fmla="*/ 1247165 h 2873593"/>
                <a:gd name="connsiteX362" fmla="*/ 1462678 w 2085337"/>
                <a:gd name="connsiteY362" fmla="*/ 1241011 h 2873593"/>
                <a:gd name="connsiteX363" fmla="*/ 1454757 w 2085337"/>
                <a:gd name="connsiteY363" fmla="*/ 1235299 h 2873593"/>
                <a:gd name="connsiteX364" fmla="*/ 1425400 w 2085337"/>
                <a:gd name="connsiteY364" fmla="*/ 1201465 h 2873593"/>
                <a:gd name="connsiteX365" fmla="*/ 1405641 w 2085337"/>
                <a:gd name="connsiteY365" fmla="*/ 1169310 h 2873593"/>
                <a:gd name="connsiteX366" fmla="*/ 1420924 w 2085337"/>
                <a:gd name="connsiteY366" fmla="*/ 1111831 h 2873593"/>
                <a:gd name="connsiteX367" fmla="*/ 1470688 w 2085337"/>
                <a:gd name="connsiteY367" fmla="*/ 1077997 h 2873593"/>
                <a:gd name="connsiteX368" fmla="*/ 1423603 w 2085337"/>
                <a:gd name="connsiteY368" fmla="*/ 1093486 h 2873593"/>
                <a:gd name="connsiteX369" fmla="*/ 1402726 w 2085337"/>
                <a:gd name="connsiteY369" fmla="*/ 1097255 h 2873593"/>
                <a:gd name="connsiteX370" fmla="*/ 1389004 w 2085337"/>
                <a:gd name="connsiteY370" fmla="*/ 1097962 h 2873593"/>
                <a:gd name="connsiteX371" fmla="*/ 1346867 w 2085337"/>
                <a:gd name="connsiteY371" fmla="*/ 1118191 h 2873593"/>
                <a:gd name="connsiteX372" fmla="*/ 1325960 w 2085337"/>
                <a:gd name="connsiteY372" fmla="*/ 1112950 h 2873593"/>
                <a:gd name="connsiteX373" fmla="*/ 1307262 w 2085337"/>
                <a:gd name="connsiteY373" fmla="*/ 1086772 h 2873593"/>
                <a:gd name="connsiteX374" fmla="*/ 1303669 w 2085337"/>
                <a:gd name="connsiteY374" fmla="*/ 1061331 h 2873593"/>
                <a:gd name="connsiteX375" fmla="*/ 1300577 w 2085337"/>
                <a:gd name="connsiteY375" fmla="*/ 934330 h 2873593"/>
                <a:gd name="connsiteX376" fmla="*/ 844957 w 2085337"/>
                <a:gd name="connsiteY376" fmla="*/ 2418916 h 2873593"/>
                <a:gd name="connsiteX377" fmla="*/ 810417 w 2085337"/>
                <a:gd name="connsiteY377" fmla="*/ 2411642 h 2873593"/>
                <a:gd name="connsiteX378" fmla="*/ 785270 w 2085337"/>
                <a:gd name="connsiteY378" fmla="*/ 2418916 h 2873593"/>
                <a:gd name="connsiteX379" fmla="*/ 771813 w 2085337"/>
                <a:gd name="connsiteY379" fmla="*/ 2423333 h 2873593"/>
                <a:gd name="connsiteX380" fmla="*/ 756442 w 2085337"/>
                <a:gd name="connsiteY380" fmla="*/ 2420535 h 2873593"/>
                <a:gd name="connsiteX381" fmla="*/ 727231 w 2085337"/>
                <a:gd name="connsiteY381" fmla="*/ 2429634 h 2873593"/>
                <a:gd name="connsiteX382" fmla="*/ 700259 w 2085337"/>
                <a:gd name="connsiteY382" fmla="*/ 2462614 h 2873593"/>
                <a:gd name="connsiteX383" fmla="*/ 684122 w 2085337"/>
                <a:gd name="connsiteY383" fmla="*/ 2533697 h 2873593"/>
                <a:gd name="connsiteX384" fmla="*/ 686301 w 2085337"/>
                <a:gd name="connsiteY384" fmla="*/ 2545799 h 2873593"/>
                <a:gd name="connsiteX385" fmla="*/ 686390 w 2085337"/>
                <a:gd name="connsiteY385" fmla="*/ 2561170 h 2873593"/>
                <a:gd name="connsiteX386" fmla="*/ 679558 w 2085337"/>
                <a:gd name="connsiteY386" fmla="*/ 2556135 h 2873593"/>
                <a:gd name="connsiteX387" fmla="*/ 670047 w 2085337"/>
                <a:gd name="connsiteY387" fmla="*/ 2550245 h 2873593"/>
                <a:gd name="connsiteX388" fmla="*/ 666690 w 2085337"/>
                <a:gd name="connsiteY388" fmla="*/ 2562259 h 2873593"/>
                <a:gd name="connsiteX389" fmla="*/ 671961 w 2085337"/>
                <a:gd name="connsiteY389" fmla="*/ 2579220 h 2873593"/>
                <a:gd name="connsiteX390" fmla="*/ 667691 w 2085337"/>
                <a:gd name="connsiteY390" fmla="*/ 2590763 h 2873593"/>
                <a:gd name="connsiteX391" fmla="*/ 633033 w 2085337"/>
                <a:gd name="connsiteY391" fmla="*/ 2657753 h 2873593"/>
                <a:gd name="connsiteX392" fmla="*/ 652438 w 2085337"/>
                <a:gd name="connsiteY392" fmla="*/ 2657635 h 2873593"/>
                <a:gd name="connsiteX393" fmla="*/ 676643 w 2085337"/>
                <a:gd name="connsiteY393" fmla="*/ 2666469 h 2873593"/>
                <a:gd name="connsiteX394" fmla="*/ 723816 w 2085337"/>
                <a:gd name="connsiteY394" fmla="*/ 2689967 h 2873593"/>
                <a:gd name="connsiteX395" fmla="*/ 835741 w 2085337"/>
                <a:gd name="connsiteY395" fmla="*/ 2706192 h 2873593"/>
                <a:gd name="connsiteX396" fmla="*/ 908944 w 2085337"/>
                <a:gd name="connsiteY396" fmla="*/ 2703630 h 2873593"/>
                <a:gd name="connsiteX397" fmla="*/ 946546 w 2085337"/>
                <a:gd name="connsiteY397" fmla="*/ 2692559 h 2873593"/>
                <a:gd name="connsiteX398" fmla="*/ 1016775 w 2085337"/>
                <a:gd name="connsiteY398" fmla="*/ 2680751 h 2873593"/>
                <a:gd name="connsiteX399" fmla="*/ 1081763 w 2085337"/>
                <a:gd name="connsiteY399" fmla="*/ 2683460 h 2873593"/>
                <a:gd name="connsiteX400" fmla="*/ 1093836 w 2085337"/>
                <a:gd name="connsiteY400" fmla="*/ 2682547 h 2873593"/>
                <a:gd name="connsiteX401" fmla="*/ 1075520 w 2085337"/>
                <a:gd name="connsiteY401" fmla="*/ 2655103 h 2873593"/>
                <a:gd name="connsiteX402" fmla="*/ 1040745 w 2085337"/>
                <a:gd name="connsiteY402" fmla="*/ 2630869 h 2873593"/>
                <a:gd name="connsiteX403" fmla="*/ 1000992 w 2085337"/>
                <a:gd name="connsiteY403" fmla="*/ 2607901 h 2873593"/>
                <a:gd name="connsiteX404" fmla="*/ 988301 w 2085337"/>
                <a:gd name="connsiteY404" fmla="*/ 2595857 h 2873593"/>
                <a:gd name="connsiteX405" fmla="*/ 1029643 w 2085337"/>
                <a:gd name="connsiteY405" fmla="*/ 2598861 h 2873593"/>
                <a:gd name="connsiteX406" fmla="*/ 1108971 w 2085337"/>
                <a:gd name="connsiteY406" fmla="*/ 2675009 h 2873593"/>
                <a:gd name="connsiteX407" fmla="*/ 1150932 w 2085337"/>
                <a:gd name="connsiteY407" fmla="*/ 2674125 h 2873593"/>
                <a:gd name="connsiteX408" fmla="*/ 1150991 w 2085337"/>
                <a:gd name="connsiteY408" fmla="*/ 2640409 h 2873593"/>
                <a:gd name="connsiteX409" fmla="*/ 1125402 w 2085337"/>
                <a:gd name="connsiteY409" fmla="*/ 2603602 h 2873593"/>
                <a:gd name="connsiteX410" fmla="*/ 1123989 w 2085337"/>
                <a:gd name="connsiteY410" fmla="*/ 2593620 h 2873593"/>
                <a:gd name="connsiteX411" fmla="*/ 1135119 w 2085337"/>
                <a:gd name="connsiteY411" fmla="*/ 2593207 h 2873593"/>
                <a:gd name="connsiteX412" fmla="*/ 1148076 w 2085337"/>
                <a:gd name="connsiteY412" fmla="*/ 2603602 h 2873593"/>
                <a:gd name="connsiteX413" fmla="*/ 1176226 w 2085337"/>
                <a:gd name="connsiteY413" fmla="*/ 2671298 h 2873593"/>
                <a:gd name="connsiteX414" fmla="*/ 1179642 w 2085337"/>
                <a:gd name="connsiteY414" fmla="*/ 2589762 h 2873593"/>
                <a:gd name="connsiteX415" fmla="*/ 1143541 w 2085337"/>
                <a:gd name="connsiteY415" fmla="*/ 2563496 h 2873593"/>
                <a:gd name="connsiteX416" fmla="*/ 1011946 w 2085337"/>
                <a:gd name="connsiteY416" fmla="*/ 2513968 h 2873593"/>
                <a:gd name="connsiteX417" fmla="*/ 926906 w 2085337"/>
                <a:gd name="connsiteY417" fmla="*/ 2505222 h 2873593"/>
                <a:gd name="connsiteX418" fmla="*/ 878997 w 2085337"/>
                <a:gd name="connsiteY418" fmla="*/ 2511965 h 2873593"/>
                <a:gd name="connsiteX419" fmla="*/ 887006 w 2085337"/>
                <a:gd name="connsiteY419" fmla="*/ 2507696 h 2873593"/>
                <a:gd name="connsiteX420" fmla="*/ 945957 w 2085337"/>
                <a:gd name="connsiteY420" fmla="*/ 2494209 h 2873593"/>
                <a:gd name="connsiteX421" fmla="*/ 1018778 w 2085337"/>
                <a:gd name="connsiteY421" fmla="*/ 2430282 h 2873593"/>
                <a:gd name="connsiteX422" fmla="*/ 991275 w 2085337"/>
                <a:gd name="connsiteY422" fmla="*/ 2214736 h 2873593"/>
                <a:gd name="connsiteX423" fmla="*/ 979732 w 2085337"/>
                <a:gd name="connsiteY423" fmla="*/ 2193181 h 2873593"/>
                <a:gd name="connsiteX424" fmla="*/ 954850 w 2085337"/>
                <a:gd name="connsiteY424" fmla="*/ 2142475 h 2873593"/>
                <a:gd name="connsiteX425" fmla="*/ 851494 w 2085337"/>
                <a:gd name="connsiteY425" fmla="*/ 2032082 h 2873593"/>
                <a:gd name="connsiteX426" fmla="*/ 802672 w 2085337"/>
                <a:gd name="connsiteY426" fmla="*/ 2016446 h 2873593"/>
                <a:gd name="connsiteX427" fmla="*/ 808768 w 2085337"/>
                <a:gd name="connsiteY427" fmla="*/ 2025368 h 2873593"/>
                <a:gd name="connsiteX428" fmla="*/ 842219 w 2085337"/>
                <a:gd name="connsiteY428" fmla="*/ 2071716 h 2873593"/>
                <a:gd name="connsiteX429" fmla="*/ 867071 w 2085337"/>
                <a:gd name="connsiteY429" fmla="*/ 2146922 h 2873593"/>
                <a:gd name="connsiteX430" fmla="*/ 875581 w 2085337"/>
                <a:gd name="connsiteY430" fmla="*/ 2168682 h 2873593"/>
                <a:gd name="connsiteX431" fmla="*/ 919044 w 2085337"/>
                <a:gd name="connsiteY431" fmla="*/ 2259641 h 2873593"/>
                <a:gd name="connsiteX432" fmla="*/ 914303 w 2085337"/>
                <a:gd name="connsiteY432" fmla="*/ 2322538 h 2873593"/>
                <a:gd name="connsiteX433" fmla="*/ 901759 w 2085337"/>
                <a:gd name="connsiteY433" fmla="*/ 2320183 h 2873593"/>
                <a:gd name="connsiteX434" fmla="*/ 897784 w 2085337"/>
                <a:gd name="connsiteY434" fmla="*/ 2329929 h 2873593"/>
                <a:gd name="connsiteX435" fmla="*/ 899550 w 2085337"/>
                <a:gd name="connsiteY435" fmla="*/ 2405046 h 2873593"/>
                <a:gd name="connsiteX436" fmla="*/ 897960 w 2085337"/>
                <a:gd name="connsiteY436" fmla="*/ 2418857 h 2873593"/>
                <a:gd name="connsiteX437" fmla="*/ 839303 w 2085337"/>
                <a:gd name="connsiteY437" fmla="*/ 2401748 h 2873593"/>
                <a:gd name="connsiteX438" fmla="*/ 844957 w 2085337"/>
                <a:gd name="connsiteY438" fmla="*/ 2418916 h 2873593"/>
                <a:gd name="connsiteX439" fmla="*/ 1565622 w 2085337"/>
                <a:gd name="connsiteY439" fmla="*/ 1057827 h 2873593"/>
                <a:gd name="connsiteX440" fmla="*/ 1591976 w 2085337"/>
                <a:gd name="connsiteY440" fmla="*/ 1057974 h 2873593"/>
                <a:gd name="connsiteX441" fmla="*/ 1617447 w 2085337"/>
                <a:gd name="connsiteY441" fmla="*/ 1061802 h 2873593"/>
                <a:gd name="connsiteX442" fmla="*/ 1652253 w 2085337"/>
                <a:gd name="connsiteY442" fmla="*/ 1101701 h 2873593"/>
                <a:gd name="connsiteX443" fmla="*/ 1653578 w 2085337"/>
                <a:gd name="connsiteY443" fmla="*/ 1142072 h 2873593"/>
                <a:gd name="connsiteX444" fmla="*/ 1597483 w 2085337"/>
                <a:gd name="connsiteY444" fmla="*/ 1220605 h 2873593"/>
                <a:gd name="connsiteX445" fmla="*/ 1579197 w 2085337"/>
                <a:gd name="connsiteY445" fmla="*/ 1227672 h 2873593"/>
                <a:gd name="connsiteX446" fmla="*/ 1579668 w 2085337"/>
                <a:gd name="connsiteY446" fmla="*/ 1246871 h 2873593"/>
                <a:gd name="connsiteX447" fmla="*/ 1588737 w 2085337"/>
                <a:gd name="connsiteY447" fmla="*/ 1260033 h 2873593"/>
                <a:gd name="connsiteX448" fmla="*/ 1630404 w 2085337"/>
                <a:gd name="connsiteY448" fmla="*/ 1276464 h 2873593"/>
                <a:gd name="connsiteX449" fmla="*/ 1696481 w 2085337"/>
                <a:gd name="connsiteY449" fmla="*/ 1282354 h 2873593"/>
                <a:gd name="connsiteX450" fmla="*/ 1747364 w 2085337"/>
                <a:gd name="connsiteY450" fmla="*/ 1262654 h 2873593"/>
                <a:gd name="connsiteX451" fmla="*/ 1788471 w 2085337"/>
                <a:gd name="connsiteY451" fmla="*/ 1229998 h 2873593"/>
                <a:gd name="connsiteX452" fmla="*/ 1833140 w 2085337"/>
                <a:gd name="connsiteY452" fmla="*/ 1168986 h 2873593"/>
                <a:gd name="connsiteX453" fmla="*/ 1876573 w 2085337"/>
                <a:gd name="connsiteY453" fmla="*/ 1089334 h 2873593"/>
                <a:gd name="connsiteX454" fmla="*/ 1899983 w 2085337"/>
                <a:gd name="connsiteY454" fmla="*/ 1031590 h 2873593"/>
                <a:gd name="connsiteX455" fmla="*/ 1913322 w 2085337"/>
                <a:gd name="connsiteY455" fmla="*/ 979559 h 2873593"/>
                <a:gd name="connsiteX456" fmla="*/ 1914853 w 2085337"/>
                <a:gd name="connsiteY456" fmla="*/ 946638 h 2873593"/>
                <a:gd name="connsiteX457" fmla="*/ 1918181 w 2085337"/>
                <a:gd name="connsiteY457" fmla="*/ 906503 h 2873593"/>
                <a:gd name="connsiteX458" fmla="*/ 1929194 w 2085337"/>
                <a:gd name="connsiteY458" fmla="*/ 868194 h 2873593"/>
                <a:gd name="connsiteX459" fmla="*/ 1946449 w 2085337"/>
                <a:gd name="connsiteY459" fmla="*/ 790014 h 2873593"/>
                <a:gd name="connsiteX460" fmla="*/ 1950365 w 2085337"/>
                <a:gd name="connsiteY460" fmla="*/ 744049 h 2873593"/>
                <a:gd name="connsiteX461" fmla="*/ 1923039 w 2085337"/>
                <a:gd name="connsiteY461" fmla="*/ 669520 h 2873593"/>
                <a:gd name="connsiteX462" fmla="*/ 1895625 w 2085337"/>
                <a:gd name="connsiteY462" fmla="*/ 666281 h 2873593"/>
                <a:gd name="connsiteX463" fmla="*/ 1846362 w 2085337"/>
                <a:gd name="connsiteY463" fmla="*/ 768518 h 2873593"/>
                <a:gd name="connsiteX464" fmla="*/ 1831403 w 2085337"/>
                <a:gd name="connsiteY464" fmla="*/ 749084 h 2873593"/>
                <a:gd name="connsiteX465" fmla="*/ 1862263 w 2085337"/>
                <a:gd name="connsiteY465" fmla="*/ 916544 h 2873593"/>
                <a:gd name="connsiteX466" fmla="*/ 1852163 w 2085337"/>
                <a:gd name="connsiteY466" fmla="*/ 935831 h 2873593"/>
                <a:gd name="connsiteX467" fmla="*/ 1863440 w 2085337"/>
                <a:gd name="connsiteY467" fmla="*/ 962097 h 2873593"/>
                <a:gd name="connsiteX468" fmla="*/ 1839648 w 2085337"/>
                <a:gd name="connsiteY468" fmla="*/ 961803 h 2873593"/>
                <a:gd name="connsiteX469" fmla="*/ 1754018 w 2085337"/>
                <a:gd name="connsiteY469" fmla="*/ 953676 h 2873593"/>
                <a:gd name="connsiteX470" fmla="*/ 1672747 w 2085337"/>
                <a:gd name="connsiteY470" fmla="*/ 940219 h 2873593"/>
                <a:gd name="connsiteX471" fmla="*/ 1659349 w 2085337"/>
                <a:gd name="connsiteY471" fmla="*/ 936803 h 2873593"/>
                <a:gd name="connsiteX472" fmla="*/ 1667417 w 2085337"/>
                <a:gd name="connsiteY472" fmla="*/ 950967 h 2873593"/>
                <a:gd name="connsiteX473" fmla="*/ 1710144 w 2085337"/>
                <a:gd name="connsiteY473" fmla="*/ 1002969 h 2873593"/>
                <a:gd name="connsiteX474" fmla="*/ 1741268 w 2085337"/>
                <a:gd name="connsiteY474" fmla="*/ 1113568 h 2873593"/>
                <a:gd name="connsiteX475" fmla="*/ 1724808 w 2085337"/>
                <a:gd name="connsiteY475" fmla="*/ 1141601 h 2873593"/>
                <a:gd name="connsiteX476" fmla="*/ 1724013 w 2085337"/>
                <a:gd name="connsiteY476" fmla="*/ 1126642 h 2873593"/>
                <a:gd name="connsiteX477" fmla="*/ 1728106 w 2085337"/>
                <a:gd name="connsiteY477" fmla="*/ 1107178 h 2873593"/>
                <a:gd name="connsiteX478" fmla="*/ 1718506 w 2085337"/>
                <a:gd name="connsiteY478" fmla="*/ 1050200 h 2873593"/>
                <a:gd name="connsiteX479" fmla="*/ 1634202 w 2085337"/>
                <a:gd name="connsiteY479" fmla="*/ 943723 h 2873593"/>
                <a:gd name="connsiteX480" fmla="*/ 1566829 w 2085337"/>
                <a:gd name="connsiteY480" fmla="*/ 913747 h 2873593"/>
                <a:gd name="connsiteX481" fmla="*/ 1544333 w 2085337"/>
                <a:gd name="connsiteY481" fmla="*/ 905060 h 2873593"/>
                <a:gd name="connsiteX482" fmla="*/ 1572041 w 2085337"/>
                <a:gd name="connsiteY482" fmla="*/ 994665 h 2873593"/>
                <a:gd name="connsiteX483" fmla="*/ 1565622 w 2085337"/>
                <a:gd name="connsiteY483" fmla="*/ 1057827 h 2873593"/>
                <a:gd name="connsiteX484" fmla="*/ 762655 w 2085337"/>
                <a:gd name="connsiteY484" fmla="*/ 673025 h 2873593"/>
                <a:gd name="connsiteX485" fmla="*/ 792337 w 2085337"/>
                <a:gd name="connsiteY485" fmla="*/ 612395 h 2873593"/>
                <a:gd name="connsiteX486" fmla="*/ 788421 w 2085337"/>
                <a:gd name="connsiteY486" fmla="*/ 558774 h 2873593"/>
                <a:gd name="connsiteX487" fmla="*/ 776524 w 2085337"/>
                <a:gd name="connsiteY487" fmla="*/ 515370 h 2873593"/>
                <a:gd name="connsiteX488" fmla="*/ 794781 w 2085337"/>
                <a:gd name="connsiteY488" fmla="*/ 509245 h 2873593"/>
                <a:gd name="connsiteX489" fmla="*/ 768486 w 2085337"/>
                <a:gd name="connsiteY489" fmla="*/ 489811 h 2873593"/>
                <a:gd name="connsiteX490" fmla="*/ 803320 w 2085337"/>
                <a:gd name="connsiteY490" fmla="*/ 489811 h 2873593"/>
                <a:gd name="connsiteX491" fmla="*/ 779734 w 2085337"/>
                <a:gd name="connsiteY491" fmla="*/ 436867 h 2873593"/>
                <a:gd name="connsiteX492" fmla="*/ 781501 w 2085337"/>
                <a:gd name="connsiteY492" fmla="*/ 435865 h 2873593"/>
                <a:gd name="connsiteX493" fmla="*/ 836506 w 2085337"/>
                <a:gd name="connsiteY493" fmla="*/ 483980 h 2873593"/>
                <a:gd name="connsiteX494" fmla="*/ 839510 w 2085337"/>
                <a:gd name="connsiteY494" fmla="*/ 450206 h 2873593"/>
                <a:gd name="connsiteX495" fmla="*/ 841718 w 2085337"/>
                <a:gd name="connsiteY495" fmla="*/ 449941 h 2873593"/>
                <a:gd name="connsiteX496" fmla="*/ 866953 w 2085337"/>
                <a:gd name="connsiteY496" fmla="*/ 492873 h 2873593"/>
                <a:gd name="connsiteX497" fmla="*/ 882000 w 2085337"/>
                <a:gd name="connsiteY497" fmla="*/ 453032 h 2873593"/>
                <a:gd name="connsiteX498" fmla="*/ 893985 w 2085337"/>
                <a:gd name="connsiteY498" fmla="*/ 498056 h 2873593"/>
                <a:gd name="connsiteX499" fmla="*/ 899197 w 2085337"/>
                <a:gd name="connsiteY499" fmla="*/ 475824 h 2873593"/>
                <a:gd name="connsiteX500" fmla="*/ 916040 w 2085337"/>
                <a:gd name="connsiteY500" fmla="*/ 496613 h 2873593"/>
                <a:gd name="connsiteX501" fmla="*/ 916335 w 2085337"/>
                <a:gd name="connsiteY501" fmla="*/ 446495 h 2873593"/>
                <a:gd name="connsiteX502" fmla="*/ 945663 w 2085337"/>
                <a:gd name="connsiteY502" fmla="*/ 405978 h 2873593"/>
                <a:gd name="connsiteX503" fmla="*/ 942630 w 2085337"/>
                <a:gd name="connsiteY503" fmla="*/ 401561 h 2873593"/>
                <a:gd name="connsiteX504" fmla="*/ 936505 w 2085337"/>
                <a:gd name="connsiteY504" fmla="*/ 395024 h 2873593"/>
                <a:gd name="connsiteX505" fmla="*/ 774964 w 2085337"/>
                <a:gd name="connsiteY505" fmla="*/ 287133 h 2873593"/>
                <a:gd name="connsiteX506" fmla="*/ 706914 w 2085337"/>
                <a:gd name="connsiteY506" fmla="*/ 270231 h 2873593"/>
                <a:gd name="connsiteX507" fmla="*/ 690630 w 2085337"/>
                <a:gd name="connsiteY507" fmla="*/ 279683 h 2873593"/>
                <a:gd name="connsiteX508" fmla="*/ 700141 w 2085337"/>
                <a:gd name="connsiteY508" fmla="*/ 566930 h 2873593"/>
                <a:gd name="connsiteX509" fmla="*/ 762655 w 2085337"/>
                <a:gd name="connsiteY509" fmla="*/ 673025 h 2873593"/>
                <a:gd name="connsiteX510" fmla="*/ 1829459 w 2085337"/>
                <a:gd name="connsiteY510" fmla="*/ 327297 h 2873593"/>
                <a:gd name="connsiteX511" fmla="*/ 1814295 w 2085337"/>
                <a:gd name="connsiteY511" fmla="*/ 364547 h 2873593"/>
                <a:gd name="connsiteX512" fmla="*/ 1815355 w 2085337"/>
                <a:gd name="connsiteY512" fmla="*/ 384953 h 2873593"/>
                <a:gd name="connsiteX513" fmla="*/ 1856256 w 2085337"/>
                <a:gd name="connsiteY513" fmla="*/ 438309 h 2873593"/>
                <a:gd name="connsiteX514" fmla="*/ 1875719 w 2085337"/>
                <a:gd name="connsiteY514" fmla="*/ 436160 h 2873593"/>
                <a:gd name="connsiteX515" fmla="*/ 1892180 w 2085337"/>
                <a:gd name="connsiteY515" fmla="*/ 373852 h 2873593"/>
                <a:gd name="connsiteX516" fmla="*/ 1884730 w 2085337"/>
                <a:gd name="connsiteY516" fmla="*/ 231951 h 2873593"/>
                <a:gd name="connsiteX517" fmla="*/ 1848982 w 2085337"/>
                <a:gd name="connsiteY517" fmla="*/ 112193 h 2873593"/>
                <a:gd name="connsiteX518" fmla="*/ 1820655 w 2085337"/>
                <a:gd name="connsiteY518" fmla="*/ 75150 h 2873593"/>
                <a:gd name="connsiteX519" fmla="*/ 1788618 w 2085337"/>
                <a:gd name="connsiteY519" fmla="*/ 70704 h 2873593"/>
                <a:gd name="connsiteX520" fmla="*/ 1759260 w 2085337"/>
                <a:gd name="connsiteY520" fmla="*/ 84514 h 2873593"/>
                <a:gd name="connsiteX521" fmla="*/ 1695215 w 2085337"/>
                <a:gd name="connsiteY521" fmla="*/ 129920 h 2873593"/>
                <a:gd name="connsiteX522" fmla="*/ 1633495 w 2085337"/>
                <a:gd name="connsiteY522" fmla="*/ 215314 h 2873593"/>
                <a:gd name="connsiteX523" fmla="*/ 1621275 w 2085337"/>
                <a:gd name="connsiteY523" fmla="*/ 262899 h 2873593"/>
                <a:gd name="connsiteX524" fmla="*/ 1622218 w 2085337"/>
                <a:gd name="connsiteY524" fmla="*/ 277416 h 2873593"/>
                <a:gd name="connsiteX525" fmla="*/ 1633024 w 2085337"/>
                <a:gd name="connsiteY525" fmla="*/ 293376 h 2873593"/>
                <a:gd name="connsiteX526" fmla="*/ 1703283 w 2085337"/>
                <a:gd name="connsiteY526" fmla="*/ 296114 h 2873593"/>
                <a:gd name="connsiteX527" fmla="*/ 1714502 w 2085337"/>
                <a:gd name="connsiteY527" fmla="*/ 286161 h 2873593"/>
                <a:gd name="connsiteX528" fmla="*/ 1729490 w 2085337"/>
                <a:gd name="connsiteY528" fmla="*/ 247469 h 2873593"/>
                <a:gd name="connsiteX529" fmla="*/ 1739237 w 2085337"/>
                <a:gd name="connsiteY529" fmla="*/ 291108 h 2873593"/>
                <a:gd name="connsiteX530" fmla="*/ 1760438 w 2085337"/>
                <a:gd name="connsiteY530" fmla="*/ 238517 h 2873593"/>
                <a:gd name="connsiteX531" fmla="*/ 1762440 w 2085337"/>
                <a:gd name="connsiteY531" fmla="*/ 238665 h 2873593"/>
                <a:gd name="connsiteX532" fmla="*/ 1768859 w 2085337"/>
                <a:gd name="connsiteY532" fmla="*/ 280184 h 2873593"/>
                <a:gd name="connsiteX533" fmla="*/ 1770656 w 2085337"/>
                <a:gd name="connsiteY533" fmla="*/ 280125 h 2873593"/>
                <a:gd name="connsiteX534" fmla="*/ 1793359 w 2085337"/>
                <a:gd name="connsiteY534" fmla="*/ 213930 h 2873593"/>
                <a:gd name="connsiteX535" fmla="*/ 1795273 w 2085337"/>
                <a:gd name="connsiteY535" fmla="*/ 214401 h 2873593"/>
                <a:gd name="connsiteX536" fmla="*/ 1785025 w 2085337"/>
                <a:gd name="connsiteY536" fmla="*/ 309895 h 2873593"/>
                <a:gd name="connsiteX537" fmla="*/ 1823364 w 2085337"/>
                <a:gd name="connsiteY537" fmla="*/ 277857 h 2873593"/>
                <a:gd name="connsiteX538" fmla="*/ 1825249 w 2085337"/>
                <a:gd name="connsiteY538" fmla="*/ 279919 h 2873593"/>
                <a:gd name="connsiteX539" fmla="*/ 1791504 w 2085337"/>
                <a:gd name="connsiteY539" fmla="*/ 337074 h 2873593"/>
                <a:gd name="connsiteX540" fmla="*/ 1829459 w 2085337"/>
                <a:gd name="connsiteY540" fmla="*/ 327297 h 2873593"/>
                <a:gd name="connsiteX541" fmla="*/ 1218305 w 2085337"/>
                <a:gd name="connsiteY541" fmla="*/ 1621396 h 2873593"/>
                <a:gd name="connsiteX542" fmla="*/ 1247044 w 2085337"/>
                <a:gd name="connsiteY542" fmla="*/ 1643098 h 2873593"/>
                <a:gd name="connsiteX543" fmla="*/ 1286532 w 2085337"/>
                <a:gd name="connsiteY543" fmla="*/ 1660530 h 2873593"/>
                <a:gd name="connsiteX544" fmla="*/ 1353522 w 2085337"/>
                <a:gd name="connsiteY544" fmla="*/ 1671425 h 2873593"/>
                <a:gd name="connsiteX545" fmla="*/ 1395512 w 2085337"/>
                <a:gd name="connsiteY545" fmla="*/ 1691125 h 2873593"/>
                <a:gd name="connsiteX546" fmla="*/ 1416949 w 2085337"/>
                <a:gd name="connsiteY546" fmla="*/ 1691036 h 2873593"/>
                <a:gd name="connsiteX547" fmla="*/ 1422102 w 2085337"/>
                <a:gd name="connsiteY547" fmla="*/ 1680554 h 2873593"/>
                <a:gd name="connsiteX548" fmla="*/ 1393097 w 2085337"/>
                <a:gd name="connsiteY548" fmla="*/ 1618069 h 2873593"/>
                <a:gd name="connsiteX549" fmla="*/ 1347809 w 2085337"/>
                <a:gd name="connsiteY549" fmla="*/ 1564124 h 2873593"/>
                <a:gd name="connsiteX550" fmla="*/ 1324017 w 2085337"/>
                <a:gd name="connsiteY550" fmla="*/ 1551108 h 2873593"/>
                <a:gd name="connsiteX551" fmla="*/ 1285148 w 2085337"/>
                <a:gd name="connsiteY551" fmla="*/ 1541803 h 2873593"/>
                <a:gd name="connsiteX552" fmla="*/ 1263711 w 2085337"/>
                <a:gd name="connsiteY552" fmla="*/ 1536268 h 2873593"/>
                <a:gd name="connsiteX553" fmla="*/ 1227934 w 2085337"/>
                <a:gd name="connsiteY553" fmla="*/ 1514183 h 2873593"/>
                <a:gd name="connsiteX554" fmla="*/ 1207351 w 2085337"/>
                <a:gd name="connsiteY554" fmla="*/ 1510944 h 2873593"/>
                <a:gd name="connsiteX555" fmla="*/ 1191656 w 2085337"/>
                <a:gd name="connsiteY555" fmla="*/ 1509324 h 2873593"/>
                <a:gd name="connsiteX556" fmla="*/ 1160708 w 2085337"/>
                <a:gd name="connsiteY556" fmla="*/ 1503847 h 2873593"/>
                <a:gd name="connsiteX557" fmla="*/ 1149607 w 2085337"/>
                <a:gd name="connsiteY557" fmla="*/ 1488771 h 2873593"/>
                <a:gd name="connsiteX558" fmla="*/ 1130791 w 2085337"/>
                <a:gd name="connsiteY558" fmla="*/ 1477758 h 2873593"/>
                <a:gd name="connsiteX559" fmla="*/ 1118512 w 2085337"/>
                <a:gd name="connsiteY559" fmla="*/ 1495485 h 2873593"/>
                <a:gd name="connsiteX560" fmla="*/ 1094984 w 2085337"/>
                <a:gd name="connsiteY560" fmla="*/ 1471633 h 2873593"/>
                <a:gd name="connsiteX561" fmla="*/ 1034001 w 2085337"/>
                <a:gd name="connsiteY561" fmla="*/ 1425638 h 2873593"/>
                <a:gd name="connsiteX562" fmla="*/ 1020309 w 2085337"/>
                <a:gd name="connsiteY562" fmla="*/ 1424814 h 2873593"/>
                <a:gd name="connsiteX563" fmla="*/ 1022017 w 2085337"/>
                <a:gd name="connsiteY563" fmla="*/ 1438094 h 2873593"/>
                <a:gd name="connsiteX564" fmla="*/ 1070515 w 2085337"/>
                <a:gd name="connsiteY564" fmla="*/ 1513329 h 2873593"/>
                <a:gd name="connsiteX565" fmla="*/ 1183735 w 2085337"/>
                <a:gd name="connsiteY565" fmla="*/ 1623988 h 2873593"/>
                <a:gd name="connsiteX566" fmla="*/ 1218305 w 2085337"/>
                <a:gd name="connsiteY566" fmla="*/ 1621396 h 2873593"/>
                <a:gd name="connsiteX567" fmla="*/ 1099814 w 2085337"/>
                <a:gd name="connsiteY567" fmla="*/ 654061 h 2873593"/>
                <a:gd name="connsiteX568" fmla="*/ 1091480 w 2085337"/>
                <a:gd name="connsiteY568" fmla="*/ 708625 h 2873593"/>
                <a:gd name="connsiteX569" fmla="*/ 1093983 w 2085337"/>
                <a:gd name="connsiteY569" fmla="*/ 720374 h 2873593"/>
                <a:gd name="connsiteX570" fmla="*/ 1227875 w 2085337"/>
                <a:gd name="connsiteY570" fmla="*/ 793901 h 2873593"/>
                <a:gd name="connsiteX571" fmla="*/ 1266214 w 2085337"/>
                <a:gd name="connsiteY571" fmla="*/ 762600 h 2873593"/>
                <a:gd name="connsiteX572" fmla="*/ 1266273 w 2085337"/>
                <a:gd name="connsiteY572" fmla="*/ 683831 h 2873593"/>
                <a:gd name="connsiteX573" fmla="*/ 1191951 w 2085337"/>
                <a:gd name="connsiteY573" fmla="*/ 628885 h 2873593"/>
                <a:gd name="connsiteX574" fmla="*/ 1159442 w 2085337"/>
                <a:gd name="connsiteY574" fmla="*/ 623349 h 2873593"/>
                <a:gd name="connsiteX575" fmla="*/ 1134000 w 2085337"/>
                <a:gd name="connsiteY575" fmla="*/ 629621 h 2873593"/>
                <a:gd name="connsiteX576" fmla="*/ 1115391 w 2085337"/>
                <a:gd name="connsiteY576" fmla="*/ 638602 h 2873593"/>
                <a:gd name="connsiteX577" fmla="*/ 1112387 w 2085337"/>
                <a:gd name="connsiteY577" fmla="*/ 655327 h 2873593"/>
                <a:gd name="connsiteX578" fmla="*/ 1099814 w 2085337"/>
                <a:gd name="connsiteY578" fmla="*/ 654061 h 2873593"/>
                <a:gd name="connsiteX579" fmla="*/ 1542890 w 2085337"/>
                <a:gd name="connsiteY579" fmla="*/ 551383 h 2873593"/>
                <a:gd name="connsiteX580" fmla="*/ 1526753 w 2085337"/>
                <a:gd name="connsiteY580" fmla="*/ 573143 h 2873593"/>
                <a:gd name="connsiteX581" fmla="*/ 1515475 w 2085337"/>
                <a:gd name="connsiteY581" fmla="*/ 567313 h 2873593"/>
                <a:gd name="connsiteX582" fmla="*/ 1476813 w 2085337"/>
                <a:gd name="connsiteY582" fmla="*/ 652942 h 2873593"/>
                <a:gd name="connsiteX583" fmla="*/ 1477873 w 2085337"/>
                <a:gd name="connsiteY583" fmla="*/ 713749 h 2873593"/>
                <a:gd name="connsiteX584" fmla="*/ 1518449 w 2085337"/>
                <a:gd name="connsiteY584" fmla="*/ 754914 h 2873593"/>
                <a:gd name="connsiteX585" fmla="*/ 1551606 w 2085337"/>
                <a:gd name="connsiteY585" fmla="*/ 747582 h 2873593"/>
                <a:gd name="connsiteX586" fmla="*/ 1573514 w 2085337"/>
                <a:gd name="connsiteY586" fmla="*/ 720992 h 2873593"/>
                <a:gd name="connsiteX587" fmla="*/ 1604638 w 2085337"/>
                <a:gd name="connsiteY587" fmla="*/ 659067 h 2873593"/>
                <a:gd name="connsiteX588" fmla="*/ 1607171 w 2085337"/>
                <a:gd name="connsiteY588" fmla="*/ 603767 h 2873593"/>
                <a:gd name="connsiteX589" fmla="*/ 1599426 w 2085337"/>
                <a:gd name="connsiteY589" fmla="*/ 583979 h 2873593"/>
                <a:gd name="connsiteX590" fmla="*/ 1572041 w 2085337"/>
                <a:gd name="connsiteY590" fmla="*/ 566047 h 2873593"/>
                <a:gd name="connsiteX591" fmla="*/ 1565328 w 2085337"/>
                <a:gd name="connsiteY591" fmla="*/ 551265 h 2873593"/>
                <a:gd name="connsiteX592" fmla="*/ 1547984 w 2085337"/>
                <a:gd name="connsiteY592" fmla="*/ 561954 h 2873593"/>
                <a:gd name="connsiteX593" fmla="*/ 1542890 w 2085337"/>
                <a:gd name="connsiteY593" fmla="*/ 551383 h 2873593"/>
                <a:gd name="connsiteX594" fmla="*/ 1841385 w 2085337"/>
                <a:gd name="connsiteY594" fmla="*/ 1389302 h 2873593"/>
                <a:gd name="connsiteX595" fmla="*/ 1829754 w 2085337"/>
                <a:gd name="connsiteY595" fmla="*/ 1370545 h 2873593"/>
                <a:gd name="connsiteX596" fmla="*/ 1812263 w 2085337"/>
                <a:gd name="connsiteY596" fmla="*/ 1384119 h 2873593"/>
                <a:gd name="connsiteX597" fmla="*/ 1788088 w 2085337"/>
                <a:gd name="connsiteY597" fmla="*/ 1437064 h 2873593"/>
                <a:gd name="connsiteX598" fmla="*/ 1778724 w 2085337"/>
                <a:gd name="connsiteY598" fmla="*/ 1452140 h 2873593"/>
                <a:gd name="connsiteX599" fmla="*/ 1757375 w 2085337"/>
                <a:gd name="connsiteY599" fmla="*/ 1479436 h 2873593"/>
                <a:gd name="connsiteX600" fmla="*/ 1727605 w 2085337"/>
                <a:gd name="connsiteY600" fmla="*/ 1521486 h 2873593"/>
                <a:gd name="connsiteX601" fmla="*/ 1715120 w 2085337"/>
                <a:gd name="connsiteY601" fmla="*/ 1529878 h 2873593"/>
                <a:gd name="connsiteX602" fmla="*/ 1678813 w 2085337"/>
                <a:gd name="connsiteY602" fmla="*/ 1555643 h 2873593"/>
                <a:gd name="connsiteX603" fmla="*/ 1631935 w 2085337"/>
                <a:gd name="connsiteY603" fmla="*/ 1661855 h 2873593"/>
                <a:gd name="connsiteX604" fmla="*/ 1630109 w 2085337"/>
                <a:gd name="connsiteY604" fmla="*/ 1674988 h 2873593"/>
                <a:gd name="connsiteX605" fmla="*/ 1638060 w 2085337"/>
                <a:gd name="connsiteY605" fmla="*/ 1687032 h 2873593"/>
                <a:gd name="connsiteX606" fmla="*/ 1650515 w 2085337"/>
                <a:gd name="connsiteY606" fmla="*/ 1683410 h 2873593"/>
                <a:gd name="connsiteX607" fmla="*/ 1679284 w 2085337"/>
                <a:gd name="connsiteY607" fmla="*/ 1666125 h 2873593"/>
                <a:gd name="connsiteX608" fmla="*/ 1686057 w 2085337"/>
                <a:gd name="connsiteY608" fmla="*/ 1662503 h 2873593"/>
                <a:gd name="connsiteX609" fmla="*/ 1789913 w 2085337"/>
                <a:gd name="connsiteY609" fmla="*/ 1534412 h 2873593"/>
                <a:gd name="connsiteX610" fmla="*/ 1815237 w 2085337"/>
                <a:gd name="connsiteY610" fmla="*/ 1477081 h 2873593"/>
                <a:gd name="connsiteX611" fmla="*/ 1841385 w 2085337"/>
                <a:gd name="connsiteY611" fmla="*/ 1389302 h 2873593"/>
                <a:gd name="connsiteX612" fmla="*/ 1086710 w 2085337"/>
                <a:gd name="connsiteY612" fmla="*/ 830885 h 2873593"/>
                <a:gd name="connsiteX613" fmla="*/ 1076168 w 2085337"/>
                <a:gd name="connsiteY613" fmla="*/ 842134 h 2873593"/>
                <a:gd name="connsiteX614" fmla="*/ 1049637 w 2085337"/>
                <a:gd name="connsiteY614" fmla="*/ 872404 h 2873593"/>
                <a:gd name="connsiteX615" fmla="*/ 1051699 w 2085337"/>
                <a:gd name="connsiteY615" fmla="*/ 885861 h 2873593"/>
                <a:gd name="connsiteX616" fmla="*/ 1066333 w 2085337"/>
                <a:gd name="connsiteY616" fmla="*/ 901909 h 2873593"/>
                <a:gd name="connsiteX617" fmla="*/ 1074667 w 2085337"/>
                <a:gd name="connsiteY617" fmla="*/ 914983 h 2873593"/>
                <a:gd name="connsiteX618" fmla="*/ 1142746 w 2085337"/>
                <a:gd name="connsiteY618" fmla="*/ 947463 h 2873593"/>
                <a:gd name="connsiteX619" fmla="*/ 1162004 w 2085337"/>
                <a:gd name="connsiteY619" fmla="*/ 945549 h 2873593"/>
                <a:gd name="connsiteX620" fmla="*/ 1086710 w 2085337"/>
                <a:gd name="connsiteY620" fmla="*/ 830885 h 2873593"/>
                <a:gd name="connsiteX621" fmla="*/ 1756610 w 2085337"/>
                <a:gd name="connsiteY621" fmla="*/ 729679 h 2873593"/>
                <a:gd name="connsiteX622" fmla="*/ 1753930 w 2085337"/>
                <a:gd name="connsiteY622" fmla="*/ 727529 h 2873593"/>
                <a:gd name="connsiteX623" fmla="*/ 1701722 w 2085337"/>
                <a:gd name="connsiteY623" fmla="*/ 724703 h 2873593"/>
                <a:gd name="connsiteX624" fmla="*/ 1731846 w 2085337"/>
                <a:gd name="connsiteY624" fmla="*/ 791957 h 2873593"/>
                <a:gd name="connsiteX625" fmla="*/ 1656081 w 2085337"/>
                <a:gd name="connsiteY625" fmla="*/ 840838 h 2873593"/>
                <a:gd name="connsiteX626" fmla="*/ 1748659 w 2085337"/>
                <a:gd name="connsiteY626" fmla="*/ 770462 h 2873593"/>
                <a:gd name="connsiteX627" fmla="*/ 1752870 w 2085337"/>
                <a:gd name="connsiteY627" fmla="*/ 748642 h 2873593"/>
                <a:gd name="connsiteX628" fmla="*/ 1756610 w 2085337"/>
                <a:gd name="connsiteY628" fmla="*/ 729679 h 2873593"/>
                <a:gd name="connsiteX629" fmla="*/ 1159795 w 2085337"/>
                <a:gd name="connsiteY629" fmla="*/ 799525 h 2873593"/>
                <a:gd name="connsiteX630" fmla="*/ 1159383 w 2085337"/>
                <a:gd name="connsiteY630" fmla="*/ 801616 h 2873593"/>
                <a:gd name="connsiteX631" fmla="*/ 1199665 w 2085337"/>
                <a:gd name="connsiteY631" fmla="*/ 819961 h 2873593"/>
                <a:gd name="connsiteX632" fmla="*/ 1221397 w 2085337"/>
                <a:gd name="connsiteY632" fmla="*/ 866780 h 2873593"/>
                <a:gd name="connsiteX633" fmla="*/ 1208470 w 2085337"/>
                <a:gd name="connsiteY633" fmla="*/ 917163 h 2873593"/>
                <a:gd name="connsiteX634" fmla="*/ 1211208 w 2085337"/>
                <a:gd name="connsiteY634" fmla="*/ 918399 h 2873593"/>
                <a:gd name="connsiteX635" fmla="*/ 1227286 w 2085337"/>
                <a:gd name="connsiteY635" fmla="*/ 879089 h 2873593"/>
                <a:gd name="connsiteX636" fmla="*/ 1252227 w 2085337"/>
                <a:gd name="connsiteY636" fmla="*/ 839307 h 2873593"/>
                <a:gd name="connsiteX637" fmla="*/ 1227816 w 2085337"/>
                <a:gd name="connsiteY637" fmla="*/ 819460 h 2873593"/>
                <a:gd name="connsiteX638" fmla="*/ 1193099 w 2085337"/>
                <a:gd name="connsiteY638" fmla="*/ 807270 h 2873593"/>
                <a:gd name="connsiteX639" fmla="*/ 1159795 w 2085337"/>
                <a:gd name="connsiteY639" fmla="*/ 799525 h 2873593"/>
                <a:gd name="connsiteX640" fmla="*/ 1580846 w 2085337"/>
                <a:gd name="connsiteY640" fmla="*/ 1197725 h 2873593"/>
                <a:gd name="connsiteX641" fmla="*/ 1612677 w 2085337"/>
                <a:gd name="connsiteY641" fmla="*/ 1111713 h 2873593"/>
                <a:gd name="connsiteX642" fmla="*/ 1590710 w 2085337"/>
                <a:gd name="connsiteY642" fmla="*/ 1126642 h 2873593"/>
                <a:gd name="connsiteX643" fmla="*/ 1580846 w 2085337"/>
                <a:gd name="connsiteY643" fmla="*/ 1197725 h 2873593"/>
                <a:gd name="connsiteX644" fmla="*/ 1656522 w 2085337"/>
                <a:gd name="connsiteY644" fmla="*/ 712924 h 2873593"/>
                <a:gd name="connsiteX645" fmla="*/ 1595804 w 2085337"/>
                <a:gd name="connsiteY645" fmla="*/ 725998 h 2873593"/>
                <a:gd name="connsiteX646" fmla="*/ 1556935 w 2085337"/>
                <a:gd name="connsiteY646" fmla="*/ 785420 h 2873593"/>
                <a:gd name="connsiteX647" fmla="*/ 1586558 w 2085337"/>
                <a:gd name="connsiteY647" fmla="*/ 819961 h 2873593"/>
                <a:gd name="connsiteX648" fmla="*/ 1656522 w 2085337"/>
                <a:gd name="connsiteY648" fmla="*/ 712924 h 2873593"/>
                <a:gd name="connsiteX649" fmla="*/ 1647630 w 2085337"/>
                <a:gd name="connsiteY649" fmla="*/ 792281 h 2873593"/>
                <a:gd name="connsiteX650" fmla="*/ 1667388 w 2085337"/>
                <a:gd name="connsiteY650" fmla="*/ 774143 h 2873593"/>
                <a:gd name="connsiteX651" fmla="*/ 1642064 w 2085337"/>
                <a:gd name="connsiteY651" fmla="*/ 752146 h 2873593"/>
                <a:gd name="connsiteX652" fmla="*/ 1621658 w 2085337"/>
                <a:gd name="connsiteY652" fmla="*/ 771316 h 2873593"/>
                <a:gd name="connsiteX653" fmla="*/ 1647630 w 2085337"/>
                <a:gd name="connsiteY653" fmla="*/ 792281 h 2873593"/>
                <a:gd name="connsiteX654" fmla="*/ 1132999 w 2085337"/>
                <a:gd name="connsiteY654" fmla="*/ 867546 h 2873593"/>
                <a:gd name="connsiteX655" fmla="*/ 1151639 w 2085337"/>
                <a:gd name="connsiteY655" fmla="*/ 894960 h 2873593"/>
                <a:gd name="connsiteX656" fmla="*/ 1173488 w 2085337"/>
                <a:gd name="connsiteY656" fmla="*/ 872669 h 2873593"/>
                <a:gd name="connsiteX657" fmla="*/ 1154907 w 2085337"/>
                <a:gd name="connsiteY657" fmla="*/ 848317 h 2873593"/>
                <a:gd name="connsiteX658" fmla="*/ 1132999 w 2085337"/>
                <a:gd name="connsiteY658" fmla="*/ 867546 h 2873593"/>
                <a:gd name="connsiteX659" fmla="*/ 1440388 w 2085337"/>
                <a:gd name="connsiteY659" fmla="*/ 1156589 h 2873593"/>
                <a:gd name="connsiteX660" fmla="*/ 1454463 w 2085337"/>
                <a:gd name="connsiteY660" fmla="*/ 1169869 h 2873593"/>
                <a:gd name="connsiteX661" fmla="*/ 1492625 w 2085337"/>
                <a:gd name="connsiteY661" fmla="*/ 1202348 h 2873593"/>
                <a:gd name="connsiteX662" fmla="*/ 1513797 w 2085337"/>
                <a:gd name="connsiteY662" fmla="*/ 1216836 h 2873593"/>
                <a:gd name="connsiteX663" fmla="*/ 1521423 w 2085337"/>
                <a:gd name="connsiteY663" fmla="*/ 1215953 h 2873593"/>
                <a:gd name="connsiteX664" fmla="*/ 1518538 w 2085337"/>
                <a:gd name="connsiteY664" fmla="*/ 1209533 h 2873593"/>
                <a:gd name="connsiteX665" fmla="*/ 1497130 w 2085337"/>
                <a:gd name="connsiteY665" fmla="*/ 1184033 h 2873593"/>
                <a:gd name="connsiteX666" fmla="*/ 1440388 w 2085337"/>
                <a:gd name="connsiteY666" fmla="*/ 1156589 h 2873593"/>
                <a:gd name="connsiteX667" fmla="*/ 1506170 w 2085337"/>
                <a:gd name="connsiteY667" fmla="*/ 1054293 h 2873593"/>
                <a:gd name="connsiteX668" fmla="*/ 1488326 w 2085337"/>
                <a:gd name="connsiteY668" fmla="*/ 1073580 h 2873593"/>
                <a:gd name="connsiteX669" fmla="*/ 1516182 w 2085337"/>
                <a:gd name="connsiteY669" fmla="*/ 1065188 h 2873593"/>
                <a:gd name="connsiteX670" fmla="*/ 1506170 w 2085337"/>
                <a:gd name="connsiteY670" fmla="*/ 1054293 h 28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Lst>
              <a:rect l="l" t="t" r="r" b="b"/>
              <a:pathLst>
                <a:path w="2085337" h="2873593">
                  <a:moveTo>
                    <a:pt x="0" y="1964267"/>
                  </a:moveTo>
                  <a:cubicBezTo>
                    <a:pt x="0" y="1953784"/>
                    <a:pt x="0" y="1943301"/>
                    <a:pt x="0" y="1932848"/>
                  </a:cubicBezTo>
                  <a:cubicBezTo>
                    <a:pt x="3975" y="1926193"/>
                    <a:pt x="10041" y="1919980"/>
                    <a:pt x="11572" y="1912795"/>
                  </a:cubicBezTo>
                  <a:cubicBezTo>
                    <a:pt x="20877" y="1869421"/>
                    <a:pt x="37603" y="1829404"/>
                    <a:pt x="63456" y="1793421"/>
                  </a:cubicBezTo>
                  <a:cubicBezTo>
                    <a:pt x="71672" y="1781966"/>
                    <a:pt x="82449" y="1772455"/>
                    <a:pt x="85541" y="1757673"/>
                  </a:cubicBezTo>
                  <a:cubicBezTo>
                    <a:pt x="87013" y="1750606"/>
                    <a:pt x="92844" y="1749340"/>
                    <a:pt x="96613" y="1755582"/>
                  </a:cubicBezTo>
                  <a:cubicBezTo>
                    <a:pt x="102502" y="1765359"/>
                    <a:pt x="106831" y="1776077"/>
                    <a:pt x="111925" y="1786324"/>
                  </a:cubicBezTo>
                  <a:cubicBezTo>
                    <a:pt x="117166" y="1796895"/>
                    <a:pt x="121936" y="1807761"/>
                    <a:pt x="128061" y="1817802"/>
                  </a:cubicBezTo>
                  <a:cubicBezTo>
                    <a:pt x="132979" y="1825870"/>
                    <a:pt x="138426" y="1825399"/>
                    <a:pt x="144021" y="1816919"/>
                  </a:cubicBezTo>
                  <a:cubicBezTo>
                    <a:pt x="146701" y="1812826"/>
                    <a:pt x="153679" y="1807408"/>
                    <a:pt x="156447" y="1808468"/>
                  </a:cubicBezTo>
                  <a:cubicBezTo>
                    <a:pt x="160835" y="1810117"/>
                    <a:pt x="164692" y="1816330"/>
                    <a:pt x="166312" y="1821395"/>
                  </a:cubicBezTo>
                  <a:cubicBezTo>
                    <a:pt x="170670" y="1834851"/>
                    <a:pt x="172378" y="1849280"/>
                    <a:pt x="177619" y="1862325"/>
                  </a:cubicBezTo>
                  <a:cubicBezTo>
                    <a:pt x="183008" y="1875723"/>
                    <a:pt x="191312" y="1887913"/>
                    <a:pt x="199498" y="1902695"/>
                  </a:cubicBezTo>
                  <a:cubicBezTo>
                    <a:pt x="204003" y="1895452"/>
                    <a:pt x="206329" y="1891653"/>
                    <a:pt x="208744" y="1887884"/>
                  </a:cubicBezTo>
                  <a:cubicBezTo>
                    <a:pt x="267754" y="1795217"/>
                    <a:pt x="325910" y="1701961"/>
                    <a:pt x="386245" y="1610148"/>
                  </a:cubicBezTo>
                  <a:cubicBezTo>
                    <a:pt x="410597" y="1573105"/>
                    <a:pt x="437835" y="1537504"/>
                    <a:pt x="467369" y="1504495"/>
                  </a:cubicBezTo>
                  <a:cubicBezTo>
                    <a:pt x="490779" y="1478318"/>
                    <a:pt x="514748" y="1453524"/>
                    <a:pt x="533034" y="1422870"/>
                  </a:cubicBezTo>
                  <a:cubicBezTo>
                    <a:pt x="553853" y="1387977"/>
                    <a:pt x="578646" y="1355380"/>
                    <a:pt x="602674" y="1322459"/>
                  </a:cubicBezTo>
                  <a:cubicBezTo>
                    <a:pt x="621520" y="1296605"/>
                    <a:pt x="634918" y="1268838"/>
                    <a:pt x="639983" y="1237095"/>
                  </a:cubicBezTo>
                  <a:cubicBezTo>
                    <a:pt x="642132" y="1223550"/>
                    <a:pt x="646755" y="1210240"/>
                    <a:pt x="658799" y="1202643"/>
                  </a:cubicBezTo>
                  <a:cubicBezTo>
                    <a:pt x="668987" y="1196224"/>
                    <a:pt x="669988" y="1189304"/>
                    <a:pt x="665306" y="1179587"/>
                  </a:cubicBezTo>
                  <a:cubicBezTo>
                    <a:pt x="664011" y="1176907"/>
                    <a:pt x="663657" y="1173815"/>
                    <a:pt x="662421" y="1171135"/>
                  </a:cubicBezTo>
                  <a:cubicBezTo>
                    <a:pt x="658916" y="1163479"/>
                    <a:pt x="660830" y="1157649"/>
                    <a:pt x="667338" y="1152555"/>
                  </a:cubicBezTo>
                  <a:cubicBezTo>
                    <a:pt x="675288" y="1146342"/>
                    <a:pt x="683003" y="1139805"/>
                    <a:pt x="690630" y="1133209"/>
                  </a:cubicBezTo>
                  <a:cubicBezTo>
                    <a:pt x="697314" y="1127437"/>
                    <a:pt x="703792" y="1121401"/>
                    <a:pt x="711448" y="1114481"/>
                  </a:cubicBezTo>
                  <a:cubicBezTo>
                    <a:pt x="700818" y="1111448"/>
                    <a:pt x="692043" y="1108945"/>
                    <a:pt x="684211" y="1106707"/>
                  </a:cubicBezTo>
                  <a:cubicBezTo>
                    <a:pt x="698934" y="1088569"/>
                    <a:pt x="714216" y="1071696"/>
                    <a:pt x="727290" y="1053233"/>
                  </a:cubicBezTo>
                  <a:cubicBezTo>
                    <a:pt x="746578" y="1026025"/>
                    <a:pt x="751996" y="996225"/>
                    <a:pt x="739599" y="964011"/>
                  </a:cubicBezTo>
                  <a:cubicBezTo>
                    <a:pt x="725965" y="928588"/>
                    <a:pt x="722284" y="891485"/>
                    <a:pt x="722962" y="853824"/>
                  </a:cubicBezTo>
                  <a:cubicBezTo>
                    <a:pt x="723256" y="837363"/>
                    <a:pt x="723138" y="820874"/>
                    <a:pt x="724257" y="804472"/>
                  </a:cubicBezTo>
                  <a:cubicBezTo>
                    <a:pt x="725730" y="783065"/>
                    <a:pt x="721902" y="763660"/>
                    <a:pt x="711684" y="744196"/>
                  </a:cubicBezTo>
                  <a:cubicBezTo>
                    <a:pt x="679676" y="683301"/>
                    <a:pt x="651643" y="620581"/>
                    <a:pt x="631826" y="554504"/>
                  </a:cubicBezTo>
                  <a:cubicBezTo>
                    <a:pt x="616455" y="503209"/>
                    <a:pt x="607621" y="451089"/>
                    <a:pt x="615218" y="397438"/>
                  </a:cubicBezTo>
                  <a:cubicBezTo>
                    <a:pt x="620460" y="360483"/>
                    <a:pt x="626643" y="323617"/>
                    <a:pt x="632827" y="286809"/>
                  </a:cubicBezTo>
                  <a:cubicBezTo>
                    <a:pt x="637391" y="259719"/>
                    <a:pt x="649818" y="236338"/>
                    <a:pt x="665807" y="214077"/>
                  </a:cubicBezTo>
                  <a:cubicBezTo>
                    <a:pt x="678498" y="196409"/>
                    <a:pt x="694340" y="192493"/>
                    <a:pt x="714364" y="194201"/>
                  </a:cubicBezTo>
                  <a:cubicBezTo>
                    <a:pt x="751642" y="197381"/>
                    <a:pt x="786271" y="208836"/>
                    <a:pt x="817749" y="228241"/>
                  </a:cubicBezTo>
                  <a:cubicBezTo>
                    <a:pt x="866924" y="258570"/>
                    <a:pt x="921164" y="280684"/>
                    <a:pt x="966393" y="320525"/>
                  </a:cubicBezTo>
                  <a:cubicBezTo>
                    <a:pt x="1010974" y="276915"/>
                    <a:pt x="1056881" y="235867"/>
                    <a:pt x="1117952" y="219024"/>
                  </a:cubicBezTo>
                  <a:cubicBezTo>
                    <a:pt x="1117952" y="222705"/>
                    <a:pt x="1117952" y="227858"/>
                    <a:pt x="1117952" y="235455"/>
                  </a:cubicBezTo>
                  <a:cubicBezTo>
                    <a:pt x="1160208" y="226945"/>
                    <a:pt x="1200814" y="218730"/>
                    <a:pt x="1241420" y="210602"/>
                  </a:cubicBezTo>
                  <a:cubicBezTo>
                    <a:pt x="1280201" y="202829"/>
                    <a:pt x="1318775" y="193259"/>
                    <a:pt x="1357880" y="187870"/>
                  </a:cubicBezTo>
                  <a:cubicBezTo>
                    <a:pt x="1408821" y="180862"/>
                    <a:pt x="1458703" y="187399"/>
                    <a:pt x="1505051" y="211397"/>
                  </a:cubicBezTo>
                  <a:cubicBezTo>
                    <a:pt x="1528844" y="223735"/>
                    <a:pt x="1549603" y="220496"/>
                    <a:pt x="1568567" y="202328"/>
                  </a:cubicBezTo>
                  <a:cubicBezTo>
                    <a:pt x="1574485" y="196645"/>
                    <a:pt x="1580375" y="190844"/>
                    <a:pt x="1585734" y="184631"/>
                  </a:cubicBezTo>
                  <a:cubicBezTo>
                    <a:pt x="1618743" y="146439"/>
                    <a:pt x="1651134" y="107718"/>
                    <a:pt x="1684673" y="70027"/>
                  </a:cubicBezTo>
                  <a:cubicBezTo>
                    <a:pt x="1704873" y="47324"/>
                    <a:pt x="1728371" y="28066"/>
                    <a:pt x="1755255" y="13461"/>
                  </a:cubicBezTo>
                  <a:cubicBezTo>
                    <a:pt x="1795243" y="-8271"/>
                    <a:pt x="1822451" y="-4502"/>
                    <a:pt x="1851161" y="30716"/>
                  </a:cubicBezTo>
                  <a:cubicBezTo>
                    <a:pt x="1866326" y="49326"/>
                    <a:pt x="1879076" y="70615"/>
                    <a:pt x="1889294" y="92376"/>
                  </a:cubicBezTo>
                  <a:cubicBezTo>
                    <a:pt x="1918593" y="154861"/>
                    <a:pt x="1934376" y="221497"/>
                    <a:pt x="1940442" y="289930"/>
                  </a:cubicBezTo>
                  <a:cubicBezTo>
                    <a:pt x="1943652" y="326179"/>
                    <a:pt x="1943563" y="363192"/>
                    <a:pt x="1940265" y="399441"/>
                  </a:cubicBezTo>
                  <a:cubicBezTo>
                    <a:pt x="1937910" y="425088"/>
                    <a:pt x="1927486" y="449941"/>
                    <a:pt x="1921125" y="475264"/>
                  </a:cubicBezTo>
                  <a:cubicBezTo>
                    <a:pt x="1920213" y="478886"/>
                    <a:pt x="1920448" y="484658"/>
                    <a:pt x="1922686" y="486896"/>
                  </a:cubicBezTo>
                  <a:cubicBezTo>
                    <a:pt x="1943769" y="508038"/>
                    <a:pt x="1956196" y="533862"/>
                    <a:pt x="1961732" y="562543"/>
                  </a:cubicBezTo>
                  <a:cubicBezTo>
                    <a:pt x="1968033" y="595140"/>
                    <a:pt x="1971949" y="628208"/>
                    <a:pt x="1977250" y="661011"/>
                  </a:cubicBezTo>
                  <a:cubicBezTo>
                    <a:pt x="1978310" y="667489"/>
                    <a:pt x="1979134" y="675527"/>
                    <a:pt x="1983257" y="679709"/>
                  </a:cubicBezTo>
                  <a:cubicBezTo>
                    <a:pt x="2000836" y="697465"/>
                    <a:pt x="2000925" y="717312"/>
                    <a:pt x="1995595" y="739956"/>
                  </a:cubicBezTo>
                  <a:cubicBezTo>
                    <a:pt x="1986790" y="777323"/>
                    <a:pt x="1979517" y="815102"/>
                    <a:pt x="1972421" y="852852"/>
                  </a:cubicBezTo>
                  <a:cubicBezTo>
                    <a:pt x="1967032" y="881444"/>
                    <a:pt x="1962703" y="910272"/>
                    <a:pt x="1958434" y="939041"/>
                  </a:cubicBezTo>
                  <a:cubicBezTo>
                    <a:pt x="1957845" y="942957"/>
                    <a:pt x="1959229" y="947993"/>
                    <a:pt x="1961437" y="951349"/>
                  </a:cubicBezTo>
                  <a:cubicBezTo>
                    <a:pt x="1972862" y="968575"/>
                    <a:pt x="1978751" y="987745"/>
                    <a:pt x="1981637" y="1007886"/>
                  </a:cubicBezTo>
                  <a:cubicBezTo>
                    <a:pt x="1985230" y="1033004"/>
                    <a:pt x="1987733" y="1058121"/>
                    <a:pt x="1997774" y="1082002"/>
                  </a:cubicBezTo>
                  <a:cubicBezTo>
                    <a:pt x="2020624" y="1136330"/>
                    <a:pt x="2035759" y="1192867"/>
                    <a:pt x="2042797" y="1251465"/>
                  </a:cubicBezTo>
                  <a:cubicBezTo>
                    <a:pt x="2047273" y="1288714"/>
                    <a:pt x="2055459" y="1324874"/>
                    <a:pt x="2070005" y="1359738"/>
                  </a:cubicBezTo>
                  <a:cubicBezTo>
                    <a:pt x="2076542" y="1375374"/>
                    <a:pt x="2079928" y="1392659"/>
                    <a:pt x="2082402" y="1409561"/>
                  </a:cubicBezTo>
                  <a:cubicBezTo>
                    <a:pt x="2089999" y="1461622"/>
                    <a:pt x="2082049" y="1512711"/>
                    <a:pt x="2067767" y="1562534"/>
                  </a:cubicBezTo>
                  <a:cubicBezTo>
                    <a:pt x="2049599" y="1626049"/>
                    <a:pt x="2035082" y="1689682"/>
                    <a:pt x="2036760" y="1756407"/>
                  </a:cubicBezTo>
                  <a:cubicBezTo>
                    <a:pt x="2037349" y="1780523"/>
                    <a:pt x="2033639" y="1804875"/>
                    <a:pt x="2030400" y="1828933"/>
                  </a:cubicBezTo>
                  <a:cubicBezTo>
                    <a:pt x="2029281" y="1837236"/>
                    <a:pt x="2025512" y="1847189"/>
                    <a:pt x="2019476" y="1852313"/>
                  </a:cubicBezTo>
                  <a:cubicBezTo>
                    <a:pt x="2010288" y="1860116"/>
                    <a:pt x="2004429" y="1868862"/>
                    <a:pt x="2001837" y="1879933"/>
                  </a:cubicBezTo>
                  <a:cubicBezTo>
                    <a:pt x="1997685" y="1897748"/>
                    <a:pt x="1993386" y="1915593"/>
                    <a:pt x="1990795" y="1933673"/>
                  </a:cubicBezTo>
                  <a:cubicBezTo>
                    <a:pt x="1980194" y="2007641"/>
                    <a:pt x="1969623" y="2081639"/>
                    <a:pt x="1960200" y="2155756"/>
                  </a:cubicBezTo>
                  <a:cubicBezTo>
                    <a:pt x="1953192" y="2211085"/>
                    <a:pt x="1948952" y="2266709"/>
                    <a:pt x="1954311" y="2322509"/>
                  </a:cubicBezTo>
                  <a:cubicBezTo>
                    <a:pt x="1957462" y="2355224"/>
                    <a:pt x="1961938" y="2387821"/>
                    <a:pt x="1965913" y="2420476"/>
                  </a:cubicBezTo>
                  <a:cubicBezTo>
                    <a:pt x="1971832" y="2469062"/>
                    <a:pt x="1977868" y="2517472"/>
                    <a:pt x="1994122" y="2564203"/>
                  </a:cubicBezTo>
                  <a:cubicBezTo>
                    <a:pt x="2007491" y="2602601"/>
                    <a:pt x="2018239" y="2641941"/>
                    <a:pt x="2029929" y="2680927"/>
                  </a:cubicBezTo>
                  <a:cubicBezTo>
                    <a:pt x="2035848" y="2700744"/>
                    <a:pt x="2024481" y="2730426"/>
                    <a:pt x="2007697" y="2735697"/>
                  </a:cubicBezTo>
                  <a:cubicBezTo>
                    <a:pt x="1997744" y="2738819"/>
                    <a:pt x="1990824" y="2744148"/>
                    <a:pt x="1984552" y="2751775"/>
                  </a:cubicBezTo>
                  <a:cubicBezTo>
                    <a:pt x="1980518" y="2756663"/>
                    <a:pt x="1975807" y="2761050"/>
                    <a:pt x="1971007" y="2765173"/>
                  </a:cubicBezTo>
                  <a:cubicBezTo>
                    <a:pt x="1937821" y="2793529"/>
                    <a:pt x="1907197" y="2793294"/>
                    <a:pt x="1875366" y="2763288"/>
                  </a:cubicBezTo>
                  <a:cubicBezTo>
                    <a:pt x="1867975" y="2756339"/>
                    <a:pt x="1862351" y="2755573"/>
                    <a:pt x="1853016" y="2758371"/>
                  </a:cubicBezTo>
                  <a:cubicBezTo>
                    <a:pt x="1812705" y="2770355"/>
                    <a:pt x="1788323" y="2762670"/>
                    <a:pt x="1771156" y="2731280"/>
                  </a:cubicBezTo>
                  <a:cubicBezTo>
                    <a:pt x="1762705" y="2715821"/>
                    <a:pt x="1753400" y="2703189"/>
                    <a:pt x="1737617" y="2694090"/>
                  </a:cubicBezTo>
                  <a:cubicBezTo>
                    <a:pt x="1716975" y="2682193"/>
                    <a:pt x="1707258" y="2665144"/>
                    <a:pt x="1713942" y="2638760"/>
                  </a:cubicBezTo>
                  <a:cubicBezTo>
                    <a:pt x="1719184" y="2618148"/>
                    <a:pt x="1719625" y="2595799"/>
                    <a:pt x="1718772" y="2574332"/>
                  </a:cubicBezTo>
                  <a:cubicBezTo>
                    <a:pt x="1717653" y="2546035"/>
                    <a:pt x="1713942" y="2517737"/>
                    <a:pt x="1710026" y="2489645"/>
                  </a:cubicBezTo>
                  <a:cubicBezTo>
                    <a:pt x="1701693" y="2429575"/>
                    <a:pt x="1681934" y="2372891"/>
                    <a:pt x="1656758" y="2317974"/>
                  </a:cubicBezTo>
                  <a:cubicBezTo>
                    <a:pt x="1653754" y="2311408"/>
                    <a:pt x="1642476" y="2308993"/>
                    <a:pt x="1637147" y="2312644"/>
                  </a:cubicBezTo>
                  <a:cubicBezTo>
                    <a:pt x="1625840" y="2320418"/>
                    <a:pt x="1614709" y="2328604"/>
                    <a:pt x="1602665" y="2335112"/>
                  </a:cubicBezTo>
                  <a:cubicBezTo>
                    <a:pt x="1588885" y="2342562"/>
                    <a:pt x="1579697" y="2352632"/>
                    <a:pt x="1576988" y="2368268"/>
                  </a:cubicBezTo>
                  <a:cubicBezTo>
                    <a:pt x="1576341" y="2372096"/>
                    <a:pt x="1575251" y="2375836"/>
                    <a:pt x="1574191" y="2380430"/>
                  </a:cubicBezTo>
                  <a:cubicBezTo>
                    <a:pt x="1570893" y="2376307"/>
                    <a:pt x="1568272" y="2373038"/>
                    <a:pt x="1564533" y="2368327"/>
                  </a:cubicBezTo>
                  <a:cubicBezTo>
                    <a:pt x="1561588" y="2373097"/>
                    <a:pt x="1558997" y="2376219"/>
                    <a:pt x="1557554" y="2379811"/>
                  </a:cubicBezTo>
                  <a:cubicBezTo>
                    <a:pt x="1551046" y="2395742"/>
                    <a:pt x="1545186" y="2410052"/>
                    <a:pt x="1527725" y="2419917"/>
                  </a:cubicBezTo>
                  <a:cubicBezTo>
                    <a:pt x="1509439" y="2430223"/>
                    <a:pt x="1495216" y="2447891"/>
                    <a:pt x="1479669" y="2462790"/>
                  </a:cubicBezTo>
                  <a:cubicBezTo>
                    <a:pt x="1476871" y="2465470"/>
                    <a:pt x="1474251" y="2470505"/>
                    <a:pt x="1474663" y="2474098"/>
                  </a:cubicBezTo>
                  <a:cubicBezTo>
                    <a:pt x="1478697" y="2509727"/>
                    <a:pt x="1483026" y="2545328"/>
                    <a:pt x="1488002" y="2580840"/>
                  </a:cubicBezTo>
                  <a:cubicBezTo>
                    <a:pt x="1490063" y="2595534"/>
                    <a:pt x="1493332" y="2609756"/>
                    <a:pt x="1503432" y="2622182"/>
                  </a:cubicBezTo>
                  <a:cubicBezTo>
                    <a:pt x="1518391" y="2640586"/>
                    <a:pt x="1535852" y="2655015"/>
                    <a:pt x="1557289" y="2665056"/>
                  </a:cubicBezTo>
                  <a:cubicBezTo>
                    <a:pt x="1565033" y="2668678"/>
                    <a:pt x="1572395" y="2673242"/>
                    <a:pt x="1579638" y="2677806"/>
                  </a:cubicBezTo>
                  <a:cubicBezTo>
                    <a:pt x="1590210" y="2684461"/>
                    <a:pt x="1595657" y="2693942"/>
                    <a:pt x="1595451" y="2706840"/>
                  </a:cubicBezTo>
                  <a:cubicBezTo>
                    <a:pt x="1595039" y="2732988"/>
                    <a:pt x="1595687" y="2759136"/>
                    <a:pt x="1594803" y="2785255"/>
                  </a:cubicBezTo>
                  <a:cubicBezTo>
                    <a:pt x="1593684" y="2818853"/>
                    <a:pt x="1569745" y="2843588"/>
                    <a:pt x="1541093" y="2841998"/>
                  </a:cubicBezTo>
                  <a:cubicBezTo>
                    <a:pt x="1539739" y="2846974"/>
                    <a:pt x="1539503" y="2852775"/>
                    <a:pt x="1536706" y="2856780"/>
                  </a:cubicBezTo>
                  <a:cubicBezTo>
                    <a:pt x="1534203" y="2860402"/>
                    <a:pt x="1528932" y="2864230"/>
                    <a:pt x="1524869" y="2864259"/>
                  </a:cubicBezTo>
                  <a:cubicBezTo>
                    <a:pt x="1505640" y="2864465"/>
                    <a:pt x="1486265" y="2861785"/>
                    <a:pt x="1467213" y="2863287"/>
                  </a:cubicBezTo>
                  <a:cubicBezTo>
                    <a:pt x="1446306" y="2864936"/>
                    <a:pt x="1425665" y="2870001"/>
                    <a:pt x="1404905" y="2873593"/>
                  </a:cubicBezTo>
                  <a:cubicBezTo>
                    <a:pt x="1396690" y="2873593"/>
                    <a:pt x="1388445" y="2873593"/>
                    <a:pt x="1380229" y="2873593"/>
                  </a:cubicBezTo>
                  <a:cubicBezTo>
                    <a:pt x="1303728" y="2800596"/>
                    <a:pt x="1252698" y="2711375"/>
                    <a:pt x="1214447" y="2613820"/>
                  </a:cubicBezTo>
                  <a:cubicBezTo>
                    <a:pt x="1215772" y="2621122"/>
                    <a:pt x="1218364" y="2628042"/>
                    <a:pt x="1219777" y="2635227"/>
                  </a:cubicBezTo>
                  <a:cubicBezTo>
                    <a:pt x="1222015" y="2646505"/>
                    <a:pt x="1224783" y="2657930"/>
                    <a:pt x="1224989" y="2669355"/>
                  </a:cubicBezTo>
                  <a:cubicBezTo>
                    <a:pt x="1225284" y="2686169"/>
                    <a:pt x="1208676" y="2707370"/>
                    <a:pt x="1195867" y="2709284"/>
                  </a:cubicBezTo>
                  <a:cubicBezTo>
                    <a:pt x="1183323" y="2711169"/>
                    <a:pt x="1170867" y="2714025"/>
                    <a:pt x="1158264" y="2715232"/>
                  </a:cubicBezTo>
                  <a:cubicBezTo>
                    <a:pt x="1147281" y="2716292"/>
                    <a:pt x="1135237" y="2718501"/>
                    <a:pt x="1125196" y="2715379"/>
                  </a:cubicBezTo>
                  <a:cubicBezTo>
                    <a:pt x="1074048" y="2699478"/>
                    <a:pt x="1022812" y="2701510"/>
                    <a:pt x="970987" y="2710609"/>
                  </a:cubicBezTo>
                  <a:cubicBezTo>
                    <a:pt x="924668" y="2718736"/>
                    <a:pt x="878261" y="2726745"/>
                    <a:pt x="831677" y="2732929"/>
                  </a:cubicBezTo>
                  <a:cubicBezTo>
                    <a:pt x="813833" y="2735285"/>
                    <a:pt x="793426" y="2737258"/>
                    <a:pt x="777408" y="2731045"/>
                  </a:cubicBezTo>
                  <a:cubicBezTo>
                    <a:pt x="733562" y="2714054"/>
                    <a:pt x="687155" y="2708695"/>
                    <a:pt x="642427" y="2696239"/>
                  </a:cubicBezTo>
                  <a:cubicBezTo>
                    <a:pt x="638186" y="2695061"/>
                    <a:pt x="633357" y="2694325"/>
                    <a:pt x="629117" y="2695120"/>
                  </a:cubicBezTo>
                  <a:cubicBezTo>
                    <a:pt x="608534" y="2698919"/>
                    <a:pt x="588893" y="2695297"/>
                    <a:pt x="568399" y="2691940"/>
                  </a:cubicBezTo>
                  <a:cubicBezTo>
                    <a:pt x="521609" y="2684255"/>
                    <a:pt x="474584" y="2687965"/>
                    <a:pt x="427970" y="2697034"/>
                  </a:cubicBezTo>
                  <a:cubicBezTo>
                    <a:pt x="410155" y="2700509"/>
                    <a:pt x="391722" y="2703954"/>
                    <a:pt x="373789" y="2702982"/>
                  </a:cubicBezTo>
                  <a:cubicBezTo>
                    <a:pt x="342164" y="2701275"/>
                    <a:pt x="315103" y="2684490"/>
                    <a:pt x="287100" y="2671240"/>
                  </a:cubicBezTo>
                  <a:cubicBezTo>
                    <a:pt x="263396" y="2660021"/>
                    <a:pt x="245581" y="2643060"/>
                    <a:pt x="230593" y="2621623"/>
                  </a:cubicBezTo>
                  <a:cubicBezTo>
                    <a:pt x="215870" y="2600539"/>
                    <a:pt x="198467" y="2581370"/>
                    <a:pt x="182566" y="2561111"/>
                  </a:cubicBezTo>
                  <a:cubicBezTo>
                    <a:pt x="166194" y="2540263"/>
                    <a:pt x="148732" y="2520063"/>
                    <a:pt x="134333" y="2497890"/>
                  </a:cubicBezTo>
                  <a:cubicBezTo>
                    <a:pt x="63427" y="2388615"/>
                    <a:pt x="42815" y="2266031"/>
                    <a:pt x="41342" y="2138618"/>
                  </a:cubicBezTo>
                  <a:cubicBezTo>
                    <a:pt x="41254" y="2131521"/>
                    <a:pt x="41607" y="2124395"/>
                    <a:pt x="41961" y="2117299"/>
                  </a:cubicBezTo>
                  <a:cubicBezTo>
                    <a:pt x="43139" y="2093683"/>
                    <a:pt x="39929" y="2071186"/>
                    <a:pt x="27267" y="2050486"/>
                  </a:cubicBezTo>
                  <a:cubicBezTo>
                    <a:pt x="23027" y="2043566"/>
                    <a:pt x="20230" y="2035586"/>
                    <a:pt x="17874" y="2027753"/>
                  </a:cubicBezTo>
                  <a:cubicBezTo>
                    <a:pt x="11661" y="2006552"/>
                    <a:pt x="5948" y="1985380"/>
                    <a:pt x="0" y="1964267"/>
                  </a:cubicBezTo>
                  <a:close/>
                  <a:moveTo>
                    <a:pt x="1474103" y="2434934"/>
                  </a:moveTo>
                  <a:cubicBezTo>
                    <a:pt x="1476871" y="2432637"/>
                    <a:pt x="1479286" y="2431312"/>
                    <a:pt x="1480729" y="2429339"/>
                  </a:cubicBezTo>
                  <a:cubicBezTo>
                    <a:pt x="1502637" y="2399393"/>
                    <a:pt x="1532112" y="2377338"/>
                    <a:pt x="1559644" y="2353221"/>
                  </a:cubicBezTo>
                  <a:cubicBezTo>
                    <a:pt x="1575722" y="2339146"/>
                    <a:pt x="1586823" y="2321832"/>
                    <a:pt x="1593125" y="2301102"/>
                  </a:cubicBezTo>
                  <a:cubicBezTo>
                    <a:pt x="1596452" y="2290148"/>
                    <a:pt x="1601576" y="2279518"/>
                    <a:pt x="1607436" y="2269653"/>
                  </a:cubicBezTo>
                  <a:cubicBezTo>
                    <a:pt x="1610645" y="2264235"/>
                    <a:pt x="1617064" y="2260702"/>
                    <a:pt x="1622012" y="2256314"/>
                  </a:cubicBezTo>
                  <a:cubicBezTo>
                    <a:pt x="1622983" y="2256991"/>
                    <a:pt x="1623984" y="2257639"/>
                    <a:pt x="1624956" y="2258316"/>
                  </a:cubicBezTo>
                  <a:cubicBezTo>
                    <a:pt x="1625751" y="2268681"/>
                    <a:pt x="1626576" y="2279076"/>
                    <a:pt x="1627636" y="2292474"/>
                  </a:cubicBezTo>
                  <a:cubicBezTo>
                    <a:pt x="1635792" y="2276249"/>
                    <a:pt x="1642447" y="2263028"/>
                    <a:pt x="1649102" y="2249806"/>
                  </a:cubicBezTo>
                  <a:cubicBezTo>
                    <a:pt x="1650427" y="2250189"/>
                    <a:pt x="1651752" y="2250572"/>
                    <a:pt x="1653077" y="2250984"/>
                  </a:cubicBezTo>
                  <a:cubicBezTo>
                    <a:pt x="1654078" y="2257492"/>
                    <a:pt x="1654814" y="2264029"/>
                    <a:pt x="1656228" y="2270448"/>
                  </a:cubicBezTo>
                  <a:cubicBezTo>
                    <a:pt x="1656905" y="2273511"/>
                    <a:pt x="1658966" y="2276249"/>
                    <a:pt x="1660380" y="2279164"/>
                  </a:cubicBezTo>
                  <a:cubicBezTo>
                    <a:pt x="1663413" y="2277486"/>
                    <a:pt x="1666887" y="2276279"/>
                    <a:pt x="1669361" y="2274011"/>
                  </a:cubicBezTo>
                  <a:cubicBezTo>
                    <a:pt x="1672335" y="2271273"/>
                    <a:pt x="1674514" y="2267651"/>
                    <a:pt x="1676928" y="2264323"/>
                  </a:cubicBezTo>
                  <a:cubicBezTo>
                    <a:pt x="1683466" y="2255342"/>
                    <a:pt x="1689914" y="2246361"/>
                    <a:pt x="1696540" y="2237174"/>
                  </a:cubicBezTo>
                  <a:cubicBezTo>
                    <a:pt x="1708406" y="2249541"/>
                    <a:pt x="1709319" y="2253281"/>
                    <a:pt x="1698925" y="2261555"/>
                  </a:cubicBezTo>
                  <a:cubicBezTo>
                    <a:pt x="1679520" y="2277015"/>
                    <a:pt x="1678430" y="2296066"/>
                    <a:pt x="1683907" y="2318092"/>
                  </a:cubicBezTo>
                  <a:cubicBezTo>
                    <a:pt x="1700279" y="2384022"/>
                    <a:pt x="1716210" y="2450040"/>
                    <a:pt x="1731816" y="2516147"/>
                  </a:cubicBezTo>
                  <a:cubicBezTo>
                    <a:pt x="1736056" y="2534168"/>
                    <a:pt x="1741239" y="2551924"/>
                    <a:pt x="1737617" y="2571329"/>
                  </a:cubicBezTo>
                  <a:cubicBezTo>
                    <a:pt x="1733023" y="2595887"/>
                    <a:pt x="1730727" y="2620887"/>
                    <a:pt x="1728253" y="2645769"/>
                  </a:cubicBezTo>
                  <a:cubicBezTo>
                    <a:pt x="1727605" y="2652247"/>
                    <a:pt x="1728930" y="2659314"/>
                    <a:pt x="1730992" y="2665527"/>
                  </a:cubicBezTo>
                  <a:cubicBezTo>
                    <a:pt x="1734054" y="2674714"/>
                    <a:pt x="1741710" y="2678218"/>
                    <a:pt x="1751251" y="2678424"/>
                  </a:cubicBezTo>
                  <a:cubicBezTo>
                    <a:pt x="1759878" y="2678601"/>
                    <a:pt x="1764354" y="2675598"/>
                    <a:pt x="1769007" y="2667235"/>
                  </a:cubicBezTo>
                  <a:cubicBezTo>
                    <a:pt x="1775897" y="2654868"/>
                    <a:pt x="1785202" y="2642736"/>
                    <a:pt x="1796274" y="2634049"/>
                  </a:cubicBezTo>
                  <a:cubicBezTo>
                    <a:pt x="1818182" y="2616882"/>
                    <a:pt x="1843152" y="2629043"/>
                    <a:pt x="1846833" y="2657606"/>
                  </a:cubicBezTo>
                  <a:cubicBezTo>
                    <a:pt x="1835702" y="2645062"/>
                    <a:pt x="1822098" y="2643089"/>
                    <a:pt x="1807846" y="2649126"/>
                  </a:cubicBezTo>
                  <a:cubicBezTo>
                    <a:pt x="1792269" y="2655721"/>
                    <a:pt x="1784613" y="2668619"/>
                    <a:pt x="1784289" y="2685462"/>
                  </a:cubicBezTo>
                  <a:cubicBezTo>
                    <a:pt x="1783847" y="2708136"/>
                    <a:pt x="1804283" y="2732281"/>
                    <a:pt x="1829401" y="2739260"/>
                  </a:cubicBezTo>
                  <a:cubicBezTo>
                    <a:pt x="1843152" y="2743088"/>
                    <a:pt x="1851544" y="2738701"/>
                    <a:pt x="1854312" y="2724832"/>
                  </a:cubicBezTo>
                  <a:cubicBezTo>
                    <a:pt x="1856579" y="2713524"/>
                    <a:pt x="1856903" y="2701834"/>
                    <a:pt x="1858729" y="2690409"/>
                  </a:cubicBezTo>
                  <a:cubicBezTo>
                    <a:pt x="1864824" y="2652453"/>
                    <a:pt x="1877781" y="2644856"/>
                    <a:pt x="1916208" y="2644768"/>
                  </a:cubicBezTo>
                  <a:cubicBezTo>
                    <a:pt x="1921331" y="2644768"/>
                    <a:pt x="1926485" y="2649214"/>
                    <a:pt x="1931608" y="2651628"/>
                  </a:cubicBezTo>
                  <a:cubicBezTo>
                    <a:pt x="1922922" y="2657842"/>
                    <a:pt x="1914412" y="2659608"/>
                    <a:pt x="1908464" y="2664467"/>
                  </a:cubicBezTo>
                  <a:cubicBezTo>
                    <a:pt x="1894123" y="2676187"/>
                    <a:pt x="1892916" y="2694826"/>
                    <a:pt x="1888970" y="2711110"/>
                  </a:cubicBezTo>
                  <a:cubicBezTo>
                    <a:pt x="1887262" y="2718177"/>
                    <a:pt x="1893299" y="2728071"/>
                    <a:pt x="1897804" y="2735491"/>
                  </a:cubicBezTo>
                  <a:cubicBezTo>
                    <a:pt x="1911555" y="2758164"/>
                    <a:pt x="1934229" y="2758135"/>
                    <a:pt x="1949011" y="2735992"/>
                  </a:cubicBezTo>
                  <a:cubicBezTo>
                    <a:pt x="1959553" y="2720179"/>
                    <a:pt x="1960730" y="2702541"/>
                    <a:pt x="1959405" y="2684255"/>
                  </a:cubicBezTo>
                  <a:cubicBezTo>
                    <a:pt x="1959052" y="2679514"/>
                    <a:pt x="1960613" y="2674655"/>
                    <a:pt x="1961290" y="2669856"/>
                  </a:cubicBezTo>
                  <a:cubicBezTo>
                    <a:pt x="1962703" y="2669679"/>
                    <a:pt x="1964117" y="2669473"/>
                    <a:pt x="1965530" y="2669296"/>
                  </a:cubicBezTo>
                  <a:cubicBezTo>
                    <a:pt x="1967150" y="2674155"/>
                    <a:pt x="1969623" y="2678925"/>
                    <a:pt x="1970212" y="2683931"/>
                  </a:cubicBezTo>
                  <a:cubicBezTo>
                    <a:pt x="1971096" y="2691322"/>
                    <a:pt x="1969329" y="2699213"/>
                    <a:pt x="1971272" y="2706192"/>
                  </a:cubicBezTo>
                  <a:cubicBezTo>
                    <a:pt x="1972450" y="2710432"/>
                    <a:pt x="1978045" y="2715350"/>
                    <a:pt x="1982403" y="2716263"/>
                  </a:cubicBezTo>
                  <a:cubicBezTo>
                    <a:pt x="1985995" y="2716999"/>
                    <a:pt x="1992473" y="2713348"/>
                    <a:pt x="1994623" y="2709814"/>
                  </a:cubicBezTo>
                  <a:cubicBezTo>
                    <a:pt x="2002456" y="2696858"/>
                    <a:pt x="2008021" y="2682930"/>
                    <a:pt x="2002780" y="2667264"/>
                  </a:cubicBezTo>
                  <a:cubicBezTo>
                    <a:pt x="1992532" y="2636522"/>
                    <a:pt x="1982256" y="2605810"/>
                    <a:pt x="1972008" y="2575068"/>
                  </a:cubicBezTo>
                  <a:cubicBezTo>
                    <a:pt x="1969888" y="2568708"/>
                    <a:pt x="1966679" y="2562495"/>
                    <a:pt x="1965795" y="2555987"/>
                  </a:cubicBezTo>
                  <a:cubicBezTo>
                    <a:pt x="1962379" y="2531282"/>
                    <a:pt x="1961790" y="2505988"/>
                    <a:pt x="1956314" y="2481783"/>
                  </a:cubicBezTo>
                  <a:cubicBezTo>
                    <a:pt x="1939912" y="2409346"/>
                    <a:pt x="1926720" y="2336437"/>
                    <a:pt x="1918534" y="2262615"/>
                  </a:cubicBezTo>
                  <a:cubicBezTo>
                    <a:pt x="1917445" y="2252898"/>
                    <a:pt x="1913499" y="2244889"/>
                    <a:pt x="1902987" y="2243299"/>
                  </a:cubicBezTo>
                  <a:cubicBezTo>
                    <a:pt x="1886850" y="2240884"/>
                    <a:pt x="1871096" y="2241149"/>
                    <a:pt x="1856845" y="2251455"/>
                  </a:cubicBezTo>
                  <a:cubicBezTo>
                    <a:pt x="1848717" y="2257315"/>
                    <a:pt x="1839913" y="2262586"/>
                    <a:pt x="1830696" y="2266502"/>
                  </a:cubicBezTo>
                  <a:cubicBezTo>
                    <a:pt x="1813794" y="2273687"/>
                    <a:pt x="1802958" y="2267356"/>
                    <a:pt x="1800485" y="2249070"/>
                  </a:cubicBezTo>
                  <a:cubicBezTo>
                    <a:pt x="1798983" y="2237999"/>
                    <a:pt x="1798718" y="2226721"/>
                    <a:pt x="1798512" y="2215502"/>
                  </a:cubicBezTo>
                  <a:cubicBezTo>
                    <a:pt x="1797569" y="2166444"/>
                    <a:pt x="1801574" y="2179931"/>
                    <a:pt x="1768594" y="2150396"/>
                  </a:cubicBezTo>
                  <a:cubicBezTo>
                    <a:pt x="1757258" y="2140237"/>
                    <a:pt x="1746392" y="2129166"/>
                    <a:pt x="1737382" y="2116975"/>
                  </a:cubicBezTo>
                  <a:cubicBezTo>
                    <a:pt x="1728636" y="2105167"/>
                    <a:pt x="1730432" y="2093418"/>
                    <a:pt x="1741828" y="2085291"/>
                  </a:cubicBezTo>
                  <a:cubicBezTo>
                    <a:pt x="1775308" y="2061439"/>
                    <a:pt x="1786556" y="2027782"/>
                    <a:pt x="1786674" y="1988766"/>
                  </a:cubicBezTo>
                  <a:cubicBezTo>
                    <a:pt x="1786733" y="1969450"/>
                    <a:pt x="1791386" y="1952518"/>
                    <a:pt x="1805137" y="1937589"/>
                  </a:cubicBezTo>
                  <a:cubicBezTo>
                    <a:pt x="1812911" y="1929167"/>
                    <a:pt x="1820950" y="1917418"/>
                    <a:pt x="1821568" y="1906759"/>
                  </a:cubicBezTo>
                  <a:cubicBezTo>
                    <a:pt x="1822599" y="1889209"/>
                    <a:pt x="1831256" y="1878255"/>
                    <a:pt x="1842916" y="1868126"/>
                  </a:cubicBezTo>
                  <a:cubicBezTo>
                    <a:pt x="1853311" y="1859086"/>
                    <a:pt x="1864471" y="1850900"/>
                    <a:pt x="1876632" y="1841271"/>
                  </a:cubicBezTo>
                  <a:cubicBezTo>
                    <a:pt x="1870861" y="1841918"/>
                    <a:pt x="1866856" y="1842360"/>
                    <a:pt x="1860967" y="1843008"/>
                  </a:cubicBezTo>
                  <a:cubicBezTo>
                    <a:pt x="1888087" y="1812296"/>
                    <a:pt x="1911055" y="1781348"/>
                    <a:pt x="1929841" y="1744805"/>
                  </a:cubicBezTo>
                  <a:cubicBezTo>
                    <a:pt x="1921067" y="1748074"/>
                    <a:pt x="1914470" y="1750547"/>
                    <a:pt x="1906049" y="1753668"/>
                  </a:cubicBezTo>
                  <a:cubicBezTo>
                    <a:pt x="1907021" y="1749193"/>
                    <a:pt x="1906785" y="1746513"/>
                    <a:pt x="1907992" y="1745306"/>
                  </a:cubicBezTo>
                  <a:cubicBezTo>
                    <a:pt x="1928281" y="1725106"/>
                    <a:pt x="1948775" y="1705112"/>
                    <a:pt x="1969711" y="1684588"/>
                  </a:cubicBezTo>
                  <a:cubicBezTo>
                    <a:pt x="1959494" y="1674812"/>
                    <a:pt x="1963410" y="1661531"/>
                    <a:pt x="1967120" y="1648575"/>
                  </a:cubicBezTo>
                  <a:cubicBezTo>
                    <a:pt x="1971360" y="1633881"/>
                    <a:pt x="1976867" y="1619512"/>
                    <a:pt x="1980695" y="1604730"/>
                  </a:cubicBezTo>
                  <a:cubicBezTo>
                    <a:pt x="1983610" y="1593422"/>
                    <a:pt x="1986496" y="1581615"/>
                    <a:pt x="1981254" y="1569954"/>
                  </a:cubicBezTo>
                  <a:cubicBezTo>
                    <a:pt x="1967120" y="1571014"/>
                    <a:pt x="1957756" y="1578552"/>
                    <a:pt x="1949394" y="1588122"/>
                  </a:cubicBezTo>
                  <a:cubicBezTo>
                    <a:pt x="1946007" y="1591980"/>
                    <a:pt x="1941973" y="1597810"/>
                    <a:pt x="1937939" y="1598075"/>
                  </a:cubicBezTo>
                  <a:cubicBezTo>
                    <a:pt x="1923982" y="1598988"/>
                    <a:pt x="1919948" y="1608882"/>
                    <a:pt x="1916591" y="1619129"/>
                  </a:cubicBezTo>
                  <a:cubicBezTo>
                    <a:pt x="1907138" y="1648192"/>
                    <a:pt x="1883464" y="1664388"/>
                    <a:pt x="1860908" y="1681584"/>
                  </a:cubicBezTo>
                  <a:cubicBezTo>
                    <a:pt x="1857639" y="1684087"/>
                    <a:pt x="1853075" y="1684853"/>
                    <a:pt x="1847716" y="1686973"/>
                  </a:cubicBezTo>
                  <a:cubicBezTo>
                    <a:pt x="1848099" y="1680524"/>
                    <a:pt x="1848393" y="1675990"/>
                    <a:pt x="1848747" y="1670365"/>
                  </a:cubicBezTo>
                  <a:cubicBezTo>
                    <a:pt x="1807287" y="1689122"/>
                    <a:pt x="1776515" y="1721189"/>
                    <a:pt x="1740679" y="1746219"/>
                  </a:cubicBezTo>
                  <a:cubicBezTo>
                    <a:pt x="1739413" y="1743303"/>
                    <a:pt x="1738324" y="1740830"/>
                    <a:pt x="1737382" y="1738651"/>
                  </a:cubicBezTo>
                  <a:cubicBezTo>
                    <a:pt x="1721569" y="1751254"/>
                    <a:pt x="1706816" y="1763975"/>
                    <a:pt x="1691092" y="1775370"/>
                  </a:cubicBezTo>
                  <a:cubicBezTo>
                    <a:pt x="1664384" y="1794746"/>
                    <a:pt x="1636499" y="1812266"/>
                    <a:pt x="1603490" y="1818980"/>
                  </a:cubicBezTo>
                  <a:cubicBezTo>
                    <a:pt x="1596982" y="1820305"/>
                    <a:pt x="1590121" y="1819834"/>
                    <a:pt x="1581935" y="1820276"/>
                  </a:cubicBezTo>
                  <a:cubicBezTo>
                    <a:pt x="1585027" y="1814504"/>
                    <a:pt x="1586853" y="1811147"/>
                    <a:pt x="1588708" y="1807702"/>
                  </a:cubicBezTo>
                  <a:cubicBezTo>
                    <a:pt x="1567624" y="1806848"/>
                    <a:pt x="1559644" y="1825929"/>
                    <a:pt x="1545304" y="1836412"/>
                  </a:cubicBezTo>
                  <a:cubicBezTo>
                    <a:pt x="1544244" y="1832761"/>
                    <a:pt x="1543714" y="1831377"/>
                    <a:pt x="1543449" y="1829934"/>
                  </a:cubicBezTo>
                  <a:cubicBezTo>
                    <a:pt x="1542684" y="1825546"/>
                    <a:pt x="1542065" y="1821130"/>
                    <a:pt x="1541064" y="1814828"/>
                  </a:cubicBezTo>
                  <a:cubicBezTo>
                    <a:pt x="1538591" y="1821130"/>
                    <a:pt x="1537030" y="1825988"/>
                    <a:pt x="1534821" y="1830523"/>
                  </a:cubicBezTo>
                  <a:cubicBezTo>
                    <a:pt x="1529227" y="1842066"/>
                    <a:pt x="1523956" y="1844245"/>
                    <a:pt x="1513031" y="1837943"/>
                  </a:cubicBezTo>
                  <a:cubicBezTo>
                    <a:pt x="1491712" y="1825605"/>
                    <a:pt x="1471247" y="1811736"/>
                    <a:pt x="1449575" y="1800046"/>
                  </a:cubicBezTo>
                  <a:cubicBezTo>
                    <a:pt x="1434822" y="1792096"/>
                    <a:pt x="1418627" y="1786766"/>
                    <a:pt x="1403227" y="1780347"/>
                  </a:cubicBezTo>
                  <a:cubicBezTo>
                    <a:pt x="1407467" y="1792979"/>
                    <a:pt x="1411678" y="1803638"/>
                    <a:pt x="1414328" y="1814651"/>
                  </a:cubicBezTo>
                  <a:cubicBezTo>
                    <a:pt x="1415123" y="1818038"/>
                    <a:pt x="1412590" y="1823838"/>
                    <a:pt x="1409705" y="1825929"/>
                  </a:cubicBezTo>
                  <a:cubicBezTo>
                    <a:pt x="1407673" y="1827402"/>
                    <a:pt x="1401754" y="1825370"/>
                    <a:pt x="1398810" y="1823220"/>
                  </a:cubicBezTo>
                  <a:cubicBezTo>
                    <a:pt x="1393745" y="1819510"/>
                    <a:pt x="1389475" y="1814651"/>
                    <a:pt x="1385147" y="1809999"/>
                  </a:cubicBezTo>
                  <a:cubicBezTo>
                    <a:pt x="1359558" y="1782408"/>
                    <a:pt x="1328551" y="1762443"/>
                    <a:pt x="1294335" y="1747750"/>
                  </a:cubicBezTo>
                  <a:cubicBezTo>
                    <a:pt x="1279258" y="1741272"/>
                    <a:pt x="1262768" y="1738062"/>
                    <a:pt x="1246926" y="1733380"/>
                  </a:cubicBezTo>
                  <a:cubicBezTo>
                    <a:pt x="1246367" y="1734470"/>
                    <a:pt x="1245778" y="1735589"/>
                    <a:pt x="1245219" y="1736678"/>
                  </a:cubicBezTo>
                  <a:cubicBezTo>
                    <a:pt x="1248752" y="1740800"/>
                    <a:pt x="1252551" y="1744746"/>
                    <a:pt x="1255701" y="1749163"/>
                  </a:cubicBezTo>
                  <a:cubicBezTo>
                    <a:pt x="1257527" y="1751666"/>
                    <a:pt x="1258322" y="1754935"/>
                    <a:pt x="1259588" y="1757850"/>
                  </a:cubicBezTo>
                  <a:cubicBezTo>
                    <a:pt x="1256320" y="1759234"/>
                    <a:pt x="1252904" y="1762090"/>
                    <a:pt x="1249842" y="1761737"/>
                  </a:cubicBezTo>
                  <a:cubicBezTo>
                    <a:pt x="1242539" y="1760883"/>
                    <a:pt x="1235148" y="1759175"/>
                    <a:pt x="1228258" y="1756613"/>
                  </a:cubicBezTo>
                  <a:cubicBezTo>
                    <a:pt x="1219306" y="1753286"/>
                    <a:pt x="1210767" y="1748780"/>
                    <a:pt x="1201226" y="1744422"/>
                  </a:cubicBezTo>
                  <a:cubicBezTo>
                    <a:pt x="1200637" y="1749958"/>
                    <a:pt x="1200225" y="1754169"/>
                    <a:pt x="1199459" y="1761265"/>
                  </a:cubicBezTo>
                  <a:cubicBezTo>
                    <a:pt x="1190184" y="1751107"/>
                    <a:pt x="1182675" y="1742891"/>
                    <a:pt x="1173282" y="1732555"/>
                  </a:cubicBezTo>
                  <a:cubicBezTo>
                    <a:pt x="1173282" y="1739564"/>
                    <a:pt x="1173282" y="1743068"/>
                    <a:pt x="1173282" y="1747514"/>
                  </a:cubicBezTo>
                  <a:cubicBezTo>
                    <a:pt x="1168865" y="1742744"/>
                    <a:pt x="1165155" y="1738739"/>
                    <a:pt x="1161327" y="1734617"/>
                  </a:cubicBezTo>
                  <a:cubicBezTo>
                    <a:pt x="1148812" y="1753256"/>
                    <a:pt x="1148488" y="1753551"/>
                    <a:pt x="1131733" y="1739034"/>
                  </a:cubicBezTo>
                  <a:cubicBezTo>
                    <a:pt x="1119660" y="1728551"/>
                    <a:pt x="1108324" y="1717243"/>
                    <a:pt x="1096309" y="1705995"/>
                  </a:cubicBezTo>
                  <a:cubicBezTo>
                    <a:pt x="1096692" y="1711354"/>
                    <a:pt x="1097046" y="1716537"/>
                    <a:pt x="1097664" y="1725076"/>
                  </a:cubicBezTo>
                  <a:cubicBezTo>
                    <a:pt x="1062034" y="1704081"/>
                    <a:pt x="1029054" y="1684676"/>
                    <a:pt x="994279" y="1664211"/>
                  </a:cubicBezTo>
                  <a:cubicBezTo>
                    <a:pt x="994985" y="1672839"/>
                    <a:pt x="995515" y="1679229"/>
                    <a:pt x="996163" y="1687120"/>
                  </a:cubicBezTo>
                  <a:cubicBezTo>
                    <a:pt x="965274" y="1672161"/>
                    <a:pt x="935681" y="1657821"/>
                    <a:pt x="906087" y="1643481"/>
                  </a:cubicBezTo>
                  <a:cubicBezTo>
                    <a:pt x="905351" y="1644600"/>
                    <a:pt x="904615" y="1645748"/>
                    <a:pt x="903908" y="1646867"/>
                  </a:cubicBezTo>
                  <a:cubicBezTo>
                    <a:pt x="906382" y="1650460"/>
                    <a:pt x="908531" y="1654376"/>
                    <a:pt x="911417" y="1657615"/>
                  </a:cubicBezTo>
                  <a:cubicBezTo>
                    <a:pt x="926346" y="1674370"/>
                    <a:pt x="941776" y="1690683"/>
                    <a:pt x="956381" y="1707703"/>
                  </a:cubicBezTo>
                  <a:cubicBezTo>
                    <a:pt x="962123" y="1714387"/>
                    <a:pt x="966099" y="1722603"/>
                    <a:pt x="971163" y="1729935"/>
                  </a:cubicBezTo>
                  <a:cubicBezTo>
                    <a:pt x="973578" y="1733439"/>
                    <a:pt x="976022" y="1737885"/>
                    <a:pt x="979555" y="1739446"/>
                  </a:cubicBezTo>
                  <a:cubicBezTo>
                    <a:pt x="992688" y="1745365"/>
                    <a:pt x="1001346" y="1755111"/>
                    <a:pt x="1006145" y="1768244"/>
                  </a:cubicBezTo>
                  <a:cubicBezTo>
                    <a:pt x="1009856" y="1778433"/>
                    <a:pt x="1005468" y="1784175"/>
                    <a:pt x="994809" y="1784351"/>
                  </a:cubicBezTo>
                  <a:cubicBezTo>
                    <a:pt x="992630" y="1784381"/>
                    <a:pt x="990450" y="1784351"/>
                    <a:pt x="986888" y="1784351"/>
                  </a:cubicBezTo>
                  <a:cubicBezTo>
                    <a:pt x="1002170" y="1809969"/>
                    <a:pt x="1033354" y="1807849"/>
                    <a:pt x="1053554" y="1824987"/>
                  </a:cubicBezTo>
                  <a:cubicBezTo>
                    <a:pt x="1047075" y="1830287"/>
                    <a:pt x="1041716" y="1834645"/>
                    <a:pt x="1036151" y="1839209"/>
                  </a:cubicBezTo>
                  <a:cubicBezTo>
                    <a:pt x="1045721" y="1842360"/>
                    <a:pt x="1054732" y="1844510"/>
                    <a:pt x="1063065" y="1848220"/>
                  </a:cubicBezTo>
                  <a:cubicBezTo>
                    <a:pt x="1078730" y="1855199"/>
                    <a:pt x="1093453" y="1864504"/>
                    <a:pt x="1109501" y="1870305"/>
                  </a:cubicBezTo>
                  <a:cubicBezTo>
                    <a:pt x="1162210" y="1889297"/>
                    <a:pt x="1206409" y="1919627"/>
                    <a:pt x="1241391" y="1963590"/>
                  </a:cubicBezTo>
                  <a:cubicBezTo>
                    <a:pt x="1275313" y="2006257"/>
                    <a:pt x="1308734" y="2049602"/>
                    <a:pt x="1357850" y="2076663"/>
                  </a:cubicBezTo>
                  <a:cubicBezTo>
                    <a:pt x="1358145" y="2076840"/>
                    <a:pt x="1358468" y="2077164"/>
                    <a:pt x="1358557" y="2077488"/>
                  </a:cubicBezTo>
                  <a:cubicBezTo>
                    <a:pt x="1358645" y="2077782"/>
                    <a:pt x="1358380" y="2078135"/>
                    <a:pt x="1358203" y="2078813"/>
                  </a:cubicBezTo>
                  <a:cubicBezTo>
                    <a:pt x="1355759" y="2079696"/>
                    <a:pt x="1353109" y="2080668"/>
                    <a:pt x="1348633" y="2082287"/>
                  </a:cubicBezTo>
                  <a:cubicBezTo>
                    <a:pt x="1367656" y="2090326"/>
                    <a:pt x="1383969" y="2101192"/>
                    <a:pt x="1404139" y="2089207"/>
                  </a:cubicBezTo>
                  <a:cubicBezTo>
                    <a:pt x="1407437" y="2087264"/>
                    <a:pt x="1416418" y="2090356"/>
                    <a:pt x="1419569" y="2093948"/>
                  </a:cubicBezTo>
                  <a:cubicBezTo>
                    <a:pt x="1422661" y="2097452"/>
                    <a:pt x="1423839" y="2105491"/>
                    <a:pt x="1421954" y="2109849"/>
                  </a:cubicBezTo>
                  <a:cubicBezTo>
                    <a:pt x="1418980" y="2116828"/>
                    <a:pt x="1413150" y="2122746"/>
                    <a:pt x="1407850" y="2128488"/>
                  </a:cubicBezTo>
                  <a:cubicBezTo>
                    <a:pt x="1396071" y="2141356"/>
                    <a:pt x="1386943" y="2155638"/>
                    <a:pt x="1381878" y="2172481"/>
                  </a:cubicBezTo>
                  <a:cubicBezTo>
                    <a:pt x="1377049" y="2188559"/>
                    <a:pt x="1369687" y="2204224"/>
                    <a:pt x="1367302" y="2220655"/>
                  </a:cubicBezTo>
                  <a:cubicBezTo>
                    <a:pt x="1362738" y="2251956"/>
                    <a:pt x="1361737" y="2283787"/>
                    <a:pt x="1357703" y="2315206"/>
                  </a:cubicBezTo>
                  <a:cubicBezTo>
                    <a:pt x="1354346" y="2341413"/>
                    <a:pt x="1349900" y="2367591"/>
                    <a:pt x="1343716" y="2393239"/>
                  </a:cubicBezTo>
                  <a:cubicBezTo>
                    <a:pt x="1339446" y="2410936"/>
                    <a:pt x="1326873" y="2422243"/>
                    <a:pt x="1307232" y="2422361"/>
                  </a:cubicBezTo>
                  <a:cubicBezTo>
                    <a:pt x="1290095" y="2422478"/>
                    <a:pt x="1272692" y="2424010"/>
                    <a:pt x="1255908" y="2421507"/>
                  </a:cubicBezTo>
                  <a:cubicBezTo>
                    <a:pt x="1213063" y="2415146"/>
                    <a:pt x="1177728" y="2396566"/>
                    <a:pt x="1159589" y="2354164"/>
                  </a:cubicBezTo>
                  <a:cubicBezTo>
                    <a:pt x="1159000" y="2352780"/>
                    <a:pt x="1158352" y="2351425"/>
                    <a:pt x="1157528" y="2350188"/>
                  </a:cubicBezTo>
                  <a:cubicBezTo>
                    <a:pt x="1156733" y="2349011"/>
                    <a:pt x="1155673" y="2348009"/>
                    <a:pt x="1156262" y="2348686"/>
                  </a:cubicBezTo>
                  <a:cubicBezTo>
                    <a:pt x="1156704" y="2360671"/>
                    <a:pt x="1159707" y="2374334"/>
                    <a:pt x="1157057" y="2386819"/>
                  </a:cubicBezTo>
                  <a:cubicBezTo>
                    <a:pt x="1153788" y="2402337"/>
                    <a:pt x="1137299" y="2403604"/>
                    <a:pt x="1123577" y="2407549"/>
                  </a:cubicBezTo>
                  <a:cubicBezTo>
                    <a:pt x="1126963" y="2413291"/>
                    <a:pt x="1129377" y="2418356"/>
                    <a:pt x="1132646" y="2422803"/>
                  </a:cubicBezTo>
                  <a:cubicBezTo>
                    <a:pt x="1153700" y="2451395"/>
                    <a:pt x="1174872" y="2479898"/>
                    <a:pt x="1196102" y="2508344"/>
                  </a:cubicBezTo>
                  <a:cubicBezTo>
                    <a:pt x="1213063" y="2531076"/>
                    <a:pt x="1225107" y="2555781"/>
                    <a:pt x="1232115" y="2583578"/>
                  </a:cubicBezTo>
                  <a:cubicBezTo>
                    <a:pt x="1237474" y="2604809"/>
                    <a:pt x="1246131" y="2625245"/>
                    <a:pt x="1254200" y="2645680"/>
                  </a:cubicBezTo>
                  <a:cubicBezTo>
                    <a:pt x="1260884" y="2662671"/>
                    <a:pt x="1269306" y="2678984"/>
                    <a:pt x="1276137" y="2695915"/>
                  </a:cubicBezTo>
                  <a:cubicBezTo>
                    <a:pt x="1291743" y="2734608"/>
                    <a:pt x="1312915" y="2769325"/>
                    <a:pt x="1344923" y="2796857"/>
                  </a:cubicBezTo>
                  <a:cubicBezTo>
                    <a:pt x="1348310" y="2799772"/>
                    <a:pt x="1350400" y="2804660"/>
                    <a:pt x="1352079" y="2809047"/>
                  </a:cubicBezTo>
                  <a:cubicBezTo>
                    <a:pt x="1360942" y="2832222"/>
                    <a:pt x="1376313" y="2848387"/>
                    <a:pt x="1400871" y="2854306"/>
                  </a:cubicBezTo>
                  <a:cubicBezTo>
                    <a:pt x="1410500" y="2856632"/>
                    <a:pt x="1420453" y="2857634"/>
                    <a:pt x="1430111" y="2850832"/>
                  </a:cubicBezTo>
                  <a:cubicBezTo>
                    <a:pt x="1426253" y="2847180"/>
                    <a:pt x="1422720" y="2844383"/>
                    <a:pt x="1419864" y="2840996"/>
                  </a:cubicBezTo>
                  <a:cubicBezTo>
                    <a:pt x="1409293" y="2828482"/>
                    <a:pt x="1398250" y="2816262"/>
                    <a:pt x="1388827" y="2802923"/>
                  </a:cubicBezTo>
                  <a:cubicBezTo>
                    <a:pt x="1383321" y="2795178"/>
                    <a:pt x="1380376" y="2785520"/>
                    <a:pt x="1388533" y="2773182"/>
                  </a:cubicBezTo>
                  <a:cubicBezTo>
                    <a:pt x="1403992" y="2790967"/>
                    <a:pt x="1419157" y="2807281"/>
                    <a:pt x="1433026" y="2824624"/>
                  </a:cubicBezTo>
                  <a:cubicBezTo>
                    <a:pt x="1454463" y="2851421"/>
                    <a:pt x="1476400" y="2858694"/>
                    <a:pt x="1509940" y="2849242"/>
                  </a:cubicBezTo>
                  <a:cubicBezTo>
                    <a:pt x="1520157" y="2846356"/>
                    <a:pt x="1523750" y="2839848"/>
                    <a:pt x="1520834" y="2830838"/>
                  </a:cubicBezTo>
                  <a:cubicBezTo>
                    <a:pt x="1517890" y="2821739"/>
                    <a:pt x="1513797" y="2812611"/>
                    <a:pt x="1508379" y="2804748"/>
                  </a:cubicBezTo>
                  <a:cubicBezTo>
                    <a:pt x="1491447" y="2780249"/>
                    <a:pt x="1470923" y="2759578"/>
                    <a:pt x="1441271" y="2749655"/>
                  </a:cubicBezTo>
                  <a:cubicBezTo>
                    <a:pt x="1450664" y="2740526"/>
                    <a:pt x="1460293" y="2742853"/>
                    <a:pt x="1469863" y="2747004"/>
                  </a:cubicBezTo>
                  <a:cubicBezTo>
                    <a:pt x="1492713" y="2756928"/>
                    <a:pt x="1510470" y="2773535"/>
                    <a:pt x="1526665" y="2791792"/>
                  </a:cubicBezTo>
                  <a:cubicBezTo>
                    <a:pt x="1535734" y="2802010"/>
                    <a:pt x="1543567" y="2813317"/>
                    <a:pt x="1551959" y="2824124"/>
                  </a:cubicBezTo>
                  <a:cubicBezTo>
                    <a:pt x="1570245" y="2807899"/>
                    <a:pt x="1574603" y="2786845"/>
                    <a:pt x="1563885" y="2763053"/>
                  </a:cubicBezTo>
                  <a:cubicBezTo>
                    <a:pt x="1552077" y="2736934"/>
                    <a:pt x="1531700" y="2718442"/>
                    <a:pt x="1508438" y="2702747"/>
                  </a:cubicBezTo>
                  <a:cubicBezTo>
                    <a:pt x="1505346" y="2700656"/>
                    <a:pt x="1502342" y="2698477"/>
                    <a:pt x="1499280" y="2696357"/>
                  </a:cubicBezTo>
                  <a:cubicBezTo>
                    <a:pt x="1500016" y="2695327"/>
                    <a:pt x="1500723" y="2694296"/>
                    <a:pt x="1501459" y="2693236"/>
                  </a:cubicBezTo>
                  <a:cubicBezTo>
                    <a:pt x="1532289" y="2696887"/>
                    <a:pt x="1552106" y="2718824"/>
                    <a:pt x="1573455" y="2740173"/>
                  </a:cubicBezTo>
                  <a:cubicBezTo>
                    <a:pt x="1579050" y="2722034"/>
                    <a:pt x="1576930" y="2706192"/>
                    <a:pt x="1567860" y="2691528"/>
                  </a:cubicBezTo>
                  <a:cubicBezTo>
                    <a:pt x="1553225" y="2667853"/>
                    <a:pt x="1532260" y="2652041"/>
                    <a:pt x="1504993" y="2646417"/>
                  </a:cubicBezTo>
                  <a:cubicBezTo>
                    <a:pt x="1488827" y="2643089"/>
                    <a:pt x="1478962" y="2633931"/>
                    <a:pt x="1473515" y="2619414"/>
                  </a:cubicBezTo>
                  <a:cubicBezTo>
                    <a:pt x="1470128" y="2610374"/>
                    <a:pt x="1467419" y="2600893"/>
                    <a:pt x="1465947" y="2591352"/>
                  </a:cubicBezTo>
                  <a:cubicBezTo>
                    <a:pt x="1460970" y="2559256"/>
                    <a:pt x="1457731" y="2526836"/>
                    <a:pt x="1451813" y="2494916"/>
                  </a:cubicBezTo>
                  <a:cubicBezTo>
                    <a:pt x="1445717" y="2462054"/>
                    <a:pt x="1441094" y="2429222"/>
                    <a:pt x="1443362" y="2395771"/>
                  </a:cubicBezTo>
                  <a:cubicBezTo>
                    <a:pt x="1446306" y="2352485"/>
                    <a:pt x="1449015" y="2309199"/>
                    <a:pt x="1453138" y="2266031"/>
                  </a:cubicBezTo>
                  <a:cubicBezTo>
                    <a:pt x="1455317" y="2243063"/>
                    <a:pt x="1459852" y="2220272"/>
                    <a:pt x="1464416" y="2197628"/>
                  </a:cubicBezTo>
                  <a:cubicBezTo>
                    <a:pt x="1465270" y="2193417"/>
                    <a:pt x="1471483" y="2187027"/>
                    <a:pt x="1474840" y="2187263"/>
                  </a:cubicBezTo>
                  <a:cubicBezTo>
                    <a:pt x="1482172" y="2187763"/>
                    <a:pt x="1482437" y="2194978"/>
                    <a:pt x="1481671" y="2201338"/>
                  </a:cubicBezTo>
                  <a:cubicBezTo>
                    <a:pt x="1478138" y="2231020"/>
                    <a:pt x="1474398" y="2260702"/>
                    <a:pt x="1471247" y="2290413"/>
                  </a:cubicBezTo>
                  <a:cubicBezTo>
                    <a:pt x="1467508" y="2325689"/>
                    <a:pt x="1463827" y="2360995"/>
                    <a:pt x="1461147" y="2396330"/>
                  </a:cubicBezTo>
                  <a:cubicBezTo>
                    <a:pt x="1459999" y="2410023"/>
                    <a:pt x="1464003" y="2423097"/>
                    <a:pt x="1474103" y="2434934"/>
                  </a:cubicBezTo>
                  <a:close/>
                  <a:moveTo>
                    <a:pt x="1300577" y="934330"/>
                  </a:moveTo>
                  <a:cubicBezTo>
                    <a:pt x="1299076" y="935625"/>
                    <a:pt x="1297721" y="936332"/>
                    <a:pt x="1297014" y="937451"/>
                  </a:cubicBezTo>
                  <a:cubicBezTo>
                    <a:pt x="1287091" y="953587"/>
                    <a:pt x="1271426" y="965307"/>
                    <a:pt x="1266008" y="985419"/>
                  </a:cubicBezTo>
                  <a:cubicBezTo>
                    <a:pt x="1262533" y="998345"/>
                    <a:pt x="1251579" y="1009682"/>
                    <a:pt x="1242627" y="1020636"/>
                  </a:cubicBezTo>
                  <a:cubicBezTo>
                    <a:pt x="1231379" y="1034417"/>
                    <a:pt x="1224106" y="1049906"/>
                    <a:pt x="1221573" y="1067014"/>
                  </a:cubicBezTo>
                  <a:cubicBezTo>
                    <a:pt x="1218982" y="1084652"/>
                    <a:pt x="1217628" y="1102703"/>
                    <a:pt x="1217893" y="1120518"/>
                  </a:cubicBezTo>
                  <a:cubicBezTo>
                    <a:pt x="1218364" y="1152967"/>
                    <a:pt x="1226667" y="1184003"/>
                    <a:pt x="1237592" y="1214451"/>
                  </a:cubicBezTo>
                  <a:cubicBezTo>
                    <a:pt x="1238740" y="1217660"/>
                    <a:pt x="1237033" y="1221930"/>
                    <a:pt x="1236650" y="1225699"/>
                  </a:cubicBezTo>
                  <a:cubicBezTo>
                    <a:pt x="1233205" y="1224345"/>
                    <a:pt x="1228994" y="1223874"/>
                    <a:pt x="1226461" y="1221547"/>
                  </a:cubicBezTo>
                  <a:cubicBezTo>
                    <a:pt x="1205025" y="1201671"/>
                    <a:pt x="1193541" y="1176671"/>
                    <a:pt x="1194689" y="1147667"/>
                  </a:cubicBezTo>
                  <a:cubicBezTo>
                    <a:pt x="1195985" y="1114952"/>
                    <a:pt x="1199989" y="1082355"/>
                    <a:pt x="1202728" y="1050583"/>
                  </a:cubicBezTo>
                  <a:cubicBezTo>
                    <a:pt x="1203317" y="1050200"/>
                    <a:pt x="1202051" y="1050789"/>
                    <a:pt x="1201079" y="1051731"/>
                  </a:cubicBezTo>
                  <a:cubicBezTo>
                    <a:pt x="1145514" y="1106295"/>
                    <a:pt x="1077699" y="1131324"/>
                    <a:pt x="1000963" y="1135270"/>
                  </a:cubicBezTo>
                  <a:cubicBezTo>
                    <a:pt x="979614" y="1136360"/>
                    <a:pt x="972488" y="1130765"/>
                    <a:pt x="970133" y="1109446"/>
                  </a:cubicBezTo>
                  <a:cubicBezTo>
                    <a:pt x="969691" y="1105382"/>
                    <a:pt x="969485" y="1101171"/>
                    <a:pt x="970044" y="1097137"/>
                  </a:cubicBezTo>
                  <a:cubicBezTo>
                    <a:pt x="974196" y="1066719"/>
                    <a:pt x="969691" y="1036891"/>
                    <a:pt x="966040" y="1006738"/>
                  </a:cubicBezTo>
                  <a:cubicBezTo>
                    <a:pt x="963007" y="981591"/>
                    <a:pt x="949609" y="964983"/>
                    <a:pt x="930881" y="950849"/>
                  </a:cubicBezTo>
                  <a:cubicBezTo>
                    <a:pt x="906264" y="932239"/>
                    <a:pt x="877642" y="926703"/>
                    <a:pt x="847607" y="925201"/>
                  </a:cubicBezTo>
                  <a:cubicBezTo>
                    <a:pt x="821253" y="923876"/>
                    <a:pt x="817189" y="927469"/>
                    <a:pt x="818132" y="953558"/>
                  </a:cubicBezTo>
                  <a:cubicBezTo>
                    <a:pt x="818426" y="961832"/>
                    <a:pt x="818191" y="970107"/>
                    <a:pt x="818191" y="979264"/>
                  </a:cubicBezTo>
                  <a:cubicBezTo>
                    <a:pt x="813803" y="975966"/>
                    <a:pt x="810328" y="973375"/>
                    <a:pt x="805912" y="970077"/>
                  </a:cubicBezTo>
                  <a:cubicBezTo>
                    <a:pt x="806913" y="975171"/>
                    <a:pt x="807914" y="979088"/>
                    <a:pt x="808414" y="983092"/>
                  </a:cubicBezTo>
                  <a:cubicBezTo>
                    <a:pt x="812331" y="1015542"/>
                    <a:pt x="827643" y="1041484"/>
                    <a:pt x="852672" y="1062126"/>
                  </a:cubicBezTo>
                  <a:cubicBezTo>
                    <a:pt x="856647" y="1065394"/>
                    <a:pt x="861594" y="1069311"/>
                    <a:pt x="862802" y="1073816"/>
                  </a:cubicBezTo>
                  <a:cubicBezTo>
                    <a:pt x="868779" y="1095930"/>
                    <a:pt x="887948" y="1107267"/>
                    <a:pt x="901906" y="1125641"/>
                  </a:cubicBezTo>
                  <a:cubicBezTo>
                    <a:pt x="901553" y="1117956"/>
                    <a:pt x="901288" y="1112714"/>
                    <a:pt x="901052" y="1107502"/>
                  </a:cubicBezTo>
                  <a:cubicBezTo>
                    <a:pt x="902024" y="1107208"/>
                    <a:pt x="903025" y="1106913"/>
                    <a:pt x="903997" y="1106619"/>
                  </a:cubicBezTo>
                  <a:cubicBezTo>
                    <a:pt x="907030" y="1111507"/>
                    <a:pt x="910858" y="1116071"/>
                    <a:pt x="912948" y="1121342"/>
                  </a:cubicBezTo>
                  <a:cubicBezTo>
                    <a:pt x="917189" y="1132090"/>
                    <a:pt x="921782" y="1142956"/>
                    <a:pt x="923843" y="1154233"/>
                  </a:cubicBezTo>
                  <a:cubicBezTo>
                    <a:pt x="927082" y="1171754"/>
                    <a:pt x="935798" y="1185682"/>
                    <a:pt x="948549" y="1197078"/>
                  </a:cubicBezTo>
                  <a:cubicBezTo>
                    <a:pt x="970015" y="1216247"/>
                    <a:pt x="991746" y="1235151"/>
                    <a:pt x="1014155" y="1253202"/>
                  </a:cubicBezTo>
                  <a:cubicBezTo>
                    <a:pt x="1021752" y="1259327"/>
                    <a:pt x="1031263" y="1264421"/>
                    <a:pt x="1040656" y="1266629"/>
                  </a:cubicBezTo>
                  <a:cubicBezTo>
                    <a:pt x="1052994" y="1269515"/>
                    <a:pt x="1062711" y="1274698"/>
                    <a:pt x="1070632" y="1284356"/>
                  </a:cubicBezTo>
                  <a:cubicBezTo>
                    <a:pt x="1082853" y="1299285"/>
                    <a:pt x="1098165" y="1307677"/>
                    <a:pt x="1116775" y="1315068"/>
                  </a:cubicBezTo>
                  <a:cubicBezTo>
                    <a:pt x="1166421" y="1334797"/>
                    <a:pt x="1218423" y="1350345"/>
                    <a:pt x="1260825" y="1385768"/>
                  </a:cubicBezTo>
                  <a:cubicBezTo>
                    <a:pt x="1278993" y="1400963"/>
                    <a:pt x="1301166" y="1410591"/>
                    <a:pt x="1325607" y="1410945"/>
                  </a:cubicBezTo>
                  <a:cubicBezTo>
                    <a:pt x="1402108" y="1412123"/>
                    <a:pt x="1478933" y="1418748"/>
                    <a:pt x="1554285" y="1398577"/>
                  </a:cubicBezTo>
                  <a:cubicBezTo>
                    <a:pt x="1578019" y="1392217"/>
                    <a:pt x="1603490" y="1389626"/>
                    <a:pt x="1625192" y="1379143"/>
                  </a:cubicBezTo>
                  <a:cubicBezTo>
                    <a:pt x="1663796" y="1360474"/>
                    <a:pt x="1690915" y="1326317"/>
                    <a:pt x="1724926" y="1296723"/>
                  </a:cubicBezTo>
                  <a:cubicBezTo>
                    <a:pt x="1709820" y="1299638"/>
                    <a:pt x="1697835" y="1302230"/>
                    <a:pt x="1685792" y="1304261"/>
                  </a:cubicBezTo>
                  <a:cubicBezTo>
                    <a:pt x="1650191" y="1310239"/>
                    <a:pt x="1615887" y="1301935"/>
                    <a:pt x="1581641" y="1293985"/>
                  </a:cubicBezTo>
                  <a:cubicBezTo>
                    <a:pt x="1574073" y="1292218"/>
                    <a:pt x="1568243" y="1293042"/>
                    <a:pt x="1561941" y="1297783"/>
                  </a:cubicBezTo>
                  <a:cubicBezTo>
                    <a:pt x="1539503" y="1314715"/>
                    <a:pt x="1516153" y="1329850"/>
                    <a:pt x="1488679" y="1337948"/>
                  </a:cubicBezTo>
                  <a:cubicBezTo>
                    <a:pt x="1437001" y="1353201"/>
                    <a:pt x="1386501" y="1346723"/>
                    <a:pt x="1336678" y="1330439"/>
                  </a:cubicBezTo>
                  <a:cubicBezTo>
                    <a:pt x="1325577" y="1326817"/>
                    <a:pt x="1315595" y="1319456"/>
                    <a:pt x="1305524" y="1313154"/>
                  </a:cubicBezTo>
                  <a:cubicBezTo>
                    <a:pt x="1302904" y="1311505"/>
                    <a:pt x="1301902" y="1307324"/>
                    <a:pt x="1300165" y="1304291"/>
                  </a:cubicBezTo>
                  <a:cubicBezTo>
                    <a:pt x="1303522" y="1303260"/>
                    <a:pt x="1307144" y="1300875"/>
                    <a:pt x="1310177" y="1301464"/>
                  </a:cubicBezTo>
                  <a:cubicBezTo>
                    <a:pt x="1321101" y="1303614"/>
                    <a:pt x="1332173" y="1305822"/>
                    <a:pt x="1342538" y="1309738"/>
                  </a:cubicBezTo>
                  <a:cubicBezTo>
                    <a:pt x="1408350" y="1334503"/>
                    <a:pt x="1471483" y="1337418"/>
                    <a:pt x="1529403" y="1289391"/>
                  </a:cubicBezTo>
                  <a:cubicBezTo>
                    <a:pt x="1543420" y="1277760"/>
                    <a:pt x="1548043" y="1258002"/>
                    <a:pt x="1539415" y="1241541"/>
                  </a:cubicBezTo>
                  <a:cubicBezTo>
                    <a:pt x="1533379" y="1243544"/>
                    <a:pt x="1527283" y="1247489"/>
                    <a:pt x="1521453" y="1247165"/>
                  </a:cubicBezTo>
                  <a:cubicBezTo>
                    <a:pt x="1501812" y="1246017"/>
                    <a:pt x="1482201" y="1243514"/>
                    <a:pt x="1462678" y="1241011"/>
                  </a:cubicBezTo>
                  <a:cubicBezTo>
                    <a:pt x="1459822" y="1240658"/>
                    <a:pt x="1456936" y="1237713"/>
                    <a:pt x="1454757" y="1235299"/>
                  </a:cubicBezTo>
                  <a:cubicBezTo>
                    <a:pt x="1444775" y="1224197"/>
                    <a:pt x="1434381" y="1213361"/>
                    <a:pt x="1425400" y="1201465"/>
                  </a:cubicBezTo>
                  <a:cubicBezTo>
                    <a:pt x="1417832" y="1191453"/>
                    <a:pt x="1410294" y="1180823"/>
                    <a:pt x="1405641" y="1169310"/>
                  </a:cubicBezTo>
                  <a:cubicBezTo>
                    <a:pt x="1393333" y="1138951"/>
                    <a:pt x="1395188" y="1131884"/>
                    <a:pt x="1420924" y="1111831"/>
                  </a:cubicBezTo>
                  <a:cubicBezTo>
                    <a:pt x="1436884" y="1099375"/>
                    <a:pt x="1454404" y="1088951"/>
                    <a:pt x="1470688" y="1077997"/>
                  </a:cubicBezTo>
                  <a:cubicBezTo>
                    <a:pt x="1454080" y="1077673"/>
                    <a:pt x="1435735" y="1074052"/>
                    <a:pt x="1423603" y="1093486"/>
                  </a:cubicBezTo>
                  <a:cubicBezTo>
                    <a:pt x="1418951" y="1100936"/>
                    <a:pt x="1411236" y="1101378"/>
                    <a:pt x="1402726" y="1097255"/>
                  </a:cubicBezTo>
                  <a:cubicBezTo>
                    <a:pt x="1399075" y="1095459"/>
                    <a:pt x="1392979" y="1096166"/>
                    <a:pt x="1389004" y="1097962"/>
                  </a:cubicBezTo>
                  <a:cubicBezTo>
                    <a:pt x="1374782" y="1104381"/>
                    <a:pt x="1361472" y="1113068"/>
                    <a:pt x="1346867" y="1118191"/>
                  </a:cubicBezTo>
                  <a:cubicBezTo>
                    <a:pt x="1341036" y="1120223"/>
                    <a:pt x="1330789" y="1117337"/>
                    <a:pt x="1325960" y="1112950"/>
                  </a:cubicBezTo>
                  <a:cubicBezTo>
                    <a:pt x="1318216" y="1105883"/>
                    <a:pt x="1313210" y="1095753"/>
                    <a:pt x="1307262" y="1086772"/>
                  </a:cubicBezTo>
                  <a:cubicBezTo>
                    <a:pt x="1302050" y="1078910"/>
                    <a:pt x="1301372" y="1070871"/>
                    <a:pt x="1303669" y="1061331"/>
                  </a:cubicBezTo>
                  <a:cubicBezTo>
                    <a:pt x="1313887" y="1019076"/>
                    <a:pt x="1311413" y="976997"/>
                    <a:pt x="1300577" y="934330"/>
                  </a:cubicBezTo>
                  <a:close/>
                  <a:moveTo>
                    <a:pt x="844957" y="2418916"/>
                  </a:moveTo>
                  <a:cubicBezTo>
                    <a:pt x="832973" y="2416383"/>
                    <a:pt x="821724" y="2413851"/>
                    <a:pt x="810417" y="2411642"/>
                  </a:cubicBezTo>
                  <a:cubicBezTo>
                    <a:pt x="800906" y="2409787"/>
                    <a:pt x="792337" y="2410111"/>
                    <a:pt x="785270" y="2418916"/>
                  </a:cubicBezTo>
                  <a:cubicBezTo>
                    <a:pt x="782767" y="2422066"/>
                    <a:pt x="776465" y="2423156"/>
                    <a:pt x="771813" y="2423333"/>
                  </a:cubicBezTo>
                  <a:cubicBezTo>
                    <a:pt x="766719" y="2423539"/>
                    <a:pt x="761536" y="2421742"/>
                    <a:pt x="756442" y="2420535"/>
                  </a:cubicBezTo>
                  <a:cubicBezTo>
                    <a:pt x="744870" y="2417797"/>
                    <a:pt x="734946" y="2420211"/>
                    <a:pt x="727231" y="2429634"/>
                  </a:cubicBezTo>
                  <a:cubicBezTo>
                    <a:pt x="718250" y="2440617"/>
                    <a:pt x="709682" y="2451984"/>
                    <a:pt x="700259" y="2462614"/>
                  </a:cubicBezTo>
                  <a:cubicBezTo>
                    <a:pt x="681796" y="2483462"/>
                    <a:pt x="673669" y="2506341"/>
                    <a:pt x="684122" y="2533697"/>
                  </a:cubicBezTo>
                  <a:cubicBezTo>
                    <a:pt x="685565" y="2537466"/>
                    <a:pt x="686007" y="2541735"/>
                    <a:pt x="686301" y="2545799"/>
                  </a:cubicBezTo>
                  <a:cubicBezTo>
                    <a:pt x="686655" y="2550893"/>
                    <a:pt x="686390" y="2556046"/>
                    <a:pt x="686390" y="2561170"/>
                  </a:cubicBezTo>
                  <a:cubicBezTo>
                    <a:pt x="682149" y="2559609"/>
                    <a:pt x="681207" y="2557401"/>
                    <a:pt x="679558" y="2556135"/>
                  </a:cubicBezTo>
                  <a:cubicBezTo>
                    <a:pt x="676614" y="2553867"/>
                    <a:pt x="673227" y="2552189"/>
                    <a:pt x="670047" y="2550245"/>
                  </a:cubicBezTo>
                  <a:cubicBezTo>
                    <a:pt x="668810" y="2554250"/>
                    <a:pt x="666190" y="2558461"/>
                    <a:pt x="666690" y="2562259"/>
                  </a:cubicBezTo>
                  <a:cubicBezTo>
                    <a:pt x="667426" y="2568060"/>
                    <a:pt x="671313" y="2573449"/>
                    <a:pt x="671961" y="2579220"/>
                  </a:cubicBezTo>
                  <a:cubicBezTo>
                    <a:pt x="672373" y="2582960"/>
                    <a:pt x="670548" y="2588879"/>
                    <a:pt x="667691" y="2590763"/>
                  </a:cubicBezTo>
                  <a:cubicBezTo>
                    <a:pt x="643811" y="2606576"/>
                    <a:pt x="634152" y="2629308"/>
                    <a:pt x="633033" y="2657753"/>
                  </a:cubicBezTo>
                  <a:cubicBezTo>
                    <a:pt x="639865" y="2657753"/>
                    <a:pt x="646225" y="2658254"/>
                    <a:pt x="652438" y="2657635"/>
                  </a:cubicBezTo>
                  <a:cubicBezTo>
                    <a:pt x="662097" y="2656693"/>
                    <a:pt x="670194" y="2659284"/>
                    <a:pt x="676643" y="2666469"/>
                  </a:cubicBezTo>
                  <a:cubicBezTo>
                    <a:pt x="689275" y="2680544"/>
                    <a:pt x="705677" y="2687258"/>
                    <a:pt x="723816" y="2689967"/>
                  </a:cubicBezTo>
                  <a:cubicBezTo>
                    <a:pt x="761095" y="2695533"/>
                    <a:pt x="798521" y="2700156"/>
                    <a:pt x="835741" y="2706192"/>
                  </a:cubicBezTo>
                  <a:cubicBezTo>
                    <a:pt x="860475" y="2710197"/>
                    <a:pt x="884739" y="2711080"/>
                    <a:pt x="908944" y="2703630"/>
                  </a:cubicBezTo>
                  <a:cubicBezTo>
                    <a:pt x="921429" y="2699802"/>
                    <a:pt x="934002" y="2696298"/>
                    <a:pt x="946546" y="2692559"/>
                  </a:cubicBezTo>
                  <a:cubicBezTo>
                    <a:pt x="969455" y="2685727"/>
                    <a:pt x="992188" y="2678689"/>
                    <a:pt x="1016775" y="2680751"/>
                  </a:cubicBezTo>
                  <a:cubicBezTo>
                    <a:pt x="1038359" y="2682547"/>
                    <a:pt x="1060091" y="2682694"/>
                    <a:pt x="1081763" y="2683460"/>
                  </a:cubicBezTo>
                  <a:cubicBezTo>
                    <a:pt x="1084531" y="2683548"/>
                    <a:pt x="1087299" y="2683048"/>
                    <a:pt x="1093836" y="2682547"/>
                  </a:cubicBezTo>
                  <a:cubicBezTo>
                    <a:pt x="1086887" y="2671799"/>
                    <a:pt x="1082764" y="2661728"/>
                    <a:pt x="1075520" y="2655103"/>
                  </a:cubicBezTo>
                  <a:cubicBezTo>
                    <a:pt x="1065155" y="2645651"/>
                    <a:pt x="1052759" y="2638319"/>
                    <a:pt x="1040745" y="2630869"/>
                  </a:cubicBezTo>
                  <a:cubicBezTo>
                    <a:pt x="1027759" y="2622801"/>
                    <a:pt x="1014007" y="2615940"/>
                    <a:pt x="1000992" y="2607901"/>
                  </a:cubicBezTo>
                  <a:cubicBezTo>
                    <a:pt x="996340" y="2605015"/>
                    <a:pt x="992865" y="2600245"/>
                    <a:pt x="988301" y="2595857"/>
                  </a:cubicBezTo>
                  <a:cubicBezTo>
                    <a:pt x="1003112" y="2588967"/>
                    <a:pt x="1012889" y="2589556"/>
                    <a:pt x="1029643" y="2598861"/>
                  </a:cubicBezTo>
                  <a:cubicBezTo>
                    <a:pt x="1062711" y="2617235"/>
                    <a:pt x="1088212" y="2643825"/>
                    <a:pt x="1108971" y="2675009"/>
                  </a:cubicBezTo>
                  <a:cubicBezTo>
                    <a:pt x="1120308" y="2692029"/>
                    <a:pt x="1140655" y="2692029"/>
                    <a:pt x="1150932" y="2674125"/>
                  </a:cubicBezTo>
                  <a:cubicBezTo>
                    <a:pt x="1157292" y="2663024"/>
                    <a:pt x="1158941" y="2651658"/>
                    <a:pt x="1150991" y="2640409"/>
                  </a:cubicBezTo>
                  <a:cubicBezTo>
                    <a:pt x="1142393" y="2628189"/>
                    <a:pt x="1133588" y="2616087"/>
                    <a:pt x="1125402" y="2603602"/>
                  </a:cubicBezTo>
                  <a:cubicBezTo>
                    <a:pt x="1123724" y="2601069"/>
                    <a:pt x="1124401" y="2596976"/>
                    <a:pt x="1123989" y="2593620"/>
                  </a:cubicBezTo>
                  <a:cubicBezTo>
                    <a:pt x="1127758" y="2593384"/>
                    <a:pt x="1132204" y="2591764"/>
                    <a:pt x="1135119" y="2593207"/>
                  </a:cubicBezTo>
                  <a:cubicBezTo>
                    <a:pt x="1139978" y="2595622"/>
                    <a:pt x="1144454" y="2599450"/>
                    <a:pt x="1148076" y="2603602"/>
                  </a:cubicBezTo>
                  <a:cubicBezTo>
                    <a:pt x="1164742" y="2622712"/>
                    <a:pt x="1176904" y="2643972"/>
                    <a:pt x="1176226" y="2671298"/>
                  </a:cubicBezTo>
                  <a:cubicBezTo>
                    <a:pt x="1204877" y="2645003"/>
                    <a:pt x="1206232" y="2615145"/>
                    <a:pt x="1179642" y="2589762"/>
                  </a:cubicBezTo>
                  <a:cubicBezTo>
                    <a:pt x="1168953" y="2579574"/>
                    <a:pt x="1156497" y="2570651"/>
                    <a:pt x="1143541" y="2563496"/>
                  </a:cubicBezTo>
                  <a:cubicBezTo>
                    <a:pt x="1102199" y="2540587"/>
                    <a:pt x="1058265" y="2524009"/>
                    <a:pt x="1011946" y="2513968"/>
                  </a:cubicBezTo>
                  <a:cubicBezTo>
                    <a:pt x="983943" y="2507872"/>
                    <a:pt x="956322" y="2499186"/>
                    <a:pt x="926906" y="2505222"/>
                  </a:cubicBezTo>
                  <a:cubicBezTo>
                    <a:pt x="911123" y="2508432"/>
                    <a:pt x="894986" y="2509786"/>
                    <a:pt x="878997" y="2511965"/>
                  </a:cubicBezTo>
                  <a:cubicBezTo>
                    <a:pt x="881441" y="2509345"/>
                    <a:pt x="884179" y="2508344"/>
                    <a:pt x="887006" y="2507696"/>
                  </a:cubicBezTo>
                  <a:cubicBezTo>
                    <a:pt x="906647" y="2503132"/>
                    <a:pt x="926258" y="2498420"/>
                    <a:pt x="945957" y="2494209"/>
                  </a:cubicBezTo>
                  <a:cubicBezTo>
                    <a:pt x="982235" y="2486465"/>
                    <a:pt x="1006499" y="2465647"/>
                    <a:pt x="1018778" y="2430282"/>
                  </a:cubicBezTo>
                  <a:cubicBezTo>
                    <a:pt x="1045368" y="2353751"/>
                    <a:pt x="1037535" y="2281903"/>
                    <a:pt x="991275" y="2214736"/>
                  </a:cubicBezTo>
                  <a:cubicBezTo>
                    <a:pt x="986681" y="2208052"/>
                    <a:pt x="983266" y="2200514"/>
                    <a:pt x="979732" y="2193181"/>
                  </a:cubicBezTo>
                  <a:cubicBezTo>
                    <a:pt x="971517" y="2176162"/>
                    <a:pt x="966746" y="2156286"/>
                    <a:pt x="954850" y="2142475"/>
                  </a:cubicBezTo>
                  <a:cubicBezTo>
                    <a:pt x="922018" y="2104284"/>
                    <a:pt x="886535" y="2068330"/>
                    <a:pt x="851494" y="2032082"/>
                  </a:cubicBezTo>
                  <a:cubicBezTo>
                    <a:pt x="838862" y="2019008"/>
                    <a:pt x="821695" y="2016416"/>
                    <a:pt x="802672" y="2016446"/>
                  </a:cubicBezTo>
                  <a:cubicBezTo>
                    <a:pt x="805117" y="2020038"/>
                    <a:pt x="806883" y="2022747"/>
                    <a:pt x="808768" y="2025368"/>
                  </a:cubicBezTo>
                  <a:cubicBezTo>
                    <a:pt x="819928" y="2040827"/>
                    <a:pt x="831382" y="2056051"/>
                    <a:pt x="842219" y="2071716"/>
                  </a:cubicBezTo>
                  <a:cubicBezTo>
                    <a:pt x="857855" y="2094272"/>
                    <a:pt x="868278" y="2118418"/>
                    <a:pt x="867071" y="2146922"/>
                  </a:cubicBezTo>
                  <a:cubicBezTo>
                    <a:pt x="866777" y="2154107"/>
                    <a:pt x="870840" y="2162852"/>
                    <a:pt x="875581" y="2168682"/>
                  </a:cubicBezTo>
                  <a:cubicBezTo>
                    <a:pt x="897460" y="2195626"/>
                    <a:pt x="913272" y="2225248"/>
                    <a:pt x="919044" y="2259641"/>
                  </a:cubicBezTo>
                  <a:cubicBezTo>
                    <a:pt x="922724" y="2281549"/>
                    <a:pt x="922371" y="2303281"/>
                    <a:pt x="914303" y="2322538"/>
                  </a:cubicBezTo>
                  <a:cubicBezTo>
                    <a:pt x="909003" y="2321361"/>
                    <a:pt x="904586" y="2318946"/>
                    <a:pt x="901759" y="2320183"/>
                  </a:cubicBezTo>
                  <a:cubicBezTo>
                    <a:pt x="899403" y="2321213"/>
                    <a:pt x="897754" y="2326543"/>
                    <a:pt x="897784" y="2329929"/>
                  </a:cubicBezTo>
                  <a:cubicBezTo>
                    <a:pt x="898107" y="2354988"/>
                    <a:pt x="899020" y="2380017"/>
                    <a:pt x="899550" y="2405046"/>
                  </a:cubicBezTo>
                  <a:cubicBezTo>
                    <a:pt x="899639" y="2409257"/>
                    <a:pt x="898608" y="2413497"/>
                    <a:pt x="897960" y="2418857"/>
                  </a:cubicBezTo>
                  <a:cubicBezTo>
                    <a:pt x="878496" y="2413174"/>
                    <a:pt x="860534" y="2407932"/>
                    <a:pt x="839303" y="2401748"/>
                  </a:cubicBezTo>
                  <a:cubicBezTo>
                    <a:pt x="842042" y="2409846"/>
                    <a:pt x="843426" y="2414175"/>
                    <a:pt x="844957" y="2418916"/>
                  </a:cubicBezTo>
                  <a:close/>
                  <a:moveTo>
                    <a:pt x="1565622" y="1057827"/>
                  </a:moveTo>
                  <a:cubicBezTo>
                    <a:pt x="1575575" y="1057827"/>
                    <a:pt x="1583820" y="1057326"/>
                    <a:pt x="1591976" y="1057974"/>
                  </a:cubicBezTo>
                  <a:cubicBezTo>
                    <a:pt x="1600516" y="1058651"/>
                    <a:pt x="1609055" y="1060094"/>
                    <a:pt x="1617447" y="1061802"/>
                  </a:cubicBezTo>
                  <a:cubicBezTo>
                    <a:pt x="1637323" y="1065836"/>
                    <a:pt x="1650957" y="1081354"/>
                    <a:pt x="1652253" y="1101701"/>
                  </a:cubicBezTo>
                  <a:cubicBezTo>
                    <a:pt x="1653107" y="1115129"/>
                    <a:pt x="1653283" y="1128615"/>
                    <a:pt x="1653578" y="1142072"/>
                  </a:cubicBezTo>
                  <a:cubicBezTo>
                    <a:pt x="1654432" y="1182973"/>
                    <a:pt x="1636322" y="1208179"/>
                    <a:pt x="1597483" y="1220605"/>
                  </a:cubicBezTo>
                  <a:cubicBezTo>
                    <a:pt x="1591093" y="1222637"/>
                    <a:pt x="1582289" y="1223226"/>
                    <a:pt x="1579197" y="1227672"/>
                  </a:cubicBezTo>
                  <a:cubicBezTo>
                    <a:pt x="1576282" y="1231883"/>
                    <a:pt x="1579933" y="1240334"/>
                    <a:pt x="1579668" y="1246871"/>
                  </a:cubicBezTo>
                  <a:cubicBezTo>
                    <a:pt x="1579373" y="1253967"/>
                    <a:pt x="1582141" y="1257619"/>
                    <a:pt x="1588737" y="1260033"/>
                  </a:cubicBezTo>
                  <a:cubicBezTo>
                    <a:pt x="1602754" y="1265157"/>
                    <a:pt x="1616270" y="1271694"/>
                    <a:pt x="1630404" y="1276464"/>
                  </a:cubicBezTo>
                  <a:cubicBezTo>
                    <a:pt x="1651870" y="1283679"/>
                    <a:pt x="1674278" y="1288449"/>
                    <a:pt x="1696481" y="1282354"/>
                  </a:cubicBezTo>
                  <a:cubicBezTo>
                    <a:pt x="1713913" y="1277554"/>
                    <a:pt x="1729961" y="1267748"/>
                    <a:pt x="1747364" y="1262654"/>
                  </a:cubicBezTo>
                  <a:cubicBezTo>
                    <a:pt x="1765797" y="1257236"/>
                    <a:pt x="1772570" y="1239009"/>
                    <a:pt x="1788471" y="1229998"/>
                  </a:cubicBezTo>
                  <a:cubicBezTo>
                    <a:pt x="1811056" y="1217189"/>
                    <a:pt x="1822334" y="1192984"/>
                    <a:pt x="1833140" y="1168986"/>
                  </a:cubicBezTo>
                  <a:cubicBezTo>
                    <a:pt x="1845508" y="1141483"/>
                    <a:pt x="1862969" y="1116336"/>
                    <a:pt x="1876573" y="1089334"/>
                  </a:cubicBezTo>
                  <a:cubicBezTo>
                    <a:pt x="1885908" y="1070842"/>
                    <a:pt x="1893328" y="1051231"/>
                    <a:pt x="1899983" y="1031590"/>
                  </a:cubicBezTo>
                  <a:cubicBezTo>
                    <a:pt x="1905725" y="1014659"/>
                    <a:pt x="1909906" y="997109"/>
                    <a:pt x="1913322" y="979559"/>
                  </a:cubicBezTo>
                  <a:cubicBezTo>
                    <a:pt x="1915442" y="968811"/>
                    <a:pt x="1917415" y="956885"/>
                    <a:pt x="1914853" y="946638"/>
                  </a:cubicBezTo>
                  <a:cubicBezTo>
                    <a:pt x="1911231" y="932209"/>
                    <a:pt x="1912704" y="919842"/>
                    <a:pt x="1918181" y="906503"/>
                  </a:cubicBezTo>
                  <a:cubicBezTo>
                    <a:pt x="1923246" y="894224"/>
                    <a:pt x="1929105" y="881032"/>
                    <a:pt x="1929194" y="868194"/>
                  </a:cubicBezTo>
                  <a:cubicBezTo>
                    <a:pt x="1929400" y="840573"/>
                    <a:pt x="1935819" y="815014"/>
                    <a:pt x="1946449" y="790014"/>
                  </a:cubicBezTo>
                  <a:cubicBezTo>
                    <a:pt x="1952750" y="775144"/>
                    <a:pt x="1955548" y="759567"/>
                    <a:pt x="1950365" y="744049"/>
                  </a:cubicBezTo>
                  <a:cubicBezTo>
                    <a:pt x="1941973" y="718961"/>
                    <a:pt x="1933522" y="693784"/>
                    <a:pt x="1923039" y="669520"/>
                  </a:cubicBezTo>
                  <a:cubicBezTo>
                    <a:pt x="1914500" y="649733"/>
                    <a:pt x="1909111" y="649527"/>
                    <a:pt x="1895625" y="666281"/>
                  </a:cubicBezTo>
                  <a:cubicBezTo>
                    <a:pt x="1871715" y="695934"/>
                    <a:pt x="1852958" y="728324"/>
                    <a:pt x="1846362" y="768518"/>
                  </a:cubicBezTo>
                  <a:cubicBezTo>
                    <a:pt x="1841209" y="761834"/>
                    <a:pt x="1837086" y="756475"/>
                    <a:pt x="1831403" y="749084"/>
                  </a:cubicBezTo>
                  <a:cubicBezTo>
                    <a:pt x="1837675" y="807564"/>
                    <a:pt x="1836527" y="864483"/>
                    <a:pt x="1862263" y="916544"/>
                  </a:cubicBezTo>
                  <a:cubicBezTo>
                    <a:pt x="1850131" y="920225"/>
                    <a:pt x="1848040" y="923876"/>
                    <a:pt x="1852163" y="935831"/>
                  </a:cubicBezTo>
                  <a:cubicBezTo>
                    <a:pt x="1855107" y="944400"/>
                    <a:pt x="1859288" y="952557"/>
                    <a:pt x="1863440" y="962097"/>
                  </a:cubicBezTo>
                  <a:cubicBezTo>
                    <a:pt x="1854283" y="962097"/>
                    <a:pt x="1846450" y="963746"/>
                    <a:pt x="1839648" y="961803"/>
                  </a:cubicBezTo>
                  <a:cubicBezTo>
                    <a:pt x="1811497" y="953823"/>
                    <a:pt x="1782817" y="953970"/>
                    <a:pt x="1754018" y="953676"/>
                  </a:cubicBezTo>
                  <a:cubicBezTo>
                    <a:pt x="1726310" y="953411"/>
                    <a:pt x="1698719" y="951703"/>
                    <a:pt x="1672747" y="940219"/>
                  </a:cubicBezTo>
                  <a:cubicBezTo>
                    <a:pt x="1668595" y="938393"/>
                    <a:pt x="1663825" y="937893"/>
                    <a:pt x="1659349" y="936803"/>
                  </a:cubicBezTo>
                  <a:cubicBezTo>
                    <a:pt x="1661204" y="942928"/>
                    <a:pt x="1664208" y="947021"/>
                    <a:pt x="1667417" y="950967"/>
                  </a:cubicBezTo>
                  <a:cubicBezTo>
                    <a:pt x="1681640" y="968340"/>
                    <a:pt x="1695980" y="985566"/>
                    <a:pt x="1710144" y="1002969"/>
                  </a:cubicBezTo>
                  <a:cubicBezTo>
                    <a:pt x="1736469" y="1035300"/>
                    <a:pt x="1743565" y="1073198"/>
                    <a:pt x="1741268" y="1113568"/>
                  </a:cubicBezTo>
                  <a:cubicBezTo>
                    <a:pt x="1740679" y="1124022"/>
                    <a:pt x="1738353" y="1134298"/>
                    <a:pt x="1724808" y="1141601"/>
                  </a:cubicBezTo>
                  <a:cubicBezTo>
                    <a:pt x="1724425" y="1135447"/>
                    <a:pt x="1723424" y="1130941"/>
                    <a:pt x="1724013" y="1126642"/>
                  </a:cubicBezTo>
                  <a:cubicBezTo>
                    <a:pt x="1724926" y="1120046"/>
                    <a:pt x="1728813" y="1113421"/>
                    <a:pt x="1728106" y="1107178"/>
                  </a:cubicBezTo>
                  <a:cubicBezTo>
                    <a:pt x="1725927" y="1088038"/>
                    <a:pt x="1724778" y="1068162"/>
                    <a:pt x="1718506" y="1050200"/>
                  </a:cubicBezTo>
                  <a:cubicBezTo>
                    <a:pt x="1702900" y="1005354"/>
                    <a:pt x="1677429" y="966779"/>
                    <a:pt x="1634202" y="943723"/>
                  </a:cubicBezTo>
                  <a:cubicBezTo>
                    <a:pt x="1612559" y="932180"/>
                    <a:pt x="1589415" y="923493"/>
                    <a:pt x="1566829" y="913747"/>
                  </a:cubicBezTo>
                  <a:cubicBezTo>
                    <a:pt x="1559144" y="910419"/>
                    <a:pt x="1551164" y="907681"/>
                    <a:pt x="1544333" y="905060"/>
                  </a:cubicBezTo>
                  <a:cubicBezTo>
                    <a:pt x="1553696" y="935184"/>
                    <a:pt x="1563296" y="964806"/>
                    <a:pt x="1572041" y="994665"/>
                  </a:cubicBezTo>
                  <a:cubicBezTo>
                    <a:pt x="1578313" y="1015630"/>
                    <a:pt x="1579315" y="1036596"/>
                    <a:pt x="1565622" y="1057827"/>
                  </a:cubicBezTo>
                  <a:close/>
                  <a:moveTo>
                    <a:pt x="762655" y="673025"/>
                  </a:moveTo>
                  <a:cubicBezTo>
                    <a:pt x="778762" y="654974"/>
                    <a:pt x="791689" y="636246"/>
                    <a:pt x="792337" y="612395"/>
                  </a:cubicBezTo>
                  <a:cubicBezTo>
                    <a:pt x="792808" y="594551"/>
                    <a:pt x="791218" y="576441"/>
                    <a:pt x="788421" y="558774"/>
                  </a:cubicBezTo>
                  <a:cubicBezTo>
                    <a:pt x="786124" y="544257"/>
                    <a:pt x="780706" y="530211"/>
                    <a:pt x="776524" y="515370"/>
                  </a:cubicBezTo>
                  <a:cubicBezTo>
                    <a:pt x="782237" y="513456"/>
                    <a:pt x="787891" y="511571"/>
                    <a:pt x="794781" y="509245"/>
                  </a:cubicBezTo>
                  <a:cubicBezTo>
                    <a:pt x="785653" y="502502"/>
                    <a:pt x="778173" y="496966"/>
                    <a:pt x="768486" y="489811"/>
                  </a:cubicBezTo>
                  <a:cubicBezTo>
                    <a:pt x="782119" y="489811"/>
                    <a:pt x="792307" y="489811"/>
                    <a:pt x="803320" y="489811"/>
                  </a:cubicBezTo>
                  <a:cubicBezTo>
                    <a:pt x="795164" y="471495"/>
                    <a:pt x="787449" y="454181"/>
                    <a:pt x="779734" y="436867"/>
                  </a:cubicBezTo>
                  <a:cubicBezTo>
                    <a:pt x="780323" y="436543"/>
                    <a:pt x="780912" y="436189"/>
                    <a:pt x="781501" y="435865"/>
                  </a:cubicBezTo>
                  <a:cubicBezTo>
                    <a:pt x="799492" y="451619"/>
                    <a:pt x="817513" y="467373"/>
                    <a:pt x="836506" y="483980"/>
                  </a:cubicBezTo>
                  <a:cubicBezTo>
                    <a:pt x="837654" y="471112"/>
                    <a:pt x="838567" y="460659"/>
                    <a:pt x="839510" y="450206"/>
                  </a:cubicBezTo>
                  <a:cubicBezTo>
                    <a:pt x="840246" y="450117"/>
                    <a:pt x="840982" y="450029"/>
                    <a:pt x="841718" y="449941"/>
                  </a:cubicBezTo>
                  <a:cubicBezTo>
                    <a:pt x="849875" y="463810"/>
                    <a:pt x="858031" y="477679"/>
                    <a:pt x="866953" y="492873"/>
                  </a:cubicBezTo>
                  <a:cubicBezTo>
                    <a:pt x="872165" y="479063"/>
                    <a:pt x="876523" y="467549"/>
                    <a:pt x="882000" y="453032"/>
                  </a:cubicBezTo>
                  <a:cubicBezTo>
                    <a:pt x="886388" y="469522"/>
                    <a:pt x="889892" y="482655"/>
                    <a:pt x="893985" y="498056"/>
                  </a:cubicBezTo>
                  <a:cubicBezTo>
                    <a:pt x="895899" y="489840"/>
                    <a:pt x="897224" y="484216"/>
                    <a:pt x="899197" y="475824"/>
                  </a:cubicBezTo>
                  <a:cubicBezTo>
                    <a:pt x="906558" y="484923"/>
                    <a:pt x="912242" y="491931"/>
                    <a:pt x="916040" y="496613"/>
                  </a:cubicBezTo>
                  <a:cubicBezTo>
                    <a:pt x="916040" y="481154"/>
                    <a:pt x="915009" y="463721"/>
                    <a:pt x="916335" y="446495"/>
                  </a:cubicBezTo>
                  <a:cubicBezTo>
                    <a:pt x="917748" y="427856"/>
                    <a:pt x="922283" y="410012"/>
                    <a:pt x="945663" y="405978"/>
                  </a:cubicBezTo>
                  <a:cubicBezTo>
                    <a:pt x="944279" y="403946"/>
                    <a:pt x="943572" y="402621"/>
                    <a:pt x="942630" y="401561"/>
                  </a:cubicBezTo>
                  <a:cubicBezTo>
                    <a:pt x="940657" y="399323"/>
                    <a:pt x="938684" y="397026"/>
                    <a:pt x="936505" y="395024"/>
                  </a:cubicBezTo>
                  <a:cubicBezTo>
                    <a:pt x="888272" y="350648"/>
                    <a:pt x="834828" y="314017"/>
                    <a:pt x="774964" y="287133"/>
                  </a:cubicBezTo>
                  <a:cubicBezTo>
                    <a:pt x="753380" y="277445"/>
                    <a:pt x="730912" y="270437"/>
                    <a:pt x="706914" y="270231"/>
                  </a:cubicBezTo>
                  <a:cubicBezTo>
                    <a:pt x="699847" y="270172"/>
                    <a:pt x="693457" y="270143"/>
                    <a:pt x="690630" y="279683"/>
                  </a:cubicBezTo>
                  <a:cubicBezTo>
                    <a:pt x="661743" y="376561"/>
                    <a:pt x="659417" y="472437"/>
                    <a:pt x="700141" y="566930"/>
                  </a:cubicBezTo>
                  <a:cubicBezTo>
                    <a:pt x="716219" y="604445"/>
                    <a:pt x="736890" y="639338"/>
                    <a:pt x="762655" y="673025"/>
                  </a:cubicBezTo>
                  <a:close/>
                  <a:moveTo>
                    <a:pt x="1829459" y="327297"/>
                  </a:moveTo>
                  <a:cubicBezTo>
                    <a:pt x="1824365" y="339459"/>
                    <a:pt x="1818241" y="351679"/>
                    <a:pt x="1814295" y="364547"/>
                  </a:cubicBezTo>
                  <a:cubicBezTo>
                    <a:pt x="1812381" y="370789"/>
                    <a:pt x="1812027" y="380036"/>
                    <a:pt x="1815355" y="384953"/>
                  </a:cubicBezTo>
                  <a:cubicBezTo>
                    <a:pt x="1827958" y="403445"/>
                    <a:pt x="1841856" y="421142"/>
                    <a:pt x="1856256" y="438309"/>
                  </a:cubicBezTo>
                  <a:cubicBezTo>
                    <a:pt x="1864618" y="448292"/>
                    <a:pt x="1869065" y="447349"/>
                    <a:pt x="1875719" y="436160"/>
                  </a:cubicBezTo>
                  <a:cubicBezTo>
                    <a:pt x="1887145" y="417020"/>
                    <a:pt x="1890119" y="395465"/>
                    <a:pt x="1892180" y="373852"/>
                  </a:cubicBezTo>
                  <a:cubicBezTo>
                    <a:pt x="1896715" y="326208"/>
                    <a:pt x="1892533" y="278917"/>
                    <a:pt x="1884730" y="231951"/>
                  </a:cubicBezTo>
                  <a:cubicBezTo>
                    <a:pt x="1877869" y="190579"/>
                    <a:pt x="1868800" y="149561"/>
                    <a:pt x="1848982" y="112193"/>
                  </a:cubicBezTo>
                  <a:cubicBezTo>
                    <a:pt x="1841768" y="98619"/>
                    <a:pt x="1831197" y="86516"/>
                    <a:pt x="1820655" y="75150"/>
                  </a:cubicBezTo>
                  <a:cubicBezTo>
                    <a:pt x="1812027" y="65875"/>
                    <a:pt x="1800367" y="64903"/>
                    <a:pt x="1788618" y="70704"/>
                  </a:cubicBezTo>
                  <a:cubicBezTo>
                    <a:pt x="1778901" y="75504"/>
                    <a:pt x="1769448" y="81128"/>
                    <a:pt x="1759260" y="84514"/>
                  </a:cubicBezTo>
                  <a:cubicBezTo>
                    <a:pt x="1733171" y="93201"/>
                    <a:pt x="1711646" y="108483"/>
                    <a:pt x="1695215" y="129920"/>
                  </a:cubicBezTo>
                  <a:cubicBezTo>
                    <a:pt x="1673837" y="157776"/>
                    <a:pt x="1654432" y="187134"/>
                    <a:pt x="1633495" y="215314"/>
                  </a:cubicBezTo>
                  <a:cubicBezTo>
                    <a:pt x="1622718" y="229801"/>
                    <a:pt x="1619832" y="245614"/>
                    <a:pt x="1621275" y="262899"/>
                  </a:cubicBezTo>
                  <a:cubicBezTo>
                    <a:pt x="1621687" y="267757"/>
                    <a:pt x="1622748" y="272675"/>
                    <a:pt x="1622218" y="277416"/>
                  </a:cubicBezTo>
                  <a:cubicBezTo>
                    <a:pt x="1621275" y="286161"/>
                    <a:pt x="1625987" y="290195"/>
                    <a:pt x="1633024" y="293376"/>
                  </a:cubicBezTo>
                  <a:cubicBezTo>
                    <a:pt x="1656110" y="303799"/>
                    <a:pt x="1679755" y="302092"/>
                    <a:pt x="1703283" y="296114"/>
                  </a:cubicBezTo>
                  <a:cubicBezTo>
                    <a:pt x="1707670" y="294995"/>
                    <a:pt x="1712529" y="290401"/>
                    <a:pt x="1714502" y="286161"/>
                  </a:cubicBezTo>
                  <a:cubicBezTo>
                    <a:pt x="1719890" y="274589"/>
                    <a:pt x="1723866" y="262339"/>
                    <a:pt x="1729490" y="247469"/>
                  </a:cubicBezTo>
                  <a:cubicBezTo>
                    <a:pt x="1732994" y="263193"/>
                    <a:pt x="1735762" y="275590"/>
                    <a:pt x="1739237" y="291108"/>
                  </a:cubicBezTo>
                  <a:cubicBezTo>
                    <a:pt x="1747187" y="271379"/>
                    <a:pt x="1753812" y="254948"/>
                    <a:pt x="1760438" y="238517"/>
                  </a:cubicBezTo>
                  <a:cubicBezTo>
                    <a:pt x="1761115" y="238576"/>
                    <a:pt x="1761763" y="238635"/>
                    <a:pt x="1762440" y="238665"/>
                  </a:cubicBezTo>
                  <a:cubicBezTo>
                    <a:pt x="1764590" y="252504"/>
                    <a:pt x="1766710" y="266344"/>
                    <a:pt x="1768859" y="280184"/>
                  </a:cubicBezTo>
                  <a:cubicBezTo>
                    <a:pt x="1769448" y="280154"/>
                    <a:pt x="1770067" y="280154"/>
                    <a:pt x="1770656" y="280125"/>
                  </a:cubicBezTo>
                  <a:cubicBezTo>
                    <a:pt x="1778223" y="258070"/>
                    <a:pt x="1785791" y="235985"/>
                    <a:pt x="1793359" y="213930"/>
                  </a:cubicBezTo>
                  <a:cubicBezTo>
                    <a:pt x="1794006" y="214077"/>
                    <a:pt x="1794625" y="214224"/>
                    <a:pt x="1795273" y="214401"/>
                  </a:cubicBezTo>
                  <a:cubicBezTo>
                    <a:pt x="1791945" y="245319"/>
                    <a:pt x="1788647" y="276208"/>
                    <a:pt x="1785025" y="309895"/>
                  </a:cubicBezTo>
                  <a:cubicBezTo>
                    <a:pt x="1799159" y="298087"/>
                    <a:pt x="1811262" y="287957"/>
                    <a:pt x="1823364" y="277857"/>
                  </a:cubicBezTo>
                  <a:cubicBezTo>
                    <a:pt x="1823983" y="278535"/>
                    <a:pt x="1824601" y="279241"/>
                    <a:pt x="1825249" y="279919"/>
                  </a:cubicBezTo>
                  <a:cubicBezTo>
                    <a:pt x="1814383" y="298322"/>
                    <a:pt x="1803517" y="316726"/>
                    <a:pt x="1791504" y="337074"/>
                  </a:cubicBezTo>
                  <a:cubicBezTo>
                    <a:pt x="1806462" y="333246"/>
                    <a:pt x="1818859" y="330036"/>
                    <a:pt x="1829459" y="327297"/>
                  </a:cubicBezTo>
                  <a:close/>
                  <a:moveTo>
                    <a:pt x="1218305" y="1621396"/>
                  </a:moveTo>
                  <a:cubicBezTo>
                    <a:pt x="1227963" y="1628846"/>
                    <a:pt x="1236768" y="1637238"/>
                    <a:pt x="1247044" y="1643098"/>
                  </a:cubicBezTo>
                  <a:cubicBezTo>
                    <a:pt x="1259529" y="1650195"/>
                    <a:pt x="1272721" y="1657232"/>
                    <a:pt x="1286532" y="1660530"/>
                  </a:cubicBezTo>
                  <a:cubicBezTo>
                    <a:pt x="1308469" y="1665801"/>
                    <a:pt x="1331142" y="1667951"/>
                    <a:pt x="1353522" y="1671425"/>
                  </a:cubicBezTo>
                  <a:cubicBezTo>
                    <a:pt x="1369452" y="1673899"/>
                    <a:pt x="1383468" y="1680406"/>
                    <a:pt x="1395512" y="1691125"/>
                  </a:cubicBezTo>
                  <a:cubicBezTo>
                    <a:pt x="1402697" y="1697515"/>
                    <a:pt x="1410294" y="1696131"/>
                    <a:pt x="1416949" y="1691036"/>
                  </a:cubicBezTo>
                  <a:cubicBezTo>
                    <a:pt x="1419805" y="1688858"/>
                    <a:pt x="1422926" y="1683380"/>
                    <a:pt x="1422102" y="1680554"/>
                  </a:cubicBezTo>
                  <a:cubicBezTo>
                    <a:pt x="1415476" y="1658381"/>
                    <a:pt x="1408704" y="1636208"/>
                    <a:pt x="1393097" y="1618069"/>
                  </a:cubicBezTo>
                  <a:cubicBezTo>
                    <a:pt x="1377785" y="1600283"/>
                    <a:pt x="1362797" y="1582204"/>
                    <a:pt x="1347809" y="1564124"/>
                  </a:cubicBezTo>
                  <a:cubicBezTo>
                    <a:pt x="1341537" y="1556527"/>
                    <a:pt x="1333940" y="1552640"/>
                    <a:pt x="1324017" y="1551108"/>
                  </a:cubicBezTo>
                  <a:cubicBezTo>
                    <a:pt x="1310883" y="1549077"/>
                    <a:pt x="1298074" y="1545101"/>
                    <a:pt x="1285148" y="1541803"/>
                  </a:cubicBezTo>
                  <a:cubicBezTo>
                    <a:pt x="1277963" y="1539978"/>
                    <a:pt x="1270601" y="1535590"/>
                    <a:pt x="1263711" y="1536268"/>
                  </a:cubicBezTo>
                  <a:cubicBezTo>
                    <a:pt x="1245395" y="1538123"/>
                    <a:pt x="1234883" y="1530967"/>
                    <a:pt x="1227934" y="1514183"/>
                  </a:cubicBezTo>
                  <a:cubicBezTo>
                    <a:pt x="1223635" y="1503818"/>
                    <a:pt x="1216361" y="1503170"/>
                    <a:pt x="1207351" y="1510944"/>
                  </a:cubicBezTo>
                  <a:cubicBezTo>
                    <a:pt x="1200814" y="1516568"/>
                    <a:pt x="1196897" y="1515184"/>
                    <a:pt x="1191656" y="1509324"/>
                  </a:cubicBezTo>
                  <a:cubicBezTo>
                    <a:pt x="1178170" y="1494248"/>
                    <a:pt x="1177964" y="1494454"/>
                    <a:pt x="1160708" y="1503847"/>
                  </a:cubicBezTo>
                  <a:cubicBezTo>
                    <a:pt x="1157116" y="1498812"/>
                    <a:pt x="1154201" y="1492835"/>
                    <a:pt x="1149607" y="1488771"/>
                  </a:cubicBezTo>
                  <a:cubicBezTo>
                    <a:pt x="1144130" y="1483912"/>
                    <a:pt x="1137475" y="1478553"/>
                    <a:pt x="1130791" y="1477758"/>
                  </a:cubicBezTo>
                  <a:cubicBezTo>
                    <a:pt x="1127846" y="1477405"/>
                    <a:pt x="1123635" y="1487740"/>
                    <a:pt x="1118512" y="1495485"/>
                  </a:cubicBezTo>
                  <a:cubicBezTo>
                    <a:pt x="1111239" y="1488241"/>
                    <a:pt x="1101728" y="1480938"/>
                    <a:pt x="1094984" y="1471633"/>
                  </a:cubicBezTo>
                  <a:cubicBezTo>
                    <a:pt x="1079201" y="1449902"/>
                    <a:pt x="1057558" y="1436534"/>
                    <a:pt x="1034001" y="1425638"/>
                  </a:cubicBezTo>
                  <a:cubicBezTo>
                    <a:pt x="1030144" y="1423842"/>
                    <a:pt x="1024903" y="1425020"/>
                    <a:pt x="1020309" y="1424814"/>
                  </a:cubicBezTo>
                  <a:cubicBezTo>
                    <a:pt x="1020810" y="1429290"/>
                    <a:pt x="1019897" y="1434649"/>
                    <a:pt x="1022017" y="1438094"/>
                  </a:cubicBezTo>
                  <a:cubicBezTo>
                    <a:pt x="1037741" y="1463447"/>
                    <a:pt x="1052788" y="1489419"/>
                    <a:pt x="1070515" y="1513329"/>
                  </a:cubicBezTo>
                  <a:cubicBezTo>
                    <a:pt x="1102228" y="1556144"/>
                    <a:pt x="1137593" y="1595719"/>
                    <a:pt x="1183735" y="1623988"/>
                  </a:cubicBezTo>
                  <a:cubicBezTo>
                    <a:pt x="1201226" y="1634706"/>
                    <a:pt x="1201727" y="1634559"/>
                    <a:pt x="1218305" y="1621396"/>
                  </a:cubicBezTo>
                  <a:close/>
                  <a:moveTo>
                    <a:pt x="1099814" y="654061"/>
                  </a:moveTo>
                  <a:cubicBezTo>
                    <a:pt x="1096898" y="672671"/>
                    <a:pt x="1093865" y="690604"/>
                    <a:pt x="1091480" y="708625"/>
                  </a:cubicBezTo>
                  <a:cubicBezTo>
                    <a:pt x="1090980" y="712394"/>
                    <a:pt x="1092040" y="717076"/>
                    <a:pt x="1093983" y="720374"/>
                  </a:cubicBezTo>
                  <a:cubicBezTo>
                    <a:pt x="1124077" y="771227"/>
                    <a:pt x="1171338" y="791781"/>
                    <a:pt x="1227875" y="793901"/>
                  </a:cubicBezTo>
                  <a:cubicBezTo>
                    <a:pt x="1250725" y="794755"/>
                    <a:pt x="1260766" y="785008"/>
                    <a:pt x="1266214" y="762600"/>
                  </a:cubicBezTo>
                  <a:cubicBezTo>
                    <a:pt x="1272603" y="736363"/>
                    <a:pt x="1272044" y="710097"/>
                    <a:pt x="1266273" y="683831"/>
                  </a:cubicBezTo>
                  <a:cubicBezTo>
                    <a:pt x="1260531" y="657742"/>
                    <a:pt x="1218481" y="625116"/>
                    <a:pt x="1191951" y="628885"/>
                  </a:cubicBezTo>
                  <a:cubicBezTo>
                    <a:pt x="1180172" y="630563"/>
                    <a:pt x="1170337" y="630239"/>
                    <a:pt x="1159442" y="623349"/>
                  </a:cubicBezTo>
                  <a:cubicBezTo>
                    <a:pt x="1154348" y="642371"/>
                    <a:pt x="1142864" y="628767"/>
                    <a:pt x="1134000" y="629621"/>
                  </a:cubicBezTo>
                  <a:cubicBezTo>
                    <a:pt x="1131468" y="635392"/>
                    <a:pt x="1131468" y="635392"/>
                    <a:pt x="1115391" y="638602"/>
                  </a:cubicBezTo>
                  <a:cubicBezTo>
                    <a:pt x="1114419" y="644020"/>
                    <a:pt x="1113447" y="649497"/>
                    <a:pt x="1112387" y="655327"/>
                  </a:cubicBezTo>
                  <a:cubicBezTo>
                    <a:pt x="1108854" y="654974"/>
                    <a:pt x="1105585" y="654650"/>
                    <a:pt x="1099814" y="654061"/>
                  </a:cubicBezTo>
                  <a:close/>
                  <a:moveTo>
                    <a:pt x="1542890" y="551383"/>
                  </a:moveTo>
                  <a:cubicBezTo>
                    <a:pt x="1536794" y="559598"/>
                    <a:pt x="1531759" y="566371"/>
                    <a:pt x="1526753" y="573143"/>
                  </a:cubicBezTo>
                  <a:cubicBezTo>
                    <a:pt x="1522513" y="570964"/>
                    <a:pt x="1519333" y="569315"/>
                    <a:pt x="1515475" y="567313"/>
                  </a:cubicBezTo>
                  <a:cubicBezTo>
                    <a:pt x="1498014" y="594256"/>
                    <a:pt x="1484439" y="622230"/>
                    <a:pt x="1476813" y="652942"/>
                  </a:cubicBezTo>
                  <a:cubicBezTo>
                    <a:pt x="1471748" y="673319"/>
                    <a:pt x="1472131" y="693519"/>
                    <a:pt x="1477873" y="713749"/>
                  </a:cubicBezTo>
                  <a:cubicBezTo>
                    <a:pt x="1483880" y="734979"/>
                    <a:pt x="1500399" y="746228"/>
                    <a:pt x="1518449" y="754914"/>
                  </a:cubicBezTo>
                  <a:cubicBezTo>
                    <a:pt x="1530110" y="760539"/>
                    <a:pt x="1542477" y="756269"/>
                    <a:pt x="1551606" y="747582"/>
                  </a:cubicBezTo>
                  <a:cubicBezTo>
                    <a:pt x="1559880" y="739691"/>
                    <a:pt x="1567978" y="730886"/>
                    <a:pt x="1573514" y="720992"/>
                  </a:cubicBezTo>
                  <a:cubicBezTo>
                    <a:pt x="1584762" y="700851"/>
                    <a:pt x="1593743" y="679444"/>
                    <a:pt x="1604638" y="659067"/>
                  </a:cubicBezTo>
                  <a:cubicBezTo>
                    <a:pt x="1614444" y="640752"/>
                    <a:pt x="1612559" y="622407"/>
                    <a:pt x="1607171" y="603767"/>
                  </a:cubicBezTo>
                  <a:cubicBezTo>
                    <a:pt x="1605198" y="596995"/>
                    <a:pt x="1602194" y="590517"/>
                    <a:pt x="1599426" y="583979"/>
                  </a:cubicBezTo>
                  <a:cubicBezTo>
                    <a:pt x="1591594" y="565311"/>
                    <a:pt x="1591535" y="565340"/>
                    <a:pt x="1572041" y="566047"/>
                  </a:cubicBezTo>
                  <a:cubicBezTo>
                    <a:pt x="1569921" y="561394"/>
                    <a:pt x="1567713" y="556565"/>
                    <a:pt x="1565328" y="551265"/>
                  </a:cubicBezTo>
                  <a:cubicBezTo>
                    <a:pt x="1559114" y="555093"/>
                    <a:pt x="1553785" y="558361"/>
                    <a:pt x="1547984" y="561954"/>
                  </a:cubicBezTo>
                  <a:cubicBezTo>
                    <a:pt x="1546217" y="558391"/>
                    <a:pt x="1544833" y="555446"/>
                    <a:pt x="1542890" y="551383"/>
                  </a:cubicBezTo>
                  <a:close/>
                  <a:moveTo>
                    <a:pt x="1841385" y="1389302"/>
                  </a:moveTo>
                  <a:cubicBezTo>
                    <a:pt x="1837616" y="1382794"/>
                    <a:pt x="1835260" y="1372783"/>
                    <a:pt x="1829754" y="1370545"/>
                  </a:cubicBezTo>
                  <a:cubicBezTo>
                    <a:pt x="1820331" y="1366717"/>
                    <a:pt x="1815708" y="1376993"/>
                    <a:pt x="1812263" y="1384119"/>
                  </a:cubicBezTo>
                  <a:cubicBezTo>
                    <a:pt x="1803753" y="1401552"/>
                    <a:pt x="1796303" y="1419484"/>
                    <a:pt x="1788088" y="1437064"/>
                  </a:cubicBezTo>
                  <a:cubicBezTo>
                    <a:pt x="1785585" y="1442393"/>
                    <a:pt x="1782257" y="1447399"/>
                    <a:pt x="1778724" y="1452140"/>
                  </a:cubicBezTo>
                  <a:cubicBezTo>
                    <a:pt x="1771804" y="1461386"/>
                    <a:pt x="1764177" y="1470102"/>
                    <a:pt x="1757375" y="1479436"/>
                  </a:cubicBezTo>
                  <a:cubicBezTo>
                    <a:pt x="1747275" y="1493335"/>
                    <a:pt x="1737941" y="1507793"/>
                    <a:pt x="1727605" y="1521486"/>
                  </a:cubicBezTo>
                  <a:cubicBezTo>
                    <a:pt x="1724720" y="1525314"/>
                    <a:pt x="1719714" y="1528906"/>
                    <a:pt x="1715120" y="1529878"/>
                  </a:cubicBezTo>
                  <a:cubicBezTo>
                    <a:pt x="1699072" y="1533264"/>
                    <a:pt x="1686793" y="1541951"/>
                    <a:pt x="1678813" y="1555643"/>
                  </a:cubicBezTo>
                  <a:cubicBezTo>
                    <a:pt x="1659231" y="1589241"/>
                    <a:pt x="1641888" y="1623958"/>
                    <a:pt x="1631935" y="1661855"/>
                  </a:cubicBezTo>
                  <a:cubicBezTo>
                    <a:pt x="1630816" y="1666154"/>
                    <a:pt x="1629108" y="1671013"/>
                    <a:pt x="1630109" y="1674988"/>
                  </a:cubicBezTo>
                  <a:cubicBezTo>
                    <a:pt x="1631257" y="1679552"/>
                    <a:pt x="1634261" y="1685177"/>
                    <a:pt x="1638060" y="1687032"/>
                  </a:cubicBezTo>
                  <a:cubicBezTo>
                    <a:pt x="1641063" y="1688504"/>
                    <a:pt x="1648366" y="1686354"/>
                    <a:pt x="1650515" y="1683410"/>
                  </a:cubicBezTo>
                  <a:cubicBezTo>
                    <a:pt x="1657906" y="1673398"/>
                    <a:pt x="1667241" y="1667951"/>
                    <a:pt x="1679284" y="1666125"/>
                  </a:cubicBezTo>
                  <a:cubicBezTo>
                    <a:pt x="1681699" y="1665772"/>
                    <a:pt x="1684320" y="1664270"/>
                    <a:pt x="1686057" y="1662503"/>
                  </a:cubicBezTo>
                  <a:cubicBezTo>
                    <a:pt x="1724808" y="1623163"/>
                    <a:pt x="1766622" y="1586267"/>
                    <a:pt x="1789913" y="1534412"/>
                  </a:cubicBezTo>
                  <a:cubicBezTo>
                    <a:pt x="1798482" y="1515361"/>
                    <a:pt x="1807640" y="1496515"/>
                    <a:pt x="1815237" y="1477081"/>
                  </a:cubicBezTo>
                  <a:cubicBezTo>
                    <a:pt x="1826103" y="1449313"/>
                    <a:pt x="1836203" y="1421163"/>
                    <a:pt x="1841385" y="1389302"/>
                  </a:cubicBezTo>
                  <a:close/>
                  <a:moveTo>
                    <a:pt x="1086710" y="830885"/>
                  </a:moveTo>
                  <a:cubicBezTo>
                    <a:pt x="1081999" y="835891"/>
                    <a:pt x="1078995" y="838924"/>
                    <a:pt x="1076168" y="842134"/>
                  </a:cubicBezTo>
                  <a:cubicBezTo>
                    <a:pt x="1067334" y="852234"/>
                    <a:pt x="1059090" y="862923"/>
                    <a:pt x="1049637" y="872404"/>
                  </a:cubicBezTo>
                  <a:cubicBezTo>
                    <a:pt x="1043189" y="878883"/>
                    <a:pt x="1044926" y="883447"/>
                    <a:pt x="1051699" y="885861"/>
                  </a:cubicBezTo>
                  <a:cubicBezTo>
                    <a:pt x="1059914" y="888806"/>
                    <a:pt x="1064007" y="893723"/>
                    <a:pt x="1066333" y="901909"/>
                  </a:cubicBezTo>
                  <a:cubicBezTo>
                    <a:pt x="1067688" y="906680"/>
                    <a:pt x="1071192" y="911214"/>
                    <a:pt x="1074667" y="914983"/>
                  </a:cubicBezTo>
                  <a:cubicBezTo>
                    <a:pt x="1093041" y="934742"/>
                    <a:pt x="1116274" y="944842"/>
                    <a:pt x="1142746" y="947463"/>
                  </a:cubicBezTo>
                  <a:cubicBezTo>
                    <a:pt x="1149047" y="948081"/>
                    <a:pt x="1155555" y="946255"/>
                    <a:pt x="1162004" y="945549"/>
                  </a:cubicBezTo>
                  <a:cubicBezTo>
                    <a:pt x="1101286" y="940543"/>
                    <a:pt x="1060208" y="908829"/>
                    <a:pt x="1086710" y="830885"/>
                  </a:cubicBezTo>
                  <a:close/>
                  <a:moveTo>
                    <a:pt x="1756610" y="729679"/>
                  </a:moveTo>
                  <a:cubicBezTo>
                    <a:pt x="1755726" y="728972"/>
                    <a:pt x="1754814" y="728266"/>
                    <a:pt x="1753930" y="727529"/>
                  </a:cubicBezTo>
                  <a:cubicBezTo>
                    <a:pt x="1736557" y="740545"/>
                    <a:pt x="1720833" y="726764"/>
                    <a:pt x="1701722" y="724703"/>
                  </a:cubicBezTo>
                  <a:cubicBezTo>
                    <a:pt x="1725250" y="743165"/>
                    <a:pt x="1739884" y="764043"/>
                    <a:pt x="1731846" y="791957"/>
                  </a:cubicBezTo>
                  <a:cubicBezTo>
                    <a:pt x="1721539" y="827793"/>
                    <a:pt x="1690915" y="836627"/>
                    <a:pt x="1656081" y="840838"/>
                  </a:cubicBezTo>
                  <a:cubicBezTo>
                    <a:pt x="1702900" y="846933"/>
                    <a:pt x="1741062" y="816987"/>
                    <a:pt x="1748659" y="770462"/>
                  </a:cubicBezTo>
                  <a:cubicBezTo>
                    <a:pt x="1749867" y="763159"/>
                    <a:pt x="1751427" y="755915"/>
                    <a:pt x="1752870" y="748642"/>
                  </a:cubicBezTo>
                  <a:cubicBezTo>
                    <a:pt x="1754077" y="742311"/>
                    <a:pt x="1755344" y="736010"/>
                    <a:pt x="1756610" y="729679"/>
                  </a:cubicBezTo>
                  <a:close/>
                  <a:moveTo>
                    <a:pt x="1159795" y="799525"/>
                  </a:moveTo>
                  <a:cubicBezTo>
                    <a:pt x="1159648" y="800232"/>
                    <a:pt x="1159530" y="800939"/>
                    <a:pt x="1159383" y="801616"/>
                  </a:cubicBezTo>
                  <a:cubicBezTo>
                    <a:pt x="1172840" y="807682"/>
                    <a:pt x="1186797" y="812864"/>
                    <a:pt x="1199665" y="819961"/>
                  </a:cubicBezTo>
                  <a:cubicBezTo>
                    <a:pt x="1221956" y="832240"/>
                    <a:pt x="1226255" y="841398"/>
                    <a:pt x="1221397" y="866780"/>
                  </a:cubicBezTo>
                  <a:cubicBezTo>
                    <a:pt x="1218128" y="883771"/>
                    <a:pt x="1212857" y="900378"/>
                    <a:pt x="1208470" y="917163"/>
                  </a:cubicBezTo>
                  <a:cubicBezTo>
                    <a:pt x="1209383" y="917575"/>
                    <a:pt x="1210295" y="917987"/>
                    <a:pt x="1211208" y="918399"/>
                  </a:cubicBezTo>
                  <a:cubicBezTo>
                    <a:pt x="1216685" y="905325"/>
                    <a:pt x="1223517" y="892634"/>
                    <a:pt x="1227286" y="879089"/>
                  </a:cubicBezTo>
                  <a:cubicBezTo>
                    <a:pt x="1231408" y="864218"/>
                    <a:pt x="1233263" y="848877"/>
                    <a:pt x="1252227" y="839307"/>
                  </a:cubicBezTo>
                  <a:cubicBezTo>
                    <a:pt x="1242833" y="831445"/>
                    <a:pt x="1236179" y="823730"/>
                    <a:pt x="1227816" y="819460"/>
                  </a:cubicBezTo>
                  <a:cubicBezTo>
                    <a:pt x="1216980" y="813924"/>
                    <a:pt x="1204877" y="810685"/>
                    <a:pt x="1193099" y="807270"/>
                  </a:cubicBezTo>
                  <a:cubicBezTo>
                    <a:pt x="1182145" y="804148"/>
                    <a:pt x="1170897" y="802087"/>
                    <a:pt x="1159795" y="799525"/>
                  </a:cubicBezTo>
                  <a:close/>
                  <a:moveTo>
                    <a:pt x="1580846" y="1197725"/>
                  </a:moveTo>
                  <a:cubicBezTo>
                    <a:pt x="1593832" y="1189893"/>
                    <a:pt x="1615887" y="1128439"/>
                    <a:pt x="1612677" y="1111713"/>
                  </a:cubicBezTo>
                  <a:cubicBezTo>
                    <a:pt x="1602430" y="1112420"/>
                    <a:pt x="1594774" y="1117632"/>
                    <a:pt x="1590710" y="1126642"/>
                  </a:cubicBezTo>
                  <a:cubicBezTo>
                    <a:pt x="1580669" y="1148963"/>
                    <a:pt x="1573896" y="1171931"/>
                    <a:pt x="1580846" y="1197725"/>
                  </a:cubicBezTo>
                  <a:close/>
                  <a:moveTo>
                    <a:pt x="1656522" y="712924"/>
                  </a:moveTo>
                  <a:cubicBezTo>
                    <a:pt x="1635792" y="704296"/>
                    <a:pt x="1608496" y="709214"/>
                    <a:pt x="1595804" y="725998"/>
                  </a:cubicBezTo>
                  <a:cubicBezTo>
                    <a:pt x="1581081" y="745492"/>
                    <a:pt x="1568891" y="766899"/>
                    <a:pt x="1556935" y="785420"/>
                  </a:cubicBezTo>
                  <a:cubicBezTo>
                    <a:pt x="1568066" y="798377"/>
                    <a:pt x="1577312" y="809184"/>
                    <a:pt x="1586558" y="819961"/>
                  </a:cubicBezTo>
                  <a:cubicBezTo>
                    <a:pt x="1561500" y="770197"/>
                    <a:pt x="1594185" y="718666"/>
                    <a:pt x="1656522" y="712924"/>
                  </a:cubicBezTo>
                  <a:close/>
                  <a:moveTo>
                    <a:pt x="1647630" y="792281"/>
                  </a:moveTo>
                  <a:cubicBezTo>
                    <a:pt x="1656670" y="792870"/>
                    <a:pt x="1667182" y="783212"/>
                    <a:pt x="1667388" y="774143"/>
                  </a:cubicBezTo>
                  <a:cubicBezTo>
                    <a:pt x="1667565" y="766192"/>
                    <a:pt x="1652253" y="752912"/>
                    <a:pt x="1642064" y="752146"/>
                  </a:cubicBezTo>
                  <a:cubicBezTo>
                    <a:pt x="1631316" y="751351"/>
                    <a:pt x="1622571" y="759567"/>
                    <a:pt x="1621658" y="771316"/>
                  </a:cubicBezTo>
                  <a:cubicBezTo>
                    <a:pt x="1620716" y="783742"/>
                    <a:pt x="1629903" y="791162"/>
                    <a:pt x="1647630" y="792281"/>
                  </a:cubicBezTo>
                  <a:close/>
                  <a:moveTo>
                    <a:pt x="1132999" y="867546"/>
                  </a:moveTo>
                  <a:cubicBezTo>
                    <a:pt x="1133088" y="880031"/>
                    <a:pt x="1143247" y="894990"/>
                    <a:pt x="1151639" y="894960"/>
                  </a:cubicBezTo>
                  <a:cubicBezTo>
                    <a:pt x="1160590" y="894931"/>
                    <a:pt x="1173282" y="881974"/>
                    <a:pt x="1173488" y="872669"/>
                  </a:cubicBezTo>
                  <a:cubicBezTo>
                    <a:pt x="1173723" y="860891"/>
                    <a:pt x="1164301" y="848494"/>
                    <a:pt x="1154907" y="848317"/>
                  </a:cubicBezTo>
                  <a:cubicBezTo>
                    <a:pt x="1143865" y="848111"/>
                    <a:pt x="1132940" y="857681"/>
                    <a:pt x="1132999" y="867546"/>
                  </a:cubicBezTo>
                  <a:close/>
                  <a:moveTo>
                    <a:pt x="1440388" y="1156589"/>
                  </a:moveTo>
                  <a:cubicBezTo>
                    <a:pt x="1445070" y="1161035"/>
                    <a:pt x="1449575" y="1165629"/>
                    <a:pt x="1454463" y="1169869"/>
                  </a:cubicBezTo>
                  <a:cubicBezTo>
                    <a:pt x="1467095" y="1180823"/>
                    <a:pt x="1479669" y="1191807"/>
                    <a:pt x="1492625" y="1202348"/>
                  </a:cubicBezTo>
                  <a:cubicBezTo>
                    <a:pt x="1499250" y="1207737"/>
                    <a:pt x="1506465" y="1212448"/>
                    <a:pt x="1513797" y="1216836"/>
                  </a:cubicBezTo>
                  <a:cubicBezTo>
                    <a:pt x="1515534" y="1217867"/>
                    <a:pt x="1518832" y="1216306"/>
                    <a:pt x="1521423" y="1215953"/>
                  </a:cubicBezTo>
                  <a:cubicBezTo>
                    <a:pt x="1520481" y="1213803"/>
                    <a:pt x="1519981" y="1211300"/>
                    <a:pt x="1518538" y="1209533"/>
                  </a:cubicBezTo>
                  <a:cubicBezTo>
                    <a:pt x="1511530" y="1200935"/>
                    <a:pt x="1503991" y="1192749"/>
                    <a:pt x="1497130" y="1184033"/>
                  </a:cubicBezTo>
                  <a:cubicBezTo>
                    <a:pt x="1482967" y="1166100"/>
                    <a:pt x="1465064" y="1155676"/>
                    <a:pt x="1440388" y="1156589"/>
                  </a:cubicBezTo>
                  <a:close/>
                  <a:moveTo>
                    <a:pt x="1506170" y="1054293"/>
                  </a:moveTo>
                  <a:cubicBezTo>
                    <a:pt x="1500782" y="1060124"/>
                    <a:pt x="1495069" y="1066278"/>
                    <a:pt x="1488326" y="1073580"/>
                  </a:cubicBezTo>
                  <a:cubicBezTo>
                    <a:pt x="1498838" y="1070400"/>
                    <a:pt x="1508114" y="1067603"/>
                    <a:pt x="1516182" y="1065188"/>
                  </a:cubicBezTo>
                  <a:cubicBezTo>
                    <a:pt x="1512590" y="1061301"/>
                    <a:pt x="1509351" y="1057768"/>
                    <a:pt x="1506170" y="1054293"/>
                  </a:cubicBezTo>
                  <a:close/>
                </a:path>
              </a:pathLst>
            </a:custGeom>
            <a:solidFill>
              <a:srgbClr val="03C9CA"/>
            </a:solidFill>
            <a:ln w="2933" cap="flat">
              <a:noFill/>
              <a:prstDash val="solid"/>
              <a:miter/>
            </a:ln>
          </p:spPr>
          <p:txBody>
            <a:bodyPr rtlCol="0" anchor="ctr"/>
            <a:lstStyle/>
            <a:p>
              <a:endParaRPr lang="en-US"/>
            </a:p>
          </p:txBody>
        </p:sp>
        <p:sp>
          <p:nvSpPr>
            <p:cNvPr id="4" name="Freeform 16">
              <a:extLst>
                <a:ext uri="{FF2B5EF4-FFF2-40B4-BE49-F238E27FC236}">
                  <a16:creationId xmlns:a16="http://schemas.microsoft.com/office/drawing/2014/main" id="{5A8A45DC-9C4F-2C83-6876-7AD74C7BD2E9}"/>
                </a:ext>
              </a:extLst>
            </p:cNvPr>
            <p:cNvSpPr/>
            <p:nvPr/>
          </p:nvSpPr>
          <p:spPr>
            <a:xfrm>
              <a:off x="4798020" y="5153784"/>
              <a:ext cx="5857955" cy="1704216"/>
            </a:xfrm>
            <a:custGeom>
              <a:avLst/>
              <a:gdLst>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19" fmla="*/ 2035402 w 5468347"/>
                <a:gd name="connsiteY19" fmla="*/ 849 h 158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w="9525" cap="flat">
              <a:noFill/>
              <a:prstDash val="solid"/>
              <a:miter/>
            </a:ln>
          </p:spPr>
          <p:txBody>
            <a:bodyPr rtlCol="0" anchor="ctr"/>
            <a:lstStyle/>
            <a:p>
              <a:endParaRPr lang="ko-KR" altLang="en-US">
                <a:solidFill>
                  <a:schemeClr val="tx1"/>
                </a:solidFill>
              </a:endParaRPr>
            </a:p>
          </p:txBody>
        </p:sp>
      </p:grpSp>
      <p:sp>
        <p:nvSpPr>
          <p:cNvPr id="5" name="Freeform: Shape 16">
            <a:extLst>
              <a:ext uri="{FF2B5EF4-FFF2-40B4-BE49-F238E27FC236}">
                <a16:creationId xmlns:a16="http://schemas.microsoft.com/office/drawing/2014/main" id="{25495CE6-8DFD-FD43-4EE2-E59B22FD3531}"/>
              </a:ext>
            </a:extLst>
          </p:cNvPr>
          <p:cNvSpPr/>
          <p:nvPr/>
        </p:nvSpPr>
        <p:spPr>
          <a:xfrm>
            <a:off x="7215236" y="2866549"/>
            <a:ext cx="1118885" cy="1119429"/>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p>
        </p:txBody>
      </p:sp>
      <p:grpSp>
        <p:nvGrpSpPr>
          <p:cNvPr id="52" name="Group 85">
            <a:extLst>
              <a:ext uri="{FF2B5EF4-FFF2-40B4-BE49-F238E27FC236}">
                <a16:creationId xmlns:a16="http://schemas.microsoft.com/office/drawing/2014/main" id="{B9353CF7-236F-18F2-04A8-97BB03D29C0C}"/>
              </a:ext>
            </a:extLst>
          </p:cNvPr>
          <p:cNvGrpSpPr/>
          <p:nvPr/>
        </p:nvGrpSpPr>
        <p:grpSpPr>
          <a:xfrm>
            <a:off x="7556739" y="1684835"/>
            <a:ext cx="4548175" cy="5027387"/>
            <a:chOff x="180815" y="1962553"/>
            <a:chExt cx="4178552" cy="4618821"/>
          </a:xfrm>
        </p:grpSpPr>
        <p:grpSp>
          <p:nvGrpSpPr>
            <p:cNvPr id="53" name="Group 86">
              <a:extLst>
                <a:ext uri="{FF2B5EF4-FFF2-40B4-BE49-F238E27FC236}">
                  <a16:creationId xmlns:a16="http://schemas.microsoft.com/office/drawing/2014/main" id="{EF557A3C-D604-0213-4CFD-22CE6BEB1A12}"/>
                </a:ext>
              </a:extLst>
            </p:cNvPr>
            <p:cNvGrpSpPr/>
            <p:nvPr/>
          </p:nvGrpSpPr>
          <p:grpSpPr>
            <a:xfrm>
              <a:off x="180815" y="2395328"/>
              <a:ext cx="3940573" cy="4186046"/>
              <a:chOff x="180815" y="2395328"/>
              <a:chExt cx="3940573" cy="4186046"/>
            </a:xfrm>
          </p:grpSpPr>
          <p:sp>
            <p:nvSpPr>
              <p:cNvPr id="59" name="Freeform: Shape 92">
                <a:extLst>
                  <a:ext uri="{FF2B5EF4-FFF2-40B4-BE49-F238E27FC236}">
                    <a16:creationId xmlns:a16="http://schemas.microsoft.com/office/drawing/2014/main" id="{BCCBB8FE-FADC-4545-78DF-70D2DDDC30C6}"/>
                  </a:ext>
                </a:extLst>
              </p:cNvPr>
              <p:cNvSpPr/>
              <p:nvPr/>
            </p:nvSpPr>
            <p:spPr>
              <a:xfrm>
                <a:off x="182622" y="3659179"/>
                <a:ext cx="3658332" cy="2916483"/>
              </a:xfrm>
              <a:custGeom>
                <a:avLst/>
                <a:gdLst>
                  <a:gd name="connsiteX0" fmla="*/ 5260684 w 5434479"/>
                  <a:gd name="connsiteY0" fmla="*/ 796526 h 4332456"/>
                  <a:gd name="connsiteX1" fmla="*/ 5260238 w 5434479"/>
                  <a:gd name="connsiteY1" fmla="*/ 793622 h 4332456"/>
                  <a:gd name="connsiteX2" fmla="*/ 5230825 w 5434479"/>
                  <a:gd name="connsiteY2" fmla="*/ 765922 h 4332456"/>
                  <a:gd name="connsiteX3" fmla="*/ 4877426 w 5434479"/>
                  <a:gd name="connsiteY3" fmla="*/ 610221 h 4332456"/>
                  <a:gd name="connsiteX4" fmla="*/ 4828728 w 5434479"/>
                  <a:gd name="connsiteY4" fmla="*/ 601955 h 4332456"/>
                  <a:gd name="connsiteX5" fmla="*/ 4807655 w 5434479"/>
                  <a:gd name="connsiteY5" fmla="*/ 626975 h 4332456"/>
                  <a:gd name="connsiteX6" fmla="*/ 4625594 w 5434479"/>
                  <a:gd name="connsiteY6" fmla="*/ 1633187 h 4332456"/>
                  <a:gd name="connsiteX7" fmla="*/ 3775604 w 5434479"/>
                  <a:gd name="connsiteY7" fmla="*/ 453179 h 4332456"/>
                  <a:gd name="connsiteX8" fmla="*/ 3573289 w 5434479"/>
                  <a:gd name="connsiteY8" fmla="*/ 343124 h 4332456"/>
                  <a:gd name="connsiteX9" fmla="*/ 3561375 w 5434479"/>
                  <a:gd name="connsiteY9" fmla="*/ 319817 h 4332456"/>
                  <a:gd name="connsiteX10" fmla="*/ 3519750 w 5434479"/>
                  <a:gd name="connsiteY10" fmla="*/ 268140 h 4332456"/>
                  <a:gd name="connsiteX11" fmla="*/ 3391451 w 5434479"/>
                  <a:gd name="connsiteY11" fmla="*/ 218622 h 4332456"/>
                  <a:gd name="connsiteX12" fmla="*/ 3125769 w 5434479"/>
                  <a:gd name="connsiteY12" fmla="*/ 149670 h 4332456"/>
                  <a:gd name="connsiteX13" fmla="*/ 3110355 w 5434479"/>
                  <a:gd name="connsiteY13" fmla="*/ 135820 h 4332456"/>
                  <a:gd name="connsiteX14" fmla="*/ 2909306 w 5434479"/>
                  <a:gd name="connsiteY14" fmla="*/ 35295 h 4332456"/>
                  <a:gd name="connsiteX15" fmla="*/ 2912508 w 5434479"/>
                  <a:gd name="connsiteY15" fmla="*/ 169328 h 4332456"/>
                  <a:gd name="connsiteX16" fmla="*/ 2915710 w 5434479"/>
                  <a:gd name="connsiteY16" fmla="*/ 324061 h 4332456"/>
                  <a:gd name="connsiteX17" fmla="*/ 2922784 w 5434479"/>
                  <a:gd name="connsiteY17" fmla="*/ 505377 h 4332456"/>
                  <a:gd name="connsiteX18" fmla="*/ 2820994 w 5434479"/>
                  <a:gd name="connsiteY18" fmla="*/ 754976 h 4332456"/>
                  <a:gd name="connsiteX19" fmla="*/ 2407950 w 5434479"/>
                  <a:gd name="connsiteY19" fmla="*/ 853713 h 4332456"/>
                  <a:gd name="connsiteX20" fmla="*/ 2133109 w 5434479"/>
                  <a:gd name="connsiteY20" fmla="*/ 517515 h 4332456"/>
                  <a:gd name="connsiteX21" fmla="*/ 2152544 w 5434479"/>
                  <a:gd name="connsiteY21" fmla="*/ 308945 h 4332456"/>
                  <a:gd name="connsiteX22" fmla="*/ 2152544 w 5434479"/>
                  <a:gd name="connsiteY22" fmla="*/ 308945 h 4332456"/>
                  <a:gd name="connsiteX23" fmla="*/ 2152544 w 5434479"/>
                  <a:gd name="connsiteY23" fmla="*/ 308945 h 4332456"/>
                  <a:gd name="connsiteX24" fmla="*/ 2163192 w 5434479"/>
                  <a:gd name="connsiteY24" fmla="*/ 235302 h 4332456"/>
                  <a:gd name="connsiteX25" fmla="*/ 2175180 w 5434479"/>
                  <a:gd name="connsiteY25" fmla="*/ 117428 h 4332456"/>
                  <a:gd name="connsiteX26" fmla="*/ 2175180 w 5434479"/>
                  <a:gd name="connsiteY26" fmla="*/ 117428 h 4332456"/>
                  <a:gd name="connsiteX27" fmla="*/ 2194466 w 5434479"/>
                  <a:gd name="connsiteY27" fmla="*/ 0 h 4332456"/>
                  <a:gd name="connsiteX28" fmla="*/ 1912327 w 5434479"/>
                  <a:gd name="connsiteY28" fmla="*/ 191816 h 4332456"/>
                  <a:gd name="connsiteX29" fmla="*/ 1895126 w 5434479"/>
                  <a:gd name="connsiteY29" fmla="*/ 195985 h 4332456"/>
                  <a:gd name="connsiteX30" fmla="*/ 1690578 w 5434479"/>
                  <a:gd name="connsiteY30" fmla="*/ 266204 h 4332456"/>
                  <a:gd name="connsiteX31" fmla="*/ 1567268 w 5434479"/>
                  <a:gd name="connsiteY31" fmla="*/ 312445 h 4332456"/>
                  <a:gd name="connsiteX32" fmla="*/ 1539270 w 5434479"/>
                  <a:gd name="connsiteY32" fmla="*/ 336124 h 4332456"/>
                  <a:gd name="connsiteX33" fmla="*/ 1539270 w 5434479"/>
                  <a:gd name="connsiteY33" fmla="*/ 336124 h 4332456"/>
                  <a:gd name="connsiteX34" fmla="*/ 1525867 w 5434479"/>
                  <a:gd name="connsiteY34" fmla="*/ 341783 h 4332456"/>
                  <a:gd name="connsiteX35" fmla="*/ 1525867 w 5434479"/>
                  <a:gd name="connsiteY35" fmla="*/ 341783 h 4332456"/>
                  <a:gd name="connsiteX36" fmla="*/ 1511347 w 5434479"/>
                  <a:gd name="connsiteY36" fmla="*/ 344836 h 4332456"/>
                  <a:gd name="connsiteX37" fmla="*/ 1284087 w 5434479"/>
                  <a:gd name="connsiteY37" fmla="*/ 444169 h 4332456"/>
                  <a:gd name="connsiteX38" fmla="*/ 1028308 w 5434479"/>
                  <a:gd name="connsiteY38" fmla="*/ 641197 h 4332456"/>
                  <a:gd name="connsiteX39" fmla="*/ 900530 w 5434479"/>
                  <a:gd name="connsiteY39" fmla="*/ 864138 h 4332456"/>
                  <a:gd name="connsiteX40" fmla="*/ 260748 w 5434479"/>
                  <a:gd name="connsiteY40" fmla="*/ 2209750 h 4332456"/>
                  <a:gd name="connsiteX41" fmla="*/ 106238 w 5434479"/>
                  <a:gd name="connsiteY41" fmla="*/ 2647888 h 4332456"/>
                  <a:gd name="connsiteX42" fmla="*/ 36244 w 5434479"/>
                  <a:gd name="connsiteY42" fmla="*/ 2956014 h 4332456"/>
                  <a:gd name="connsiteX43" fmla="*/ 23287 w 5434479"/>
                  <a:gd name="connsiteY43" fmla="*/ 3087962 h 4332456"/>
                  <a:gd name="connsiteX44" fmla="*/ 1470 w 5434479"/>
                  <a:gd name="connsiteY44" fmla="*/ 4308701 h 4332456"/>
                  <a:gd name="connsiteX45" fmla="*/ 209816 w 5434479"/>
                  <a:gd name="connsiteY45" fmla="*/ 4308328 h 4332456"/>
                  <a:gd name="connsiteX46" fmla="*/ 209816 w 5434479"/>
                  <a:gd name="connsiteY46" fmla="*/ 4308328 h 4332456"/>
                  <a:gd name="connsiteX47" fmla="*/ 745425 w 5434479"/>
                  <a:gd name="connsiteY47" fmla="*/ 4308477 h 4332456"/>
                  <a:gd name="connsiteX48" fmla="*/ 746616 w 5434479"/>
                  <a:gd name="connsiteY48" fmla="*/ 3648665 h 4332456"/>
                  <a:gd name="connsiteX49" fmla="*/ 782135 w 5434479"/>
                  <a:gd name="connsiteY49" fmla="*/ 3239493 h 4332456"/>
                  <a:gd name="connsiteX50" fmla="*/ 862778 w 5434479"/>
                  <a:gd name="connsiteY50" fmla="*/ 2975523 h 4332456"/>
                  <a:gd name="connsiteX51" fmla="*/ 1081921 w 5434479"/>
                  <a:gd name="connsiteY51" fmla="*/ 2579829 h 4332456"/>
                  <a:gd name="connsiteX52" fmla="*/ 1103366 w 5434479"/>
                  <a:gd name="connsiteY52" fmla="*/ 2815578 h 4332456"/>
                  <a:gd name="connsiteX53" fmla="*/ 1107089 w 5434479"/>
                  <a:gd name="connsiteY53" fmla="*/ 3168903 h 4332456"/>
                  <a:gd name="connsiteX54" fmla="*/ 993757 w 5434479"/>
                  <a:gd name="connsiteY54" fmla="*/ 4299170 h 4332456"/>
                  <a:gd name="connsiteX55" fmla="*/ 1019372 w 5434479"/>
                  <a:gd name="connsiteY55" fmla="*/ 4332454 h 4332456"/>
                  <a:gd name="connsiteX56" fmla="*/ 1461233 w 5434479"/>
                  <a:gd name="connsiteY56" fmla="*/ 4332156 h 4332456"/>
                  <a:gd name="connsiteX57" fmla="*/ 1461233 w 5434479"/>
                  <a:gd name="connsiteY57" fmla="*/ 4332156 h 4332456"/>
                  <a:gd name="connsiteX58" fmla="*/ 1713587 w 5434479"/>
                  <a:gd name="connsiteY58" fmla="*/ 4332306 h 4332456"/>
                  <a:gd name="connsiteX59" fmla="*/ 2281140 w 5434479"/>
                  <a:gd name="connsiteY59" fmla="*/ 4331784 h 4332456"/>
                  <a:gd name="connsiteX60" fmla="*/ 2281140 w 5434479"/>
                  <a:gd name="connsiteY60" fmla="*/ 4331784 h 4332456"/>
                  <a:gd name="connsiteX61" fmla="*/ 2281140 w 5434479"/>
                  <a:gd name="connsiteY61" fmla="*/ 4331784 h 4332456"/>
                  <a:gd name="connsiteX62" fmla="*/ 2320159 w 5434479"/>
                  <a:gd name="connsiteY62" fmla="*/ 4331263 h 4332456"/>
                  <a:gd name="connsiteX63" fmla="*/ 3915221 w 5434479"/>
                  <a:gd name="connsiteY63" fmla="*/ 4332306 h 4332456"/>
                  <a:gd name="connsiteX64" fmla="*/ 3970844 w 5434479"/>
                  <a:gd name="connsiteY64" fmla="*/ 4280629 h 4332456"/>
                  <a:gd name="connsiteX65" fmla="*/ 3949399 w 5434479"/>
                  <a:gd name="connsiteY65" fmla="*/ 2754668 h 4332456"/>
                  <a:gd name="connsiteX66" fmla="*/ 3943517 w 5434479"/>
                  <a:gd name="connsiteY66" fmla="*/ 2420777 h 4332456"/>
                  <a:gd name="connsiteX67" fmla="*/ 4610925 w 5434479"/>
                  <a:gd name="connsiteY67" fmla="*/ 2895402 h 4332456"/>
                  <a:gd name="connsiteX68" fmla="*/ 4932975 w 5434479"/>
                  <a:gd name="connsiteY68" fmla="*/ 2984980 h 4332456"/>
                  <a:gd name="connsiteX69" fmla="*/ 5072146 w 5434479"/>
                  <a:gd name="connsiteY69" fmla="*/ 2851618 h 4332456"/>
                  <a:gd name="connsiteX70" fmla="*/ 5380048 w 5434479"/>
                  <a:gd name="connsiteY70" fmla="*/ 1473391 h 4332456"/>
                  <a:gd name="connsiteX71" fmla="*/ 5434480 w 5434479"/>
                  <a:gd name="connsiteY71" fmla="*/ 896827 h 4332456"/>
                  <a:gd name="connsiteX72" fmla="*/ 5260684 w 5434479"/>
                  <a:gd name="connsiteY72" fmla="*/ 796526 h 433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434479" h="4332456">
                    <a:moveTo>
                      <a:pt x="5260684" y="796526"/>
                    </a:moveTo>
                    <a:cubicBezTo>
                      <a:pt x="5260536" y="795558"/>
                      <a:pt x="5260387" y="794590"/>
                      <a:pt x="5260238" y="793622"/>
                    </a:cubicBezTo>
                    <a:cubicBezTo>
                      <a:pt x="5256217" y="778208"/>
                      <a:pt x="5243633" y="771432"/>
                      <a:pt x="5230825" y="765922"/>
                    </a:cubicBezTo>
                    <a:cubicBezTo>
                      <a:pt x="5112579" y="715064"/>
                      <a:pt x="4995077" y="662419"/>
                      <a:pt x="4877426" y="610221"/>
                    </a:cubicBezTo>
                    <a:cubicBezTo>
                      <a:pt x="4862310" y="603519"/>
                      <a:pt x="4846673" y="594583"/>
                      <a:pt x="4828728" y="601955"/>
                    </a:cubicBezTo>
                    <a:cubicBezTo>
                      <a:pt x="4807729" y="598381"/>
                      <a:pt x="4809665" y="615954"/>
                      <a:pt x="4807655" y="626975"/>
                    </a:cubicBezTo>
                    <a:cubicBezTo>
                      <a:pt x="4754563" y="920953"/>
                      <a:pt x="4634306" y="1587690"/>
                      <a:pt x="4625594" y="1633187"/>
                    </a:cubicBezTo>
                    <a:cubicBezTo>
                      <a:pt x="4578161" y="1568107"/>
                      <a:pt x="4005916" y="791686"/>
                      <a:pt x="3775604" y="453179"/>
                    </a:cubicBezTo>
                    <a:cubicBezTo>
                      <a:pt x="3727277" y="382142"/>
                      <a:pt x="3659591" y="345134"/>
                      <a:pt x="3573289" y="343124"/>
                    </a:cubicBezTo>
                    <a:cubicBezTo>
                      <a:pt x="3565694" y="337166"/>
                      <a:pt x="3562045" y="329199"/>
                      <a:pt x="3561375" y="319817"/>
                    </a:cubicBezTo>
                    <a:cubicBezTo>
                      <a:pt x="3559364" y="292936"/>
                      <a:pt x="3544248" y="278490"/>
                      <a:pt x="3519750" y="268140"/>
                    </a:cubicBezTo>
                    <a:cubicBezTo>
                      <a:pt x="3477456" y="250194"/>
                      <a:pt x="3435161" y="232621"/>
                      <a:pt x="3391451" y="218622"/>
                    </a:cubicBezTo>
                    <a:cubicBezTo>
                      <a:pt x="3304181" y="190699"/>
                      <a:pt x="3217060" y="162179"/>
                      <a:pt x="3125769" y="149670"/>
                    </a:cubicBezTo>
                    <a:cubicBezTo>
                      <a:pt x="3120631" y="145053"/>
                      <a:pt x="3115642" y="140287"/>
                      <a:pt x="3110355" y="135820"/>
                    </a:cubicBezTo>
                    <a:cubicBezTo>
                      <a:pt x="3052126" y="86302"/>
                      <a:pt x="2986301" y="47805"/>
                      <a:pt x="2909306" y="35295"/>
                    </a:cubicBezTo>
                    <a:cubicBezTo>
                      <a:pt x="2910796" y="83696"/>
                      <a:pt x="2912508" y="169328"/>
                      <a:pt x="2912508" y="169328"/>
                    </a:cubicBezTo>
                    <a:cubicBezTo>
                      <a:pt x="2915710" y="232174"/>
                      <a:pt x="2915710" y="324061"/>
                      <a:pt x="2915710" y="324061"/>
                    </a:cubicBezTo>
                    <a:cubicBezTo>
                      <a:pt x="2917423" y="386088"/>
                      <a:pt x="2924869" y="443499"/>
                      <a:pt x="2922784" y="505377"/>
                    </a:cubicBezTo>
                    <a:cubicBezTo>
                      <a:pt x="2919657" y="600317"/>
                      <a:pt x="2889425" y="686992"/>
                      <a:pt x="2820994" y="754976"/>
                    </a:cubicBezTo>
                    <a:cubicBezTo>
                      <a:pt x="2704088" y="870988"/>
                      <a:pt x="2562534" y="896455"/>
                      <a:pt x="2407950" y="853713"/>
                    </a:cubicBezTo>
                    <a:cubicBezTo>
                      <a:pt x="2245622" y="808738"/>
                      <a:pt x="2147182" y="685130"/>
                      <a:pt x="2133109" y="517515"/>
                    </a:cubicBezTo>
                    <a:cubicBezTo>
                      <a:pt x="2127152" y="446775"/>
                      <a:pt x="2145470" y="378419"/>
                      <a:pt x="2152544" y="308945"/>
                    </a:cubicBezTo>
                    <a:lnTo>
                      <a:pt x="2152544" y="308945"/>
                    </a:lnTo>
                    <a:lnTo>
                      <a:pt x="2152544" y="308945"/>
                    </a:lnTo>
                    <a:cubicBezTo>
                      <a:pt x="2156192" y="284447"/>
                      <a:pt x="2161330" y="260023"/>
                      <a:pt x="2163192" y="235302"/>
                    </a:cubicBezTo>
                    <a:cubicBezTo>
                      <a:pt x="2166170" y="195911"/>
                      <a:pt x="2180095" y="157637"/>
                      <a:pt x="2175180" y="117428"/>
                    </a:cubicBezTo>
                    <a:cubicBezTo>
                      <a:pt x="2175180" y="117428"/>
                      <a:pt x="2175180" y="117428"/>
                      <a:pt x="2175180" y="117428"/>
                    </a:cubicBezTo>
                    <a:cubicBezTo>
                      <a:pt x="2189254" y="79526"/>
                      <a:pt x="2190147" y="39465"/>
                      <a:pt x="2194466" y="0"/>
                    </a:cubicBezTo>
                    <a:cubicBezTo>
                      <a:pt x="2085080" y="41327"/>
                      <a:pt x="1994087" y="109758"/>
                      <a:pt x="1912327" y="191816"/>
                    </a:cubicBezTo>
                    <a:cubicBezTo>
                      <a:pt x="1906594" y="193230"/>
                      <a:pt x="1900711" y="194124"/>
                      <a:pt x="1895126" y="195985"/>
                    </a:cubicBezTo>
                    <a:cubicBezTo>
                      <a:pt x="1826919" y="219292"/>
                      <a:pt x="1758786" y="242748"/>
                      <a:pt x="1690578" y="266204"/>
                    </a:cubicBezTo>
                    <a:cubicBezTo>
                      <a:pt x="1649475" y="281692"/>
                      <a:pt x="1608595" y="297701"/>
                      <a:pt x="1567268" y="312445"/>
                    </a:cubicBezTo>
                    <a:cubicBezTo>
                      <a:pt x="1554386" y="317062"/>
                      <a:pt x="1544185" y="323019"/>
                      <a:pt x="1539270" y="336124"/>
                    </a:cubicBezTo>
                    <a:lnTo>
                      <a:pt x="1539270" y="336124"/>
                    </a:lnTo>
                    <a:cubicBezTo>
                      <a:pt x="1534802" y="337986"/>
                      <a:pt x="1530335" y="339847"/>
                      <a:pt x="1525867" y="341783"/>
                    </a:cubicBezTo>
                    <a:cubicBezTo>
                      <a:pt x="1525867" y="341783"/>
                      <a:pt x="1525867" y="341783"/>
                      <a:pt x="1525867" y="341783"/>
                    </a:cubicBezTo>
                    <a:cubicBezTo>
                      <a:pt x="1521027" y="342751"/>
                      <a:pt x="1515740" y="342900"/>
                      <a:pt x="1511347" y="344836"/>
                    </a:cubicBezTo>
                    <a:cubicBezTo>
                      <a:pt x="1435469" y="377674"/>
                      <a:pt x="1359145" y="409544"/>
                      <a:pt x="1284087" y="444169"/>
                    </a:cubicBezTo>
                    <a:cubicBezTo>
                      <a:pt x="1184084" y="490336"/>
                      <a:pt x="1094282" y="551246"/>
                      <a:pt x="1028308" y="641197"/>
                    </a:cubicBezTo>
                    <a:cubicBezTo>
                      <a:pt x="977525" y="710522"/>
                      <a:pt x="940814" y="788558"/>
                      <a:pt x="900530" y="864138"/>
                    </a:cubicBezTo>
                    <a:cubicBezTo>
                      <a:pt x="709981" y="1221782"/>
                      <a:pt x="283980" y="2151223"/>
                      <a:pt x="260748" y="2209750"/>
                    </a:cubicBezTo>
                    <a:cubicBezTo>
                      <a:pt x="203635" y="2353761"/>
                      <a:pt x="149427" y="2498814"/>
                      <a:pt x="106238" y="2647888"/>
                    </a:cubicBezTo>
                    <a:cubicBezTo>
                      <a:pt x="76826" y="2749306"/>
                      <a:pt x="49349" y="2851171"/>
                      <a:pt x="36244" y="2956014"/>
                    </a:cubicBezTo>
                    <a:cubicBezTo>
                      <a:pt x="30808" y="2999724"/>
                      <a:pt x="27085" y="3044103"/>
                      <a:pt x="23287" y="3087962"/>
                    </a:cubicBezTo>
                    <a:cubicBezTo>
                      <a:pt x="20904" y="3115438"/>
                      <a:pt x="-6572" y="4241759"/>
                      <a:pt x="1470" y="4308701"/>
                    </a:cubicBezTo>
                    <a:cubicBezTo>
                      <a:pt x="84868" y="4306988"/>
                      <a:pt x="137587" y="4308701"/>
                      <a:pt x="209816" y="4308328"/>
                    </a:cubicBezTo>
                    <a:cubicBezTo>
                      <a:pt x="209816" y="4308328"/>
                      <a:pt x="209816" y="4308328"/>
                      <a:pt x="209816" y="4308328"/>
                    </a:cubicBezTo>
                    <a:cubicBezTo>
                      <a:pt x="312127" y="4308328"/>
                      <a:pt x="615115" y="4308701"/>
                      <a:pt x="745425" y="4308477"/>
                    </a:cubicBezTo>
                    <a:cubicBezTo>
                      <a:pt x="745425" y="4197528"/>
                      <a:pt x="754286" y="3769592"/>
                      <a:pt x="746616" y="3648665"/>
                    </a:cubicBezTo>
                    <a:cubicBezTo>
                      <a:pt x="744755" y="3618880"/>
                      <a:pt x="776103" y="3278660"/>
                      <a:pt x="782135" y="3239493"/>
                    </a:cubicBezTo>
                    <a:cubicBezTo>
                      <a:pt x="796134" y="3147755"/>
                      <a:pt x="826515" y="3060411"/>
                      <a:pt x="862778" y="2975523"/>
                    </a:cubicBezTo>
                    <a:cubicBezTo>
                      <a:pt x="876479" y="2943504"/>
                      <a:pt x="1022649" y="2690779"/>
                      <a:pt x="1081921" y="2579829"/>
                    </a:cubicBezTo>
                    <a:cubicBezTo>
                      <a:pt x="1082368" y="2658983"/>
                      <a:pt x="1096590" y="2737020"/>
                      <a:pt x="1103366" y="2815578"/>
                    </a:cubicBezTo>
                    <a:cubicBezTo>
                      <a:pt x="1107387" y="2862192"/>
                      <a:pt x="1119227" y="3116779"/>
                      <a:pt x="1107089" y="3168903"/>
                    </a:cubicBezTo>
                    <a:cubicBezTo>
                      <a:pt x="1101579" y="3192656"/>
                      <a:pt x="1000980" y="4283235"/>
                      <a:pt x="993757" y="4299170"/>
                    </a:cubicBezTo>
                    <a:cubicBezTo>
                      <a:pt x="979163" y="4331412"/>
                      <a:pt x="995247" y="4332529"/>
                      <a:pt x="1019372" y="4332454"/>
                    </a:cubicBezTo>
                    <a:cubicBezTo>
                      <a:pt x="1166659" y="4332156"/>
                      <a:pt x="1313946" y="4332231"/>
                      <a:pt x="1461233" y="4332156"/>
                    </a:cubicBezTo>
                    <a:cubicBezTo>
                      <a:pt x="1461233" y="4332156"/>
                      <a:pt x="1461233" y="4332156"/>
                      <a:pt x="1461233" y="4332156"/>
                    </a:cubicBezTo>
                    <a:cubicBezTo>
                      <a:pt x="1545376" y="4332231"/>
                      <a:pt x="1629444" y="4332380"/>
                      <a:pt x="1713587" y="4332306"/>
                    </a:cubicBezTo>
                    <a:cubicBezTo>
                      <a:pt x="1902796" y="4332156"/>
                      <a:pt x="2091931" y="4332007"/>
                      <a:pt x="2281140" y="4331784"/>
                    </a:cubicBezTo>
                    <a:lnTo>
                      <a:pt x="2281140" y="4331784"/>
                    </a:lnTo>
                    <a:lnTo>
                      <a:pt x="2281140" y="4331784"/>
                    </a:lnTo>
                    <a:cubicBezTo>
                      <a:pt x="2294171" y="4331561"/>
                      <a:pt x="2307128" y="4331263"/>
                      <a:pt x="2320159" y="4331263"/>
                    </a:cubicBezTo>
                    <a:cubicBezTo>
                      <a:pt x="2673483" y="4331486"/>
                      <a:pt x="3736883" y="4332231"/>
                      <a:pt x="3915221" y="4332306"/>
                    </a:cubicBezTo>
                    <a:cubicBezTo>
                      <a:pt x="3966079" y="4332306"/>
                      <a:pt x="3966153" y="4332306"/>
                      <a:pt x="3970844" y="4280629"/>
                    </a:cubicBezTo>
                    <a:cubicBezTo>
                      <a:pt x="3971812" y="4269757"/>
                      <a:pt x="3949697" y="2815354"/>
                      <a:pt x="3949399" y="2754668"/>
                    </a:cubicBezTo>
                    <a:cubicBezTo>
                      <a:pt x="3949176" y="2703735"/>
                      <a:pt x="3946867" y="2563150"/>
                      <a:pt x="3943517" y="2420777"/>
                    </a:cubicBezTo>
                    <a:cubicBezTo>
                      <a:pt x="4043594" y="2502910"/>
                      <a:pt x="4471754" y="2821982"/>
                      <a:pt x="4610925" y="2895402"/>
                    </a:cubicBezTo>
                    <a:cubicBezTo>
                      <a:pt x="4680919" y="2932335"/>
                      <a:pt x="4820164" y="2985352"/>
                      <a:pt x="4932975" y="2984980"/>
                    </a:cubicBezTo>
                    <a:cubicBezTo>
                      <a:pt x="4997757" y="2986767"/>
                      <a:pt x="5050254" y="2887658"/>
                      <a:pt x="5072146" y="2851618"/>
                    </a:cubicBezTo>
                    <a:cubicBezTo>
                      <a:pt x="5157926" y="2710288"/>
                      <a:pt x="5348923" y="1753667"/>
                      <a:pt x="5380048" y="1473391"/>
                    </a:cubicBezTo>
                    <a:cubicBezTo>
                      <a:pt x="5401344" y="1281500"/>
                      <a:pt x="5420034" y="1089387"/>
                      <a:pt x="5434480" y="896827"/>
                    </a:cubicBezTo>
                    <a:cubicBezTo>
                      <a:pt x="5399929" y="866148"/>
                      <a:pt x="5321818" y="822811"/>
                      <a:pt x="5260684" y="796526"/>
                    </a:cubicBezTo>
                    <a:close/>
                  </a:path>
                </a:pathLst>
              </a:custGeom>
              <a:solidFill>
                <a:schemeClr val="accent2">
                  <a:lumMod val="40000"/>
                  <a:lumOff val="60000"/>
                </a:schemeClr>
              </a:solidFill>
              <a:ln w="7435" cap="flat">
                <a:noFill/>
                <a:prstDash val="solid"/>
                <a:miter/>
              </a:ln>
            </p:spPr>
            <p:txBody>
              <a:bodyPr rtlCol="0" anchor="ctr"/>
              <a:lstStyle/>
              <a:p>
                <a:endParaRPr lang="en-US"/>
              </a:p>
            </p:txBody>
          </p:sp>
          <p:sp>
            <p:nvSpPr>
              <p:cNvPr id="60" name="Freeform: Shape 93">
                <a:extLst>
                  <a:ext uri="{FF2B5EF4-FFF2-40B4-BE49-F238E27FC236}">
                    <a16:creationId xmlns:a16="http://schemas.microsoft.com/office/drawing/2014/main" id="{631EA52A-B786-859C-EC51-4AD85853B4B6}"/>
                  </a:ext>
                </a:extLst>
              </p:cNvPr>
              <p:cNvSpPr/>
              <p:nvPr/>
            </p:nvSpPr>
            <p:spPr>
              <a:xfrm>
                <a:off x="1454373" y="2691897"/>
                <a:ext cx="973033" cy="1565667"/>
              </a:xfrm>
              <a:custGeom>
                <a:avLst/>
                <a:gdLst>
                  <a:gd name="connsiteX0" fmla="*/ 1429877 w 1445447"/>
                  <a:gd name="connsiteY0" fmla="*/ 765996 h 2325810"/>
                  <a:gd name="connsiteX1" fmla="*/ 1428388 w 1445447"/>
                  <a:gd name="connsiteY1" fmla="*/ 764432 h 2325810"/>
                  <a:gd name="connsiteX2" fmla="*/ 1428612 w 1445447"/>
                  <a:gd name="connsiteY2" fmla="*/ 759295 h 2325810"/>
                  <a:gd name="connsiteX3" fmla="*/ 1426750 w 1445447"/>
                  <a:gd name="connsiteY3" fmla="*/ 734722 h 2325810"/>
                  <a:gd name="connsiteX4" fmla="*/ 1428612 w 1445447"/>
                  <a:gd name="connsiteY4" fmla="*/ 734424 h 2325810"/>
                  <a:gd name="connsiteX5" fmla="*/ 1410815 w 1445447"/>
                  <a:gd name="connsiteY5" fmla="*/ 563979 h 2325810"/>
                  <a:gd name="connsiteX6" fmla="*/ 1404635 w 1445447"/>
                  <a:gd name="connsiteY6" fmla="*/ 526003 h 2325810"/>
                  <a:gd name="connsiteX7" fmla="*/ 1394210 w 1445447"/>
                  <a:gd name="connsiteY7" fmla="*/ 446403 h 2325810"/>
                  <a:gd name="connsiteX8" fmla="*/ 1394433 w 1445447"/>
                  <a:gd name="connsiteY8" fmla="*/ 436872 h 2325810"/>
                  <a:gd name="connsiteX9" fmla="*/ 1361670 w 1445447"/>
                  <a:gd name="connsiteY9" fmla="*/ 196507 h 2325810"/>
                  <a:gd name="connsiteX10" fmla="*/ 1277378 w 1445447"/>
                  <a:gd name="connsiteY10" fmla="*/ 0 h 2325810"/>
                  <a:gd name="connsiteX11" fmla="*/ 964710 w 1445447"/>
                  <a:gd name="connsiteY11" fmla="*/ 175657 h 2325810"/>
                  <a:gd name="connsiteX12" fmla="*/ 432675 w 1445447"/>
                  <a:gd name="connsiteY12" fmla="*/ 270820 h 2325810"/>
                  <a:gd name="connsiteX13" fmla="*/ 413240 w 1445447"/>
                  <a:gd name="connsiteY13" fmla="*/ 295765 h 2325810"/>
                  <a:gd name="connsiteX14" fmla="*/ 423665 w 1445447"/>
                  <a:gd name="connsiteY14" fmla="*/ 385046 h 2325810"/>
                  <a:gd name="connsiteX15" fmla="*/ 385689 w 1445447"/>
                  <a:gd name="connsiteY15" fmla="*/ 691683 h 2325810"/>
                  <a:gd name="connsiteX16" fmla="*/ 363499 w 1445447"/>
                  <a:gd name="connsiteY16" fmla="*/ 728616 h 2325810"/>
                  <a:gd name="connsiteX17" fmla="*/ 350394 w 1445447"/>
                  <a:gd name="connsiteY17" fmla="*/ 738147 h 2325810"/>
                  <a:gd name="connsiteX18" fmla="*/ 319417 w 1445447"/>
                  <a:gd name="connsiteY18" fmla="*/ 771209 h 2325810"/>
                  <a:gd name="connsiteX19" fmla="*/ 285909 w 1445447"/>
                  <a:gd name="connsiteY19" fmla="*/ 734871 h 2325810"/>
                  <a:gd name="connsiteX20" fmla="*/ 284122 w 1445447"/>
                  <a:gd name="connsiteY20" fmla="*/ 732414 h 2325810"/>
                  <a:gd name="connsiteX21" fmla="*/ 102657 w 1445447"/>
                  <a:gd name="connsiteY21" fmla="*/ 682896 h 2325810"/>
                  <a:gd name="connsiteX22" fmla="*/ 2356 w 1445447"/>
                  <a:gd name="connsiteY22" fmla="*/ 861308 h 2325810"/>
                  <a:gd name="connsiteX23" fmla="*/ 8983 w 1445447"/>
                  <a:gd name="connsiteY23" fmla="*/ 926761 h 2325810"/>
                  <a:gd name="connsiteX24" fmla="*/ 181215 w 1445447"/>
                  <a:gd name="connsiteY24" fmla="*/ 1102120 h 2325810"/>
                  <a:gd name="connsiteX25" fmla="*/ 198416 w 1445447"/>
                  <a:gd name="connsiteY25" fmla="*/ 1111502 h 2325810"/>
                  <a:gd name="connsiteX26" fmla="*/ 319492 w 1445447"/>
                  <a:gd name="connsiteY26" fmla="*/ 1231089 h 2325810"/>
                  <a:gd name="connsiteX27" fmla="*/ 330661 w 1445447"/>
                  <a:gd name="connsiteY27" fmla="*/ 1253056 h 2325810"/>
                  <a:gd name="connsiteX28" fmla="*/ 302663 w 1445447"/>
                  <a:gd name="connsiteY28" fmla="*/ 1439212 h 2325810"/>
                  <a:gd name="connsiteX29" fmla="*/ 229318 w 1445447"/>
                  <a:gd name="connsiteY29" fmla="*/ 1974598 h 2325810"/>
                  <a:gd name="connsiteX30" fmla="*/ 367148 w 1445447"/>
                  <a:gd name="connsiteY30" fmla="*/ 2231642 h 2325810"/>
                  <a:gd name="connsiteX31" fmla="*/ 729408 w 1445447"/>
                  <a:gd name="connsiteY31" fmla="*/ 2316679 h 2325810"/>
                  <a:gd name="connsiteX32" fmla="*/ 974092 w 1445447"/>
                  <a:gd name="connsiteY32" fmla="*/ 2161499 h 2325810"/>
                  <a:gd name="connsiteX33" fmla="*/ 1030684 w 1445447"/>
                  <a:gd name="connsiteY33" fmla="*/ 1869159 h 2325810"/>
                  <a:gd name="connsiteX34" fmla="*/ 1025322 w 1445447"/>
                  <a:gd name="connsiteY34" fmla="*/ 1605785 h 2325810"/>
                  <a:gd name="connsiteX35" fmla="*/ 1019291 w 1445447"/>
                  <a:gd name="connsiteY35" fmla="*/ 1429383 h 2325810"/>
                  <a:gd name="connsiteX36" fmla="*/ 1017057 w 1445447"/>
                  <a:gd name="connsiteY36" fmla="*/ 1429457 h 2325810"/>
                  <a:gd name="connsiteX37" fmla="*/ 1019291 w 1445447"/>
                  <a:gd name="connsiteY37" fmla="*/ 1426926 h 2325810"/>
                  <a:gd name="connsiteX38" fmla="*/ 1039545 w 1445447"/>
                  <a:gd name="connsiteY38" fmla="*/ 1421490 h 2325810"/>
                  <a:gd name="connsiteX39" fmla="*/ 1400018 w 1445447"/>
                  <a:gd name="connsiteY39" fmla="*/ 1140692 h 2325810"/>
                  <a:gd name="connsiteX40" fmla="*/ 1429877 w 1445447"/>
                  <a:gd name="connsiteY40" fmla="*/ 765996 h 232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45447" h="2325810">
                    <a:moveTo>
                      <a:pt x="1429877" y="765996"/>
                    </a:moveTo>
                    <a:cubicBezTo>
                      <a:pt x="1429356" y="765400"/>
                      <a:pt x="1428909" y="764954"/>
                      <a:pt x="1428388" y="764432"/>
                    </a:cubicBezTo>
                    <a:cubicBezTo>
                      <a:pt x="1428463" y="762720"/>
                      <a:pt x="1428612" y="761007"/>
                      <a:pt x="1428612" y="759295"/>
                    </a:cubicBezTo>
                    <a:cubicBezTo>
                      <a:pt x="1428612" y="751029"/>
                      <a:pt x="1427867" y="742838"/>
                      <a:pt x="1426750" y="734722"/>
                    </a:cubicBezTo>
                    <a:cubicBezTo>
                      <a:pt x="1427346" y="734647"/>
                      <a:pt x="1427941" y="734499"/>
                      <a:pt x="1428612" y="734424"/>
                    </a:cubicBezTo>
                    <a:cubicBezTo>
                      <a:pt x="1422580" y="692651"/>
                      <a:pt x="1420644" y="644175"/>
                      <a:pt x="1410815" y="563979"/>
                    </a:cubicBezTo>
                    <a:cubicBezTo>
                      <a:pt x="1405975" y="551693"/>
                      <a:pt x="1405305" y="538885"/>
                      <a:pt x="1404635" y="526003"/>
                    </a:cubicBezTo>
                    <a:cubicBezTo>
                      <a:pt x="1405901" y="498154"/>
                      <a:pt x="1402624" y="471348"/>
                      <a:pt x="1394210" y="446403"/>
                    </a:cubicBezTo>
                    <a:cubicBezTo>
                      <a:pt x="1394806" y="443946"/>
                      <a:pt x="1394955" y="440818"/>
                      <a:pt x="1394433" y="436872"/>
                    </a:cubicBezTo>
                    <a:cubicBezTo>
                      <a:pt x="1384232" y="356676"/>
                      <a:pt x="1380956" y="275437"/>
                      <a:pt x="1361670" y="196507"/>
                    </a:cubicBezTo>
                    <a:cubicBezTo>
                      <a:pt x="1344618" y="126735"/>
                      <a:pt x="1318035" y="60761"/>
                      <a:pt x="1277378" y="0"/>
                    </a:cubicBezTo>
                    <a:cubicBezTo>
                      <a:pt x="1187576" y="87791"/>
                      <a:pt x="1079084" y="137160"/>
                      <a:pt x="964710" y="175657"/>
                    </a:cubicBezTo>
                    <a:cubicBezTo>
                      <a:pt x="792106" y="233663"/>
                      <a:pt x="613172" y="257417"/>
                      <a:pt x="432675" y="270820"/>
                    </a:cubicBezTo>
                    <a:cubicBezTo>
                      <a:pt x="412272" y="272309"/>
                      <a:pt x="410485" y="278713"/>
                      <a:pt x="413240" y="295765"/>
                    </a:cubicBezTo>
                    <a:cubicBezTo>
                      <a:pt x="417932" y="325327"/>
                      <a:pt x="422250" y="355186"/>
                      <a:pt x="423665" y="385046"/>
                    </a:cubicBezTo>
                    <a:cubicBezTo>
                      <a:pt x="428728" y="489368"/>
                      <a:pt x="424410" y="592647"/>
                      <a:pt x="385689" y="691683"/>
                    </a:cubicBezTo>
                    <a:cubicBezTo>
                      <a:pt x="377647" y="703969"/>
                      <a:pt x="370201" y="716255"/>
                      <a:pt x="363499" y="728616"/>
                    </a:cubicBezTo>
                    <a:cubicBezTo>
                      <a:pt x="358957" y="731073"/>
                      <a:pt x="354564" y="734126"/>
                      <a:pt x="350394" y="738147"/>
                    </a:cubicBezTo>
                    <a:cubicBezTo>
                      <a:pt x="339075" y="748944"/>
                      <a:pt x="337735" y="773293"/>
                      <a:pt x="319417" y="771209"/>
                    </a:cubicBezTo>
                    <a:cubicBezTo>
                      <a:pt x="302291" y="769347"/>
                      <a:pt x="297823" y="746710"/>
                      <a:pt x="285909" y="734871"/>
                    </a:cubicBezTo>
                    <a:cubicBezTo>
                      <a:pt x="283080" y="732041"/>
                      <a:pt x="286728" y="735466"/>
                      <a:pt x="284122" y="732414"/>
                    </a:cubicBezTo>
                    <a:cubicBezTo>
                      <a:pt x="235052" y="675301"/>
                      <a:pt x="168259" y="657653"/>
                      <a:pt x="102657" y="682896"/>
                    </a:cubicBezTo>
                    <a:cubicBezTo>
                      <a:pt x="31396" y="710373"/>
                      <a:pt x="-10675" y="790420"/>
                      <a:pt x="2356" y="861308"/>
                    </a:cubicBezTo>
                    <a:cubicBezTo>
                      <a:pt x="4515" y="883126"/>
                      <a:pt x="5409" y="905167"/>
                      <a:pt x="8983" y="926761"/>
                    </a:cubicBezTo>
                    <a:cubicBezTo>
                      <a:pt x="23205" y="1012542"/>
                      <a:pt x="85382" y="1099737"/>
                      <a:pt x="181215" y="1102120"/>
                    </a:cubicBezTo>
                    <a:cubicBezTo>
                      <a:pt x="188959" y="1102343"/>
                      <a:pt x="193874" y="1105099"/>
                      <a:pt x="198416" y="1111502"/>
                    </a:cubicBezTo>
                    <a:cubicBezTo>
                      <a:pt x="231701" y="1158488"/>
                      <a:pt x="272804" y="1197655"/>
                      <a:pt x="319492" y="1231089"/>
                    </a:cubicBezTo>
                    <a:cubicBezTo>
                      <a:pt x="327013" y="1236451"/>
                      <a:pt x="332523" y="1241589"/>
                      <a:pt x="330661" y="1253056"/>
                    </a:cubicBezTo>
                    <a:cubicBezTo>
                      <a:pt x="320758" y="1315008"/>
                      <a:pt x="311897" y="1377110"/>
                      <a:pt x="302663" y="1439212"/>
                    </a:cubicBezTo>
                    <a:cubicBezTo>
                      <a:pt x="293504" y="1556639"/>
                      <a:pt x="221499" y="1898646"/>
                      <a:pt x="229318" y="1974598"/>
                    </a:cubicBezTo>
                    <a:cubicBezTo>
                      <a:pt x="240189" y="2079962"/>
                      <a:pt x="284867" y="2166637"/>
                      <a:pt x="367148" y="2231642"/>
                    </a:cubicBezTo>
                    <a:cubicBezTo>
                      <a:pt x="473853" y="2315934"/>
                      <a:pt x="596939" y="2341698"/>
                      <a:pt x="729408" y="2316679"/>
                    </a:cubicBezTo>
                    <a:cubicBezTo>
                      <a:pt x="830603" y="2297616"/>
                      <a:pt x="913926" y="2246833"/>
                      <a:pt x="974092" y="2161499"/>
                    </a:cubicBezTo>
                    <a:cubicBezTo>
                      <a:pt x="1044757" y="2061272"/>
                      <a:pt x="1041704" y="1986214"/>
                      <a:pt x="1030684" y="1869159"/>
                    </a:cubicBezTo>
                    <a:cubicBezTo>
                      <a:pt x="1028226" y="1843320"/>
                      <a:pt x="1026216" y="1606678"/>
                      <a:pt x="1025322" y="1605785"/>
                    </a:cubicBezTo>
                    <a:cubicBezTo>
                      <a:pt x="1025844" y="1604966"/>
                      <a:pt x="1019365" y="1445095"/>
                      <a:pt x="1019291" y="1429383"/>
                    </a:cubicBezTo>
                    <a:cubicBezTo>
                      <a:pt x="1018546" y="1429383"/>
                      <a:pt x="1017802" y="1429383"/>
                      <a:pt x="1017057" y="1429457"/>
                    </a:cubicBezTo>
                    <a:cubicBezTo>
                      <a:pt x="1017802" y="1428638"/>
                      <a:pt x="1018621" y="1427894"/>
                      <a:pt x="1019291" y="1426926"/>
                    </a:cubicBezTo>
                    <a:cubicBezTo>
                      <a:pt x="1026067" y="1425064"/>
                      <a:pt x="1032694" y="1422830"/>
                      <a:pt x="1039545" y="1421490"/>
                    </a:cubicBezTo>
                    <a:cubicBezTo>
                      <a:pt x="1206788" y="1388354"/>
                      <a:pt x="1325630" y="1293340"/>
                      <a:pt x="1400018" y="1140692"/>
                    </a:cubicBezTo>
                    <a:cubicBezTo>
                      <a:pt x="1458992" y="1019616"/>
                      <a:pt x="1450727" y="893402"/>
                      <a:pt x="1429877" y="765996"/>
                    </a:cubicBezTo>
                    <a:close/>
                  </a:path>
                </a:pathLst>
              </a:custGeom>
              <a:solidFill>
                <a:srgbClr val="F4B8B1"/>
              </a:solidFill>
              <a:ln w="7435" cap="flat">
                <a:noFill/>
                <a:prstDash val="solid"/>
                <a:miter/>
              </a:ln>
            </p:spPr>
            <p:txBody>
              <a:bodyPr rtlCol="0" anchor="ctr"/>
              <a:lstStyle/>
              <a:p>
                <a:endParaRPr lang="en-US"/>
              </a:p>
            </p:txBody>
          </p:sp>
          <p:sp>
            <p:nvSpPr>
              <p:cNvPr id="61" name="Freeform: Shape 94">
                <a:extLst>
                  <a:ext uri="{FF2B5EF4-FFF2-40B4-BE49-F238E27FC236}">
                    <a16:creationId xmlns:a16="http://schemas.microsoft.com/office/drawing/2014/main" id="{1AC7513D-6062-F8E7-4E69-DE3D9A6C8341}"/>
                  </a:ext>
                </a:extLst>
              </p:cNvPr>
              <p:cNvSpPr/>
              <p:nvPr/>
            </p:nvSpPr>
            <p:spPr>
              <a:xfrm>
                <a:off x="633993" y="6571770"/>
                <a:ext cx="24311" cy="9604"/>
              </a:xfrm>
              <a:custGeom>
                <a:avLst/>
                <a:gdLst>
                  <a:gd name="connsiteX0" fmla="*/ 0 w 36114"/>
                  <a:gd name="connsiteY0" fmla="*/ 14268 h 14267"/>
                  <a:gd name="connsiteX1" fmla="*/ 36114 w 36114"/>
                  <a:gd name="connsiteY1" fmla="*/ 14268 h 14267"/>
                  <a:gd name="connsiteX2" fmla="*/ 0 w 36114"/>
                  <a:gd name="connsiteY2" fmla="*/ 14268 h 14267"/>
                </a:gdLst>
                <a:ahLst/>
                <a:cxnLst>
                  <a:cxn ang="0">
                    <a:pos x="connsiteX0" y="connsiteY0"/>
                  </a:cxn>
                  <a:cxn ang="0">
                    <a:pos x="connsiteX1" y="connsiteY1"/>
                  </a:cxn>
                  <a:cxn ang="0">
                    <a:pos x="connsiteX2" y="connsiteY2"/>
                  </a:cxn>
                </a:cxnLst>
                <a:rect l="l" t="t" r="r" b="b"/>
                <a:pathLst>
                  <a:path w="36114" h="14266">
                    <a:moveTo>
                      <a:pt x="0" y="14268"/>
                    </a:moveTo>
                    <a:cubicBezTo>
                      <a:pt x="12063" y="6226"/>
                      <a:pt x="24051" y="-13358"/>
                      <a:pt x="36114" y="14268"/>
                    </a:cubicBezTo>
                    <a:cubicBezTo>
                      <a:pt x="24051" y="14268"/>
                      <a:pt x="11988" y="14268"/>
                      <a:pt x="0" y="14268"/>
                    </a:cubicBezTo>
                    <a:close/>
                  </a:path>
                </a:pathLst>
              </a:custGeom>
              <a:solidFill>
                <a:srgbClr val="FFFFFF"/>
              </a:solidFill>
              <a:ln w="7435" cap="flat">
                <a:noFill/>
                <a:prstDash val="solid"/>
                <a:miter/>
              </a:ln>
            </p:spPr>
            <p:txBody>
              <a:bodyPr rtlCol="0" anchor="ctr"/>
              <a:lstStyle/>
              <a:p>
                <a:endParaRPr lang="en-US"/>
              </a:p>
            </p:txBody>
          </p:sp>
          <p:sp>
            <p:nvSpPr>
              <p:cNvPr id="62" name="Freeform: Shape 95">
                <a:extLst>
                  <a:ext uri="{FF2B5EF4-FFF2-40B4-BE49-F238E27FC236}">
                    <a16:creationId xmlns:a16="http://schemas.microsoft.com/office/drawing/2014/main" id="{CAF556E1-FB04-C39F-C1E6-A925B40933BF}"/>
                  </a:ext>
                </a:extLst>
              </p:cNvPr>
              <p:cNvSpPr/>
              <p:nvPr/>
            </p:nvSpPr>
            <p:spPr>
              <a:xfrm>
                <a:off x="2818304" y="4194724"/>
                <a:ext cx="1020846" cy="1475675"/>
              </a:xfrm>
              <a:custGeom>
                <a:avLst/>
                <a:gdLst>
                  <a:gd name="connsiteX0" fmla="*/ 4364 w 1516474"/>
                  <a:gd name="connsiteY0" fmla="*/ 1608689 h 2192126"/>
                  <a:gd name="connsiteX1" fmla="*/ 45 w 1516474"/>
                  <a:gd name="connsiteY1" fmla="*/ 1217612 h 2192126"/>
                  <a:gd name="connsiteX2" fmla="*/ 739235 w 1516474"/>
                  <a:gd name="connsiteY2" fmla="*/ 1677567 h 2192126"/>
                  <a:gd name="connsiteX3" fmla="*/ 961505 w 1516474"/>
                  <a:gd name="connsiteY3" fmla="*/ 1605264 h 2192126"/>
                  <a:gd name="connsiteX4" fmla="*/ 1153172 w 1516474"/>
                  <a:gd name="connsiteY4" fmla="*/ 1187231 h 2192126"/>
                  <a:gd name="connsiteX5" fmla="*/ 1262557 w 1516474"/>
                  <a:gd name="connsiteY5" fmla="*/ 597860 h 2192126"/>
                  <a:gd name="connsiteX6" fmla="*/ 1314607 w 1516474"/>
                  <a:gd name="connsiteY6" fmla="*/ 202762 h 2192126"/>
                  <a:gd name="connsiteX7" fmla="*/ 1334414 w 1516474"/>
                  <a:gd name="connsiteY7" fmla="*/ 0 h 2192126"/>
                  <a:gd name="connsiteX8" fmla="*/ 1516475 w 1516474"/>
                  <a:gd name="connsiteY8" fmla="*/ 103950 h 2192126"/>
                  <a:gd name="connsiteX9" fmla="*/ 1462043 w 1516474"/>
                  <a:gd name="connsiteY9" fmla="*/ 680513 h 2192126"/>
                  <a:gd name="connsiteX10" fmla="*/ 1154140 w 1516474"/>
                  <a:gd name="connsiteY10" fmla="*/ 2058741 h 2192126"/>
                  <a:gd name="connsiteX11" fmla="*/ 1014969 w 1516474"/>
                  <a:gd name="connsiteY11" fmla="*/ 2192103 h 2192126"/>
                  <a:gd name="connsiteX12" fmla="*/ 692919 w 1516474"/>
                  <a:gd name="connsiteY12" fmla="*/ 2102524 h 2192126"/>
                  <a:gd name="connsiteX13" fmla="*/ 4364 w 1516474"/>
                  <a:gd name="connsiteY13" fmla="*/ 1608689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474" h="2192126">
                    <a:moveTo>
                      <a:pt x="4364" y="1608689"/>
                    </a:moveTo>
                    <a:cubicBezTo>
                      <a:pt x="9949" y="1526854"/>
                      <a:pt x="-774" y="1233323"/>
                      <a:pt x="45" y="1217612"/>
                    </a:cubicBezTo>
                    <a:cubicBezTo>
                      <a:pt x="47924" y="1256109"/>
                      <a:pt x="513836" y="1600945"/>
                      <a:pt x="739235" y="1677567"/>
                    </a:cubicBezTo>
                    <a:cubicBezTo>
                      <a:pt x="844972" y="1713532"/>
                      <a:pt x="887117" y="1700203"/>
                      <a:pt x="961505" y="1605264"/>
                    </a:cubicBezTo>
                    <a:cubicBezTo>
                      <a:pt x="1058232" y="1481805"/>
                      <a:pt x="1117728" y="1336975"/>
                      <a:pt x="1153172" y="1187231"/>
                    </a:cubicBezTo>
                    <a:cubicBezTo>
                      <a:pt x="1199190" y="993107"/>
                      <a:pt x="1238059" y="796526"/>
                      <a:pt x="1262557" y="597860"/>
                    </a:cubicBezTo>
                    <a:cubicBezTo>
                      <a:pt x="1278790" y="465987"/>
                      <a:pt x="1298151" y="334560"/>
                      <a:pt x="1314607" y="202762"/>
                    </a:cubicBezTo>
                    <a:cubicBezTo>
                      <a:pt x="1323021" y="135373"/>
                      <a:pt x="1327936" y="67612"/>
                      <a:pt x="1334414" y="0"/>
                    </a:cubicBezTo>
                    <a:cubicBezTo>
                      <a:pt x="1396590" y="25764"/>
                      <a:pt x="1480360" y="71707"/>
                      <a:pt x="1516475" y="103950"/>
                    </a:cubicBezTo>
                    <a:cubicBezTo>
                      <a:pt x="1502029" y="296510"/>
                      <a:pt x="1483339" y="488623"/>
                      <a:pt x="1462043" y="680513"/>
                    </a:cubicBezTo>
                    <a:cubicBezTo>
                      <a:pt x="1430917" y="960790"/>
                      <a:pt x="1239921" y="1917336"/>
                      <a:pt x="1154140" y="2058741"/>
                    </a:cubicBezTo>
                    <a:cubicBezTo>
                      <a:pt x="1132248" y="2094780"/>
                      <a:pt x="1079826" y="2193890"/>
                      <a:pt x="1014969" y="2192103"/>
                    </a:cubicBezTo>
                    <a:cubicBezTo>
                      <a:pt x="902159" y="2192475"/>
                      <a:pt x="762914" y="2139458"/>
                      <a:pt x="692919" y="2102524"/>
                    </a:cubicBezTo>
                    <a:cubicBezTo>
                      <a:pt x="534835" y="2019127"/>
                      <a:pt x="3694" y="1618592"/>
                      <a:pt x="4364" y="1608689"/>
                    </a:cubicBezTo>
                    <a:close/>
                  </a:path>
                </a:pathLst>
              </a:custGeom>
              <a:solidFill>
                <a:schemeClr val="accent2">
                  <a:lumMod val="60000"/>
                  <a:lumOff val="40000"/>
                </a:schemeClr>
              </a:solidFill>
              <a:ln w="7435" cap="flat">
                <a:noFill/>
                <a:prstDash val="solid"/>
                <a:miter/>
              </a:ln>
            </p:spPr>
            <p:txBody>
              <a:bodyPr rtlCol="0" anchor="ctr"/>
              <a:lstStyle/>
              <a:p>
                <a:endParaRPr lang="en-US"/>
              </a:p>
            </p:txBody>
          </p:sp>
          <p:sp>
            <p:nvSpPr>
              <p:cNvPr id="63" name="Freeform: Shape 96">
                <a:extLst>
                  <a:ext uri="{FF2B5EF4-FFF2-40B4-BE49-F238E27FC236}">
                    <a16:creationId xmlns:a16="http://schemas.microsoft.com/office/drawing/2014/main" id="{DFFBB624-25F8-8962-03E9-455DD6E46C83}"/>
                  </a:ext>
                </a:extLst>
              </p:cNvPr>
              <p:cNvSpPr/>
              <p:nvPr/>
            </p:nvSpPr>
            <p:spPr>
              <a:xfrm>
                <a:off x="3431325" y="3578676"/>
                <a:ext cx="690063" cy="616094"/>
              </a:xfrm>
              <a:custGeom>
                <a:avLst/>
                <a:gdLst>
                  <a:gd name="connsiteX0" fmla="*/ 423767 w 1025093"/>
                  <a:gd name="connsiteY0" fmla="*/ 915070 h 915212"/>
                  <a:gd name="connsiteX1" fmla="*/ 0 w 1025093"/>
                  <a:gd name="connsiteY1" fmla="*/ 723925 h 915212"/>
                  <a:gd name="connsiteX2" fmla="*/ 27998 w 1025093"/>
                  <a:gd name="connsiteY2" fmla="*/ 561820 h 915212"/>
                  <a:gd name="connsiteX3" fmla="*/ 26062 w 1025093"/>
                  <a:gd name="connsiteY3" fmla="*/ 506271 h 915212"/>
                  <a:gd name="connsiteX4" fmla="*/ 49220 w 1025093"/>
                  <a:gd name="connsiteY4" fmla="*/ 368590 h 915212"/>
                  <a:gd name="connsiteX5" fmla="*/ 74612 w 1025093"/>
                  <a:gd name="connsiteY5" fmla="*/ 327933 h 915212"/>
                  <a:gd name="connsiteX6" fmla="*/ 258609 w 1025093"/>
                  <a:gd name="connsiteY6" fmla="*/ 382812 h 915212"/>
                  <a:gd name="connsiteX7" fmla="*/ 367920 w 1025093"/>
                  <a:gd name="connsiteY7" fmla="*/ 377302 h 915212"/>
                  <a:gd name="connsiteX8" fmla="*/ 969801 w 1025093"/>
                  <a:gd name="connsiteY8" fmla="*/ 23456 h 915212"/>
                  <a:gd name="connsiteX9" fmla="*/ 993107 w 1025093"/>
                  <a:gd name="connsiteY9" fmla="*/ 0 h 915212"/>
                  <a:gd name="connsiteX10" fmla="*/ 981863 w 1025093"/>
                  <a:gd name="connsiteY10" fmla="*/ 204251 h 915212"/>
                  <a:gd name="connsiteX11" fmla="*/ 834130 w 1025093"/>
                  <a:gd name="connsiteY11" fmla="*/ 330539 h 915212"/>
                  <a:gd name="connsiteX12" fmla="*/ 499942 w 1025093"/>
                  <a:gd name="connsiteY12" fmla="*/ 548342 h 915212"/>
                  <a:gd name="connsiteX13" fmla="*/ 476337 w 1025093"/>
                  <a:gd name="connsiteY13" fmla="*/ 591679 h 915212"/>
                  <a:gd name="connsiteX14" fmla="*/ 423767 w 1025093"/>
                  <a:gd name="connsiteY14" fmla="*/ 915070 h 91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093" h="915212">
                    <a:moveTo>
                      <a:pt x="423767" y="915070"/>
                    </a:moveTo>
                    <a:cubicBezTo>
                      <a:pt x="312370" y="865329"/>
                      <a:pt x="29860" y="737849"/>
                      <a:pt x="0" y="723925"/>
                    </a:cubicBezTo>
                    <a:cubicBezTo>
                      <a:pt x="9085" y="669865"/>
                      <a:pt x="17052" y="615507"/>
                      <a:pt x="27998" y="561820"/>
                    </a:cubicBezTo>
                    <a:cubicBezTo>
                      <a:pt x="32019" y="542311"/>
                      <a:pt x="32019" y="524887"/>
                      <a:pt x="26062" y="506271"/>
                    </a:cubicBezTo>
                    <a:cubicBezTo>
                      <a:pt x="10202" y="456604"/>
                      <a:pt x="25764" y="411703"/>
                      <a:pt x="49220" y="368590"/>
                    </a:cubicBezTo>
                    <a:cubicBezTo>
                      <a:pt x="56815" y="354591"/>
                      <a:pt x="66123" y="341485"/>
                      <a:pt x="74612" y="327933"/>
                    </a:cubicBezTo>
                    <a:cubicBezTo>
                      <a:pt x="135075" y="349229"/>
                      <a:pt x="196209" y="367622"/>
                      <a:pt x="258609" y="382812"/>
                    </a:cubicBezTo>
                    <a:cubicBezTo>
                      <a:pt x="296883" y="392120"/>
                      <a:pt x="332029" y="385493"/>
                      <a:pt x="367920" y="377302"/>
                    </a:cubicBezTo>
                    <a:cubicBezTo>
                      <a:pt x="605679" y="322646"/>
                      <a:pt x="804940" y="202240"/>
                      <a:pt x="969801" y="23456"/>
                    </a:cubicBezTo>
                    <a:cubicBezTo>
                      <a:pt x="977247" y="15339"/>
                      <a:pt x="985363" y="7819"/>
                      <a:pt x="993107" y="0"/>
                    </a:cubicBezTo>
                    <a:cubicBezTo>
                      <a:pt x="1039348" y="71186"/>
                      <a:pt x="1035328" y="138054"/>
                      <a:pt x="981863" y="204251"/>
                    </a:cubicBezTo>
                    <a:cubicBezTo>
                      <a:pt x="940388" y="255630"/>
                      <a:pt x="888487" y="294648"/>
                      <a:pt x="834130" y="330539"/>
                    </a:cubicBezTo>
                    <a:cubicBezTo>
                      <a:pt x="723106" y="403736"/>
                      <a:pt x="611785" y="476337"/>
                      <a:pt x="499942" y="548342"/>
                    </a:cubicBezTo>
                    <a:cubicBezTo>
                      <a:pt x="482815" y="559363"/>
                      <a:pt x="475816" y="568894"/>
                      <a:pt x="476337" y="591679"/>
                    </a:cubicBezTo>
                    <a:cubicBezTo>
                      <a:pt x="479018" y="705905"/>
                      <a:pt x="441861" y="921549"/>
                      <a:pt x="423767" y="915070"/>
                    </a:cubicBezTo>
                    <a:close/>
                  </a:path>
                </a:pathLst>
              </a:custGeom>
              <a:solidFill>
                <a:srgbClr val="F4B8B1"/>
              </a:solidFill>
              <a:ln w="7435" cap="flat">
                <a:noFill/>
                <a:prstDash val="solid"/>
                <a:miter/>
              </a:ln>
            </p:spPr>
            <p:txBody>
              <a:bodyPr rtlCol="0" anchor="ctr"/>
              <a:lstStyle/>
              <a:p>
                <a:endParaRPr lang="en-US"/>
              </a:p>
            </p:txBody>
          </p:sp>
          <p:sp>
            <p:nvSpPr>
              <p:cNvPr id="64" name="Freeform: Shape 97">
                <a:extLst>
                  <a:ext uri="{FF2B5EF4-FFF2-40B4-BE49-F238E27FC236}">
                    <a16:creationId xmlns:a16="http://schemas.microsoft.com/office/drawing/2014/main" id="{C6C08253-B99F-A8DE-1228-2A3C0EB7424F}"/>
                  </a:ext>
                </a:extLst>
              </p:cNvPr>
              <p:cNvSpPr/>
              <p:nvPr/>
            </p:nvSpPr>
            <p:spPr>
              <a:xfrm>
                <a:off x="1728244" y="3541834"/>
                <a:ext cx="413816" cy="234578"/>
              </a:xfrm>
              <a:custGeom>
                <a:avLst/>
                <a:gdLst>
                  <a:gd name="connsiteX0" fmla="*/ 613720 w 614727"/>
                  <a:gd name="connsiteY0" fmla="*/ 346027 h 348467"/>
                  <a:gd name="connsiteX1" fmla="*/ 416767 w 614727"/>
                  <a:gd name="connsiteY1" fmla="*/ 321157 h 348467"/>
                  <a:gd name="connsiteX2" fmla="*/ 185486 w 614727"/>
                  <a:gd name="connsiteY2" fmla="*/ 184146 h 348467"/>
                  <a:gd name="connsiteX3" fmla="*/ 0 w 614727"/>
                  <a:gd name="connsiteY3" fmla="*/ 0 h 348467"/>
                  <a:gd name="connsiteX4" fmla="*/ 612454 w 614727"/>
                  <a:gd name="connsiteY4" fmla="*/ 164413 h 348467"/>
                  <a:gd name="connsiteX5" fmla="*/ 613720 w 614727"/>
                  <a:gd name="connsiteY5" fmla="*/ 346027 h 34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727" h="348467">
                    <a:moveTo>
                      <a:pt x="613720" y="346027"/>
                    </a:moveTo>
                    <a:cubicBezTo>
                      <a:pt x="546108" y="353176"/>
                      <a:pt x="480730" y="344538"/>
                      <a:pt x="416767" y="321157"/>
                    </a:cubicBezTo>
                    <a:cubicBezTo>
                      <a:pt x="330986" y="289883"/>
                      <a:pt x="255853" y="240886"/>
                      <a:pt x="185486" y="184146"/>
                    </a:cubicBezTo>
                    <a:cubicBezTo>
                      <a:pt x="117725" y="129565"/>
                      <a:pt x="53315" y="71335"/>
                      <a:pt x="0" y="0"/>
                    </a:cubicBezTo>
                    <a:cubicBezTo>
                      <a:pt x="186976" y="119513"/>
                      <a:pt x="391301" y="173870"/>
                      <a:pt x="612454" y="164413"/>
                    </a:cubicBezTo>
                    <a:cubicBezTo>
                      <a:pt x="612529" y="180199"/>
                      <a:pt x="616550" y="344092"/>
                      <a:pt x="613720" y="346027"/>
                    </a:cubicBezTo>
                    <a:close/>
                  </a:path>
                </a:pathLst>
              </a:custGeom>
              <a:solidFill>
                <a:srgbClr val="E1A099"/>
              </a:solidFill>
              <a:ln w="7435" cap="flat">
                <a:noFill/>
                <a:prstDash val="solid"/>
                <a:miter/>
              </a:ln>
            </p:spPr>
            <p:txBody>
              <a:bodyPr rtlCol="0" anchor="ctr"/>
              <a:lstStyle/>
              <a:p>
                <a:endParaRPr lang="en-US"/>
              </a:p>
            </p:txBody>
          </p:sp>
          <p:sp>
            <p:nvSpPr>
              <p:cNvPr id="65" name="Freeform: Shape 98">
                <a:extLst>
                  <a:ext uri="{FF2B5EF4-FFF2-40B4-BE49-F238E27FC236}">
                    <a16:creationId xmlns:a16="http://schemas.microsoft.com/office/drawing/2014/main" id="{8227CEC5-DB33-A8DB-B23B-896938C50E15}"/>
                  </a:ext>
                </a:extLst>
              </p:cNvPr>
              <p:cNvSpPr/>
              <p:nvPr/>
            </p:nvSpPr>
            <p:spPr>
              <a:xfrm>
                <a:off x="1515510" y="3865543"/>
                <a:ext cx="940563" cy="2711446"/>
              </a:xfrm>
              <a:custGeom>
                <a:avLst/>
                <a:gdLst>
                  <a:gd name="connsiteX0" fmla="*/ 99092 w 940563"/>
                  <a:gd name="connsiteY0" fmla="*/ 0 h 2711446"/>
                  <a:gd name="connsiteX1" fmla="*/ 114286 w 940563"/>
                  <a:gd name="connsiteY1" fmla="*/ 3212 h 2711446"/>
                  <a:gd name="connsiteX2" fmla="*/ 101203 w 940563"/>
                  <a:gd name="connsiteY2" fmla="*/ 143616 h 2711446"/>
                  <a:gd name="connsiteX3" fmla="*/ 286218 w 940563"/>
                  <a:gd name="connsiteY3" fmla="*/ 369935 h 2711446"/>
                  <a:gd name="connsiteX4" fmla="*/ 564268 w 940563"/>
                  <a:gd name="connsiteY4" fmla="*/ 303468 h 2711446"/>
                  <a:gd name="connsiteX5" fmla="*/ 632790 w 940563"/>
                  <a:gd name="connsiteY5" fmla="*/ 135445 h 2711446"/>
                  <a:gd name="connsiteX6" fmla="*/ 629783 w 940563"/>
                  <a:gd name="connsiteY6" fmla="*/ 10180 h 2711446"/>
                  <a:gd name="connsiteX7" fmla="*/ 664620 w 940563"/>
                  <a:gd name="connsiteY7" fmla="*/ 12386 h 2711446"/>
                  <a:gd name="connsiteX8" fmla="*/ 664690 w 940563"/>
                  <a:gd name="connsiteY8" fmla="*/ 12782 h 2711446"/>
                  <a:gd name="connsiteX9" fmla="*/ 695284 w 940563"/>
                  <a:gd name="connsiteY9" fmla="*/ 8137 h 2711446"/>
                  <a:gd name="connsiteX10" fmla="*/ 727928 w 940563"/>
                  <a:gd name="connsiteY10" fmla="*/ 8626 h 2711446"/>
                  <a:gd name="connsiteX11" fmla="*/ 809433 w 940563"/>
                  <a:gd name="connsiteY11" fmla="*/ 250784 h 2711446"/>
                  <a:gd name="connsiteX12" fmla="*/ 820461 w 940563"/>
                  <a:gd name="connsiteY12" fmla="*/ 408230 h 2711446"/>
                  <a:gd name="connsiteX13" fmla="*/ 820461 w 940563"/>
                  <a:gd name="connsiteY13" fmla="*/ 697558 h 2711446"/>
                  <a:gd name="connsiteX14" fmla="*/ 847880 w 940563"/>
                  <a:gd name="connsiteY14" fmla="*/ 1399271 h 2711446"/>
                  <a:gd name="connsiteX15" fmla="*/ 910688 w 940563"/>
                  <a:gd name="connsiteY15" fmla="*/ 2284346 h 2711446"/>
                  <a:gd name="connsiteX16" fmla="*/ 940563 w 940563"/>
                  <a:gd name="connsiteY16" fmla="*/ 2707660 h 2711446"/>
                  <a:gd name="connsiteX17" fmla="*/ 869736 w 940563"/>
                  <a:gd name="connsiteY17" fmla="*/ 2707760 h 2711446"/>
                  <a:gd name="connsiteX18" fmla="*/ 869736 w 940563"/>
                  <a:gd name="connsiteY18" fmla="*/ 2707762 h 2711446"/>
                  <a:gd name="connsiteX19" fmla="*/ 200854 w 940563"/>
                  <a:gd name="connsiteY19" fmla="*/ 2711421 h 2711446"/>
                  <a:gd name="connsiteX20" fmla="*/ 190879 w 940563"/>
                  <a:gd name="connsiteY20" fmla="*/ 2685806 h 2711446"/>
                  <a:gd name="connsiteX21" fmla="*/ 197696 w 940563"/>
                  <a:gd name="connsiteY21" fmla="*/ 2471668 h 2711446"/>
                  <a:gd name="connsiteX22" fmla="*/ 227020 w 940563"/>
                  <a:gd name="connsiteY22" fmla="*/ 1461278 h 2711446"/>
                  <a:gd name="connsiteX23" fmla="*/ 226118 w 940563"/>
                  <a:gd name="connsiteY23" fmla="*/ 1430951 h 2711446"/>
                  <a:gd name="connsiteX24" fmla="*/ 236894 w 940563"/>
                  <a:gd name="connsiteY24" fmla="*/ 1330699 h 2711446"/>
                  <a:gd name="connsiteX25" fmla="*/ 236794 w 940563"/>
                  <a:gd name="connsiteY25" fmla="*/ 1154958 h 2711446"/>
                  <a:gd name="connsiteX26" fmla="*/ 219100 w 940563"/>
                  <a:gd name="connsiteY26" fmla="*/ 971948 h 2711446"/>
                  <a:gd name="connsiteX27" fmla="*/ 101654 w 940563"/>
                  <a:gd name="connsiteY27" fmla="*/ 506127 h 2711446"/>
                  <a:gd name="connsiteX28" fmla="*/ 33834 w 940563"/>
                  <a:gd name="connsiteY28" fmla="*/ 343768 h 2711446"/>
                  <a:gd name="connsiteX29" fmla="*/ 6666 w 940563"/>
                  <a:gd name="connsiteY29" fmla="*/ 18250 h 2711446"/>
                  <a:gd name="connsiteX30" fmla="*/ 99092 w 940563"/>
                  <a:gd name="connsiteY30" fmla="*/ 0 h 27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0563" h="2711446">
                    <a:moveTo>
                      <a:pt x="99092" y="0"/>
                    </a:moveTo>
                    <a:cubicBezTo>
                      <a:pt x="107294" y="-21"/>
                      <a:pt x="112970" y="944"/>
                      <a:pt x="114286" y="3212"/>
                    </a:cubicBezTo>
                    <a:cubicBezTo>
                      <a:pt x="109524" y="49980"/>
                      <a:pt x="97193" y="95946"/>
                      <a:pt x="101203" y="143616"/>
                    </a:cubicBezTo>
                    <a:cubicBezTo>
                      <a:pt x="110677" y="256499"/>
                      <a:pt x="176944" y="339708"/>
                      <a:pt x="286218" y="369935"/>
                    </a:cubicBezTo>
                    <a:cubicBezTo>
                      <a:pt x="390330" y="398757"/>
                      <a:pt x="485570" y="381614"/>
                      <a:pt x="564268" y="303468"/>
                    </a:cubicBezTo>
                    <a:cubicBezTo>
                      <a:pt x="610333" y="257753"/>
                      <a:pt x="630685" y="199356"/>
                      <a:pt x="632790" y="135445"/>
                    </a:cubicBezTo>
                    <a:cubicBezTo>
                      <a:pt x="634143" y="93740"/>
                      <a:pt x="630935" y="51935"/>
                      <a:pt x="629783" y="10180"/>
                    </a:cubicBezTo>
                    <a:cubicBezTo>
                      <a:pt x="641361" y="14390"/>
                      <a:pt x="649081" y="14741"/>
                      <a:pt x="664620" y="12386"/>
                    </a:cubicBezTo>
                    <a:lnTo>
                      <a:pt x="664690" y="12782"/>
                    </a:lnTo>
                    <a:lnTo>
                      <a:pt x="695284" y="8137"/>
                    </a:lnTo>
                    <a:cubicBezTo>
                      <a:pt x="705760" y="7786"/>
                      <a:pt x="716024" y="8375"/>
                      <a:pt x="727928" y="8626"/>
                    </a:cubicBezTo>
                    <a:cubicBezTo>
                      <a:pt x="753242" y="67573"/>
                      <a:pt x="801062" y="186473"/>
                      <a:pt x="809433" y="250784"/>
                    </a:cubicBezTo>
                    <a:cubicBezTo>
                      <a:pt x="817103" y="309582"/>
                      <a:pt x="819760" y="349032"/>
                      <a:pt x="820461" y="408230"/>
                    </a:cubicBezTo>
                    <a:cubicBezTo>
                      <a:pt x="821664" y="504673"/>
                      <a:pt x="821815" y="601115"/>
                      <a:pt x="820461" y="697558"/>
                    </a:cubicBezTo>
                    <a:cubicBezTo>
                      <a:pt x="819258" y="781167"/>
                      <a:pt x="846677" y="1384334"/>
                      <a:pt x="847880" y="1399271"/>
                    </a:cubicBezTo>
                    <a:cubicBezTo>
                      <a:pt x="852592" y="1471202"/>
                      <a:pt x="903370" y="2183543"/>
                      <a:pt x="910688" y="2284346"/>
                    </a:cubicBezTo>
                    <a:cubicBezTo>
                      <a:pt x="916904" y="2369660"/>
                      <a:pt x="936754" y="2651920"/>
                      <a:pt x="940563" y="2707660"/>
                    </a:cubicBezTo>
                    <a:lnTo>
                      <a:pt x="869736" y="2707760"/>
                    </a:lnTo>
                    <a:lnTo>
                      <a:pt x="869736" y="2707762"/>
                    </a:lnTo>
                    <a:cubicBezTo>
                      <a:pt x="798907" y="2706208"/>
                      <a:pt x="296795" y="2711872"/>
                      <a:pt x="200854" y="2711421"/>
                    </a:cubicBezTo>
                    <a:cubicBezTo>
                      <a:pt x="193836" y="2704353"/>
                      <a:pt x="190779" y="2695781"/>
                      <a:pt x="190879" y="2685806"/>
                    </a:cubicBezTo>
                    <a:cubicBezTo>
                      <a:pt x="191480" y="2614377"/>
                      <a:pt x="194087" y="2542997"/>
                      <a:pt x="197696" y="2471668"/>
                    </a:cubicBezTo>
                    <a:cubicBezTo>
                      <a:pt x="197947" y="2466957"/>
                      <a:pt x="225667" y="1544136"/>
                      <a:pt x="227020" y="1461278"/>
                    </a:cubicBezTo>
                    <a:cubicBezTo>
                      <a:pt x="227170" y="1451153"/>
                      <a:pt x="227220" y="1441027"/>
                      <a:pt x="226118" y="1430951"/>
                    </a:cubicBezTo>
                    <a:cubicBezTo>
                      <a:pt x="230177" y="1397618"/>
                      <a:pt x="234890" y="1364384"/>
                      <a:pt x="236894" y="1330699"/>
                    </a:cubicBezTo>
                    <a:cubicBezTo>
                      <a:pt x="240353" y="1272053"/>
                      <a:pt x="240153" y="1213605"/>
                      <a:pt x="236794" y="1154958"/>
                    </a:cubicBezTo>
                    <a:cubicBezTo>
                      <a:pt x="233285" y="1093704"/>
                      <a:pt x="228072" y="1032601"/>
                      <a:pt x="219100" y="971948"/>
                    </a:cubicBezTo>
                    <a:cubicBezTo>
                      <a:pt x="195591" y="812748"/>
                      <a:pt x="163159" y="655652"/>
                      <a:pt x="101654" y="506127"/>
                    </a:cubicBezTo>
                    <a:cubicBezTo>
                      <a:pt x="79348" y="451890"/>
                      <a:pt x="53183" y="399308"/>
                      <a:pt x="33834" y="343768"/>
                    </a:cubicBezTo>
                    <a:cubicBezTo>
                      <a:pt x="2605" y="254143"/>
                      <a:pt x="-8372" y="31734"/>
                      <a:pt x="6666" y="18250"/>
                    </a:cubicBezTo>
                    <a:cubicBezTo>
                      <a:pt x="27155" y="9002"/>
                      <a:pt x="74486" y="64"/>
                      <a:pt x="99092" y="0"/>
                    </a:cubicBezTo>
                    <a:close/>
                  </a:path>
                </a:pathLst>
              </a:custGeom>
              <a:solidFill>
                <a:schemeClr val="accent3">
                  <a:lumMod val="75000"/>
                </a:schemeClr>
              </a:solidFill>
              <a:ln w="7435" cap="flat">
                <a:noFill/>
                <a:prstDash val="solid"/>
                <a:miter/>
              </a:ln>
            </p:spPr>
            <p:txBody>
              <a:bodyPr wrap="square" rtlCol="0" anchor="ctr">
                <a:noAutofit/>
              </a:bodyPr>
              <a:lstStyle/>
              <a:p>
                <a:endParaRPr lang="en-US"/>
              </a:p>
            </p:txBody>
          </p:sp>
          <p:sp>
            <p:nvSpPr>
              <p:cNvPr id="66" name="Freeform: Shape 99">
                <a:extLst>
                  <a:ext uri="{FF2B5EF4-FFF2-40B4-BE49-F238E27FC236}">
                    <a16:creationId xmlns:a16="http://schemas.microsoft.com/office/drawing/2014/main" id="{E4B3A8B6-A885-4AA4-FEB5-EB4F5E9C9274}"/>
                  </a:ext>
                </a:extLst>
              </p:cNvPr>
              <p:cNvSpPr/>
              <p:nvPr/>
            </p:nvSpPr>
            <p:spPr>
              <a:xfrm>
                <a:off x="846042" y="5309377"/>
                <a:ext cx="318434" cy="1268040"/>
              </a:xfrm>
              <a:custGeom>
                <a:avLst/>
                <a:gdLst>
                  <a:gd name="connsiteX0" fmla="*/ 278019 w 473036"/>
                  <a:gd name="connsiteY0" fmla="*/ 68803 h 1883682"/>
                  <a:gd name="connsiteX1" fmla="*/ 473037 w 473036"/>
                  <a:gd name="connsiteY1" fmla="*/ 1883381 h 1883682"/>
                  <a:gd name="connsiteX2" fmla="*/ 31176 w 473036"/>
                  <a:gd name="connsiteY2" fmla="*/ 1883679 h 1883682"/>
                  <a:gd name="connsiteX3" fmla="*/ 5561 w 473036"/>
                  <a:gd name="connsiteY3" fmla="*/ 1850394 h 1883682"/>
                  <a:gd name="connsiteX4" fmla="*/ 118893 w 473036"/>
                  <a:gd name="connsiteY4" fmla="*/ 720127 h 1883682"/>
                  <a:gd name="connsiteX5" fmla="*/ 115170 w 473036"/>
                  <a:gd name="connsiteY5" fmla="*/ 366803 h 1883682"/>
                  <a:gd name="connsiteX6" fmla="*/ 94171 w 473036"/>
                  <a:gd name="connsiteY6" fmla="*/ 102088 h 1883682"/>
                  <a:gd name="connsiteX7" fmla="*/ 144731 w 473036"/>
                  <a:gd name="connsiteY7" fmla="*/ 18914 h 1883682"/>
                  <a:gd name="connsiteX8" fmla="*/ 165730 w 473036"/>
                  <a:gd name="connsiteY8" fmla="*/ 0 h 1883682"/>
                  <a:gd name="connsiteX9" fmla="*/ 175187 w 473036"/>
                  <a:gd name="connsiteY9" fmla="*/ 6627 h 1883682"/>
                  <a:gd name="connsiteX10" fmla="*/ 278019 w 473036"/>
                  <a:gd name="connsiteY10" fmla="*/ 68803 h 18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036" h="1883681">
                    <a:moveTo>
                      <a:pt x="278019" y="68803"/>
                    </a:moveTo>
                    <a:cubicBezTo>
                      <a:pt x="292167" y="211771"/>
                      <a:pt x="472739" y="1868340"/>
                      <a:pt x="473037" y="1883381"/>
                    </a:cubicBezTo>
                    <a:cubicBezTo>
                      <a:pt x="325750" y="1883456"/>
                      <a:pt x="178463" y="1883307"/>
                      <a:pt x="31176" y="1883679"/>
                    </a:cubicBezTo>
                    <a:cubicBezTo>
                      <a:pt x="7050" y="1883754"/>
                      <a:pt x="-9034" y="1882637"/>
                      <a:pt x="5561" y="1850394"/>
                    </a:cubicBezTo>
                    <a:cubicBezTo>
                      <a:pt x="12784" y="1834460"/>
                      <a:pt x="113383" y="743806"/>
                      <a:pt x="118893" y="720127"/>
                    </a:cubicBezTo>
                    <a:cubicBezTo>
                      <a:pt x="130956" y="668004"/>
                      <a:pt x="119191" y="413416"/>
                      <a:pt x="115170" y="366803"/>
                    </a:cubicBezTo>
                    <a:cubicBezTo>
                      <a:pt x="107575" y="278639"/>
                      <a:pt x="90523" y="191146"/>
                      <a:pt x="94171" y="102088"/>
                    </a:cubicBezTo>
                    <a:cubicBezTo>
                      <a:pt x="111074" y="74388"/>
                      <a:pt x="128201" y="46837"/>
                      <a:pt x="144731" y="18914"/>
                    </a:cubicBezTo>
                    <a:cubicBezTo>
                      <a:pt x="149869" y="10276"/>
                      <a:pt x="154486" y="1638"/>
                      <a:pt x="165730" y="0"/>
                    </a:cubicBezTo>
                    <a:cubicBezTo>
                      <a:pt x="169676" y="1117"/>
                      <a:pt x="173846" y="2830"/>
                      <a:pt x="175187" y="6627"/>
                    </a:cubicBezTo>
                    <a:cubicBezTo>
                      <a:pt x="186505" y="38125"/>
                      <a:pt x="236544" y="58155"/>
                      <a:pt x="278019" y="68803"/>
                    </a:cubicBezTo>
                    <a:close/>
                  </a:path>
                </a:pathLst>
              </a:custGeom>
              <a:solidFill>
                <a:schemeClr val="accent2">
                  <a:lumMod val="60000"/>
                  <a:lumOff val="40000"/>
                </a:schemeClr>
              </a:solidFill>
              <a:ln w="7435" cap="flat">
                <a:noFill/>
                <a:prstDash val="solid"/>
                <a:miter/>
              </a:ln>
            </p:spPr>
            <p:txBody>
              <a:bodyPr rtlCol="0" anchor="ctr"/>
              <a:lstStyle/>
              <a:p>
                <a:endParaRPr lang="en-US"/>
              </a:p>
            </p:txBody>
          </p:sp>
          <p:sp>
            <p:nvSpPr>
              <p:cNvPr id="67" name="Freeform: Shape 100">
                <a:extLst>
                  <a:ext uri="{FF2B5EF4-FFF2-40B4-BE49-F238E27FC236}">
                    <a16:creationId xmlns:a16="http://schemas.microsoft.com/office/drawing/2014/main" id="{C9CE9A94-9CC7-8787-B223-7FF18A8F82F6}"/>
                  </a:ext>
                </a:extLst>
              </p:cNvPr>
              <p:cNvSpPr/>
              <p:nvPr/>
            </p:nvSpPr>
            <p:spPr>
              <a:xfrm>
                <a:off x="2176871" y="3873571"/>
                <a:ext cx="279202" cy="2699736"/>
              </a:xfrm>
              <a:custGeom>
                <a:avLst/>
                <a:gdLst>
                  <a:gd name="connsiteX0" fmla="*/ 414756 w 414756"/>
                  <a:gd name="connsiteY0" fmla="*/ 4010323 h 4010478"/>
                  <a:gd name="connsiteX1" fmla="*/ 309541 w 414756"/>
                  <a:gd name="connsiteY1" fmla="*/ 4010472 h 4010478"/>
                  <a:gd name="connsiteX2" fmla="*/ 282883 w 414756"/>
                  <a:gd name="connsiteY2" fmla="*/ 3986868 h 4010478"/>
                  <a:gd name="connsiteX3" fmla="*/ 236195 w 414756"/>
                  <a:gd name="connsiteY3" fmla="*/ 3380668 h 4010478"/>
                  <a:gd name="connsiteX4" fmla="*/ 95014 w 414756"/>
                  <a:gd name="connsiteY4" fmla="*/ 1216116 h 4010478"/>
                  <a:gd name="connsiteX5" fmla="*/ 90696 w 414756"/>
                  <a:gd name="connsiteY5" fmla="*/ 591227 h 4010478"/>
                  <a:gd name="connsiteX6" fmla="*/ 24424 w 414756"/>
                  <a:gd name="connsiteY6" fmla="*/ 136037 h 4010478"/>
                  <a:gd name="connsiteX7" fmla="*/ 0 w 414756"/>
                  <a:gd name="connsiteY7" fmla="*/ 7813 h 4010478"/>
                  <a:gd name="connsiteX8" fmla="*/ 98886 w 414756"/>
                  <a:gd name="connsiteY8" fmla="*/ 888 h 4010478"/>
                  <a:gd name="connsiteX9" fmla="*/ 219962 w 414756"/>
                  <a:gd name="connsiteY9" fmla="*/ 360616 h 4010478"/>
                  <a:gd name="connsiteX10" fmla="*/ 236344 w 414756"/>
                  <a:gd name="connsiteY10" fmla="*/ 594503 h 4010478"/>
                  <a:gd name="connsiteX11" fmla="*/ 236344 w 414756"/>
                  <a:gd name="connsiteY11" fmla="*/ 1024301 h 4010478"/>
                  <a:gd name="connsiteX12" fmla="*/ 277075 w 414756"/>
                  <a:gd name="connsiteY12" fmla="*/ 2066702 h 4010478"/>
                  <a:gd name="connsiteX13" fmla="*/ 370377 w 414756"/>
                  <a:gd name="connsiteY13" fmla="*/ 3381487 h 4010478"/>
                  <a:gd name="connsiteX14" fmla="*/ 414756 w 414756"/>
                  <a:gd name="connsiteY14" fmla="*/ 4010323 h 40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756" h="4010478">
                    <a:moveTo>
                      <a:pt x="414756" y="4010323"/>
                    </a:moveTo>
                    <a:cubicBezTo>
                      <a:pt x="379685" y="4010323"/>
                      <a:pt x="344613" y="4009951"/>
                      <a:pt x="309541" y="4010472"/>
                    </a:cubicBezTo>
                    <a:cubicBezTo>
                      <a:pt x="292787" y="4010695"/>
                      <a:pt x="284522" y="4005632"/>
                      <a:pt x="282883" y="3986868"/>
                    </a:cubicBezTo>
                    <a:cubicBezTo>
                      <a:pt x="273426" y="3876440"/>
                      <a:pt x="243269" y="3472257"/>
                      <a:pt x="236195" y="3380668"/>
                    </a:cubicBezTo>
                    <a:cubicBezTo>
                      <a:pt x="231132" y="3314917"/>
                      <a:pt x="100152" y="1394082"/>
                      <a:pt x="95014" y="1216116"/>
                    </a:cubicBezTo>
                    <a:cubicBezTo>
                      <a:pt x="88983" y="1007696"/>
                      <a:pt x="94568" y="799498"/>
                      <a:pt x="90696" y="591227"/>
                    </a:cubicBezTo>
                    <a:cubicBezTo>
                      <a:pt x="87717" y="433366"/>
                      <a:pt x="78707" y="285558"/>
                      <a:pt x="24424" y="136037"/>
                    </a:cubicBezTo>
                    <a:cubicBezTo>
                      <a:pt x="11467" y="100295"/>
                      <a:pt x="5585" y="68574"/>
                      <a:pt x="0" y="7813"/>
                    </a:cubicBezTo>
                    <a:cubicBezTo>
                      <a:pt x="37901" y="-2612"/>
                      <a:pt x="63517" y="143"/>
                      <a:pt x="98886" y="888"/>
                    </a:cubicBezTo>
                    <a:cubicBezTo>
                      <a:pt x="136490" y="88455"/>
                      <a:pt x="207527" y="265081"/>
                      <a:pt x="219962" y="360616"/>
                    </a:cubicBezTo>
                    <a:cubicBezTo>
                      <a:pt x="231355" y="447961"/>
                      <a:pt x="235302" y="506563"/>
                      <a:pt x="236344" y="594503"/>
                    </a:cubicBezTo>
                    <a:cubicBezTo>
                      <a:pt x="238131" y="737769"/>
                      <a:pt x="238355" y="881035"/>
                      <a:pt x="236344" y="1024301"/>
                    </a:cubicBezTo>
                    <a:cubicBezTo>
                      <a:pt x="234557" y="1148504"/>
                      <a:pt x="275288" y="2044512"/>
                      <a:pt x="277075" y="2066702"/>
                    </a:cubicBezTo>
                    <a:cubicBezTo>
                      <a:pt x="284075" y="2173556"/>
                      <a:pt x="359505" y="3231743"/>
                      <a:pt x="370377" y="3381487"/>
                    </a:cubicBezTo>
                    <a:cubicBezTo>
                      <a:pt x="379610" y="3508222"/>
                      <a:pt x="409097" y="3927521"/>
                      <a:pt x="414756" y="4010323"/>
                    </a:cubicBezTo>
                    <a:close/>
                  </a:path>
                </a:pathLst>
              </a:custGeom>
              <a:solidFill>
                <a:schemeClr val="accent3">
                  <a:lumMod val="50000"/>
                </a:schemeClr>
              </a:solidFill>
              <a:ln w="7435" cap="flat">
                <a:noFill/>
                <a:prstDash val="solid"/>
                <a:miter/>
              </a:ln>
            </p:spPr>
            <p:txBody>
              <a:bodyPr rtlCol="0" anchor="ctr"/>
              <a:lstStyle/>
              <a:p>
                <a:endParaRPr lang="en-US"/>
              </a:p>
            </p:txBody>
          </p:sp>
          <p:sp>
            <p:nvSpPr>
              <p:cNvPr id="68" name="Freeform: Shape 101">
                <a:extLst>
                  <a:ext uri="{FF2B5EF4-FFF2-40B4-BE49-F238E27FC236}">
                    <a16:creationId xmlns:a16="http://schemas.microsoft.com/office/drawing/2014/main" id="{7E2BCF71-11BE-3AED-140B-74F41899CD9F}"/>
                  </a:ext>
                </a:extLst>
              </p:cNvPr>
              <p:cNvSpPr/>
              <p:nvPr/>
            </p:nvSpPr>
            <p:spPr>
              <a:xfrm>
                <a:off x="180815" y="3887151"/>
                <a:ext cx="1036294" cy="2674172"/>
              </a:xfrm>
              <a:custGeom>
                <a:avLst/>
                <a:gdLst>
                  <a:gd name="connsiteX0" fmla="*/ 1525870 w 1539422"/>
                  <a:gd name="connsiteY0" fmla="*/ 5585 h 3972502"/>
                  <a:gd name="connsiteX1" fmla="*/ 1525870 w 1539422"/>
                  <a:gd name="connsiteY1" fmla="*/ 5585 h 3972502"/>
                  <a:gd name="connsiteX2" fmla="*/ 1511350 w 1539422"/>
                  <a:gd name="connsiteY2" fmla="*/ 8638 h 3972502"/>
                  <a:gd name="connsiteX3" fmla="*/ 1284090 w 1539422"/>
                  <a:gd name="connsiteY3" fmla="*/ 107971 h 3972502"/>
                  <a:gd name="connsiteX4" fmla="*/ 1028311 w 1539422"/>
                  <a:gd name="connsiteY4" fmla="*/ 304999 h 3972502"/>
                  <a:gd name="connsiteX5" fmla="*/ 900533 w 1539422"/>
                  <a:gd name="connsiteY5" fmla="*/ 527939 h 3972502"/>
                  <a:gd name="connsiteX6" fmla="*/ 260751 w 1539422"/>
                  <a:gd name="connsiteY6" fmla="*/ 1873552 h 3972502"/>
                  <a:gd name="connsiteX7" fmla="*/ 106241 w 1539422"/>
                  <a:gd name="connsiteY7" fmla="*/ 2311690 h 3972502"/>
                  <a:gd name="connsiteX8" fmla="*/ 36247 w 1539422"/>
                  <a:gd name="connsiteY8" fmla="*/ 2619816 h 3972502"/>
                  <a:gd name="connsiteX9" fmla="*/ 23290 w 1539422"/>
                  <a:gd name="connsiteY9" fmla="*/ 2751763 h 3972502"/>
                  <a:gd name="connsiteX10" fmla="*/ 1473 w 1539422"/>
                  <a:gd name="connsiteY10" fmla="*/ 3972502 h 3972502"/>
                  <a:gd name="connsiteX11" fmla="*/ 209819 w 1539422"/>
                  <a:gd name="connsiteY11" fmla="*/ 3972130 h 3972502"/>
                  <a:gd name="connsiteX12" fmla="*/ 251294 w 1539422"/>
                  <a:gd name="connsiteY12" fmla="*/ 3690587 h 3972502"/>
                  <a:gd name="connsiteX13" fmla="*/ 219499 w 1539422"/>
                  <a:gd name="connsiteY13" fmla="*/ 3263470 h 3972502"/>
                  <a:gd name="connsiteX14" fmla="*/ 168418 w 1539422"/>
                  <a:gd name="connsiteY14" fmla="*/ 2934569 h 3972502"/>
                  <a:gd name="connsiteX15" fmla="*/ 233945 w 1539422"/>
                  <a:gd name="connsiteY15" fmla="*/ 2482954 h 3972502"/>
                  <a:gd name="connsiteX16" fmla="*/ 541028 w 1539422"/>
                  <a:gd name="connsiteY16" fmla="*/ 1844660 h 3972502"/>
                  <a:gd name="connsiteX17" fmla="*/ 715941 w 1539422"/>
                  <a:gd name="connsiteY17" fmla="*/ 1499005 h 3972502"/>
                  <a:gd name="connsiteX18" fmla="*/ 1036725 w 1539422"/>
                  <a:gd name="connsiteY18" fmla="*/ 691906 h 3972502"/>
                  <a:gd name="connsiteX19" fmla="*/ 1091604 w 1539422"/>
                  <a:gd name="connsiteY19" fmla="*/ 521536 h 3972502"/>
                  <a:gd name="connsiteX20" fmla="*/ 1130176 w 1539422"/>
                  <a:gd name="connsiteY20" fmla="*/ 459508 h 3972502"/>
                  <a:gd name="connsiteX21" fmla="*/ 1214542 w 1539422"/>
                  <a:gd name="connsiteY21" fmla="*/ 422054 h 3972502"/>
                  <a:gd name="connsiteX22" fmla="*/ 1503457 w 1539422"/>
                  <a:gd name="connsiteY22" fmla="*/ 343496 h 3972502"/>
                  <a:gd name="connsiteX23" fmla="*/ 1509265 w 1539422"/>
                  <a:gd name="connsiteY23" fmla="*/ 325550 h 3972502"/>
                  <a:gd name="connsiteX24" fmla="*/ 1518796 w 1539422"/>
                  <a:gd name="connsiteY24" fmla="*/ 233887 h 3972502"/>
                  <a:gd name="connsiteX25" fmla="*/ 1539422 w 1539422"/>
                  <a:gd name="connsiteY25" fmla="*/ 0 h 3972502"/>
                  <a:gd name="connsiteX26" fmla="*/ 1525870 w 1539422"/>
                  <a:gd name="connsiteY26" fmla="*/ 5585 h 39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9422" h="3972502">
                    <a:moveTo>
                      <a:pt x="1525870" y="5585"/>
                    </a:moveTo>
                    <a:cubicBezTo>
                      <a:pt x="1525870" y="5585"/>
                      <a:pt x="1525870" y="5585"/>
                      <a:pt x="1525870" y="5585"/>
                    </a:cubicBezTo>
                    <a:cubicBezTo>
                      <a:pt x="1521030" y="6553"/>
                      <a:pt x="1515743" y="6702"/>
                      <a:pt x="1511350" y="8638"/>
                    </a:cubicBezTo>
                    <a:cubicBezTo>
                      <a:pt x="1435472" y="41476"/>
                      <a:pt x="1359148" y="73346"/>
                      <a:pt x="1284090" y="107971"/>
                    </a:cubicBezTo>
                    <a:cubicBezTo>
                      <a:pt x="1184087" y="154138"/>
                      <a:pt x="1094285" y="215048"/>
                      <a:pt x="1028311" y="304999"/>
                    </a:cubicBezTo>
                    <a:cubicBezTo>
                      <a:pt x="977528" y="374323"/>
                      <a:pt x="940818" y="452360"/>
                      <a:pt x="900533" y="527939"/>
                    </a:cubicBezTo>
                    <a:cubicBezTo>
                      <a:pt x="709984" y="885583"/>
                      <a:pt x="283984" y="1815024"/>
                      <a:pt x="260751" y="1873552"/>
                    </a:cubicBezTo>
                    <a:cubicBezTo>
                      <a:pt x="203638" y="2017563"/>
                      <a:pt x="149430" y="2162616"/>
                      <a:pt x="106241" y="2311690"/>
                    </a:cubicBezTo>
                    <a:cubicBezTo>
                      <a:pt x="76829" y="2413108"/>
                      <a:pt x="49352" y="2514972"/>
                      <a:pt x="36247" y="2619816"/>
                    </a:cubicBezTo>
                    <a:cubicBezTo>
                      <a:pt x="30811" y="2663525"/>
                      <a:pt x="27088" y="2707831"/>
                      <a:pt x="23290" y="2751763"/>
                    </a:cubicBezTo>
                    <a:cubicBezTo>
                      <a:pt x="20833" y="2779314"/>
                      <a:pt x="-6569" y="3905560"/>
                      <a:pt x="1473" y="3972502"/>
                    </a:cubicBezTo>
                    <a:cubicBezTo>
                      <a:pt x="84871" y="3970790"/>
                      <a:pt x="137590" y="3972502"/>
                      <a:pt x="209819" y="3972130"/>
                    </a:cubicBezTo>
                    <a:cubicBezTo>
                      <a:pt x="232530" y="3879573"/>
                      <a:pt x="246454" y="3785452"/>
                      <a:pt x="251294" y="3690587"/>
                    </a:cubicBezTo>
                    <a:cubicBezTo>
                      <a:pt x="258592" y="3547172"/>
                      <a:pt x="244742" y="3404800"/>
                      <a:pt x="219499" y="3263470"/>
                    </a:cubicBezTo>
                    <a:cubicBezTo>
                      <a:pt x="199990" y="3154233"/>
                      <a:pt x="177130" y="3045294"/>
                      <a:pt x="168418" y="2934569"/>
                    </a:cubicBezTo>
                    <a:cubicBezTo>
                      <a:pt x="156131" y="2779464"/>
                      <a:pt x="182640" y="2629272"/>
                      <a:pt x="233945" y="2482954"/>
                    </a:cubicBezTo>
                    <a:cubicBezTo>
                      <a:pt x="312503" y="2258747"/>
                      <a:pt x="427249" y="2051964"/>
                      <a:pt x="541028" y="1844660"/>
                    </a:cubicBezTo>
                    <a:cubicBezTo>
                      <a:pt x="603205" y="1731403"/>
                      <a:pt x="667540" y="1619039"/>
                      <a:pt x="715941" y="1499005"/>
                    </a:cubicBezTo>
                    <a:cubicBezTo>
                      <a:pt x="824060" y="1230494"/>
                      <a:pt x="930840" y="961311"/>
                      <a:pt x="1036725" y="691906"/>
                    </a:cubicBezTo>
                    <a:cubicBezTo>
                      <a:pt x="1058468" y="636506"/>
                      <a:pt x="1088849" y="583861"/>
                      <a:pt x="1091604" y="521536"/>
                    </a:cubicBezTo>
                    <a:cubicBezTo>
                      <a:pt x="1092721" y="496665"/>
                      <a:pt x="1109475" y="476188"/>
                      <a:pt x="1130176" y="459508"/>
                    </a:cubicBezTo>
                    <a:cubicBezTo>
                      <a:pt x="1155344" y="439180"/>
                      <a:pt x="1184459" y="429649"/>
                      <a:pt x="1214542" y="422054"/>
                    </a:cubicBezTo>
                    <a:cubicBezTo>
                      <a:pt x="1311343" y="397555"/>
                      <a:pt x="1412389" y="388992"/>
                      <a:pt x="1503457" y="343496"/>
                    </a:cubicBezTo>
                    <a:cubicBezTo>
                      <a:pt x="1505393" y="337539"/>
                      <a:pt x="1507329" y="331507"/>
                      <a:pt x="1509265" y="325550"/>
                    </a:cubicBezTo>
                    <a:cubicBezTo>
                      <a:pt x="1512467" y="295021"/>
                      <a:pt x="1516413" y="264491"/>
                      <a:pt x="1518796" y="233887"/>
                    </a:cubicBezTo>
                    <a:cubicBezTo>
                      <a:pt x="1524827" y="155850"/>
                      <a:pt x="1538231" y="78409"/>
                      <a:pt x="1539422" y="0"/>
                    </a:cubicBezTo>
                    <a:cubicBezTo>
                      <a:pt x="1534805" y="1787"/>
                      <a:pt x="1530338" y="3723"/>
                      <a:pt x="1525870" y="5585"/>
                    </a:cubicBezTo>
                    <a:close/>
                  </a:path>
                </a:pathLst>
              </a:custGeom>
              <a:solidFill>
                <a:schemeClr val="accent2">
                  <a:lumMod val="60000"/>
                  <a:lumOff val="40000"/>
                </a:schemeClr>
              </a:solidFill>
              <a:ln w="7435" cap="flat">
                <a:noFill/>
                <a:prstDash val="solid"/>
                <a:miter/>
              </a:ln>
            </p:spPr>
            <p:txBody>
              <a:bodyPr rtlCol="0" anchor="ctr"/>
              <a:lstStyle/>
              <a:p>
                <a:endParaRPr lang="en-US"/>
              </a:p>
            </p:txBody>
          </p:sp>
          <p:sp>
            <p:nvSpPr>
              <p:cNvPr id="69" name="Freeform: Shape 102">
                <a:extLst>
                  <a:ext uri="{FF2B5EF4-FFF2-40B4-BE49-F238E27FC236}">
                    <a16:creationId xmlns:a16="http://schemas.microsoft.com/office/drawing/2014/main" id="{30EB244B-C9E2-B5E3-3B24-C4C38F8E36B4}"/>
                  </a:ext>
                </a:extLst>
              </p:cNvPr>
              <p:cNvSpPr/>
              <p:nvPr/>
            </p:nvSpPr>
            <p:spPr>
              <a:xfrm>
                <a:off x="1874370" y="3064543"/>
                <a:ext cx="274893" cy="187211"/>
              </a:xfrm>
              <a:custGeom>
                <a:avLst/>
                <a:gdLst>
                  <a:gd name="connsiteX0" fmla="*/ 148092 w 408356"/>
                  <a:gd name="connsiteY0" fmla="*/ 278103 h 278103"/>
                  <a:gd name="connsiteX1" fmla="*/ 358 w 408356"/>
                  <a:gd name="connsiteY1" fmla="*/ 145784 h 278103"/>
                  <a:gd name="connsiteX2" fmla="*/ 110042 w 408356"/>
                  <a:gd name="connsiteY2" fmla="*/ 25378 h 278103"/>
                  <a:gd name="connsiteX3" fmla="*/ 242734 w 408356"/>
                  <a:gd name="connsiteY3" fmla="*/ 2667 h 278103"/>
                  <a:gd name="connsiteX4" fmla="*/ 401786 w 408356"/>
                  <a:gd name="connsiteY4" fmla="*/ 172143 h 278103"/>
                  <a:gd name="connsiteX5" fmla="*/ 328515 w 408356"/>
                  <a:gd name="connsiteY5" fmla="*/ 244968 h 278103"/>
                  <a:gd name="connsiteX6" fmla="*/ 148092 w 408356"/>
                  <a:gd name="connsiteY6" fmla="*/ 278103 h 27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356" h="278103">
                    <a:moveTo>
                      <a:pt x="148092" y="278103"/>
                    </a:moveTo>
                    <a:cubicBezTo>
                      <a:pt x="58141" y="278029"/>
                      <a:pt x="6985" y="226129"/>
                      <a:pt x="358" y="145784"/>
                    </a:cubicBezTo>
                    <a:cubicBezTo>
                      <a:pt x="-4556" y="85916"/>
                      <a:pt x="41536" y="35877"/>
                      <a:pt x="110042" y="25378"/>
                    </a:cubicBezTo>
                    <a:cubicBezTo>
                      <a:pt x="154347" y="18602"/>
                      <a:pt x="198578" y="10783"/>
                      <a:pt x="242734" y="2667"/>
                    </a:cubicBezTo>
                    <a:cubicBezTo>
                      <a:pt x="348620" y="-16768"/>
                      <a:pt x="432986" y="73108"/>
                      <a:pt x="401786" y="172143"/>
                    </a:cubicBezTo>
                    <a:cubicBezTo>
                      <a:pt x="390021" y="209449"/>
                      <a:pt x="365001" y="236553"/>
                      <a:pt x="328515" y="244968"/>
                    </a:cubicBezTo>
                    <a:cubicBezTo>
                      <a:pt x="263509" y="260158"/>
                      <a:pt x="197237" y="269391"/>
                      <a:pt x="148092" y="278103"/>
                    </a:cubicBezTo>
                    <a:close/>
                  </a:path>
                </a:pathLst>
              </a:custGeom>
              <a:solidFill>
                <a:srgbClr val="F4B8B1"/>
              </a:solidFill>
              <a:ln w="7435" cap="flat">
                <a:noFill/>
                <a:prstDash val="solid"/>
                <a:miter/>
              </a:ln>
            </p:spPr>
            <p:txBody>
              <a:bodyPr rtlCol="0" anchor="ctr"/>
              <a:lstStyle/>
              <a:p>
                <a:endParaRPr lang="en-US"/>
              </a:p>
            </p:txBody>
          </p:sp>
          <p:sp>
            <p:nvSpPr>
              <p:cNvPr id="70" name="Freeform: Shape 103">
                <a:extLst>
                  <a:ext uri="{FF2B5EF4-FFF2-40B4-BE49-F238E27FC236}">
                    <a16:creationId xmlns:a16="http://schemas.microsoft.com/office/drawing/2014/main" id="{6B42D82F-5098-445A-5ECC-2EBFD15CD2BA}"/>
                  </a:ext>
                </a:extLst>
              </p:cNvPr>
              <p:cNvSpPr/>
              <p:nvPr/>
            </p:nvSpPr>
            <p:spPr>
              <a:xfrm>
                <a:off x="2404043" y="3016674"/>
                <a:ext cx="105543" cy="169615"/>
              </a:xfrm>
              <a:custGeom>
                <a:avLst/>
                <a:gdLst>
                  <a:gd name="connsiteX0" fmla="*/ 17871 w 156785"/>
                  <a:gd name="connsiteY0" fmla="*/ 251966 h 251965"/>
                  <a:gd name="connsiteX1" fmla="*/ 56294 w 156785"/>
                  <a:gd name="connsiteY1" fmla="*/ 246604 h 251965"/>
                  <a:gd name="connsiteX2" fmla="*/ 156297 w 156785"/>
                  <a:gd name="connsiteY2" fmla="*/ 146303 h 251965"/>
                  <a:gd name="connsiteX3" fmla="*/ 71335 w 156785"/>
                  <a:gd name="connsiteY3" fmla="*/ 2144 h 251965"/>
                  <a:gd name="connsiteX4" fmla="*/ 40656 w 156785"/>
                  <a:gd name="connsiteY4" fmla="*/ 15398 h 251965"/>
                  <a:gd name="connsiteX5" fmla="*/ 0 w 156785"/>
                  <a:gd name="connsiteY5" fmla="*/ 81521 h 251965"/>
                  <a:gd name="connsiteX6" fmla="*/ 0 w 156785"/>
                  <a:gd name="connsiteY6" fmla="*/ 81521 h 251965"/>
                  <a:gd name="connsiteX7" fmla="*/ 17871 w 156785"/>
                  <a:gd name="connsiteY7" fmla="*/ 251966 h 2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85" h="251965">
                    <a:moveTo>
                      <a:pt x="17871" y="251966"/>
                    </a:moveTo>
                    <a:cubicBezTo>
                      <a:pt x="30679" y="250179"/>
                      <a:pt x="43561" y="248838"/>
                      <a:pt x="56294" y="246604"/>
                    </a:cubicBezTo>
                    <a:cubicBezTo>
                      <a:pt x="112438" y="236924"/>
                      <a:pt x="152350" y="196715"/>
                      <a:pt x="156297" y="146303"/>
                    </a:cubicBezTo>
                    <a:cubicBezTo>
                      <a:pt x="161435" y="80404"/>
                      <a:pt x="125618" y="20313"/>
                      <a:pt x="71335" y="2144"/>
                    </a:cubicBezTo>
                    <a:cubicBezTo>
                      <a:pt x="55847" y="-3068"/>
                      <a:pt x="48177" y="1176"/>
                      <a:pt x="40656" y="15398"/>
                    </a:cubicBezTo>
                    <a:cubicBezTo>
                      <a:pt x="28594" y="38184"/>
                      <a:pt x="13701" y="59555"/>
                      <a:pt x="0" y="81521"/>
                    </a:cubicBezTo>
                    <a:cubicBezTo>
                      <a:pt x="0" y="81521"/>
                      <a:pt x="0" y="81521"/>
                      <a:pt x="0" y="81521"/>
                    </a:cubicBezTo>
                    <a:cubicBezTo>
                      <a:pt x="9903" y="161717"/>
                      <a:pt x="11914" y="210192"/>
                      <a:pt x="17871" y="251966"/>
                    </a:cubicBezTo>
                    <a:close/>
                  </a:path>
                </a:pathLst>
              </a:custGeom>
              <a:noFill/>
              <a:ln w="7435" cap="flat">
                <a:noFill/>
                <a:prstDash val="solid"/>
                <a:miter/>
              </a:ln>
            </p:spPr>
            <p:txBody>
              <a:bodyPr rtlCol="0" anchor="ctr"/>
              <a:lstStyle/>
              <a:p>
                <a:endParaRPr lang="en-US"/>
              </a:p>
            </p:txBody>
          </p:sp>
          <p:sp>
            <p:nvSpPr>
              <p:cNvPr id="71" name="Freeform: Shape 104">
                <a:extLst>
                  <a:ext uri="{FF2B5EF4-FFF2-40B4-BE49-F238E27FC236}">
                    <a16:creationId xmlns:a16="http://schemas.microsoft.com/office/drawing/2014/main" id="{2A878E93-3B38-783F-8C84-C9E8E2516AEF}"/>
                  </a:ext>
                </a:extLst>
              </p:cNvPr>
              <p:cNvSpPr/>
              <p:nvPr/>
            </p:nvSpPr>
            <p:spPr>
              <a:xfrm>
                <a:off x="2404093" y="3071551"/>
                <a:ext cx="11980" cy="114738"/>
              </a:xfrm>
              <a:custGeom>
                <a:avLst/>
                <a:gdLst>
                  <a:gd name="connsiteX0" fmla="*/ 17796 w 17796"/>
                  <a:gd name="connsiteY0" fmla="*/ 170445 h 170444"/>
                  <a:gd name="connsiteX1" fmla="*/ 0 w 17796"/>
                  <a:gd name="connsiteY1" fmla="*/ 0 h 170444"/>
                  <a:gd name="connsiteX2" fmla="*/ 0 w 17796"/>
                  <a:gd name="connsiteY2" fmla="*/ 0 h 170444"/>
                  <a:gd name="connsiteX3" fmla="*/ 0 w 17796"/>
                  <a:gd name="connsiteY3" fmla="*/ 0 h 170444"/>
                  <a:gd name="connsiteX4" fmla="*/ 17796 w 17796"/>
                  <a:gd name="connsiteY4" fmla="*/ 170445 h 17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6" h="170444">
                    <a:moveTo>
                      <a:pt x="17796" y="170445"/>
                    </a:moveTo>
                    <a:cubicBezTo>
                      <a:pt x="11765" y="128671"/>
                      <a:pt x="9829" y="80196"/>
                      <a:pt x="0" y="0"/>
                    </a:cubicBezTo>
                    <a:cubicBezTo>
                      <a:pt x="0" y="0"/>
                      <a:pt x="0" y="0"/>
                      <a:pt x="0" y="0"/>
                    </a:cubicBezTo>
                    <a:cubicBezTo>
                      <a:pt x="0" y="0"/>
                      <a:pt x="0" y="0"/>
                      <a:pt x="0" y="0"/>
                    </a:cubicBezTo>
                    <a:cubicBezTo>
                      <a:pt x="1415" y="57262"/>
                      <a:pt x="9457" y="113853"/>
                      <a:pt x="17796" y="170445"/>
                    </a:cubicBezTo>
                    <a:close/>
                  </a:path>
                </a:pathLst>
              </a:custGeom>
              <a:solidFill>
                <a:srgbClr val="F4B8B1"/>
              </a:solidFill>
              <a:ln w="7435" cap="flat">
                <a:noFill/>
                <a:prstDash val="solid"/>
                <a:miter/>
              </a:ln>
            </p:spPr>
            <p:txBody>
              <a:bodyPr rtlCol="0" anchor="ctr"/>
              <a:lstStyle/>
              <a:p>
                <a:endParaRPr lang="en-US"/>
              </a:p>
            </p:txBody>
          </p:sp>
          <p:sp>
            <p:nvSpPr>
              <p:cNvPr id="72" name="Freeform: Shape 105">
                <a:extLst>
                  <a:ext uri="{FF2B5EF4-FFF2-40B4-BE49-F238E27FC236}">
                    <a16:creationId xmlns:a16="http://schemas.microsoft.com/office/drawing/2014/main" id="{ECFE9233-0806-6A66-E69C-9DD0513FEF04}"/>
                  </a:ext>
                </a:extLst>
              </p:cNvPr>
              <p:cNvSpPr/>
              <p:nvPr/>
            </p:nvSpPr>
            <p:spPr>
              <a:xfrm>
                <a:off x="1327805" y="2395328"/>
                <a:ext cx="1199438" cy="879714"/>
              </a:xfrm>
              <a:custGeom>
                <a:avLst/>
                <a:gdLst>
                  <a:gd name="connsiteX0" fmla="*/ 1682603 w 1781773"/>
                  <a:gd name="connsiteY0" fmla="*/ 905723 h 1306821"/>
                  <a:gd name="connsiteX1" fmla="*/ 1669945 w 1781773"/>
                  <a:gd name="connsiteY1" fmla="*/ 871619 h 1306821"/>
                  <a:gd name="connsiteX2" fmla="*/ 1707846 w 1781773"/>
                  <a:gd name="connsiteY2" fmla="*/ 676676 h 1306821"/>
                  <a:gd name="connsiteX3" fmla="*/ 1566963 w 1781773"/>
                  <a:gd name="connsiteY3" fmla="*/ 402505 h 1306821"/>
                  <a:gd name="connsiteX4" fmla="*/ 1534646 w 1781773"/>
                  <a:gd name="connsiteY4" fmla="*/ 316724 h 1306821"/>
                  <a:gd name="connsiteX5" fmla="*/ 1535689 w 1781773"/>
                  <a:gd name="connsiteY5" fmla="*/ 301906 h 1306821"/>
                  <a:gd name="connsiteX6" fmla="*/ 1425633 w 1781773"/>
                  <a:gd name="connsiteY6" fmla="*/ 105176 h 1306821"/>
                  <a:gd name="connsiteX7" fmla="*/ 925543 w 1781773"/>
                  <a:gd name="connsiteY7" fmla="*/ 19544 h 1306821"/>
                  <a:gd name="connsiteX8" fmla="*/ 139739 w 1781773"/>
                  <a:gd name="connsiteY8" fmla="*/ 461852 h 1306821"/>
                  <a:gd name="connsiteX9" fmla="*/ 8090 w 1781773"/>
                  <a:gd name="connsiteY9" fmla="*/ 896341 h 1306821"/>
                  <a:gd name="connsiteX10" fmla="*/ 191714 w 1781773"/>
                  <a:gd name="connsiteY10" fmla="*/ 1305959 h 1306821"/>
                  <a:gd name="connsiteX11" fmla="*/ 198118 w 1781773"/>
                  <a:gd name="connsiteY11" fmla="*/ 1273717 h 1306821"/>
                  <a:gd name="connsiteX12" fmla="*/ 319269 w 1781773"/>
                  <a:gd name="connsiteY12" fmla="*/ 1132312 h 1306821"/>
                  <a:gd name="connsiteX13" fmla="*/ 487926 w 1781773"/>
                  <a:gd name="connsiteY13" fmla="*/ 1221444 h 1306821"/>
                  <a:gd name="connsiteX14" fmla="*/ 507733 w 1781773"/>
                  <a:gd name="connsiteY14" fmla="*/ 1251825 h 1306821"/>
                  <a:gd name="connsiteX15" fmla="*/ 542805 w 1781773"/>
                  <a:gd name="connsiteY15" fmla="*/ 1199552 h 1306821"/>
                  <a:gd name="connsiteX16" fmla="*/ 577877 w 1781773"/>
                  <a:gd name="connsiteY16" fmla="*/ 1180266 h 1306821"/>
                  <a:gd name="connsiteX17" fmla="*/ 765895 w 1781773"/>
                  <a:gd name="connsiteY17" fmla="*/ 1194042 h 1306821"/>
                  <a:gd name="connsiteX18" fmla="*/ 805137 w 1781773"/>
                  <a:gd name="connsiteY18" fmla="*/ 1221593 h 1306821"/>
                  <a:gd name="connsiteX19" fmla="*/ 962774 w 1781773"/>
                  <a:gd name="connsiteY19" fmla="*/ 1304842 h 1306821"/>
                  <a:gd name="connsiteX20" fmla="*/ 1127411 w 1781773"/>
                  <a:gd name="connsiteY20" fmla="*/ 1276174 h 1306821"/>
                  <a:gd name="connsiteX21" fmla="*/ 1247891 w 1781773"/>
                  <a:gd name="connsiteY21" fmla="*/ 1142216 h 1306821"/>
                  <a:gd name="connsiteX22" fmla="*/ 1249678 w 1781773"/>
                  <a:gd name="connsiteY22" fmla="*/ 1098581 h 1306821"/>
                  <a:gd name="connsiteX23" fmla="*/ 1296292 w 1781773"/>
                  <a:gd name="connsiteY23" fmla="*/ 1090911 h 1306821"/>
                  <a:gd name="connsiteX24" fmla="*/ 1302249 w 1781773"/>
                  <a:gd name="connsiteY24" fmla="*/ 1090316 h 1306821"/>
                  <a:gd name="connsiteX25" fmla="*/ 1327119 w 1781773"/>
                  <a:gd name="connsiteY25" fmla="*/ 1109155 h 1306821"/>
                  <a:gd name="connsiteX26" fmla="*/ 1499872 w 1781773"/>
                  <a:gd name="connsiteY26" fmla="*/ 1228816 h 1306821"/>
                  <a:gd name="connsiteX27" fmla="*/ 1614694 w 1781773"/>
                  <a:gd name="connsiteY27" fmla="*/ 1210870 h 1306821"/>
                  <a:gd name="connsiteX28" fmla="*/ 1643883 w 1781773"/>
                  <a:gd name="connsiteY28" fmla="*/ 1204392 h 1306821"/>
                  <a:gd name="connsiteX29" fmla="*/ 1780820 w 1781773"/>
                  <a:gd name="connsiteY29" fmla="*/ 1079891 h 1306821"/>
                  <a:gd name="connsiteX30" fmla="*/ 1682603 w 1781773"/>
                  <a:gd name="connsiteY30" fmla="*/ 905723 h 1306821"/>
                  <a:gd name="connsiteX31" fmla="*/ 1211553 w 1781773"/>
                  <a:gd name="connsiteY31" fmla="*/ 1171927 h 1306821"/>
                  <a:gd name="connsiteX32" fmla="*/ 1140442 w 1781773"/>
                  <a:gd name="connsiteY32" fmla="*/ 1242666 h 1306821"/>
                  <a:gd name="connsiteX33" fmla="*/ 959423 w 1781773"/>
                  <a:gd name="connsiteY33" fmla="*/ 1276472 h 1306821"/>
                  <a:gd name="connsiteX34" fmla="*/ 811615 w 1781773"/>
                  <a:gd name="connsiteY34" fmla="*/ 1143407 h 1306821"/>
                  <a:gd name="connsiteX35" fmla="*/ 919139 w 1781773"/>
                  <a:gd name="connsiteY35" fmla="*/ 1024714 h 1306821"/>
                  <a:gd name="connsiteX36" fmla="*/ 1054363 w 1781773"/>
                  <a:gd name="connsiteY36" fmla="*/ 1001631 h 1306821"/>
                  <a:gd name="connsiteX37" fmla="*/ 1211553 w 1781773"/>
                  <a:gd name="connsiteY37" fmla="*/ 1171927 h 1306821"/>
                  <a:gd name="connsiteX38" fmla="*/ 1323173 w 1781773"/>
                  <a:gd name="connsiteY38" fmla="*/ 1040351 h 1306821"/>
                  <a:gd name="connsiteX39" fmla="*/ 1294058 w 1781773"/>
                  <a:gd name="connsiteY39" fmla="*/ 1067158 h 1306821"/>
                  <a:gd name="connsiteX40" fmla="*/ 1249678 w 1781773"/>
                  <a:gd name="connsiteY40" fmla="*/ 1072519 h 1306821"/>
                  <a:gd name="connsiteX41" fmla="*/ 1232701 w 1781773"/>
                  <a:gd name="connsiteY41" fmla="*/ 1064328 h 1306821"/>
                  <a:gd name="connsiteX42" fmla="*/ 1027556 w 1781773"/>
                  <a:gd name="connsiteY42" fmla="*/ 976388 h 1306821"/>
                  <a:gd name="connsiteX43" fmla="*/ 901342 w 1781773"/>
                  <a:gd name="connsiteY43" fmla="*/ 999620 h 1306821"/>
                  <a:gd name="connsiteX44" fmla="*/ 786447 w 1781773"/>
                  <a:gd name="connsiteY44" fmla="*/ 1142142 h 1306821"/>
                  <a:gd name="connsiteX45" fmla="*/ 760459 w 1781773"/>
                  <a:gd name="connsiteY45" fmla="*/ 1166267 h 1306821"/>
                  <a:gd name="connsiteX46" fmla="*/ 665147 w 1781773"/>
                  <a:gd name="connsiteY46" fmla="*/ 1157481 h 1306821"/>
                  <a:gd name="connsiteX47" fmla="*/ 570207 w 1781773"/>
                  <a:gd name="connsiteY47" fmla="*/ 1149439 h 1306821"/>
                  <a:gd name="connsiteX48" fmla="*/ 608034 w 1781773"/>
                  <a:gd name="connsiteY48" fmla="*/ 994482 h 1306821"/>
                  <a:gd name="connsiteX49" fmla="*/ 602301 w 1781773"/>
                  <a:gd name="connsiteY49" fmla="*/ 746894 h 1306821"/>
                  <a:gd name="connsiteX50" fmla="*/ 624863 w 1781773"/>
                  <a:gd name="connsiteY50" fmla="*/ 717035 h 1306821"/>
                  <a:gd name="connsiteX51" fmla="*/ 1197033 w 1781773"/>
                  <a:gd name="connsiteY51" fmla="*/ 606086 h 1306821"/>
                  <a:gd name="connsiteX52" fmla="*/ 1463013 w 1781773"/>
                  <a:gd name="connsiteY52" fmla="*/ 447183 h 1306821"/>
                  <a:gd name="connsiteX53" fmla="*/ 1558623 w 1781773"/>
                  <a:gd name="connsiteY53" fmla="*/ 703036 h 1306821"/>
                  <a:gd name="connsiteX54" fmla="*/ 1578877 w 1781773"/>
                  <a:gd name="connsiteY54" fmla="*/ 878246 h 1306821"/>
                  <a:gd name="connsiteX55" fmla="*/ 1560038 w 1781773"/>
                  <a:gd name="connsiteY55" fmla="*/ 903489 h 1306821"/>
                  <a:gd name="connsiteX56" fmla="*/ 1448121 w 1781773"/>
                  <a:gd name="connsiteY56" fmla="*/ 922105 h 1306821"/>
                  <a:gd name="connsiteX57" fmla="*/ 1323173 w 1781773"/>
                  <a:gd name="connsiteY57" fmla="*/ 1040351 h 1306821"/>
                  <a:gd name="connsiteX58" fmla="*/ 1751481 w 1781773"/>
                  <a:gd name="connsiteY58" fmla="*/ 1074157 h 1306821"/>
                  <a:gd name="connsiteX59" fmla="*/ 1651776 w 1781773"/>
                  <a:gd name="connsiteY59" fmla="*/ 1174160 h 1306821"/>
                  <a:gd name="connsiteX60" fmla="*/ 1613502 w 1781773"/>
                  <a:gd name="connsiteY60" fmla="*/ 1179447 h 1306821"/>
                  <a:gd name="connsiteX61" fmla="*/ 1448865 w 1781773"/>
                  <a:gd name="connsiteY61" fmla="*/ 1198212 h 1306821"/>
                  <a:gd name="connsiteX62" fmla="*/ 1347671 w 1781773"/>
                  <a:gd name="connsiteY62" fmla="*/ 1061350 h 1306821"/>
                  <a:gd name="connsiteX63" fmla="*/ 1452961 w 1781773"/>
                  <a:gd name="connsiteY63" fmla="*/ 951294 h 1306821"/>
                  <a:gd name="connsiteX64" fmla="*/ 1564580 w 1781773"/>
                  <a:gd name="connsiteY64" fmla="*/ 930891 h 1306821"/>
                  <a:gd name="connsiteX65" fmla="*/ 1587440 w 1781773"/>
                  <a:gd name="connsiteY65" fmla="*/ 947199 h 1306821"/>
                  <a:gd name="connsiteX66" fmla="*/ 1595706 w 1781773"/>
                  <a:gd name="connsiteY66" fmla="*/ 1009375 h 1306821"/>
                  <a:gd name="connsiteX67" fmla="*/ 1636288 w 1781773"/>
                  <a:gd name="connsiteY67" fmla="*/ 943550 h 1306821"/>
                  <a:gd name="connsiteX68" fmla="*/ 1666892 w 1781773"/>
                  <a:gd name="connsiteY68" fmla="*/ 930370 h 1306821"/>
                  <a:gd name="connsiteX69" fmla="*/ 1751481 w 1781773"/>
                  <a:gd name="connsiteY69" fmla="*/ 1074157 h 130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81773" h="1306821">
                    <a:moveTo>
                      <a:pt x="1682603" y="905723"/>
                    </a:moveTo>
                    <a:cubicBezTo>
                      <a:pt x="1659669" y="896787"/>
                      <a:pt x="1663094" y="888001"/>
                      <a:pt x="1669945" y="871619"/>
                    </a:cubicBezTo>
                    <a:cubicBezTo>
                      <a:pt x="1696007" y="809294"/>
                      <a:pt x="1711644" y="744288"/>
                      <a:pt x="1707846" y="676676"/>
                    </a:cubicBezTo>
                    <a:cubicBezTo>
                      <a:pt x="1701591" y="565057"/>
                      <a:pt x="1650436" y="474808"/>
                      <a:pt x="1566963" y="402505"/>
                    </a:cubicBezTo>
                    <a:cubicBezTo>
                      <a:pt x="1539859" y="379049"/>
                      <a:pt x="1508063" y="359764"/>
                      <a:pt x="1534646" y="316724"/>
                    </a:cubicBezTo>
                    <a:cubicBezTo>
                      <a:pt x="1536955" y="313001"/>
                      <a:pt x="1535391" y="306895"/>
                      <a:pt x="1535689" y="301906"/>
                    </a:cubicBezTo>
                    <a:cubicBezTo>
                      <a:pt x="1541348" y="212700"/>
                      <a:pt x="1492054" y="153577"/>
                      <a:pt x="1425633" y="105176"/>
                    </a:cubicBezTo>
                    <a:cubicBezTo>
                      <a:pt x="1273357" y="-5773"/>
                      <a:pt x="1101572" y="-18878"/>
                      <a:pt x="925543" y="19544"/>
                    </a:cubicBezTo>
                    <a:cubicBezTo>
                      <a:pt x="619353" y="86337"/>
                      <a:pt x="359478" y="239358"/>
                      <a:pt x="139739" y="461852"/>
                    </a:cubicBezTo>
                    <a:cubicBezTo>
                      <a:pt x="19482" y="583524"/>
                      <a:pt x="-18568" y="730959"/>
                      <a:pt x="8090" y="896341"/>
                    </a:cubicBezTo>
                    <a:cubicBezTo>
                      <a:pt x="32662" y="1048766"/>
                      <a:pt x="99604" y="1183245"/>
                      <a:pt x="191714" y="1305959"/>
                    </a:cubicBezTo>
                    <a:cubicBezTo>
                      <a:pt x="193874" y="1295236"/>
                      <a:pt x="196182" y="1284514"/>
                      <a:pt x="198118" y="1273717"/>
                    </a:cubicBezTo>
                    <a:cubicBezTo>
                      <a:pt x="210553" y="1203350"/>
                      <a:pt x="263496" y="1141471"/>
                      <a:pt x="319269" y="1132312"/>
                    </a:cubicBezTo>
                    <a:cubicBezTo>
                      <a:pt x="385913" y="1121366"/>
                      <a:pt x="448014" y="1154577"/>
                      <a:pt x="487926" y="1221444"/>
                    </a:cubicBezTo>
                    <a:cubicBezTo>
                      <a:pt x="493809" y="1231273"/>
                      <a:pt x="495224" y="1244155"/>
                      <a:pt x="507733" y="1251825"/>
                    </a:cubicBezTo>
                    <a:cubicBezTo>
                      <a:pt x="519722" y="1234252"/>
                      <a:pt x="533051" y="1217870"/>
                      <a:pt x="542805" y="1199552"/>
                    </a:cubicBezTo>
                    <a:cubicBezTo>
                      <a:pt x="550996" y="1184213"/>
                      <a:pt x="560676" y="1178852"/>
                      <a:pt x="577877" y="1180266"/>
                    </a:cubicBezTo>
                    <a:cubicBezTo>
                      <a:pt x="640500" y="1185553"/>
                      <a:pt x="703198" y="1189649"/>
                      <a:pt x="765895" y="1194042"/>
                    </a:cubicBezTo>
                    <a:cubicBezTo>
                      <a:pt x="784660" y="1195382"/>
                      <a:pt x="796276" y="1201414"/>
                      <a:pt x="805137" y="1221593"/>
                    </a:cubicBezTo>
                    <a:cubicBezTo>
                      <a:pt x="831124" y="1280940"/>
                      <a:pt x="900821" y="1315714"/>
                      <a:pt x="962774" y="1304842"/>
                    </a:cubicBezTo>
                    <a:cubicBezTo>
                      <a:pt x="1017653" y="1295236"/>
                      <a:pt x="1072532" y="1285705"/>
                      <a:pt x="1127411" y="1276174"/>
                    </a:cubicBezTo>
                    <a:cubicBezTo>
                      <a:pt x="1193831" y="1264632"/>
                      <a:pt x="1242902" y="1208934"/>
                      <a:pt x="1247891" y="1142216"/>
                    </a:cubicBezTo>
                    <a:cubicBezTo>
                      <a:pt x="1249008" y="1127175"/>
                      <a:pt x="1234711" y="1108261"/>
                      <a:pt x="1249678" y="1098581"/>
                    </a:cubicBezTo>
                    <a:cubicBezTo>
                      <a:pt x="1261816" y="1090688"/>
                      <a:pt x="1280506" y="1093071"/>
                      <a:pt x="1296292" y="1090911"/>
                    </a:cubicBezTo>
                    <a:cubicBezTo>
                      <a:pt x="1298302" y="1090613"/>
                      <a:pt x="1300313" y="1090688"/>
                      <a:pt x="1302249" y="1090316"/>
                    </a:cubicBezTo>
                    <a:cubicBezTo>
                      <a:pt x="1317588" y="1087486"/>
                      <a:pt x="1323768" y="1091730"/>
                      <a:pt x="1327119" y="1109155"/>
                    </a:cubicBezTo>
                    <a:cubicBezTo>
                      <a:pt x="1343948" y="1197616"/>
                      <a:pt x="1430473" y="1242964"/>
                      <a:pt x="1499872" y="1228816"/>
                    </a:cubicBezTo>
                    <a:cubicBezTo>
                      <a:pt x="1537774" y="1221072"/>
                      <a:pt x="1576345" y="1216753"/>
                      <a:pt x="1614694" y="1210870"/>
                    </a:cubicBezTo>
                    <a:cubicBezTo>
                      <a:pt x="1624374" y="1208637"/>
                      <a:pt x="1634054" y="1205733"/>
                      <a:pt x="1643883" y="1204392"/>
                    </a:cubicBezTo>
                    <a:cubicBezTo>
                      <a:pt x="1719313" y="1194191"/>
                      <a:pt x="1774639" y="1146163"/>
                      <a:pt x="1780820" y="1079891"/>
                    </a:cubicBezTo>
                    <a:cubicBezTo>
                      <a:pt x="1787447" y="1008332"/>
                      <a:pt x="1760044" y="935955"/>
                      <a:pt x="1682603" y="905723"/>
                    </a:cubicBezTo>
                    <a:close/>
                    <a:moveTo>
                      <a:pt x="1211553" y="1171927"/>
                    </a:moveTo>
                    <a:cubicBezTo>
                      <a:pt x="1199863" y="1207669"/>
                      <a:pt x="1176035" y="1234475"/>
                      <a:pt x="1140442" y="1242666"/>
                    </a:cubicBezTo>
                    <a:cubicBezTo>
                      <a:pt x="1074766" y="1257856"/>
                      <a:pt x="1007749" y="1267685"/>
                      <a:pt x="959423" y="1276472"/>
                    </a:cubicBezTo>
                    <a:cubicBezTo>
                      <a:pt x="868653" y="1276174"/>
                      <a:pt x="817274" y="1223157"/>
                      <a:pt x="811615" y="1143407"/>
                    </a:cubicBezTo>
                    <a:cubicBezTo>
                      <a:pt x="807445" y="1084582"/>
                      <a:pt x="852346" y="1035437"/>
                      <a:pt x="919139" y="1024714"/>
                    </a:cubicBezTo>
                    <a:cubicBezTo>
                      <a:pt x="964263" y="1017491"/>
                      <a:pt x="1009313" y="1009673"/>
                      <a:pt x="1054363" y="1001631"/>
                    </a:cubicBezTo>
                    <a:cubicBezTo>
                      <a:pt x="1159727" y="982717"/>
                      <a:pt x="1243647" y="1073487"/>
                      <a:pt x="1211553" y="1171927"/>
                    </a:cubicBezTo>
                    <a:close/>
                    <a:moveTo>
                      <a:pt x="1323173" y="1040351"/>
                    </a:moveTo>
                    <a:cubicBezTo>
                      <a:pt x="1319375" y="1057776"/>
                      <a:pt x="1315205" y="1068647"/>
                      <a:pt x="1294058" y="1067158"/>
                    </a:cubicBezTo>
                    <a:cubicBezTo>
                      <a:pt x="1279463" y="1066190"/>
                      <a:pt x="1264422" y="1070360"/>
                      <a:pt x="1249678" y="1072519"/>
                    </a:cubicBezTo>
                    <a:cubicBezTo>
                      <a:pt x="1242008" y="1073636"/>
                      <a:pt x="1236349" y="1071998"/>
                      <a:pt x="1232701" y="1064328"/>
                    </a:cubicBezTo>
                    <a:cubicBezTo>
                      <a:pt x="1190183" y="974750"/>
                      <a:pt x="1116614" y="958070"/>
                      <a:pt x="1027556" y="976388"/>
                    </a:cubicBezTo>
                    <a:cubicBezTo>
                      <a:pt x="985634" y="985026"/>
                      <a:pt x="943265" y="991131"/>
                      <a:pt x="901342" y="999620"/>
                    </a:cubicBezTo>
                    <a:cubicBezTo>
                      <a:pt x="830603" y="1013917"/>
                      <a:pt x="785330" y="1069392"/>
                      <a:pt x="786447" y="1142142"/>
                    </a:cubicBezTo>
                    <a:cubicBezTo>
                      <a:pt x="786745" y="1163289"/>
                      <a:pt x="782649" y="1169767"/>
                      <a:pt x="760459" y="1166267"/>
                    </a:cubicBezTo>
                    <a:cubicBezTo>
                      <a:pt x="729036" y="1161278"/>
                      <a:pt x="696943" y="1160162"/>
                      <a:pt x="665147" y="1157481"/>
                    </a:cubicBezTo>
                    <a:cubicBezTo>
                      <a:pt x="634469" y="1154875"/>
                      <a:pt x="603269" y="1157630"/>
                      <a:pt x="570207" y="1149439"/>
                    </a:cubicBezTo>
                    <a:cubicBezTo>
                      <a:pt x="587706" y="1098581"/>
                      <a:pt x="602673" y="1047723"/>
                      <a:pt x="608034" y="994482"/>
                    </a:cubicBezTo>
                    <a:cubicBezTo>
                      <a:pt x="616449" y="911680"/>
                      <a:pt x="616076" y="828952"/>
                      <a:pt x="602301" y="746894"/>
                    </a:cubicBezTo>
                    <a:cubicBezTo>
                      <a:pt x="598652" y="725226"/>
                      <a:pt x="600663" y="718896"/>
                      <a:pt x="624863" y="717035"/>
                    </a:cubicBezTo>
                    <a:cubicBezTo>
                      <a:pt x="819806" y="702142"/>
                      <a:pt x="1012589" y="675559"/>
                      <a:pt x="1197033" y="606086"/>
                    </a:cubicBezTo>
                    <a:cubicBezTo>
                      <a:pt x="1294579" y="569376"/>
                      <a:pt x="1386094" y="522613"/>
                      <a:pt x="1463013" y="447183"/>
                    </a:cubicBezTo>
                    <a:cubicBezTo>
                      <a:pt x="1514169" y="526485"/>
                      <a:pt x="1544997" y="611819"/>
                      <a:pt x="1558623" y="703036"/>
                    </a:cubicBezTo>
                    <a:cubicBezTo>
                      <a:pt x="1567261" y="761117"/>
                      <a:pt x="1570984" y="819942"/>
                      <a:pt x="1578877" y="878246"/>
                    </a:cubicBezTo>
                    <a:cubicBezTo>
                      <a:pt x="1581260" y="895968"/>
                      <a:pt x="1575452" y="901106"/>
                      <a:pt x="1560038" y="903489"/>
                    </a:cubicBezTo>
                    <a:cubicBezTo>
                      <a:pt x="1522658" y="909223"/>
                      <a:pt x="1485427" y="915999"/>
                      <a:pt x="1448121" y="922105"/>
                    </a:cubicBezTo>
                    <a:cubicBezTo>
                      <a:pt x="1378945" y="933498"/>
                      <a:pt x="1338438" y="970952"/>
                      <a:pt x="1323173" y="1040351"/>
                    </a:cubicBezTo>
                    <a:close/>
                    <a:moveTo>
                      <a:pt x="1751481" y="1074157"/>
                    </a:moveTo>
                    <a:cubicBezTo>
                      <a:pt x="1747535" y="1124494"/>
                      <a:pt x="1707772" y="1164555"/>
                      <a:pt x="1651776" y="1174160"/>
                    </a:cubicBezTo>
                    <a:cubicBezTo>
                      <a:pt x="1639117" y="1176320"/>
                      <a:pt x="1626235" y="1177735"/>
                      <a:pt x="1613502" y="1179447"/>
                    </a:cubicBezTo>
                    <a:cubicBezTo>
                      <a:pt x="1558772" y="1187489"/>
                      <a:pt x="1505382" y="1210200"/>
                      <a:pt x="1448865" y="1198212"/>
                    </a:cubicBezTo>
                    <a:cubicBezTo>
                      <a:pt x="1385200" y="1184734"/>
                      <a:pt x="1346554" y="1131047"/>
                      <a:pt x="1347671" y="1061350"/>
                    </a:cubicBezTo>
                    <a:cubicBezTo>
                      <a:pt x="1348564" y="1003045"/>
                      <a:pt x="1386838" y="963134"/>
                      <a:pt x="1452961" y="951294"/>
                    </a:cubicBezTo>
                    <a:cubicBezTo>
                      <a:pt x="1490192" y="944667"/>
                      <a:pt x="1527796" y="939529"/>
                      <a:pt x="1564580" y="930891"/>
                    </a:cubicBezTo>
                    <a:cubicBezTo>
                      <a:pt x="1582004" y="926796"/>
                      <a:pt x="1585057" y="933423"/>
                      <a:pt x="1587440" y="947199"/>
                    </a:cubicBezTo>
                    <a:cubicBezTo>
                      <a:pt x="1591014" y="967825"/>
                      <a:pt x="1587887" y="989344"/>
                      <a:pt x="1595706" y="1009375"/>
                    </a:cubicBezTo>
                    <a:cubicBezTo>
                      <a:pt x="1609407" y="987483"/>
                      <a:pt x="1624225" y="966261"/>
                      <a:pt x="1636288" y="943550"/>
                    </a:cubicBezTo>
                    <a:cubicBezTo>
                      <a:pt x="1643808" y="929402"/>
                      <a:pt x="1651478" y="925158"/>
                      <a:pt x="1666892" y="930370"/>
                    </a:cubicBezTo>
                    <a:cubicBezTo>
                      <a:pt x="1720952" y="948613"/>
                      <a:pt x="1756619" y="1008407"/>
                      <a:pt x="1751481" y="1074157"/>
                    </a:cubicBezTo>
                    <a:close/>
                  </a:path>
                </a:pathLst>
              </a:custGeom>
              <a:solidFill>
                <a:srgbClr val="2C347F"/>
              </a:solidFill>
              <a:ln w="7435" cap="flat">
                <a:noFill/>
                <a:prstDash val="solid"/>
                <a:miter/>
              </a:ln>
            </p:spPr>
            <p:txBody>
              <a:bodyPr rtlCol="0" anchor="ctr"/>
              <a:lstStyle/>
              <a:p>
                <a:endParaRPr lang="en-US"/>
              </a:p>
            </p:txBody>
          </p:sp>
          <p:sp>
            <p:nvSpPr>
              <p:cNvPr id="73" name="Freeform: Shape 106">
                <a:extLst>
                  <a:ext uri="{FF2B5EF4-FFF2-40B4-BE49-F238E27FC236}">
                    <a16:creationId xmlns:a16="http://schemas.microsoft.com/office/drawing/2014/main" id="{EB1CB63B-70B1-C188-FC52-B851D1C372CE}"/>
                  </a:ext>
                </a:extLst>
              </p:cNvPr>
              <p:cNvSpPr/>
              <p:nvPr/>
            </p:nvSpPr>
            <p:spPr>
              <a:xfrm>
                <a:off x="1419016" y="4654981"/>
                <a:ext cx="83159" cy="47212"/>
              </a:xfrm>
              <a:custGeom>
                <a:avLst/>
                <a:gdLst>
                  <a:gd name="connsiteX0" fmla="*/ 26509 w 123533"/>
                  <a:gd name="connsiteY0" fmla="*/ 56815 h 70134"/>
                  <a:gd name="connsiteX1" fmla="*/ 68506 w 123533"/>
                  <a:gd name="connsiteY1" fmla="*/ 68506 h 70134"/>
                  <a:gd name="connsiteX2" fmla="*/ 119512 w 123533"/>
                  <a:gd name="connsiteY2" fmla="*/ 58230 h 70134"/>
                  <a:gd name="connsiteX3" fmla="*/ 123533 w 123533"/>
                  <a:gd name="connsiteY3" fmla="*/ 48996 h 70134"/>
                  <a:gd name="connsiteX4" fmla="*/ 14669 w 123533"/>
                  <a:gd name="connsiteY4" fmla="*/ 0 h 70134"/>
                  <a:gd name="connsiteX5" fmla="*/ 0 w 123533"/>
                  <a:gd name="connsiteY5" fmla="*/ 41327 h 70134"/>
                  <a:gd name="connsiteX6" fmla="*/ 26509 w 123533"/>
                  <a:gd name="connsiteY6" fmla="*/ 56815 h 7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1" h="70134">
                    <a:moveTo>
                      <a:pt x="26509" y="56815"/>
                    </a:moveTo>
                    <a:cubicBezTo>
                      <a:pt x="39837" y="62251"/>
                      <a:pt x="54209" y="65825"/>
                      <a:pt x="68506" y="68506"/>
                    </a:cubicBezTo>
                    <a:cubicBezTo>
                      <a:pt x="89429" y="72526"/>
                      <a:pt x="107226" y="69101"/>
                      <a:pt x="119512" y="58230"/>
                    </a:cubicBezTo>
                    <a:lnTo>
                      <a:pt x="123533" y="48996"/>
                    </a:lnTo>
                    <a:lnTo>
                      <a:pt x="14669" y="0"/>
                    </a:lnTo>
                    <a:lnTo>
                      <a:pt x="0" y="41327"/>
                    </a:lnTo>
                    <a:cubicBezTo>
                      <a:pt x="7223" y="47731"/>
                      <a:pt x="16382" y="52645"/>
                      <a:pt x="26509" y="56815"/>
                    </a:cubicBezTo>
                    <a:close/>
                  </a:path>
                </a:pathLst>
              </a:custGeom>
              <a:noFill/>
              <a:ln w="7435" cap="flat">
                <a:noFill/>
                <a:prstDash val="solid"/>
                <a:miter/>
              </a:ln>
            </p:spPr>
            <p:txBody>
              <a:bodyPr rtlCol="0" anchor="ctr"/>
              <a:lstStyle/>
              <a:p>
                <a:endParaRPr lang="en-US"/>
              </a:p>
            </p:txBody>
          </p:sp>
          <p:sp>
            <p:nvSpPr>
              <p:cNvPr id="74" name="Freeform: Shape 107">
                <a:extLst>
                  <a:ext uri="{FF2B5EF4-FFF2-40B4-BE49-F238E27FC236}">
                    <a16:creationId xmlns:a16="http://schemas.microsoft.com/office/drawing/2014/main" id="{9FD8D9DE-A81D-4CD8-289F-DF5BE88569FA}"/>
                  </a:ext>
                </a:extLst>
              </p:cNvPr>
              <p:cNvSpPr/>
              <p:nvPr/>
            </p:nvSpPr>
            <p:spPr>
              <a:xfrm>
                <a:off x="1502175" y="4666761"/>
                <a:ext cx="9223" cy="22106"/>
              </a:xfrm>
              <a:custGeom>
                <a:avLst/>
                <a:gdLst>
                  <a:gd name="connsiteX0" fmla="*/ 13701 w 13701"/>
                  <a:gd name="connsiteY0" fmla="*/ 0 h 32838"/>
                  <a:gd name="connsiteX1" fmla="*/ 0 w 13701"/>
                  <a:gd name="connsiteY1" fmla="*/ 31498 h 32838"/>
                  <a:gd name="connsiteX2" fmla="*/ 2979 w 13701"/>
                  <a:gd name="connsiteY2" fmla="*/ 32838 h 32838"/>
                  <a:gd name="connsiteX3" fmla="*/ 13701 w 13701"/>
                  <a:gd name="connsiteY3" fmla="*/ 0 h 32838"/>
                </a:gdLst>
                <a:ahLst/>
                <a:cxnLst>
                  <a:cxn ang="0">
                    <a:pos x="connsiteX0" y="connsiteY0"/>
                  </a:cxn>
                  <a:cxn ang="0">
                    <a:pos x="connsiteX1" y="connsiteY1"/>
                  </a:cxn>
                  <a:cxn ang="0">
                    <a:pos x="connsiteX2" y="connsiteY2"/>
                  </a:cxn>
                  <a:cxn ang="0">
                    <a:pos x="connsiteX3" y="connsiteY3"/>
                  </a:cxn>
                </a:cxnLst>
                <a:rect l="l" t="t" r="r" b="b"/>
                <a:pathLst>
                  <a:path w="13701" h="32838">
                    <a:moveTo>
                      <a:pt x="13701" y="0"/>
                    </a:moveTo>
                    <a:lnTo>
                      <a:pt x="0" y="31498"/>
                    </a:lnTo>
                    <a:lnTo>
                      <a:pt x="2979" y="32838"/>
                    </a:lnTo>
                    <a:cubicBezTo>
                      <a:pt x="8787" y="24498"/>
                      <a:pt x="12584" y="13627"/>
                      <a:pt x="13701" y="0"/>
                    </a:cubicBezTo>
                    <a:close/>
                  </a:path>
                </a:pathLst>
              </a:custGeom>
              <a:noFill/>
              <a:ln w="7435" cap="flat">
                <a:noFill/>
                <a:prstDash val="solid"/>
                <a:miter/>
              </a:ln>
            </p:spPr>
            <p:txBody>
              <a:bodyPr rtlCol="0" anchor="ctr"/>
              <a:lstStyle/>
              <a:p>
                <a:endParaRPr lang="en-US"/>
              </a:p>
            </p:txBody>
          </p:sp>
          <p:sp>
            <p:nvSpPr>
              <p:cNvPr id="75" name="Freeform: Shape 108">
                <a:extLst>
                  <a:ext uri="{FF2B5EF4-FFF2-40B4-BE49-F238E27FC236}">
                    <a16:creationId xmlns:a16="http://schemas.microsoft.com/office/drawing/2014/main" id="{338A0D41-A776-BF4D-286E-D93C88A00409}"/>
                  </a:ext>
                </a:extLst>
              </p:cNvPr>
              <p:cNvSpPr/>
              <p:nvPr/>
            </p:nvSpPr>
            <p:spPr>
              <a:xfrm>
                <a:off x="1408687" y="4646410"/>
                <a:ext cx="20204" cy="36341"/>
              </a:xfrm>
              <a:custGeom>
                <a:avLst/>
                <a:gdLst>
                  <a:gd name="connsiteX0" fmla="*/ 15345 w 30013"/>
                  <a:gd name="connsiteY0" fmla="*/ 53985 h 53985"/>
                  <a:gd name="connsiteX1" fmla="*/ 30014 w 30013"/>
                  <a:gd name="connsiteY1" fmla="*/ 12659 h 53985"/>
                  <a:gd name="connsiteX2" fmla="*/ 1941 w 30013"/>
                  <a:gd name="connsiteY2" fmla="*/ 0 h 53985"/>
                  <a:gd name="connsiteX3" fmla="*/ 303 w 30013"/>
                  <a:gd name="connsiteY3" fmla="*/ 12733 h 53985"/>
                  <a:gd name="connsiteX4" fmla="*/ 15345 w 30013"/>
                  <a:gd name="connsiteY4" fmla="*/ 53985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3" h="53985">
                    <a:moveTo>
                      <a:pt x="15345" y="53985"/>
                    </a:moveTo>
                    <a:lnTo>
                      <a:pt x="30014" y="12659"/>
                    </a:lnTo>
                    <a:lnTo>
                      <a:pt x="1941" y="0"/>
                    </a:lnTo>
                    <a:cubicBezTo>
                      <a:pt x="1271" y="4021"/>
                      <a:pt x="676" y="8266"/>
                      <a:pt x="303" y="12733"/>
                    </a:cubicBezTo>
                    <a:cubicBezTo>
                      <a:pt x="-1484" y="31721"/>
                      <a:pt x="4771" y="44529"/>
                      <a:pt x="15345" y="53985"/>
                    </a:cubicBezTo>
                    <a:close/>
                  </a:path>
                </a:pathLst>
              </a:custGeom>
              <a:noFill/>
              <a:ln w="7435" cap="flat">
                <a:noFill/>
                <a:prstDash val="solid"/>
                <a:miter/>
              </a:ln>
            </p:spPr>
            <p:txBody>
              <a:bodyPr rtlCol="0" anchor="ctr"/>
              <a:lstStyle/>
              <a:p>
                <a:endParaRPr lang="en-US"/>
              </a:p>
            </p:txBody>
          </p:sp>
          <p:sp>
            <p:nvSpPr>
              <p:cNvPr id="76" name="Freeform: Shape 109">
                <a:extLst>
                  <a:ext uri="{FF2B5EF4-FFF2-40B4-BE49-F238E27FC236}">
                    <a16:creationId xmlns:a16="http://schemas.microsoft.com/office/drawing/2014/main" id="{8E2C7734-F884-C06D-02F4-A58168B1A419}"/>
                  </a:ext>
                </a:extLst>
              </p:cNvPr>
              <p:cNvSpPr/>
              <p:nvPr/>
            </p:nvSpPr>
            <p:spPr>
              <a:xfrm>
                <a:off x="1499469" y="4687965"/>
                <a:ext cx="4712" cy="6215"/>
              </a:xfrm>
              <a:custGeom>
                <a:avLst/>
                <a:gdLst>
                  <a:gd name="connsiteX0" fmla="*/ 6999 w 6999"/>
                  <a:gd name="connsiteY0" fmla="*/ 1340 h 9233"/>
                  <a:gd name="connsiteX1" fmla="*/ 4021 w 6999"/>
                  <a:gd name="connsiteY1" fmla="*/ 0 h 9233"/>
                  <a:gd name="connsiteX2" fmla="*/ 0 w 6999"/>
                  <a:gd name="connsiteY2" fmla="*/ 9233 h 9233"/>
                  <a:gd name="connsiteX3" fmla="*/ 6999 w 6999"/>
                  <a:gd name="connsiteY3" fmla="*/ 1340 h 9233"/>
                </a:gdLst>
                <a:ahLst/>
                <a:cxnLst>
                  <a:cxn ang="0">
                    <a:pos x="connsiteX0" y="connsiteY0"/>
                  </a:cxn>
                  <a:cxn ang="0">
                    <a:pos x="connsiteX1" y="connsiteY1"/>
                  </a:cxn>
                  <a:cxn ang="0">
                    <a:pos x="connsiteX2" y="connsiteY2"/>
                  </a:cxn>
                  <a:cxn ang="0">
                    <a:pos x="connsiteX3" y="connsiteY3"/>
                  </a:cxn>
                </a:cxnLst>
                <a:rect l="l" t="t" r="r" b="b"/>
                <a:pathLst>
                  <a:path w="6999" h="9233">
                    <a:moveTo>
                      <a:pt x="6999" y="1340"/>
                    </a:moveTo>
                    <a:lnTo>
                      <a:pt x="4021" y="0"/>
                    </a:lnTo>
                    <a:lnTo>
                      <a:pt x="0" y="9233"/>
                    </a:lnTo>
                    <a:cubicBezTo>
                      <a:pt x="2606" y="6925"/>
                      <a:pt x="4915" y="4244"/>
                      <a:pt x="6999" y="1340"/>
                    </a:cubicBezTo>
                    <a:close/>
                  </a:path>
                </a:pathLst>
              </a:custGeom>
              <a:noFill/>
              <a:ln w="7435" cap="flat">
                <a:noFill/>
                <a:prstDash val="solid"/>
                <a:miter/>
              </a:ln>
            </p:spPr>
            <p:txBody>
              <a:bodyPr rtlCol="0" anchor="ctr"/>
              <a:lstStyle/>
              <a:p>
                <a:endParaRPr lang="en-US"/>
              </a:p>
            </p:txBody>
          </p:sp>
          <p:sp>
            <p:nvSpPr>
              <p:cNvPr id="77" name="Freeform: Shape 110">
                <a:extLst>
                  <a:ext uri="{FF2B5EF4-FFF2-40B4-BE49-F238E27FC236}">
                    <a16:creationId xmlns:a16="http://schemas.microsoft.com/office/drawing/2014/main" id="{3BC019EE-CBE6-9399-B79A-D11A38C6B335}"/>
                  </a:ext>
                </a:extLst>
              </p:cNvPr>
              <p:cNvSpPr/>
              <p:nvPr/>
            </p:nvSpPr>
            <p:spPr>
              <a:xfrm>
                <a:off x="1425081" y="4827465"/>
                <a:ext cx="16391" cy="37644"/>
              </a:xfrm>
              <a:custGeom>
                <a:avLst/>
                <a:gdLst>
                  <a:gd name="connsiteX0" fmla="*/ 13329 w 24349"/>
                  <a:gd name="connsiteY0" fmla="*/ 17722 h 55920"/>
                  <a:gd name="connsiteX1" fmla="*/ 0 w 24349"/>
                  <a:gd name="connsiteY1" fmla="*/ 55921 h 55920"/>
                  <a:gd name="connsiteX2" fmla="*/ 24349 w 24349"/>
                  <a:gd name="connsiteY2" fmla="*/ 0 h 55920"/>
                  <a:gd name="connsiteX3" fmla="*/ 13329 w 24349"/>
                  <a:gd name="connsiteY3" fmla="*/ 17722 h 55920"/>
                </a:gdLst>
                <a:ahLst/>
                <a:cxnLst>
                  <a:cxn ang="0">
                    <a:pos x="connsiteX0" y="connsiteY0"/>
                  </a:cxn>
                  <a:cxn ang="0">
                    <a:pos x="connsiteX1" y="connsiteY1"/>
                  </a:cxn>
                  <a:cxn ang="0">
                    <a:pos x="connsiteX2" y="connsiteY2"/>
                  </a:cxn>
                  <a:cxn ang="0">
                    <a:pos x="connsiteX3" y="connsiteY3"/>
                  </a:cxn>
                </a:cxnLst>
                <a:rect l="l" t="t" r="r" b="b"/>
                <a:pathLst>
                  <a:path w="24349" h="55920">
                    <a:moveTo>
                      <a:pt x="13329" y="17722"/>
                    </a:moveTo>
                    <a:cubicBezTo>
                      <a:pt x="8861" y="30455"/>
                      <a:pt x="4468" y="43188"/>
                      <a:pt x="0" y="55921"/>
                    </a:cubicBezTo>
                    <a:lnTo>
                      <a:pt x="24349" y="0"/>
                    </a:lnTo>
                    <a:cubicBezTo>
                      <a:pt x="15339" y="1117"/>
                      <a:pt x="15637" y="11169"/>
                      <a:pt x="13329" y="17722"/>
                    </a:cubicBezTo>
                    <a:close/>
                  </a:path>
                </a:pathLst>
              </a:custGeom>
              <a:noFill/>
              <a:ln w="7435" cap="flat">
                <a:noFill/>
                <a:prstDash val="solid"/>
                <a:miter/>
              </a:ln>
            </p:spPr>
            <p:txBody>
              <a:bodyPr rtlCol="0" anchor="ctr"/>
              <a:lstStyle/>
              <a:p>
                <a:endParaRPr lang="en-US"/>
              </a:p>
            </p:txBody>
          </p:sp>
          <p:sp>
            <p:nvSpPr>
              <p:cNvPr id="78" name="Freeform: Shape 111">
                <a:extLst>
                  <a:ext uri="{FF2B5EF4-FFF2-40B4-BE49-F238E27FC236}">
                    <a16:creationId xmlns:a16="http://schemas.microsoft.com/office/drawing/2014/main" id="{C6A9C19F-9945-994A-C92C-61B74E477908}"/>
                  </a:ext>
                </a:extLst>
              </p:cNvPr>
              <p:cNvSpPr/>
              <p:nvPr/>
            </p:nvSpPr>
            <p:spPr>
              <a:xfrm>
                <a:off x="1171767" y="3761486"/>
                <a:ext cx="592286" cy="1547840"/>
              </a:xfrm>
              <a:custGeom>
                <a:avLst/>
                <a:gdLst>
                  <a:gd name="connsiteX0" fmla="*/ 804832 w 879845"/>
                  <a:gd name="connsiteY0" fmla="*/ 1340549 h 2299328"/>
                  <a:gd name="connsiteX1" fmla="*/ 644738 w 879845"/>
                  <a:gd name="connsiteY1" fmla="*/ 833534 h 2299328"/>
                  <a:gd name="connsiteX2" fmla="*/ 515322 w 879845"/>
                  <a:gd name="connsiteY2" fmla="*/ 396513 h 2299328"/>
                  <a:gd name="connsiteX3" fmla="*/ 520162 w 879845"/>
                  <a:gd name="connsiteY3" fmla="*/ 209165 h 2299328"/>
                  <a:gd name="connsiteX4" fmla="*/ 520162 w 879845"/>
                  <a:gd name="connsiteY4" fmla="*/ 209165 h 2299328"/>
                  <a:gd name="connsiteX5" fmla="*/ 573030 w 879845"/>
                  <a:gd name="connsiteY5" fmla="*/ 0 h 2299328"/>
                  <a:gd name="connsiteX6" fmla="*/ 95204 w 879845"/>
                  <a:gd name="connsiteY6" fmla="*/ 162850 h 2299328"/>
                  <a:gd name="connsiteX7" fmla="*/ 67206 w 879845"/>
                  <a:gd name="connsiteY7" fmla="*/ 186529 h 2299328"/>
                  <a:gd name="connsiteX8" fmla="*/ 264 w 879845"/>
                  <a:gd name="connsiteY8" fmla="*/ 737030 h 2299328"/>
                  <a:gd name="connsiteX9" fmla="*/ 32879 w 879845"/>
                  <a:gd name="connsiteY9" fmla="*/ 795930 h 2299328"/>
                  <a:gd name="connsiteX10" fmla="*/ 400649 w 879845"/>
                  <a:gd name="connsiteY10" fmla="*/ 994075 h 2299328"/>
                  <a:gd name="connsiteX11" fmla="*/ 199675 w 879845"/>
                  <a:gd name="connsiteY11" fmla="*/ 1218133 h 2299328"/>
                  <a:gd name="connsiteX12" fmla="*/ 194239 w 879845"/>
                  <a:gd name="connsiteY12" fmla="*/ 1292372 h 2299328"/>
                  <a:gd name="connsiteX13" fmla="*/ 765963 w 879845"/>
                  <a:gd name="connsiteY13" fmla="*/ 2114885 h 2299328"/>
                  <a:gd name="connsiteX14" fmla="*/ 847797 w 879845"/>
                  <a:gd name="connsiteY14" fmla="*/ 2299329 h 2299328"/>
                  <a:gd name="connsiteX15" fmla="*/ 879667 w 879845"/>
                  <a:gd name="connsiteY15" fmla="*/ 2031189 h 2299328"/>
                  <a:gd name="connsiteX16" fmla="*/ 804832 w 879845"/>
                  <a:gd name="connsiteY16" fmla="*/ 1340549 h 229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9845" h="2299328">
                    <a:moveTo>
                      <a:pt x="804832" y="1340549"/>
                    </a:moveTo>
                    <a:cubicBezTo>
                      <a:pt x="767899" y="1166530"/>
                      <a:pt x="722179" y="995043"/>
                      <a:pt x="644738" y="833534"/>
                    </a:cubicBezTo>
                    <a:cubicBezTo>
                      <a:pt x="578243" y="694885"/>
                      <a:pt x="529544" y="550502"/>
                      <a:pt x="515322" y="396513"/>
                    </a:cubicBezTo>
                    <a:cubicBezTo>
                      <a:pt x="509588" y="334039"/>
                      <a:pt x="507801" y="271193"/>
                      <a:pt x="520162" y="209165"/>
                    </a:cubicBezTo>
                    <a:lnTo>
                      <a:pt x="520162" y="209165"/>
                    </a:lnTo>
                    <a:lnTo>
                      <a:pt x="573030" y="0"/>
                    </a:lnTo>
                    <a:cubicBezTo>
                      <a:pt x="573030" y="0"/>
                      <a:pt x="136605" y="148106"/>
                      <a:pt x="95204" y="162850"/>
                    </a:cubicBezTo>
                    <a:cubicBezTo>
                      <a:pt x="82322" y="167466"/>
                      <a:pt x="72121" y="173423"/>
                      <a:pt x="67206" y="186529"/>
                    </a:cubicBezTo>
                    <a:cubicBezTo>
                      <a:pt x="50750" y="220558"/>
                      <a:pt x="5700" y="668301"/>
                      <a:pt x="264" y="737030"/>
                    </a:cubicBezTo>
                    <a:cubicBezTo>
                      <a:pt x="-1895" y="763986"/>
                      <a:pt x="9200" y="783123"/>
                      <a:pt x="32879" y="795930"/>
                    </a:cubicBezTo>
                    <a:cubicBezTo>
                      <a:pt x="70706" y="816333"/>
                      <a:pt x="400649" y="994075"/>
                      <a:pt x="400649" y="994075"/>
                    </a:cubicBezTo>
                    <a:cubicBezTo>
                      <a:pt x="400649" y="994075"/>
                      <a:pt x="255224" y="1153797"/>
                      <a:pt x="199675" y="1218133"/>
                    </a:cubicBezTo>
                    <a:cubicBezTo>
                      <a:pt x="174283" y="1247545"/>
                      <a:pt x="172273" y="1259161"/>
                      <a:pt x="194239" y="1292372"/>
                    </a:cubicBezTo>
                    <a:cubicBezTo>
                      <a:pt x="231843" y="1349112"/>
                      <a:pt x="675044" y="1977055"/>
                      <a:pt x="765963" y="2114885"/>
                    </a:cubicBezTo>
                    <a:cubicBezTo>
                      <a:pt x="800215" y="2166860"/>
                      <a:pt x="830298" y="2237153"/>
                      <a:pt x="847797" y="2299329"/>
                    </a:cubicBezTo>
                    <a:cubicBezTo>
                      <a:pt x="847797" y="2287415"/>
                      <a:pt x="878848" y="2101110"/>
                      <a:pt x="879667" y="2031189"/>
                    </a:cubicBezTo>
                    <a:cubicBezTo>
                      <a:pt x="882422" y="1797973"/>
                      <a:pt x="853158" y="1568107"/>
                      <a:pt x="804832" y="1340549"/>
                    </a:cubicBezTo>
                    <a:close/>
                  </a:path>
                </a:pathLst>
              </a:custGeom>
              <a:solidFill>
                <a:srgbClr val="FFFFFF"/>
              </a:solidFill>
              <a:ln w="7435" cap="flat">
                <a:noFill/>
                <a:prstDash val="solid"/>
                <a:miter/>
              </a:ln>
            </p:spPr>
            <p:txBody>
              <a:bodyPr rtlCol="0" anchor="ctr"/>
              <a:lstStyle/>
              <a:p>
                <a:endParaRPr lang="en-US"/>
              </a:p>
            </p:txBody>
          </p:sp>
          <p:sp>
            <p:nvSpPr>
              <p:cNvPr id="79" name="Freeform: Shape 112">
                <a:extLst>
                  <a:ext uri="{FF2B5EF4-FFF2-40B4-BE49-F238E27FC236}">
                    <a16:creationId xmlns:a16="http://schemas.microsoft.com/office/drawing/2014/main" id="{DCA686E6-F6FF-E586-E5FA-738C3AC20531}"/>
                  </a:ext>
                </a:extLst>
              </p:cNvPr>
              <p:cNvSpPr/>
              <p:nvPr/>
            </p:nvSpPr>
            <p:spPr>
              <a:xfrm>
                <a:off x="2145358" y="3735520"/>
                <a:ext cx="531261" cy="1573756"/>
              </a:xfrm>
              <a:custGeom>
                <a:avLst/>
                <a:gdLst>
                  <a:gd name="connsiteX0" fmla="*/ 786301 w 789192"/>
                  <a:gd name="connsiteY0" fmla="*/ 777910 h 2337826"/>
                  <a:gd name="connsiteX1" fmla="*/ 642960 w 789192"/>
                  <a:gd name="connsiteY1" fmla="*/ 208793 h 2337826"/>
                  <a:gd name="connsiteX2" fmla="*/ 601336 w 789192"/>
                  <a:gd name="connsiteY2" fmla="*/ 157116 h 2337826"/>
                  <a:gd name="connsiteX3" fmla="*/ 473037 w 789192"/>
                  <a:gd name="connsiteY3" fmla="*/ 107598 h 2337826"/>
                  <a:gd name="connsiteX4" fmla="*/ 256946 w 789192"/>
                  <a:gd name="connsiteY4" fmla="*/ 47135 h 2337826"/>
                  <a:gd name="connsiteX5" fmla="*/ 497 w 789192"/>
                  <a:gd name="connsiteY5" fmla="*/ 0 h 2337826"/>
                  <a:gd name="connsiteX6" fmla="*/ 155826 w 789192"/>
                  <a:gd name="connsiteY6" fmla="*/ 246694 h 2337826"/>
                  <a:gd name="connsiteX7" fmla="*/ 264765 w 789192"/>
                  <a:gd name="connsiteY7" fmla="*/ 688183 h 2337826"/>
                  <a:gd name="connsiteX8" fmla="*/ 269531 w 789192"/>
                  <a:gd name="connsiteY8" fmla="*/ 1151042 h 2337826"/>
                  <a:gd name="connsiteX9" fmla="*/ 278094 w 789192"/>
                  <a:gd name="connsiteY9" fmla="*/ 1613901 h 2337826"/>
                  <a:gd name="connsiteX10" fmla="*/ 328207 w 789192"/>
                  <a:gd name="connsiteY10" fmla="*/ 2337826 h 2337826"/>
                  <a:gd name="connsiteX11" fmla="*/ 716976 w 789192"/>
                  <a:gd name="connsiteY11" fmla="*/ 1423947 h 2337826"/>
                  <a:gd name="connsiteX12" fmla="*/ 757633 w 789192"/>
                  <a:gd name="connsiteY12" fmla="*/ 1338464 h 2337826"/>
                  <a:gd name="connsiteX13" fmla="*/ 746910 w 789192"/>
                  <a:gd name="connsiteY13" fmla="*/ 1302276 h 2337826"/>
                  <a:gd name="connsiteX14" fmla="*/ 500439 w 789192"/>
                  <a:gd name="connsiteY14" fmla="*/ 1101599 h 2337826"/>
                  <a:gd name="connsiteX15" fmla="*/ 500290 w 789192"/>
                  <a:gd name="connsiteY15" fmla="*/ 1040986 h 2337826"/>
                  <a:gd name="connsiteX16" fmla="*/ 765079 w 789192"/>
                  <a:gd name="connsiteY16" fmla="*/ 838895 h 2337826"/>
                  <a:gd name="connsiteX17" fmla="*/ 786301 w 789192"/>
                  <a:gd name="connsiteY17" fmla="*/ 777910 h 23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9192" h="2337826">
                    <a:moveTo>
                      <a:pt x="786301" y="777910"/>
                    </a:moveTo>
                    <a:cubicBezTo>
                      <a:pt x="747952" y="630549"/>
                      <a:pt x="643630" y="218175"/>
                      <a:pt x="642960" y="208793"/>
                    </a:cubicBezTo>
                    <a:cubicBezTo>
                      <a:pt x="640950" y="181912"/>
                      <a:pt x="625834" y="167466"/>
                      <a:pt x="601336" y="157116"/>
                    </a:cubicBezTo>
                    <a:cubicBezTo>
                      <a:pt x="559041" y="139171"/>
                      <a:pt x="516746" y="121597"/>
                      <a:pt x="473037" y="107598"/>
                    </a:cubicBezTo>
                    <a:cubicBezTo>
                      <a:pt x="401702" y="84813"/>
                      <a:pt x="330441" y="61730"/>
                      <a:pt x="256946" y="47135"/>
                    </a:cubicBezTo>
                    <a:lnTo>
                      <a:pt x="497" y="0"/>
                    </a:lnTo>
                    <a:cubicBezTo>
                      <a:pt x="-10002" y="18243"/>
                      <a:pt x="149125" y="232100"/>
                      <a:pt x="155826" y="246694"/>
                    </a:cubicBezTo>
                    <a:cubicBezTo>
                      <a:pt x="220013" y="387056"/>
                      <a:pt x="257244" y="533375"/>
                      <a:pt x="264765" y="688183"/>
                    </a:cubicBezTo>
                    <a:cubicBezTo>
                      <a:pt x="272286" y="842544"/>
                      <a:pt x="269456" y="996755"/>
                      <a:pt x="269531" y="1151042"/>
                    </a:cubicBezTo>
                    <a:cubicBezTo>
                      <a:pt x="269605" y="1305403"/>
                      <a:pt x="272732" y="1459689"/>
                      <a:pt x="278094" y="1613901"/>
                    </a:cubicBezTo>
                    <a:cubicBezTo>
                      <a:pt x="283902" y="1781070"/>
                      <a:pt x="315921" y="2286223"/>
                      <a:pt x="328207" y="2337826"/>
                    </a:cubicBezTo>
                    <a:cubicBezTo>
                      <a:pt x="333196" y="2325986"/>
                      <a:pt x="716976" y="1423947"/>
                      <a:pt x="716976" y="1423947"/>
                    </a:cubicBezTo>
                    <a:cubicBezTo>
                      <a:pt x="716976" y="1423947"/>
                      <a:pt x="743634" y="1366760"/>
                      <a:pt x="757633" y="1338464"/>
                    </a:cubicBezTo>
                    <a:cubicBezTo>
                      <a:pt x="765749" y="1322157"/>
                      <a:pt x="758750" y="1311956"/>
                      <a:pt x="746910" y="1302276"/>
                    </a:cubicBezTo>
                    <a:cubicBezTo>
                      <a:pt x="664778" y="1235408"/>
                      <a:pt x="582720" y="1168317"/>
                      <a:pt x="500439" y="1101599"/>
                    </a:cubicBezTo>
                    <a:cubicBezTo>
                      <a:pt x="474005" y="1080154"/>
                      <a:pt x="473409" y="1061613"/>
                      <a:pt x="500290" y="1040986"/>
                    </a:cubicBezTo>
                    <a:cubicBezTo>
                      <a:pt x="588379" y="973374"/>
                      <a:pt x="676171" y="905390"/>
                      <a:pt x="765079" y="838895"/>
                    </a:cubicBezTo>
                    <a:cubicBezTo>
                      <a:pt x="787492" y="822290"/>
                      <a:pt x="793523" y="805685"/>
                      <a:pt x="786301" y="777910"/>
                    </a:cubicBezTo>
                    <a:close/>
                  </a:path>
                </a:pathLst>
              </a:custGeom>
              <a:solidFill>
                <a:srgbClr val="FFFFFF"/>
              </a:solidFill>
              <a:ln w="7435" cap="flat">
                <a:noFill/>
                <a:prstDash val="solid"/>
                <a:miter/>
              </a:ln>
            </p:spPr>
            <p:txBody>
              <a:bodyPr rtlCol="0" anchor="ctr"/>
              <a:lstStyle/>
              <a:p>
                <a:endParaRPr lang="en-US"/>
              </a:p>
            </p:txBody>
          </p:sp>
          <p:sp>
            <p:nvSpPr>
              <p:cNvPr id="80" name="Freeform: Shape 113">
                <a:extLst>
                  <a:ext uri="{FF2B5EF4-FFF2-40B4-BE49-F238E27FC236}">
                    <a16:creationId xmlns:a16="http://schemas.microsoft.com/office/drawing/2014/main" id="{C8E9CFE7-53EB-208B-1FF2-9553D37B6780}"/>
                  </a:ext>
                </a:extLst>
              </p:cNvPr>
              <p:cNvSpPr/>
              <p:nvPr/>
            </p:nvSpPr>
            <p:spPr>
              <a:xfrm>
                <a:off x="2139324" y="3684442"/>
                <a:ext cx="557051" cy="1317644"/>
              </a:xfrm>
              <a:custGeom>
                <a:avLst/>
                <a:gdLst>
                  <a:gd name="connsiteX0" fmla="*/ 216317 w 827503"/>
                  <a:gd name="connsiteY0" fmla="*/ 114523 h 1957369"/>
                  <a:gd name="connsiteX1" fmla="*/ 410814 w 827503"/>
                  <a:gd name="connsiteY1" fmla="*/ 525631 h 1957369"/>
                  <a:gd name="connsiteX2" fmla="*/ 453927 w 827503"/>
                  <a:gd name="connsiteY2" fmla="*/ 885732 h 1957369"/>
                  <a:gd name="connsiteX3" fmla="*/ 519603 w 827503"/>
                  <a:gd name="connsiteY3" fmla="*/ 1323572 h 1957369"/>
                  <a:gd name="connsiteX4" fmla="*/ 549537 w 827503"/>
                  <a:gd name="connsiteY4" fmla="*/ 1358792 h 1957369"/>
                  <a:gd name="connsiteX5" fmla="*/ 580812 w 827503"/>
                  <a:gd name="connsiteY5" fmla="*/ 1411512 h 1957369"/>
                  <a:gd name="connsiteX6" fmla="*/ 636063 w 827503"/>
                  <a:gd name="connsiteY6" fmla="*/ 1466242 h 1957369"/>
                  <a:gd name="connsiteX7" fmla="*/ 705388 w 827503"/>
                  <a:gd name="connsiteY7" fmla="*/ 1527227 h 1957369"/>
                  <a:gd name="connsiteX8" fmla="*/ 777839 w 827503"/>
                  <a:gd name="connsiteY8" fmla="*/ 1602062 h 1957369"/>
                  <a:gd name="connsiteX9" fmla="*/ 790051 w 827503"/>
                  <a:gd name="connsiteY9" fmla="*/ 1860745 h 1957369"/>
                  <a:gd name="connsiteX10" fmla="*/ 548495 w 827503"/>
                  <a:gd name="connsiteY10" fmla="*/ 1949578 h 1957369"/>
                  <a:gd name="connsiteX11" fmla="*/ 424366 w 827503"/>
                  <a:gd name="connsiteY11" fmla="*/ 1879583 h 1957369"/>
                  <a:gd name="connsiteX12" fmla="*/ 398602 w 827503"/>
                  <a:gd name="connsiteY12" fmla="*/ 1641527 h 1957369"/>
                  <a:gd name="connsiteX13" fmla="*/ 438439 w 827503"/>
                  <a:gd name="connsiteY13" fmla="*/ 1516579 h 1957369"/>
                  <a:gd name="connsiteX14" fmla="*/ 436131 w 827503"/>
                  <a:gd name="connsiteY14" fmla="*/ 1484411 h 1957369"/>
                  <a:gd name="connsiteX15" fmla="*/ 421759 w 827503"/>
                  <a:gd name="connsiteY15" fmla="*/ 1432287 h 1957369"/>
                  <a:gd name="connsiteX16" fmla="*/ 429057 w 827503"/>
                  <a:gd name="connsiteY16" fmla="*/ 1383663 h 1957369"/>
                  <a:gd name="connsiteX17" fmla="*/ 434567 w 827503"/>
                  <a:gd name="connsiteY17" fmla="*/ 1333029 h 1957369"/>
                  <a:gd name="connsiteX18" fmla="*/ 385720 w 827503"/>
                  <a:gd name="connsiteY18" fmla="*/ 1046571 h 1957369"/>
                  <a:gd name="connsiteX19" fmla="*/ 308130 w 827503"/>
                  <a:gd name="connsiteY19" fmla="*/ 464572 h 1957369"/>
                  <a:gd name="connsiteX20" fmla="*/ 149301 w 827503"/>
                  <a:gd name="connsiteY20" fmla="*/ 169700 h 1957369"/>
                  <a:gd name="connsiteX21" fmla="*/ 9460 w 827503"/>
                  <a:gd name="connsiteY21" fmla="*/ 76026 h 1957369"/>
                  <a:gd name="connsiteX22" fmla="*/ 2014 w 827503"/>
                  <a:gd name="connsiteY22" fmla="*/ 0 h 1957369"/>
                  <a:gd name="connsiteX23" fmla="*/ 200829 w 827503"/>
                  <a:gd name="connsiteY23" fmla="*/ 100822 h 1957369"/>
                  <a:gd name="connsiteX24" fmla="*/ 216317 w 827503"/>
                  <a:gd name="connsiteY24" fmla="*/ 114523 h 19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7503" h="1957369">
                    <a:moveTo>
                      <a:pt x="216317" y="114523"/>
                    </a:moveTo>
                    <a:cubicBezTo>
                      <a:pt x="328160" y="229270"/>
                      <a:pt x="377678" y="373802"/>
                      <a:pt x="410814" y="525631"/>
                    </a:cubicBezTo>
                    <a:cubicBezTo>
                      <a:pt x="436727" y="644176"/>
                      <a:pt x="444992" y="764954"/>
                      <a:pt x="453927" y="885732"/>
                    </a:cubicBezTo>
                    <a:cubicBezTo>
                      <a:pt x="464799" y="1033168"/>
                      <a:pt x="473883" y="1181199"/>
                      <a:pt x="519603" y="1323572"/>
                    </a:cubicBezTo>
                    <a:cubicBezTo>
                      <a:pt x="524741" y="1339581"/>
                      <a:pt x="528762" y="1353803"/>
                      <a:pt x="549537" y="1358792"/>
                    </a:cubicBezTo>
                    <a:cubicBezTo>
                      <a:pt x="575227" y="1364973"/>
                      <a:pt x="575227" y="1391631"/>
                      <a:pt x="580812" y="1411512"/>
                    </a:cubicBezTo>
                    <a:cubicBezTo>
                      <a:pt x="589151" y="1440999"/>
                      <a:pt x="597715" y="1463338"/>
                      <a:pt x="636063" y="1466242"/>
                    </a:cubicBezTo>
                    <a:cubicBezTo>
                      <a:pt x="676794" y="1470039"/>
                      <a:pt x="683049" y="1490963"/>
                      <a:pt x="705388" y="1527227"/>
                    </a:cubicBezTo>
                    <a:cubicBezTo>
                      <a:pt x="719386" y="1555820"/>
                      <a:pt x="722142" y="1532811"/>
                      <a:pt x="777839" y="1602062"/>
                    </a:cubicBezTo>
                    <a:cubicBezTo>
                      <a:pt x="840165" y="1677418"/>
                      <a:pt x="843367" y="1780251"/>
                      <a:pt x="790051" y="1860745"/>
                    </a:cubicBezTo>
                    <a:cubicBezTo>
                      <a:pt x="738449" y="1938707"/>
                      <a:pt x="641424" y="1974375"/>
                      <a:pt x="548495" y="1949578"/>
                    </a:cubicBezTo>
                    <a:cubicBezTo>
                      <a:pt x="507168" y="1936994"/>
                      <a:pt x="450279" y="1914655"/>
                      <a:pt x="424366" y="1879583"/>
                    </a:cubicBezTo>
                    <a:cubicBezTo>
                      <a:pt x="373285" y="1810482"/>
                      <a:pt x="355264" y="1717404"/>
                      <a:pt x="398602" y="1641527"/>
                    </a:cubicBezTo>
                    <a:cubicBezTo>
                      <a:pt x="438737" y="1571234"/>
                      <a:pt x="403591" y="1565650"/>
                      <a:pt x="438439" y="1516579"/>
                    </a:cubicBezTo>
                    <a:cubicBezTo>
                      <a:pt x="444843" y="1507569"/>
                      <a:pt x="439482" y="1494985"/>
                      <a:pt x="436131" y="1484411"/>
                    </a:cubicBezTo>
                    <a:cubicBezTo>
                      <a:pt x="430770" y="1467210"/>
                      <a:pt x="426749" y="1449562"/>
                      <a:pt x="421759" y="1432287"/>
                    </a:cubicBezTo>
                    <a:cubicBezTo>
                      <a:pt x="416696" y="1414788"/>
                      <a:pt x="417813" y="1397588"/>
                      <a:pt x="429057" y="1383663"/>
                    </a:cubicBezTo>
                    <a:cubicBezTo>
                      <a:pt x="442460" y="1367132"/>
                      <a:pt x="439928" y="1351197"/>
                      <a:pt x="434567" y="1333029"/>
                    </a:cubicBezTo>
                    <a:cubicBezTo>
                      <a:pt x="406942" y="1239503"/>
                      <a:pt x="393836" y="1143521"/>
                      <a:pt x="385720" y="1046571"/>
                    </a:cubicBezTo>
                    <a:cubicBezTo>
                      <a:pt x="369412" y="851330"/>
                      <a:pt x="360105" y="655196"/>
                      <a:pt x="308130" y="464572"/>
                    </a:cubicBezTo>
                    <a:cubicBezTo>
                      <a:pt x="277898" y="353846"/>
                      <a:pt x="234561" y="251088"/>
                      <a:pt x="149301" y="169700"/>
                    </a:cubicBezTo>
                    <a:cubicBezTo>
                      <a:pt x="109761" y="131948"/>
                      <a:pt x="57563" y="98365"/>
                      <a:pt x="9460" y="76026"/>
                    </a:cubicBezTo>
                    <a:cubicBezTo>
                      <a:pt x="2982" y="73644"/>
                      <a:pt x="-3347" y="39540"/>
                      <a:pt x="2014" y="0"/>
                    </a:cubicBezTo>
                    <a:cubicBezTo>
                      <a:pt x="79008" y="12510"/>
                      <a:pt x="142674" y="51305"/>
                      <a:pt x="200829" y="100822"/>
                    </a:cubicBezTo>
                    <a:cubicBezTo>
                      <a:pt x="206191" y="105141"/>
                      <a:pt x="211179" y="109907"/>
                      <a:pt x="216317" y="114523"/>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81" name="Freeform: Shape 114">
                <a:extLst>
                  <a:ext uri="{FF2B5EF4-FFF2-40B4-BE49-F238E27FC236}">
                    <a16:creationId xmlns:a16="http://schemas.microsoft.com/office/drawing/2014/main" id="{76967851-88B8-CC2D-6DBE-812825873C95}"/>
                  </a:ext>
                </a:extLst>
              </p:cNvPr>
              <p:cNvSpPr/>
              <p:nvPr/>
            </p:nvSpPr>
            <p:spPr>
              <a:xfrm>
                <a:off x="1147427" y="3660782"/>
                <a:ext cx="510640" cy="1049382"/>
              </a:xfrm>
              <a:custGeom>
                <a:avLst/>
                <a:gdLst>
                  <a:gd name="connsiteX0" fmla="*/ 758559 w 758559"/>
                  <a:gd name="connsiteY0" fmla="*/ 0 h 1558864"/>
                  <a:gd name="connsiteX1" fmla="*/ 741954 w 758559"/>
                  <a:gd name="connsiteY1" fmla="*/ 114970 h 1558864"/>
                  <a:gd name="connsiteX2" fmla="*/ 717456 w 758559"/>
                  <a:gd name="connsiteY2" fmla="*/ 140958 h 1558864"/>
                  <a:gd name="connsiteX3" fmla="*/ 599656 w 758559"/>
                  <a:gd name="connsiteY3" fmla="*/ 221154 h 1558864"/>
                  <a:gd name="connsiteX4" fmla="*/ 377088 w 758559"/>
                  <a:gd name="connsiteY4" fmla="*/ 615359 h 1558864"/>
                  <a:gd name="connsiteX5" fmla="*/ 407915 w 758559"/>
                  <a:gd name="connsiteY5" fmla="*/ 785505 h 1558864"/>
                  <a:gd name="connsiteX6" fmla="*/ 520502 w 758559"/>
                  <a:gd name="connsiteY6" fmla="*/ 1060793 h 1558864"/>
                  <a:gd name="connsiteX7" fmla="*/ 578956 w 758559"/>
                  <a:gd name="connsiteY7" fmla="*/ 1286862 h 1558864"/>
                  <a:gd name="connsiteX8" fmla="*/ 567116 w 758559"/>
                  <a:gd name="connsiteY8" fmla="*/ 1408906 h 1558864"/>
                  <a:gd name="connsiteX9" fmla="*/ 555277 w 758559"/>
                  <a:gd name="connsiteY9" fmla="*/ 1482772 h 1558864"/>
                  <a:gd name="connsiteX10" fmla="*/ 457209 w 758559"/>
                  <a:gd name="connsiteY10" fmla="*/ 1555597 h 1558864"/>
                  <a:gd name="connsiteX11" fmla="*/ 374779 w 758559"/>
                  <a:gd name="connsiteY11" fmla="*/ 1485528 h 1558864"/>
                  <a:gd name="connsiteX12" fmla="*/ 424222 w 758559"/>
                  <a:gd name="connsiteY12" fmla="*/ 1397066 h 1558864"/>
                  <a:gd name="connsiteX13" fmla="*/ 451476 w 758559"/>
                  <a:gd name="connsiteY13" fmla="*/ 1361473 h 1558864"/>
                  <a:gd name="connsiteX14" fmla="*/ 436881 w 758559"/>
                  <a:gd name="connsiteY14" fmla="*/ 1159829 h 1558864"/>
                  <a:gd name="connsiteX15" fmla="*/ 343505 w 758559"/>
                  <a:gd name="connsiteY15" fmla="*/ 936888 h 1558864"/>
                  <a:gd name="connsiteX16" fmla="*/ 175964 w 758559"/>
                  <a:gd name="connsiteY16" fmla="*/ 1360877 h 1558864"/>
                  <a:gd name="connsiteX17" fmla="*/ 172316 w 758559"/>
                  <a:gd name="connsiteY17" fmla="*/ 1420671 h 1558864"/>
                  <a:gd name="connsiteX18" fmla="*/ 145509 w 758559"/>
                  <a:gd name="connsiteY18" fmla="*/ 1524769 h 1558864"/>
                  <a:gd name="connsiteX19" fmla="*/ 46846 w 758559"/>
                  <a:gd name="connsiteY19" fmla="*/ 1525812 h 1558864"/>
                  <a:gd name="connsiteX20" fmla="*/ 2616 w 758559"/>
                  <a:gd name="connsiteY20" fmla="*/ 1478752 h 1558864"/>
                  <a:gd name="connsiteX21" fmla="*/ 15498 w 758559"/>
                  <a:gd name="connsiteY21" fmla="*/ 1407044 h 1558864"/>
                  <a:gd name="connsiteX22" fmla="*/ 91524 w 758559"/>
                  <a:gd name="connsiteY22" fmla="*/ 1258566 h 1558864"/>
                  <a:gd name="connsiteX23" fmla="*/ 208207 w 758559"/>
                  <a:gd name="connsiteY23" fmla="*/ 1005914 h 1558864"/>
                  <a:gd name="connsiteX24" fmla="*/ 240896 w 758559"/>
                  <a:gd name="connsiteY24" fmla="*/ 877988 h 1558864"/>
                  <a:gd name="connsiteX25" fmla="*/ 252140 w 758559"/>
                  <a:gd name="connsiteY25" fmla="*/ 680439 h 1558864"/>
                  <a:gd name="connsiteX26" fmla="*/ 406873 w 758559"/>
                  <a:gd name="connsiteY26" fmla="*/ 252354 h 1558864"/>
                  <a:gd name="connsiteX27" fmla="*/ 758559 w 758559"/>
                  <a:gd name="connsiteY27" fmla="*/ 0 h 155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559" h="1558864">
                    <a:moveTo>
                      <a:pt x="758559" y="0"/>
                    </a:moveTo>
                    <a:cubicBezTo>
                      <a:pt x="754166" y="39465"/>
                      <a:pt x="752453" y="70516"/>
                      <a:pt x="741954" y="114970"/>
                    </a:cubicBezTo>
                    <a:cubicBezTo>
                      <a:pt x="737263" y="125172"/>
                      <a:pt x="727657" y="135596"/>
                      <a:pt x="717456" y="140958"/>
                    </a:cubicBezTo>
                    <a:cubicBezTo>
                      <a:pt x="675161" y="163147"/>
                      <a:pt x="637558" y="192337"/>
                      <a:pt x="599656" y="221154"/>
                    </a:cubicBezTo>
                    <a:cubicBezTo>
                      <a:pt x="481186" y="327561"/>
                      <a:pt x="398831" y="454892"/>
                      <a:pt x="377088" y="615359"/>
                    </a:cubicBezTo>
                    <a:cubicBezTo>
                      <a:pt x="369120" y="674258"/>
                      <a:pt x="391831" y="730105"/>
                      <a:pt x="407915" y="785505"/>
                    </a:cubicBezTo>
                    <a:cubicBezTo>
                      <a:pt x="435690" y="881115"/>
                      <a:pt x="482527" y="969204"/>
                      <a:pt x="520502" y="1060793"/>
                    </a:cubicBezTo>
                    <a:cubicBezTo>
                      <a:pt x="550660" y="1133543"/>
                      <a:pt x="570988" y="1208602"/>
                      <a:pt x="578956" y="1286862"/>
                    </a:cubicBezTo>
                    <a:cubicBezTo>
                      <a:pt x="583126" y="1328189"/>
                      <a:pt x="576498" y="1368919"/>
                      <a:pt x="567116" y="1408906"/>
                    </a:cubicBezTo>
                    <a:cubicBezTo>
                      <a:pt x="561383" y="1433404"/>
                      <a:pt x="556617" y="1457530"/>
                      <a:pt x="555277" y="1482772"/>
                    </a:cubicBezTo>
                    <a:cubicBezTo>
                      <a:pt x="552149" y="1541598"/>
                      <a:pt x="514620" y="1568777"/>
                      <a:pt x="457209" y="1555597"/>
                    </a:cubicBezTo>
                    <a:cubicBezTo>
                      <a:pt x="397416" y="1535120"/>
                      <a:pt x="377981" y="1519855"/>
                      <a:pt x="374779" y="1485528"/>
                    </a:cubicBezTo>
                    <a:cubicBezTo>
                      <a:pt x="371280" y="1448669"/>
                      <a:pt x="391980" y="1410321"/>
                      <a:pt x="424222" y="1397066"/>
                    </a:cubicBezTo>
                    <a:cubicBezTo>
                      <a:pt x="441647" y="1389918"/>
                      <a:pt x="448199" y="1378674"/>
                      <a:pt x="451476" y="1361473"/>
                    </a:cubicBezTo>
                    <a:cubicBezTo>
                      <a:pt x="460784" y="1313445"/>
                      <a:pt x="442019" y="1179040"/>
                      <a:pt x="436881" y="1159829"/>
                    </a:cubicBezTo>
                    <a:cubicBezTo>
                      <a:pt x="411936" y="1083728"/>
                      <a:pt x="379545" y="1010754"/>
                      <a:pt x="343505" y="936888"/>
                    </a:cubicBezTo>
                    <a:cubicBezTo>
                      <a:pt x="304859" y="1086185"/>
                      <a:pt x="237247" y="1222228"/>
                      <a:pt x="175964" y="1360877"/>
                    </a:cubicBezTo>
                    <a:cubicBezTo>
                      <a:pt x="167401" y="1380238"/>
                      <a:pt x="163455" y="1398034"/>
                      <a:pt x="172316" y="1420671"/>
                    </a:cubicBezTo>
                    <a:cubicBezTo>
                      <a:pt x="189070" y="1463487"/>
                      <a:pt x="176113" y="1503995"/>
                      <a:pt x="145509" y="1524769"/>
                    </a:cubicBezTo>
                    <a:cubicBezTo>
                      <a:pt x="127489" y="1536088"/>
                      <a:pt x="60771" y="1527748"/>
                      <a:pt x="46846" y="1525812"/>
                    </a:cubicBezTo>
                    <a:cubicBezTo>
                      <a:pt x="20933" y="1522238"/>
                      <a:pt x="7753" y="1502580"/>
                      <a:pt x="2616" y="1478752"/>
                    </a:cubicBezTo>
                    <a:cubicBezTo>
                      <a:pt x="-2820" y="1453583"/>
                      <a:pt x="-363" y="1427596"/>
                      <a:pt x="15498" y="1407044"/>
                    </a:cubicBezTo>
                    <a:cubicBezTo>
                      <a:pt x="50197" y="1362069"/>
                      <a:pt x="66430" y="1308158"/>
                      <a:pt x="91524" y="1258566"/>
                    </a:cubicBezTo>
                    <a:cubicBezTo>
                      <a:pt x="133446" y="1175764"/>
                      <a:pt x="171720" y="1091249"/>
                      <a:pt x="208207" y="1005914"/>
                    </a:cubicBezTo>
                    <a:cubicBezTo>
                      <a:pt x="217887" y="962950"/>
                      <a:pt x="235311" y="921995"/>
                      <a:pt x="240896" y="877988"/>
                    </a:cubicBezTo>
                    <a:cubicBezTo>
                      <a:pt x="249161" y="812386"/>
                      <a:pt x="256905" y="746412"/>
                      <a:pt x="252140" y="680439"/>
                    </a:cubicBezTo>
                    <a:cubicBezTo>
                      <a:pt x="240151" y="514238"/>
                      <a:pt x="313497" y="379982"/>
                      <a:pt x="406873" y="252354"/>
                    </a:cubicBezTo>
                    <a:cubicBezTo>
                      <a:pt x="469272" y="171785"/>
                      <a:pt x="649099" y="41327"/>
                      <a:pt x="758559" y="0"/>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82" name="Freeform: Shape 115">
                <a:extLst>
                  <a:ext uri="{FF2B5EF4-FFF2-40B4-BE49-F238E27FC236}">
                    <a16:creationId xmlns:a16="http://schemas.microsoft.com/office/drawing/2014/main" id="{CDAC8760-5163-1D58-B0FD-56E5351E717A}"/>
                  </a:ext>
                </a:extLst>
              </p:cNvPr>
              <p:cNvSpPr/>
              <p:nvPr/>
            </p:nvSpPr>
            <p:spPr>
              <a:xfrm>
                <a:off x="2429857" y="4789470"/>
                <a:ext cx="227821" cy="148430"/>
              </a:xfrm>
              <a:custGeom>
                <a:avLst/>
                <a:gdLst>
                  <a:gd name="connsiteX0" fmla="*/ 0 w 338430"/>
                  <a:gd name="connsiteY0" fmla="*/ 57559 h 220494"/>
                  <a:gd name="connsiteX1" fmla="*/ 195017 w 338430"/>
                  <a:gd name="connsiteY1" fmla="*/ 150712 h 220494"/>
                  <a:gd name="connsiteX2" fmla="*/ 324657 w 338430"/>
                  <a:gd name="connsiteY2" fmla="*/ 0 h 220494"/>
                  <a:gd name="connsiteX3" fmla="*/ 311551 w 338430"/>
                  <a:gd name="connsiteY3" fmla="*/ 141627 h 220494"/>
                  <a:gd name="connsiteX4" fmla="*/ 138054 w 338430"/>
                  <a:gd name="connsiteY4" fmla="*/ 217654 h 220494"/>
                  <a:gd name="connsiteX5" fmla="*/ 0 w 338430"/>
                  <a:gd name="connsiteY5" fmla="*/ 57559 h 22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430" h="220492">
                    <a:moveTo>
                      <a:pt x="0" y="57559"/>
                    </a:moveTo>
                    <a:cubicBezTo>
                      <a:pt x="57485" y="138649"/>
                      <a:pt x="122044" y="168583"/>
                      <a:pt x="195017" y="150712"/>
                    </a:cubicBezTo>
                    <a:cubicBezTo>
                      <a:pt x="266799" y="133139"/>
                      <a:pt x="314604" y="77590"/>
                      <a:pt x="324657" y="0"/>
                    </a:cubicBezTo>
                    <a:cubicBezTo>
                      <a:pt x="347293" y="30679"/>
                      <a:pt x="341411" y="94568"/>
                      <a:pt x="311551" y="141627"/>
                    </a:cubicBezTo>
                    <a:cubicBezTo>
                      <a:pt x="274841" y="199485"/>
                      <a:pt x="204251" y="230387"/>
                      <a:pt x="138054" y="217654"/>
                    </a:cubicBezTo>
                    <a:cubicBezTo>
                      <a:pt x="62698" y="203134"/>
                      <a:pt x="15042" y="148925"/>
                      <a:pt x="0" y="57559"/>
                    </a:cubicBezTo>
                    <a:close/>
                  </a:path>
                </a:pathLst>
              </a:custGeom>
              <a:solidFill>
                <a:srgbClr val="F9F9FD"/>
              </a:solidFill>
              <a:ln w="7435" cap="flat">
                <a:noFill/>
                <a:prstDash val="solid"/>
                <a:miter/>
              </a:ln>
            </p:spPr>
            <p:txBody>
              <a:bodyPr rtlCol="0" anchor="ctr"/>
              <a:lstStyle/>
              <a:p>
                <a:endParaRPr lang="en-US"/>
              </a:p>
            </p:txBody>
          </p:sp>
          <p:sp>
            <p:nvSpPr>
              <p:cNvPr id="83" name="Freeform: Shape 116">
                <a:extLst>
                  <a:ext uri="{FF2B5EF4-FFF2-40B4-BE49-F238E27FC236}">
                    <a16:creationId xmlns:a16="http://schemas.microsoft.com/office/drawing/2014/main" id="{7932D952-BE80-501B-D3B3-D7D446C6D867}"/>
                  </a:ext>
                </a:extLst>
              </p:cNvPr>
              <p:cNvSpPr/>
              <p:nvPr/>
            </p:nvSpPr>
            <p:spPr>
              <a:xfrm>
                <a:off x="1089509" y="4682801"/>
                <a:ext cx="397227" cy="740060"/>
              </a:xfrm>
              <a:custGeom>
                <a:avLst/>
                <a:gdLst>
                  <a:gd name="connsiteX0" fmla="*/ 490676 w 590083"/>
                  <a:gd name="connsiteY0" fmla="*/ 12287 h 1099365"/>
                  <a:gd name="connsiteX1" fmla="*/ 306382 w 590083"/>
                  <a:gd name="connsiteY1" fmla="*/ 537173 h 1099365"/>
                  <a:gd name="connsiteX2" fmla="*/ 259247 w 590083"/>
                  <a:gd name="connsiteY2" fmla="*/ 121672 h 1099365"/>
                  <a:gd name="connsiteX3" fmla="*/ 245471 w 590083"/>
                  <a:gd name="connsiteY3" fmla="*/ 0 h 1099365"/>
                  <a:gd name="connsiteX4" fmla="*/ 148968 w 590083"/>
                  <a:gd name="connsiteY4" fmla="*/ 9010 h 1099365"/>
                  <a:gd name="connsiteX5" fmla="*/ 173094 w 590083"/>
                  <a:gd name="connsiteY5" fmla="*/ 198145 h 1099365"/>
                  <a:gd name="connsiteX6" fmla="*/ 201166 w 590083"/>
                  <a:gd name="connsiteY6" fmla="*/ 469263 h 1099365"/>
                  <a:gd name="connsiteX7" fmla="*/ 227302 w 590083"/>
                  <a:gd name="connsiteY7" fmla="*/ 737551 h 1099365"/>
                  <a:gd name="connsiteX8" fmla="*/ 140032 w 590083"/>
                  <a:gd name="connsiteY8" fmla="*/ 907177 h 1099365"/>
                  <a:gd name="connsiteX9" fmla="*/ 8457 w 590083"/>
                  <a:gd name="connsiteY9" fmla="*/ 913432 h 1099365"/>
                  <a:gd name="connsiteX10" fmla="*/ 2426 w 590083"/>
                  <a:gd name="connsiteY10" fmla="*/ 996458 h 1099365"/>
                  <a:gd name="connsiteX11" fmla="*/ 232440 w 590083"/>
                  <a:gd name="connsiteY11" fmla="*/ 943515 h 1099365"/>
                  <a:gd name="connsiteX12" fmla="*/ 265576 w 590083"/>
                  <a:gd name="connsiteY12" fmla="*/ 950217 h 1099365"/>
                  <a:gd name="connsiteX13" fmla="*/ 501995 w 590083"/>
                  <a:gd name="connsiteY13" fmla="*/ 1099365 h 1099365"/>
                  <a:gd name="connsiteX14" fmla="*/ 508845 w 590083"/>
                  <a:gd name="connsiteY14" fmla="*/ 1015372 h 1099365"/>
                  <a:gd name="connsiteX15" fmla="*/ 476380 w 590083"/>
                  <a:gd name="connsiteY15" fmla="*/ 1009638 h 1099365"/>
                  <a:gd name="connsiteX16" fmla="*/ 328720 w 590083"/>
                  <a:gd name="connsiteY16" fmla="*/ 774336 h 1099365"/>
                  <a:gd name="connsiteX17" fmla="*/ 382631 w 590083"/>
                  <a:gd name="connsiteY17" fmla="*/ 618263 h 1099365"/>
                  <a:gd name="connsiteX18" fmla="*/ 504005 w 590083"/>
                  <a:gd name="connsiteY18" fmla="*/ 270969 h 1099365"/>
                  <a:gd name="connsiteX19" fmla="*/ 503782 w 590083"/>
                  <a:gd name="connsiteY19" fmla="*/ 271491 h 1099365"/>
                  <a:gd name="connsiteX20" fmla="*/ 504005 w 590083"/>
                  <a:gd name="connsiteY20" fmla="*/ 270969 h 1099365"/>
                  <a:gd name="connsiteX21" fmla="*/ 590084 w 590083"/>
                  <a:gd name="connsiteY21" fmla="*/ 36636 h 1099365"/>
                  <a:gd name="connsiteX22" fmla="*/ 490676 w 590083"/>
                  <a:gd name="connsiteY22" fmla="*/ 12287 h 109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0083" h="1099365">
                    <a:moveTo>
                      <a:pt x="490676" y="12287"/>
                    </a:moveTo>
                    <a:cubicBezTo>
                      <a:pt x="490676" y="12287"/>
                      <a:pt x="342719" y="435606"/>
                      <a:pt x="306382" y="537173"/>
                    </a:cubicBezTo>
                    <a:cubicBezTo>
                      <a:pt x="292532" y="380206"/>
                      <a:pt x="273395" y="273799"/>
                      <a:pt x="259247" y="121672"/>
                    </a:cubicBezTo>
                    <a:cubicBezTo>
                      <a:pt x="256715" y="94493"/>
                      <a:pt x="250833" y="51826"/>
                      <a:pt x="245471" y="0"/>
                    </a:cubicBezTo>
                    <a:cubicBezTo>
                      <a:pt x="226856" y="6925"/>
                      <a:pt x="187242" y="447"/>
                      <a:pt x="148968" y="9010"/>
                    </a:cubicBezTo>
                    <a:cubicBezTo>
                      <a:pt x="155372" y="67612"/>
                      <a:pt x="167137" y="139543"/>
                      <a:pt x="173094" y="198145"/>
                    </a:cubicBezTo>
                    <a:cubicBezTo>
                      <a:pt x="182253" y="288542"/>
                      <a:pt x="192156" y="378865"/>
                      <a:pt x="201166" y="469263"/>
                    </a:cubicBezTo>
                    <a:cubicBezTo>
                      <a:pt x="210102" y="558693"/>
                      <a:pt x="216729" y="648345"/>
                      <a:pt x="227302" y="737551"/>
                    </a:cubicBezTo>
                    <a:cubicBezTo>
                      <a:pt x="235047" y="802483"/>
                      <a:pt x="198560" y="878286"/>
                      <a:pt x="140032" y="907177"/>
                    </a:cubicBezTo>
                    <a:cubicBezTo>
                      <a:pt x="97291" y="928250"/>
                      <a:pt x="52688" y="918570"/>
                      <a:pt x="8457" y="913432"/>
                    </a:cubicBezTo>
                    <a:cubicBezTo>
                      <a:pt x="2649" y="940835"/>
                      <a:pt x="-3532" y="968237"/>
                      <a:pt x="2426" y="996458"/>
                    </a:cubicBezTo>
                    <a:cubicBezTo>
                      <a:pt x="87760" y="1016265"/>
                      <a:pt x="165350" y="999585"/>
                      <a:pt x="232440" y="943515"/>
                    </a:cubicBezTo>
                    <a:cubicBezTo>
                      <a:pt x="250907" y="928101"/>
                      <a:pt x="255524" y="931229"/>
                      <a:pt x="265576" y="950217"/>
                    </a:cubicBezTo>
                    <a:cubicBezTo>
                      <a:pt x="315615" y="1044858"/>
                      <a:pt x="396407" y="1092142"/>
                      <a:pt x="501995" y="1099365"/>
                    </a:cubicBezTo>
                    <a:cubicBezTo>
                      <a:pt x="508771" y="1071739"/>
                      <a:pt x="508845" y="1043518"/>
                      <a:pt x="508845" y="1015372"/>
                    </a:cubicBezTo>
                    <a:cubicBezTo>
                      <a:pt x="498048" y="1013435"/>
                      <a:pt x="487251" y="1010978"/>
                      <a:pt x="476380" y="1009638"/>
                    </a:cubicBezTo>
                    <a:cubicBezTo>
                      <a:pt x="372877" y="996830"/>
                      <a:pt x="295808" y="874637"/>
                      <a:pt x="328720" y="774336"/>
                    </a:cubicBezTo>
                    <a:cubicBezTo>
                      <a:pt x="345847" y="722064"/>
                      <a:pt x="364462" y="670237"/>
                      <a:pt x="382631" y="618263"/>
                    </a:cubicBezTo>
                    <a:cubicBezTo>
                      <a:pt x="422990" y="502474"/>
                      <a:pt x="463423" y="386684"/>
                      <a:pt x="504005" y="270969"/>
                    </a:cubicBezTo>
                    <a:lnTo>
                      <a:pt x="503782" y="271491"/>
                    </a:lnTo>
                    <a:lnTo>
                      <a:pt x="504005" y="270969"/>
                    </a:lnTo>
                    <a:cubicBezTo>
                      <a:pt x="508473" y="258236"/>
                      <a:pt x="590084" y="36636"/>
                      <a:pt x="590084" y="36636"/>
                    </a:cubicBezTo>
                    <a:cubicBezTo>
                      <a:pt x="577872" y="47359"/>
                      <a:pt x="497899" y="18690"/>
                      <a:pt x="490676" y="12287"/>
                    </a:cubicBezTo>
                    <a:close/>
                  </a:path>
                </a:pathLst>
              </a:custGeom>
              <a:solidFill>
                <a:schemeClr val="bg1">
                  <a:lumMod val="75000"/>
                </a:schemeClr>
              </a:solidFill>
              <a:ln w="7435" cap="flat">
                <a:noFill/>
                <a:prstDash val="solid"/>
                <a:miter/>
              </a:ln>
            </p:spPr>
            <p:txBody>
              <a:bodyPr rtlCol="0" anchor="ctr"/>
              <a:lstStyle/>
              <a:p>
                <a:endParaRPr lang="en-US"/>
              </a:p>
            </p:txBody>
          </p:sp>
          <p:sp>
            <p:nvSpPr>
              <p:cNvPr id="84" name="Freeform: Shape 117">
                <a:extLst>
                  <a:ext uri="{FF2B5EF4-FFF2-40B4-BE49-F238E27FC236}">
                    <a16:creationId xmlns:a16="http://schemas.microsoft.com/office/drawing/2014/main" id="{32A6AE0A-3200-9661-ABE1-48FD6B5FAE67}"/>
                  </a:ext>
                </a:extLst>
              </p:cNvPr>
              <p:cNvSpPr/>
              <p:nvPr/>
            </p:nvSpPr>
            <p:spPr>
              <a:xfrm>
                <a:off x="963220" y="5266333"/>
                <a:ext cx="140030" cy="95423"/>
              </a:xfrm>
              <a:custGeom>
                <a:avLst/>
                <a:gdLst>
                  <a:gd name="connsiteX0" fmla="*/ 198964 w 208016"/>
                  <a:gd name="connsiteY0" fmla="*/ 41453 h 141752"/>
                  <a:gd name="connsiteX1" fmla="*/ 192932 w 208016"/>
                  <a:gd name="connsiteY1" fmla="*/ 124478 h 141752"/>
                  <a:gd name="connsiteX2" fmla="*/ 116832 w 208016"/>
                  <a:gd name="connsiteY2" fmla="*/ 136095 h 141752"/>
                  <a:gd name="connsiteX3" fmla="*/ 54507 w 208016"/>
                  <a:gd name="connsiteY3" fmla="*/ 120234 h 141752"/>
                  <a:gd name="connsiteX4" fmla="*/ 0 w 208016"/>
                  <a:gd name="connsiteY4" fmla="*/ 58802 h 141752"/>
                  <a:gd name="connsiteX5" fmla="*/ 96652 w 208016"/>
                  <a:gd name="connsiteY5" fmla="*/ 7498 h 141752"/>
                  <a:gd name="connsiteX6" fmla="*/ 198964 w 208016"/>
                  <a:gd name="connsiteY6" fmla="*/ 41453 h 14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6" h="141752">
                    <a:moveTo>
                      <a:pt x="198964" y="41453"/>
                    </a:moveTo>
                    <a:cubicBezTo>
                      <a:pt x="214452" y="70419"/>
                      <a:pt x="208495" y="97747"/>
                      <a:pt x="192932" y="124478"/>
                    </a:cubicBezTo>
                    <a:cubicBezTo>
                      <a:pt x="169924" y="143615"/>
                      <a:pt x="144308" y="145849"/>
                      <a:pt x="116832" y="136095"/>
                    </a:cubicBezTo>
                    <a:cubicBezTo>
                      <a:pt x="96057" y="130808"/>
                      <a:pt x="75356" y="125149"/>
                      <a:pt x="54507" y="120234"/>
                    </a:cubicBezTo>
                    <a:cubicBezTo>
                      <a:pt x="15339" y="110926"/>
                      <a:pt x="3723" y="98119"/>
                      <a:pt x="0" y="58802"/>
                    </a:cubicBezTo>
                    <a:cubicBezTo>
                      <a:pt x="19807" y="-321"/>
                      <a:pt x="35221" y="-9256"/>
                      <a:pt x="96652" y="7498"/>
                    </a:cubicBezTo>
                    <a:cubicBezTo>
                      <a:pt x="131278" y="16880"/>
                      <a:pt x="169775" y="15317"/>
                      <a:pt x="198964" y="41453"/>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85" name="Freeform: Shape 118">
                <a:extLst>
                  <a:ext uri="{FF2B5EF4-FFF2-40B4-BE49-F238E27FC236}">
                    <a16:creationId xmlns:a16="http://schemas.microsoft.com/office/drawing/2014/main" id="{880575F9-B816-DA30-C118-E0BC635C5F44}"/>
                  </a:ext>
                </a:extLst>
              </p:cNvPr>
              <p:cNvSpPr/>
              <p:nvPr/>
            </p:nvSpPr>
            <p:spPr>
              <a:xfrm>
                <a:off x="1416035" y="5357354"/>
                <a:ext cx="141479" cy="81629"/>
              </a:xfrm>
              <a:custGeom>
                <a:avLst/>
                <a:gdLst>
                  <a:gd name="connsiteX0" fmla="*/ 11503 w 210168"/>
                  <a:gd name="connsiteY0" fmla="*/ 97238 h 121261"/>
                  <a:gd name="connsiteX1" fmla="*/ 18354 w 210168"/>
                  <a:gd name="connsiteY1" fmla="*/ 13244 h 121261"/>
                  <a:gd name="connsiteX2" fmla="*/ 66085 w 210168"/>
                  <a:gd name="connsiteY2" fmla="*/ 64 h 121261"/>
                  <a:gd name="connsiteX3" fmla="*/ 158939 w 210168"/>
                  <a:gd name="connsiteY3" fmla="*/ 1255 h 121261"/>
                  <a:gd name="connsiteX4" fmla="*/ 210095 w 210168"/>
                  <a:gd name="connsiteY4" fmla="*/ 56060 h 121261"/>
                  <a:gd name="connsiteX5" fmla="*/ 163184 w 210168"/>
                  <a:gd name="connsiteY5" fmla="*/ 120395 h 121261"/>
                  <a:gd name="connsiteX6" fmla="*/ 52458 w 210168"/>
                  <a:gd name="connsiteY6" fmla="*/ 119651 h 121261"/>
                  <a:gd name="connsiteX7" fmla="*/ 11503 w 210168"/>
                  <a:gd name="connsiteY7" fmla="*/ 97238 h 1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66" h="121261">
                    <a:moveTo>
                      <a:pt x="11503" y="97238"/>
                    </a:moveTo>
                    <a:cubicBezTo>
                      <a:pt x="-5400" y="67676"/>
                      <a:pt x="-4134" y="39604"/>
                      <a:pt x="18354" y="13244"/>
                    </a:cubicBezTo>
                    <a:cubicBezTo>
                      <a:pt x="32651" y="2968"/>
                      <a:pt x="48437" y="-532"/>
                      <a:pt x="66085" y="64"/>
                    </a:cubicBezTo>
                    <a:cubicBezTo>
                      <a:pt x="96987" y="1181"/>
                      <a:pt x="128037" y="-11"/>
                      <a:pt x="158939" y="1255"/>
                    </a:cubicBezTo>
                    <a:cubicBezTo>
                      <a:pt x="189320" y="2521"/>
                      <a:pt x="208978" y="24488"/>
                      <a:pt x="210095" y="56060"/>
                    </a:cubicBezTo>
                    <a:cubicBezTo>
                      <a:pt x="211435" y="93142"/>
                      <a:pt x="194309" y="118832"/>
                      <a:pt x="163184" y="120395"/>
                    </a:cubicBezTo>
                    <a:cubicBezTo>
                      <a:pt x="126325" y="122257"/>
                      <a:pt x="89317" y="120693"/>
                      <a:pt x="52458" y="119651"/>
                    </a:cubicBezTo>
                    <a:cubicBezTo>
                      <a:pt x="35555" y="119204"/>
                      <a:pt x="23418" y="107960"/>
                      <a:pt x="11503" y="97238"/>
                    </a:cubicBezTo>
                    <a:close/>
                  </a:path>
                </a:pathLst>
              </a:custGeom>
              <a:solidFill>
                <a:schemeClr val="accent1">
                  <a:lumMod val="90000"/>
                </a:schemeClr>
              </a:solidFill>
              <a:ln w="7435" cap="flat">
                <a:noFill/>
                <a:prstDash val="solid"/>
                <a:miter/>
              </a:ln>
            </p:spPr>
            <p:txBody>
              <a:bodyPr rtlCol="0" anchor="ctr"/>
              <a:lstStyle/>
              <a:p>
                <a:endParaRPr lang="en-US"/>
              </a:p>
            </p:txBody>
          </p:sp>
        </p:grpSp>
        <p:grpSp>
          <p:nvGrpSpPr>
            <p:cNvPr id="54" name="Group 87">
              <a:extLst>
                <a:ext uri="{FF2B5EF4-FFF2-40B4-BE49-F238E27FC236}">
                  <a16:creationId xmlns:a16="http://schemas.microsoft.com/office/drawing/2014/main" id="{1D5FD8F3-E203-6B92-1301-56113DC6E3A7}"/>
                </a:ext>
              </a:extLst>
            </p:cNvPr>
            <p:cNvGrpSpPr/>
            <p:nvPr/>
          </p:nvGrpSpPr>
          <p:grpSpPr>
            <a:xfrm>
              <a:off x="2847973" y="1962553"/>
              <a:ext cx="1511394" cy="1888095"/>
              <a:chOff x="2847973" y="1962553"/>
              <a:chExt cx="1511394" cy="1888095"/>
            </a:xfrm>
          </p:grpSpPr>
          <p:sp>
            <p:nvSpPr>
              <p:cNvPr id="55" name="Freeform: Shape 88">
                <a:extLst>
                  <a:ext uri="{FF2B5EF4-FFF2-40B4-BE49-F238E27FC236}">
                    <a16:creationId xmlns:a16="http://schemas.microsoft.com/office/drawing/2014/main" id="{799B2050-DF8C-C096-9DBB-611F66048010}"/>
                  </a:ext>
                </a:extLst>
              </p:cNvPr>
              <p:cNvSpPr/>
              <p:nvPr/>
            </p:nvSpPr>
            <p:spPr>
              <a:xfrm>
                <a:off x="2847973" y="1962553"/>
                <a:ext cx="1511394" cy="1888095"/>
              </a:xfrm>
              <a:custGeom>
                <a:avLst/>
                <a:gdLst>
                  <a:gd name="connsiteX0" fmla="*/ 936567 w 2245187"/>
                  <a:gd name="connsiteY0" fmla="*/ 2738823 h 2804779"/>
                  <a:gd name="connsiteX1" fmla="*/ 776622 w 2245187"/>
                  <a:gd name="connsiteY1" fmla="*/ 2652447 h 2804779"/>
                  <a:gd name="connsiteX2" fmla="*/ 177347 w 2245187"/>
                  <a:gd name="connsiteY2" fmla="*/ 1807148 h 2804779"/>
                  <a:gd name="connsiteX3" fmla="*/ 3030 w 2245187"/>
                  <a:gd name="connsiteY3" fmla="*/ 657595 h 2804779"/>
                  <a:gd name="connsiteX4" fmla="*/ 137807 w 2245187"/>
                  <a:gd name="connsiteY4" fmla="*/ 422963 h 2804779"/>
                  <a:gd name="connsiteX5" fmla="*/ 1051537 w 2245187"/>
                  <a:gd name="connsiteY5" fmla="*/ 18930 h 2804779"/>
                  <a:gd name="connsiteX6" fmla="*/ 1210962 w 2245187"/>
                  <a:gd name="connsiteY6" fmla="*/ 16175 h 2804779"/>
                  <a:gd name="connsiteX7" fmla="*/ 2098407 w 2245187"/>
                  <a:gd name="connsiteY7" fmla="*/ 389679 h 2804779"/>
                  <a:gd name="connsiteX8" fmla="*/ 2244428 w 2245187"/>
                  <a:gd name="connsiteY8" fmla="*/ 666903 h 2804779"/>
                  <a:gd name="connsiteX9" fmla="*/ 2196697 w 2245187"/>
                  <a:gd name="connsiteY9" fmla="*/ 1141899 h 2804779"/>
                  <a:gd name="connsiteX10" fmla="*/ 1898623 w 2245187"/>
                  <a:gd name="connsiteY10" fmla="*/ 2323397 h 2804779"/>
                  <a:gd name="connsiteX11" fmla="*/ 1468379 w 2245187"/>
                  <a:gd name="connsiteY11" fmla="*/ 2720356 h 2804779"/>
                  <a:gd name="connsiteX12" fmla="*/ 1156083 w 2245187"/>
                  <a:gd name="connsiteY12" fmla="*/ 2804424 h 2804779"/>
                  <a:gd name="connsiteX13" fmla="*/ 936567 w 2245187"/>
                  <a:gd name="connsiteY13" fmla="*/ 2738823 h 280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5187" h="2804779">
                    <a:moveTo>
                      <a:pt x="936567" y="2738823"/>
                    </a:moveTo>
                    <a:cubicBezTo>
                      <a:pt x="878561" y="2711421"/>
                      <a:pt x="823235" y="2679700"/>
                      <a:pt x="776622" y="2652447"/>
                    </a:cubicBezTo>
                    <a:cubicBezTo>
                      <a:pt x="461273" y="2468375"/>
                      <a:pt x="229248" y="2173950"/>
                      <a:pt x="177347" y="1807148"/>
                    </a:cubicBezTo>
                    <a:cubicBezTo>
                      <a:pt x="123064" y="1423442"/>
                      <a:pt x="57313" y="1041226"/>
                      <a:pt x="3030" y="657595"/>
                    </a:cubicBezTo>
                    <a:cubicBezTo>
                      <a:pt x="-12830" y="545603"/>
                      <a:pt x="33783" y="468907"/>
                      <a:pt x="137807" y="422963"/>
                    </a:cubicBezTo>
                    <a:cubicBezTo>
                      <a:pt x="442434" y="288410"/>
                      <a:pt x="747209" y="154079"/>
                      <a:pt x="1051537" y="18930"/>
                    </a:cubicBezTo>
                    <a:cubicBezTo>
                      <a:pt x="1105076" y="-4824"/>
                      <a:pt x="1156753" y="-6760"/>
                      <a:pt x="1210962" y="16175"/>
                    </a:cubicBezTo>
                    <a:cubicBezTo>
                      <a:pt x="1506578" y="141123"/>
                      <a:pt x="1802641" y="265028"/>
                      <a:pt x="2098407" y="389679"/>
                    </a:cubicBezTo>
                    <a:cubicBezTo>
                      <a:pt x="2210621" y="436962"/>
                      <a:pt x="2251427" y="551784"/>
                      <a:pt x="2244428" y="666903"/>
                    </a:cubicBezTo>
                    <a:cubicBezTo>
                      <a:pt x="2234896" y="823423"/>
                      <a:pt x="2211441" y="984113"/>
                      <a:pt x="2196697" y="1141899"/>
                    </a:cubicBezTo>
                    <a:cubicBezTo>
                      <a:pt x="2159391" y="1541987"/>
                      <a:pt x="2109576" y="1972231"/>
                      <a:pt x="1898623" y="2323397"/>
                    </a:cubicBezTo>
                    <a:cubicBezTo>
                      <a:pt x="1795791" y="2494586"/>
                      <a:pt x="1651259" y="2637107"/>
                      <a:pt x="1468379" y="2720356"/>
                    </a:cubicBezTo>
                    <a:cubicBezTo>
                      <a:pt x="1379322" y="2760864"/>
                      <a:pt x="1255490" y="2809414"/>
                      <a:pt x="1156083" y="2804424"/>
                    </a:cubicBezTo>
                    <a:cubicBezTo>
                      <a:pt x="1086684" y="2800999"/>
                      <a:pt x="1009466" y="2773299"/>
                      <a:pt x="936567" y="2738823"/>
                    </a:cubicBezTo>
                    <a:close/>
                  </a:path>
                </a:pathLst>
              </a:custGeom>
              <a:solidFill>
                <a:schemeClr val="accent3">
                  <a:lumMod val="20000"/>
                  <a:lumOff val="80000"/>
                </a:schemeClr>
              </a:solidFill>
              <a:ln w="7435" cap="flat">
                <a:noFill/>
                <a:prstDash val="solid"/>
                <a:miter/>
              </a:ln>
            </p:spPr>
            <p:txBody>
              <a:bodyPr rtlCol="0" anchor="ctr"/>
              <a:lstStyle/>
              <a:p>
                <a:endParaRPr lang="en-US"/>
              </a:p>
            </p:txBody>
          </p:sp>
          <p:sp>
            <p:nvSpPr>
              <p:cNvPr id="56" name="Freeform: Shape 89">
                <a:extLst>
                  <a:ext uri="{FF2B5EF4-FFF2-40B4-BE49-F238E27FC236}">
                    <a16:creationId xmlns:a16="http://schemas.microsoft.com/office/drawing/2014/main" id="{096BDA4E-F21C-B1E6-D9D3-B4A02B76852D}"/>
                  </a:ext>
                </a:extLst>
              </p:cNvPr>
              <p:cNvSpPr/>
              <p:nvPr/>
            </p:nvSpPr>
            <p:spPr>
              <a:xfrm>
                <a:off x="3007592" y="2150731"/>
                <a:ext cx="1215052" cy="1509852"/>
              </a:xfrm>
              <a:custGeom>
                <a:avLst/>
                <a:gdLst>
                  <a:gd name="connsiteX0" fmla="*/ 601274 w 1215052"/>
                  <a:gd name="connsiteY0" fmla="*/ 0 h 1509852"/>
                  <a:gd name="connsiteX1" fmla="*/ 611778 w 1215052"/>
                  <a:gd name="connsiteY1" fmla="*/ 2842 h 1509852"/>
                  <a:gd name="connsiteX2" fmla="*/ 611805 w 1215052"/>
                  <a:gd name="connsiteY2" fmla="*/ 2812 h 1509852"/>
                  <a:gd name="connsiteX3" fmla="*/ 901032 w 1215052"/>
                  <a:gd name="connsiteY3" fmla="*/ 123265 h 1509852"/>
                  <a:gd name="connsiteX4" fmla="*/ 1197528 w 1215052"/>
                  <a:gd name="connsiteY4" fmla="*/ 247327 h 1509852"/>
                  <a:gd name="connsiteX5" fmla="*/ 1214671 w 1215052"/>
                  <a:gd name="connsiteY5" fmla="*/ 275848 h 1509852"/>
                  <a:gd name="connsiteX6" fmla="*/ 1162389 w 1215052"/>
                  <a:gd name="connsiteY6" fmla="*/ 718361 h 1509852"/>
                  <a:gd name="connsiteX7" fmla="*/ 1086499 w 1215052"/>
                  <a:gd name="connsiteY7" fmla="*/ 1155460 h 1509852"/>
                  <a:gd name="connsiteX8" fmla="*/ 639775 w 1215052"/>
                  <a:gd name="connsiteY8" fmla="*/ 1508398 h 1509852"/>
                  <a:gd name="connsiteX9" fmla="*/ 619749 w 1215052"/>
                  <a:gd name="connsiteY9" fmla="*/ 1509638 h 1509852"/>
                  <a:gd name="connsiteX10" fmla="*/ 619726 w 1215052"/>
                  <a:gd name="connsiteY10" fmla="*/ 1509852 h 1509852"/>
                  <a:gd name="connsiteX11" fmla="*/ 619067 w 1215052"/>
                  <a:gd name="connsiteY11" fmla="*/ 1509680 h 1509852"/>
                  <a:gd name="connsiteX12" fmla="*/ 617110 w 1215052"/>
                  <a:gd name="connsiteY12" fmla="*/ 1509801 h 1509852"/>
                  <a:gd name="connsiteX13" fmla="*/ 617276 w 1215052"/>
                  <a:gd name="connsiteY13" fmla="*/ 1509212 h 1509852"/>
                  <a:gd name="connsiteX14" fmla="*/ 507325 w 1215052"/>
                  <a:gd name="connsiteY14" fmla="*/ 1480478 h 1509852"/>
                  <a:gd name="connsiteX15" fmla="*/ 402631 w 1215052"/>
                  <a:gd name="connsiteY15" fmla="*/ 1430653 h 1509852"/>
                  <a:gd name="connsiteX16" fmla="*/ 85634 w 1215052"/>
                  <a:gd name="connsiteY16" fmla="*/ 960120 h 1509852"/>
                  <a:gd name="connsiteX17" fmla="*/ 320 w 1215052"/>
                  <a:gd name="connsiteY17" fmla="*/ 282115 h 1509852"/>
                  <a:gd name="connsiteX18" fmla="*/ 14104 w 1215052"/>
                  <a:gd name="connsiteY18" fmla="*/ 259057 h 1509852"/>
                  <a:gd name="connsiteX19" fmla="*/ 591555 w 1215052"/>
                  <a:gd name="connsiteY19" fmla="*/ 4617 h 1509852"/>
                  <a:gd name="connsiteX20" fmla="*/ 601274 w 1215052"/>
                  <a:gd name="connsiteY20" fmla="*/ 0 h 150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5052" h="1509852">
                    <a:moveTo>
                      <a:pt x="601274" y="0"/>
                    </a:moveTo>
                    <a:lnTo>
                      <a:pt x="611778" y="2842"/>
                    </a:lnTo>
                    <a:lnTo>
                      <a:pt x="611805" y="2812"/>
                    </a:lnTo>
                    <a:lnTo>
                      <a:pt x="901032" y="123265"/>
                    </a:lnTo>
                    <a:lnTo>
                      <a:pt x="1197528" y="247327"/>
                    </a:lnTo>
                    <a:cubicBezTo>
                      <a:pt x="1212064" y="253292"/>
                      <a:pt x="1216475" y="260660"/>
                      <a:pt x="1214671" y="275848"/>
                    </a:cubicBezTo>
                    <a:cubicBezTo>
                      <a:pt x="1197177" y="423169"/>
                      <a:pt x="1173668" y="570439"/>
                      <a:pt x="1162389" y="718361"/>
                    </a:cubicBezTo>
                    <a:cubicBezTo>
                      <a:pt x="1151161" y="865782"/>
                      <a:pt x="1146399" y="1017764"/>
                      <a:pt x="1086499" y="1155460"/>
                    </a:cubicBezTo>
                    <a:cubicBezTo>
                      <a:pt x="1007149" y="1337718"/>
                      <a:pt x="834215" y="1471254"/>
                      <a:pt x="639775" y="1508398"/>
                    </a:cubicBezTo>
                    <a:lnTo>
                      <a:pt x="619749" y="1509638"/>
                    </a:lnTo>
                    <a:lnTo>
                      <a:pt x="619726" y="1509852"/>
                    </a:lnTo>
                    <a:lnTo>
                      <a:pt x="619067" y="1509680"/>
                    </a:lnTo>
                    <a:lnTo>
                      <a:pt x="617110" y="1509801"/>
                    </a:lnTo>
                    <a:lnTo>
                      <a:pt x="617276" y="1509212"/>
                    </a:lnTo>
                    <a:lnTo>
                      <a:pt x="507325" y="1480478"/>
                    </a:lnTo>
                    <a:cubicBezTo>
                      <a:pt x="471165" y="1467107"/>
                      <a:pt x="436290" y="1450327"/>
                      <a:pt x="402631" y="1430653"/>
                    </a:cubicBezTo>
                    <a:cubicBezTo>
                      <a:pt x="224132" y="1326291"/>
                      <a:pt x="120071" y="1162629"/>
                      <a:pt x="85634" y="960120"/>
                    </a:cubicBezTo>
                    <a:cubicBezTo>
                      <a:pt x="47538" y="736207"/>
                      <a:pt x="30094" y="507381"/>
                      <a:pt x="320" y="282115"/>
                    </a:cubicBezTo>
                    <a:cubicBezTo>
                      <a:pt x="-1285" y="269985"/>
                      <a:pt x="3127" y="263869"/>
                      <a:pt x="14104" y="259057"/>
                    </a:cubicBezTo>
                    <a:lnTo>
                      <a:pt x="591555" y="4617"/>
                    </a:lnTo>
                    <a:cubicBezTo>
                      <a:pt x="594688" y="3239"/>
                      <a:pt x="597909" y="996"/>
                      <a:pt x="601274" y="0"/>
                    </a:cubicBezTo>
                    <a:close/>
                  </a:path>
                </a:pathLst>
              </a:custGeom>
              <a:solidFill>
                <a:schemeClr val="accent1"/>
              </a:solidFill>
              <a:ln w="7435" cap="flat">
                <a:noFill/>
                <a:prstDash val="solid"/>
                <a:miter/>
              </a:ln>
            </p:spPr>
            <p:txBody>
              <a:bodyPr wrap="square" rtlCol="0" anchor="ctr">
                <a:noAutofit/>
              </a:bodyPr>
              <a:lstStyle/>
              <a:p>
                <a:endParaRPr lang="en-US"/>
              </a:p>
            </p:txBody>
          </p:sp>
          <p:sp>
            <p:nvSpPr>
              <p:cNvPr id="57" name="Freeform: Shape 90">
                <a:extLst>
                  <a:ext uri="{FF2B5EF4-FFF2-40B4-BE49-F238E27FC236}">
                    <a16:creationId xmlns:a16="http://schemas.microsoft.com/office/drawing/2014/main" id="{21577891-C85F-F054-C1DB-EC58C17FBD15}"/>
                  </a:ext>
                </a:extLst>
              </p:cNvPr>
              <p:cNvSpPr/>
              <p:nvPr/>
            </p:nvSpPr>
            <p:spPr>
              <a:xfrm>
                <a:off x="3610989" y="2153543"/>
                <a:ext cx="611655" cy="1506989"/>
              </a:xfrm>
              <a:custGeom>
                <a:avLst/>
                <a:gdLst>
                  <a:gd name="connsiteX0" fmla="*/ 20371 w 908618"/>
                  <a:gd name="connsiteY0" fmla="*/ 2238642 h 2238642"/>
                  <a:gd name="connsiteX1" fmla="*/ 5416 w 908618"/>
                  <a:gd name="connsiteY1" fmla="*/ 622135 h 2238642"/>
                  <a:gd name="connsiteX2" fmla="*/ 55 w 908618"/>
                  <a:gd name="connsiteY2" fmla="*/ 30381 h 2238642"/>
                  <a:gd name="connsiteX3" fmla="*/ 12490 w 908618"/>
                  <a:gd name="connsiteY3" fmla="*/ 0 h 2238642"/>
                  <a:gd name="connsiteX4" fmla="*/ 442139 w 908618"/>
                  <a:gd name="connsiteY4" fmla="*/ 178933 h 2238642"/>
                  <a:gd name="connsiteX5" fmla="*/ 882585 w 908618"/>
                  <a:gd name="connsiteY5" fmla="*/ 363228 h 2238642"/>
                  <a:gd name="connsiteX6" fmla="*/ 908051 w 908618"/>
                  <a:gd name="connsiteY6" fmla="*/ 405597 h 2238642"/>
                  <a:gd name="connsiteX7" fmla="*/ 830387 w 908618"/>
                  <a:gd name="connsiteY7" fmla="*/ 1062953 h 2238642"/>
                  <a:gd name="connsiteX8" fmla="*/ 717651 w 908618"/>
                  <a:gd name="connsiteY8" fmla="*/ 1712266 h 2238642"/>
                  <a:gd name="connsiteX9" fmla="*/ 54040 w 908618"/>
                  <a:gd name="connsiteY9" fmla="*/ 2236557 h 2238642"/>
                  <a:gd name="connsiteX10" fmla="*/ 20371 w 908618"/>
                  <a:gd name="connsiteY10" fmla="*/ 2238642 h 22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8618" h="2238642">
                    <a:moveTo>
                      <a:pt x="20371" y="2238642"/>
                    </a:moveTo>
                    <a:cubicBezTo>
                      <a:pt x="52241" y="2236631"/>
                      <a:pt x="6012" y="651249"/>
                      <a:pt x="5416" y="622135"/>
                    </a:cubicBezTo>
                    <a:cubicBezTo>
                      <a:pt x="1470" y="424660"/>
                      <a:pt x="55" y="227706"/>
                      <a:pt x="55" y="30381"/>
                    </a:cubicBezTo>
                    <a:cubicBezTo>
                      <a:pt x="576" y="18913"/>
                      <a:pt x="-3221" y="5361"/>
                      <a:pt x="12490" y="0"/>
                    </a:cubicBezTo>
                    <a:lnTo>
                      <a:pt x="442139" y="178933"/>
                    </a:lnTo>
                    <a:lnTo>
                      <a:pt x="882585" y="363228"/>
                    </a:lnTo>
                    <a:cubicBezTo>
                      <a:pt x="904179" y="372089"/>
                      <a:pt x="910732" y="383035"/>
                      <a:pt x="908051" y="405597"/>
                    </a:cubicBezTo>
                    <a:cubicBezTo>
                      <a:pt x="882064" y="624443"/>
                      <a:pt x="847141" y="843214"/>
                      <a:pt x="830387" y="1062953"/>
                    </a:cubicBezTo>
                    <a:cubicBezTo>
                      <a:pt x="813707" y="1281947"/>
                      <a:pt x="806633" y="1507718"/>
                      <a:pt x="717651" y="1712266"/>
                    </a:cubicBezTo>
                    <a:cubicBezTo>
                      <a:pt x="599776" y="1983012"/>
                      <a:pt x="342881" y="2181380"/>
                      <a:pt x="54040" y="2236557"/>
                    </a:cubicBezTo>
                    <a:cubicBezTo>
                      <a:pt x="44360" y="2238493"/>
                      <a:pt x="30274" y="2238046"/>
                      <a:pt x="20371" y="2238642"/>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58" name="Freeform: Shape 91">
                <a:extLst>
                  <a:ext uri="{FF2B5EF4-FFF2-40B4-BE49-F238E27FC236}">
                    <a16:creationId xmlns:a16="http://schemas.microsoft.com/office/drawing/2014/main" id="{9FDE10CB-33F2-BD10-AAE3-368FE6D23340}"/>
                  </a:ext>
                </a:extLst>
              </p:cNvPr>
              <p:cNvSpPr/>
              <p:nvPr/>
            </p:nvSpPr>
            <p:spPr>
              <a:xfrm>
                <a:off x="3276847" y="2572205"/>
                <a:ext cx="674160" cy="674486"/>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chemeClr val="bg1"/>
              </a:solidFill>
              <a:ln w="6931" cap="flat">
                <a:noFill/>
                <a:prstDash val="solid"/>
                <a:miter/>
              </a:ln>
            </p:spPr>
            <p:txBody>
              <a:bodyPr rtlCol="0" anchor="ctr"/>
              <a:lstStyle/>
              <a:p>
                <a:endParaRPr lang="en-US"/>
              </a:p>
            </p:txBody>
          </p:sp>
        </p:grpSp>
      </p:grpSp>
      <p:grpSp>
        <p:nvGrpSpPr>
          <p:cNvPr id="86" name="Graphic 29">
            <a:extLst>
              <a:ext uri="{FF2B5EF4-FFF2-40B4-BE49-F238E27FC236}">
                <a16:creationId xmlns:a16="http://schemas.microsoft.com/office/drawing/2014/main" id="{345D57B0-0D66-B871-0F76-95AE6A4C1ADD}"/>
              </a:ext>
            </a:extLst>
          </p:cNvPr>
          <p:cNvGrpSpPr/>
          <p:nvPr/>
        </p:nvGrpSpPr>
        <p:grpSpPr>
          <a:xfrm>
            <a:off x="441486" y="1024891"/>
            <a:ext cx="7488371" cy="1964888"/>
            <a:chOff x="-95" y="1828853"/>
            <a:chExt cx="12192095" cy="3199108"/>
          </a:xfrm>
          <a:solidFill>
            <a:schemeClr val="accent3"/>
          </a:solidFill>
        </p:grpSpPr>
        <p:sp>
          <p:nvSpPr>
            <p:cNvPr id="87" name="Freeform: Shape 120">
              <a:extLst>
                <a:ext uri="{FF2B5EF4-FFF2-40B4-BE49-F238E27FC236}">
                  <a16:creationId xmlns:a16="http://schemas.microsoft.com/office/drawing/2014/main" id="{6D630746-2C8F-F5D6-F088-E8FEDE8D5AAB}"/>
                </a:ext>
              </a:extLst>
            </p:cNvPr>
            <p:cNvSpPr/>
            <p:nvPr/>
          </p:nvSpPr>
          <p:spPr>
            <a:xfrm>
              <a:off x="-95" y="1828853"/>
              <a:ext cx="12192095" cy="3199108"/>
            </a:xfrm>
            <a:custGeom>
              <a:avLst/>
              <a:gdLst>
                <a:gd name="connsiteX0" fmla="*/ 12192095 w 12192095"/>
                <a:gd name="connsiteY0" fmla="*/ 2201555 h 3199108"/>
                <a:gd name="connsiteX1" fmla="*/ 12141423 w 12192095"/>
                <a:gd name="connsiteY1" fmla="*/ 2209842 h 3199108"/>
                <a:gd name="connsiteX2" fmla="*/ 11546204 w 12192095"/>
                <a:gd name="connsiteY2" fmla="*/ 2215557 h 3199108"/>
                <a:gd name="connsiteX3" fmla="*/ 11472196 w 12192095"/>
                <a:gd name="connsiteY3" fmla="*/ 2183648 h 3199108"/>
                <a:gd name="connsiteX4" fmla="*/ 11130534 w 12192095"/>
                <a:gd name="connsiteY4" fmla="*/ 2184124 h 3199108"/>
                <a:gd name="connsiteX5" fmla="*/ 11044333 w 12192095"/>
                <a:gd name="connsiteY5" fmla="*/ 2220605 h 3199108"/>
                <a:gd name="connsiteX6" fmla="*/ 10824592 w 12192095"/>
                <a:gd name="connsiteY6" fmla="*/ 2219748 h 3199108"/>
                <a:gd name="connsiteX7" fmla="*/ 10735532 w 12192095"/>
                <a:gd name="connsiteY7" fmla="*/ 3169105 h 3199108"/>
                <a:gd name="connsiteX8" fmla="*/ 10712387 w 12192095"/>
                <a:gd name="connsiteY8" fmla="*/ 3170438 h 3199108"/>
                <a:gd name="connsiteX9" fmla="*/ 10698575 w 12192095"/>
                <a:gd name="connsiteY9" fmla="*/ 3122337 h 3199108"/>
                <a:gd name="connsiteX10" fmla="*/ 10610184 w 12192095"/>
                <a:gd name="connsiteY10" fmla="*/ 1651486 h 3199108"/>
                <a:gd name="connsiteX11" fmla="*/ 10561034 w 12192095"/>
                <a:gd name="connsiteY11" fmla="*/ 844909 h 3199108"/>
                <a:gd name="connsiteX12" fmla="*/ 10548461 w 12192095"/>
                <a:gd name="connsiteY12" fmla="*/ 809095 h 3199108"/>
                <a:gd name="connsiteX13" fmla="*/ 10535793 w 12192095"/>
                <a:gd name="connsiteY13" fmla="*/ 974735 h 3199108"/>
                <a:gd name="connsiteX14" fmla="*/ 10446258 w 12192095"/>
                <a:gd name="connsiteY14" fmla="*/ 2292995 h 3199108"/>
                <a:gd name="connsiteX15" fmla="*/ 10424922 w 12192095"/>
                <a:gd name="connsiteY15" fmla="*/ 2355384 h 3199108"/>
                <a:gd name="connsiteX16" fmla="*/ 10392347 w 12192095"/>
                <a:gd name="connsiteY16" fmla="*/ 2298615 h 3199108"/>
                <a:gd name="connsiteX17" fmla="*/ 10381488 w 12192095"/>
                <a:gd name="connsiteY17" fmla="*/ 2257372 h 3199108"/>
                <a:gd name="connsiteX18" fmla="*/ 10315289 w 12192095"/>
                <a:gd name="connsiteY18" fmla="*/ 2201650 h 3199108"/>
                <a:gd name="connsiteX19" fmla="*/ 10255948 w 12192095"/>
                <a:gd name="connsiteY19" fmla="*/ 2154216 h 3199108"/>
                <a:gd name="connsiteX20" fmla="*/ 10186987 w 12192095"/>
                <a:gd name="connsiteY20" fmla="*/ 1951429 h 3199108"/>
                <a:gd name="connsiteX21" fmla="*/ 10108215 w 12192095"/>
                <a:gd name="connsiteY21" fmla="*/ 2147263 h 3199108"/>
                <a:gd name="connsiteX22" fmla="*/ 10011536 w 12192095"/>
                <a:gd name="connsiteY22" fmla="*/ 2211842 h 3199108"/>
                <a:gd name="connsiteX23" fmla="*/ 9745028 w 12192095"/>
                <a:gd name="connsiteY23" fmla="*/ 2213366 h 3199108"/>
                <a:gd name="connsiteX24" fmla="*/ 9680448 w 12192095"/>
                <a:gd name="connsiteY24" fmla="*/ 2185553 h 3199108"/>
                <a:gd name="connsiteX25" fmla="*/ 9311926 w 12192095"/>
                <a:gd name="connsiteY25" fmla="*/ 2185458 h 3199108"/>
                <a:gd name="connsiteX26" fmla="*/ 9243060 w 12192095"/>
                <a:gd name="connsiteY26" fmla="*/ 2215748 h 3199108"/>
                <a:gd name="connsiteX27" fmla="*/ 9051893 w 12192095"/>
                <a:gd name="connsiteY27" fmla="*/ 2217176 h 3199108"/>
                <a:gd name="connsiteX28" fmla="*/ 9010078 w 12192095"/>
                <a:gd name="connsiteY28" fmla="*/ 2645420 h 3199108"/>
                <a:gd name="connsiteX29" fmla="*/ 8961977 w 12192095"/>
                <a:gd name="connsiteY29" fmla="*/ 3132433 h 3199108"/>
                <a:gd name="connsiteX30" fmla="*/ 8939594 w 12192095"/>
                <a:gd name="connsiteY30" fmla="*/ 3167581 h 3199108"/>
                <a:gd name="connsiteX31" fmla="*/ 8921781 w 12192095"/>
                <a:gd name="connsiteY31" fmla="*/ 3132433 h 3199108"/>
                <a:gd name="connsiteX32" fmla="*/ 8887778 w 12192095"/>
                <a:gd name="connsiteY32" fmla="*/ 2605987 h 3199108"/>
                <a:gd name="connsiteX33" fmla="*/ 8824246 w 12192095"/>
                <a:gd name="connsiteY33" fmla="*/ 1581287 h 3199108"/>
                <a:gd name="connsiteX34" fmla="*/ 8782145 w 12192095"/>
                <a:gd name="connsiteY34" fmla="*/ 893392 h 3199108"/>
                <a:gd name="connsiteX35" fmla="*/ 8766048 w 12192095"/>
                <a:gd name="connsiteY35" fmla="*/ 781759 h 3199108"/>
                <a:gd name="connsiteX36" fmla="*/ 8733282 w 12192095"/>
                <a:gd name="connsiteY36" fmla="*/ 1359069 h 3199108"/>
                <a:gd name="connsiteX37" fmla="*/ 8675751 w 12192095"/>
                <a:gd name="connsiteY37" fmla="*/ 2326999 h 3199108"/>
                <a:gd name="connsiteX38" fmla="*/ 8658511 w 12192095"/>
                <a:gd name="connsiteY38" fmla="*/ 2361385 h 3199108"/>
                <a:gd name="connsiteX39" fmla="*/ 8631936 w 12192095"/>
                <a:gd name="connsiteY39" fmla="*/ 2333286 h 3199108"/>
                <a:gd name="connsiteX40" fmla="*/ 8619077 w 12192095"/>
                <a:gd name="connsiteY40" fmla="*/ 2292805 h 3199108"/>
                <a:gd name="connsiteX41" fmla="*/ 8524208 w 12192095"/>
                <a:gd name="connsiteY41" fmla="*/ 2220415 h 3199108"/>
                <a:gd name="connsiteX42" fmla="*/ 8479631 w 12192095"/>
                <a:gd name="connsiteY42" fmla="*/ 2182505 h 3199108"/>
                <a:gd name="connsiteX43" fmla="*/ 8409147 w 12192095"/>
                <a:gd name="connsiteY43" fmla="*/ 1958096 h 3199108"/>
                <a:gd name="connsiteX44" fmla="*/ 8335328 w 12192095"/>
                <a:gd name="connsiteY44" fmla="*/ 2179838 h 3199108"/>
                <a:gd name="connsiteX45" fmla="*/ 8277892 w 12192095"/>
                <a:gd name="connsiteY45" fmla="*/ 2221367 h 3199108"/>
                <a:gd name="connsiteX46" fmla="*/ 7625525 w 12192095"/>
                <a:gd name="connsiteY46" fmla="*/ 2220129 h 3199108"/>
                <a:gd name="connsiteX47" fmla="*/ 7503033 w 12192095"/>
                <a:gd name="connsiteY47" fmla="*/ 2179267 h 3199108"/>
                <a:gd name="connsiteX48" fmla="*/ 7186041 w 12192095"/>
                <a:gd name="connsiteY48" fmla="*/ 1865513 h 3199108"/>
                <a:gd name="connsiteX49" fmla="*/ 7123367 w 12192095"/>
                <a:gd name="connsiteY49" fmla="*/ 1710827 h 3199108"/>
                <a:gd name="connsiteX50" fmla="*/ 7093268 w 12192095"/>
                <a:gd name="connsiteY50" fmla="*/ 1562428 h 3199108"/>
                <a:gd name="connsiteX51" fmla="*/ 7136035 w 12192095"/>
                <a:gd name="connsiteY51" fmla="*/ 1490990 h 3199108"/>
                <a:gd name="connsiteX52" fmla="*/ 7219855 w 12192095"/>
                <a:gd name="connsiteY52" fmla="*/ 1478893 h 3199108"/>
                <a:gd name="connsiteX53" fmla="*/ 7375684 w 12192095"/>
                <a:gd name="connsiteY53" fmla="*/ 1479465 h 3199108"/>
                <a:gd name="connsiteX54" fmla="*/ 7476934 w 12192095"/>
                <a:gd name="connsiteY54" fmla="*/ 1434507 h 3199108"/>
                <a:gd name="connsiteX55" fmla="*/ 7488555 w 12192095"/>
                <a:gd name="connsiteY55" fmla="*/ 1406503 h 3199108"/>
                <a:gd name="connsiteX56" fmla="*/ 7399211 w 12192095"/>
                <a:gd name="connsiteY56" fmla="*/ 1188190 h 3199108"/>
                <a:gd name="connsiteX57" fmla="*/ 7352348 w 12192095"/>
                <a:gd name="connsiteY57" fmla="*/ 1087987 h 3199108"/>
                <a:gd name="connsiteX58" fmla="*/ 7311962 w 12192095"/>
                <a:gd name="connsiteY58" fmla="*/ 1087987 h 3199108"/>
                <a:gd name="connsiteX59" fmla="*/ 7318439 w 12192095"/>
                <a:gd name="connsiteY59" fmla="*/ 1034552 h 3199108"/>
                <a:gd name="connsiteX60" fmla="*/ 7014020 w 12192095"/>
                <a:gd name="connsiteY60" fmla="*/ 1117039 h 3199108"/>
                <a:gd name="connsiteX61" fmla="*/ 6710458 w 12192095"/>
                <a:gd name="connsiteY61" fmla="*/ 1087606 h 3199108"/>
                <a:gd name="connsiteX62" fmla="*/ 6595015 w 12192095"/>
                <a:gd name="connsiteY62" fmla="*/ 1076938 h 3199108"/>
                <a:gd name="connsiteX63" fmla="*/ 6233256 w 12192095"/>
                <a:gd name="connsiteY63" fmla="*/ 1048649 h 3199108"/>
                <a:gd name="connsiteX64" fmla="*/ 5666042 w 12192095"/>
                <a:gd name="connsiteY64" fmla="*/ 1018836 h 3199108"/>
                <a:gd name="connsiteX65" fmla="*/ 5290090 w 12192095"/>
                <a:gd name="connsiteY65" fmla="*/ 914156 h 3199108"/>
                <a:gd name="connsiteX66" fmla="*/ 5103876 w 12192095"/>
                <a:gd name="connsiteY66" fmla="*/ 801856 h 3199108"/>
                <a:gd name="connsiteX67" fmla="*/ 5056918 w 12192095"/>
                <a:gd name="connsiteY67" fmla="*/ 778901 h 3199108"/>
                <a:gd name="connsiteX68" fmla="*/ 4914233 w 12192095"/>
                <a:gd name="connsiteY68" fmla="*/ 439049 h 3199108"/>
                <a:gd name="connsiteX69" fmla="*/ 4951857 w 12192095"/>
                <a:gd name="connsiteY69" fmla="*/ 254169 h 3199108"/>
                <a:gd name="connsiteX70" fmla="*/ 4731354 w 12192095"/>
                <a:gd name="connsiteY70" fmla="*/ 36808 h 3199108"/>
                <a:gd name="connsiteX71" fmla="*/ 4701350 w 12192095"/>
                <a:gd name="connsiteY71" fmla="*/ 78623 h 3199108"/>
                <a:gd name="connsiteX72" fmla="*/ 4765358 w 12192095"/>
                <a:gd name="connsiteY72" fmla="*/ 176731 h 3199108"/>
                <a:gd name="connsiteX73" fmla="*/ 4806220 w 12192095"/>
                <a:gd name="connsiteY73" fmla="*/ 310938 h 3199108"/>
                <a:gd name="connsiteX74" fmla="*/ 4791932 w 12192095"/>
                <a:gd name="connsiteY74" fmla="*/ 593164 h 3199108"/>
                <a:gd name="connsiteX75" fmla="*/ 4935569 w 12192095"/>
                <a:gd name="connsiteY75" fmla="*/ 836813 h 3199108"/>
                <a:gd name="connsiteX76" fmla="*/ 5111306 w 12192095"/>
                <a:gd name="connsiteY76" fmla="*/ 996166 h 3199108"/>
                <a:gd name="connsiteX77" fmla="*/ 5154835 w 12192095"/>
                <a:gd name="connsiteY77" fmla="*/ 1058174 h 3199108"/>
                <a:gd name="connsiteX78" fmla="*/ 5143691 w 12192095"/>
                <a:gd name="connsiteY78" fmla="*/ 1189905 h 3199108"/>
                <a:gd name="connsiteX79" fmla="*/ 5043392 w 12192095"/>
                <a:gd name="connsiteY79" fmla="*/ 1401836 h 3199108"/>
                <a:gd name="connsiteX80" fmla="*/ 4842605 w 12192095"/>
                <a:gd name="connsiteY80" fmla="*/ 1658344 h 3199108"/>
                <a:gd name="connsiteX81" fmla="*/ 4727448 w 12192095"/>
                <a:gd name="connsiteY81" fmla="*/ 1794457 h 3199108"/>
                <a:gd name="connsiteX82" fmla="*/ 4628960 w 12192095"/>
                <a:gd name="connsiteY82" fmla="*/ 2015056 h 3199108"/>
                <a:gd name="connsiteX83" fmla="*/ 4609434 w 12192095"/>
                <a:gd name="connsiteY83" fmla="*/ 2213842 h 3199108"/>
                <a:gd name="connsiteX84" fmla="*/ 4572191 w 12192095"/>
                <a:gd name="connsiteY84" fmla="*/ 2242227 h 3199108"/>
                <a:gd name="connsiteX85" fmla="*/ 4157948 w 12192095"/>
                <a:gd name="connsiteY85" fmla="*/ 2246990 h 3199108"/>
                <a:gd name="connsiteX86" fmla="*/ 3972306 w 12192095"/>
                <a:gd name="connsiteY86" fmla="*/ 2248894 h 3199108"/>
                <a:gd name="connsiteX87" fmla="*/ 3890391 w 12192095"/>
                <a:gd name="connsiteY87" fmla="*/ 2213461 h 3199108"/>
                <a:gd name="connsiteX88" fmla="*/ 3558159 w 12192095"/>
                <a:gd name="connsiteY88" fmla="*/ 2208985 h 3199108"/>
                <a:gd name="connsiteX89" fmla="*/ 3548444 w 12192095"/>
                <a:gd name="connsiteY89" fmla="*/ 2219462 h 3199108"/>
                <a:gd name="connsiteX90" fmla="*/ 3466052 w 12192095"/>
                <a:gd name="connsiteY90" fmla="*/ 2252704 h 3199108"/>
                <a:gd name="connsiteX91" fmla="*/ 3245930 w 12192095"/>
                <a:gd name="connsiteY91" fmla="*/ 2251657 h 3199108"/>
                <a:gd name="connsiteX92" fmla="*/ 3229356 w 12192095"/>
                <a:gd name="connsiteY92" fmla="*/ 2419678 h 3199108"/>
                <a:gd name="connsiteX93" fmla="*/ 3162014 w 12192095"/>
                <a:gd name="connsiteY93" fmla="*/ 3157865 h 3199108"/>
                <a:gd name="connsiteX94" fmla="*/ 3141440 w 12192095"/>
                <a:gd name="connsiteY94" fmla="*/ 3199108 h 3199108"/>
                <a:gd name="connsiteX95" fmla="*/ 3121152 w 12192095"/>
                <a:gd name="connsiteY95" fmla="*/ 3157294 h 3199108"/>
                <a:gd name="connsiteX96" fmla="*/ 3087053 w 12192095"/>
                <a:gd name="connsiteY96" fmla="*/ 2616464 h 3199108"/>
                <a:gd name="connsiteX97" fmla="*/ 3022949 w 12192095"/>
                <a:gd name="connsiteY97" fmla="*/ 1572715 h 3199108"/>
                <a:gd name="connsiteX98" fmla="*/ 2971514 w 12192095"/>
                <a:gd name="connsiteY98" fmla="*/ 822811 h 3199108"/>
                <a:gd name="connsiteX99" fmla="*/ 2943225 w 12192095"/>
                <a:gd name="connsiteY99" fmla="*/ 1218289 h 3199108"/>
                <a:gd name="connsiteX100" fmla="*/ 2865120 w 12192095"/>
                <a:gd name="connsiteY100" fmla="*/ 2351479 h 3199108"/>
                <a:gd name="connsiteX101" fmla="*/ 2845403 w 12192095"/>
                <a:gd name="connsiteY101" fmla="*/ 2389293 h 3199108"/>
                <a:gd name="connsiteX102" fmla="*/ 2820067 w 12192095"/>
                <a:gd name="connsiteY102" fmla="*/ 2354050 h 3199108"/>
                <a:gd name="connsiteX103" fmla="*/ 2808827 w 12192095"/>
                <a:gd name="connsiteY103" fmla="*/ 2312998 h 3199108"/>
                <a:gd name="connsiteX104" fmla="*/ 2723007 w 12192095"/>
                <a:gd name="connsiteY104" fmla="*/ 2229940 h 3199108"/>
                <a:gd name="connsiteX105" fmla="*/ 2680145 w 12192095"/>
                <a:gd name="connsiteY105" fmla="*/ 2190982 h 3199108"/>
                <a:gd name="connsiteX106" fmla="*/ 2608231 w 12192095"/>
                <a:gd name="connsiteY106" fmla="*/ 1983052 h 3199108"/>
                <a:gd name="connsiteX107" fmla="*/ 2521458 w 12192095"/>
                <a:gd name="connsiteY107" fmla="*/ 2199174 h 3199108"/>
                <a:gd name="connsiteX108" fmla="*/ 2459260 w 12192095"/>
                <a:gd name="connsiteY108" fmla="*/ 2243179 h 3199108"/>
                <a:gd name="connsiteX109" fmla="*/ 2164080 w 12192095"/>
                <a:gd name="connsiteY109" fmla="*/ 2246418 h 3199108"/>
                <a:gd name="connsiteX110" fmla="*/ 2100644 w 12192095"/>
                <a:gd name="connsiteY110" fmla="*/ 2216700 h 3199108"/>
                <a:gd name="connsiteX111" fmla="*/ 1939766 w 12192095"/>
                <a:gd name="connsiteY111" fmla="*/ 2123450 h 3199108"/>
                <a:gd name="connsiteX112" fmla="*/ 1734788 w 12192095"/>
                <a:gd name="connsiteY112" fmla="*/ 2216033 h 3199108"/>
                <a:gd name="connsiteX113" fmla="*/ 1667066 w 12192095"/>
                <a:gd name="connsiteY113" fmla="*/ 2247180 h 3199108"/>
                <a:gd name="connsiteX114" fmla="*/ 1514856 w 12192095"/>
                <a:gd name="connsiteY114" fmla="*/ 2251276 h 3199108"/>
                <a:gd name="connsiteX115" fmla="*/ 1467231 w 12192095"/>
                <a:gd name="connsiteY115" fmla="*/ 2293852 h 3199108"/>
                <a:gd name="connsiteX116" fmla="*/ 1398842 w 12192095"/>
                <a:gd name="connsiteY116" fmla="*/ 3022420 h 3199108"/>
                <a:gd name="connsiteX117" fmla="*/ 1383792 w 12192095"/>
                <a:gd name="connsiteY117" fmla="*/ 3159294 h 3199108"/>
                <a:gd name="connsiteX118" fmla="*/ 1361027 w 12192095"/>
                <a:gd name="connsiteY118" fmla="*/ 3198823 h 3199108"/>
                <a:gd name="connsiteX119" fmla="*/ 1342930 w 12192095"/>
                <a:gd name="connsiteY119" fmla="*/ 3160247 h 3199108"/>
                <a:gd name="connsiteX120" fmla="*/ 1296448 w 12192095"/>
                <a:gd name="connsiteY120" fmla="*/ 2434537 h 3199108"/>
                <a:gd name="connsiteX121" fmla="*/ 1232154 w 12192095"/>
                <a:gd name="connsiteY121" fmla="*/ 1405170 h 3199108"/>
                <a:gd name="connsiteX122" fmla="*/ 1188911 w 12192095"/>
                <a:gd name="connsiteY122" fmla="*/ 811762 h 3199108"/>
                <a:gd name="connsiteX123" fmla="*/ 1170908 w 12192095"/>
                <a:gd name="connsiteY123" fmla="*/ 1103608 h 3199108"/>
                <a:gd name="connsiteX124" fmla="*/ 1097280 w 12192095"/>
                <a:gd name="connsiteY124" fmla="*/ 2346811 h 3199108"/>
                <a:gd name="connsiteX125" fmla="*/ 1077373 w 12192095"/>
                <a:gd name="connsiteY125" fmla="*/ 2393294 h 3199108"/>
                <a:gd name="connsiteX126" fmla="*/ 1049465 w 12192095"/>
                <a:gd name="connsiteY126" fmla="*/ 2354241 h 3199108"/>
                <a:gd name="connsiteX127" fmla="*/ 1036701 w 12192095"/>
                <a:gd name="connsiteY127" fmla="*/ 2313665 h 3199108"/>
                <a:gd name="connsiteX128" fmla="*/ 955834 w 12192095"/>
                <a:gd name="connsiteY128" fmla="*/ 2254038 h 3199108"/>
                <a:gd name="connsiteX129" fmla="*/ 899636 w 12192095"/>
                <a:gd name="connsiteY129" fmla="*/ 2211461 h 3199108"/>
                <a:gd name="connsiteX130" fmla="*/ 830485 w 12192095"/>
                <a:gd name="connsiteY130" fmla="*/ 1990386 h 3199108"/>
                <a:gd name="connsiteX131" fmla="*/ 760286 w 12192095"/>
                <a:gd name="connsiteY131" fmla="*/ 2203746 h 3199108"/>
                <a:gd name="connsiteX132" fmla="*/ 689801 w 12192095"/>
                <a:gd name="connsiteY132" fmla="*/ 2255181 h 3199108"/>
                <a:gd name="connsiteX133" fmla="*/ 56483 w 12192095"/>
                <a:gd name="connsiteY133" fmla="*/ 2254038 h 3199108"/>
                <a:gd name="connsiteX134" fmla="*/ 0 w 12192095"/>
                <a:gd name="connsiteY134" fmla="*/ 2249275 h 3199108"/>
                <a:gd name="connsiteX135" fmla="*/ 0 w 12192095"/>
                <a:gd name="connsiteY135" fmla="*/ 2220700 h 3199108"/>
                <a:gd name="connsiteX136" fmla="*/ 60674 w 12192095"/>
                <a:gd name="connsiteY136" fmla="*/ 2213461 h 3199108"/>
                <a:gd name="connsiteX137" fmla="*/ 665512 w 12192095"/>
                <a:gd name="connsiteY137" fmla="*/ 2214223 h 3199108"/>
                <a:gd name="connsiteX138" fmla="*/ 731425 w 12192095"/>
                <a:gd name="connsiteY138" fmla="*/ 2165456 h 3199108"/>
                <a:gd name="connsiteX139" fmla="*/ 806101 w 12192095"/>
                <a:gd name="connsiteY139" fmla="*/ 1940284 h 3199108"/>
                <a:gd name="connsiteX140" fmla="*/ 829532 w 12192095"/>
                <a:gd name="connsiteY140" fmla="*/ 1908090 h 3199108"/>
                <a:gd name="connsiteX141" fmla="*/ 856202 w 12192095"/>
                <a:gd name="connsiteY141" fmla="*/ 1941904 h 3199108"/>
                <a:gd name="connsiteX142" fmla="*/ 930688 w 12192095"/>
                <a:gd name="connsiteY142" fmla="*/ 2177171 h 3199108"/>
                <a:gd name="connsiteX143" fmla="*/ 980599 w 12192095"/>
                <a:gd name="connsiteY143" fmla="*/ 2213938 h 3199108"/>
                <a:gd name="connsiteX144" fmla="*/ 1064419 w 12192095"/>
                <a:gd name="connsiteY144" fmla="*/ 2244799 h 3199108"/>
                <a:gd name="connsiteX145" fmla="*/ 1085850 w 12192095"/>
                <a:gd name="connsiteY145" fmla="*/ 1897422 h 3199108"/>
                <a:gd name="connsiteX146" fmla="*/ 1160336 w 12192095"/>
                <a:gd name="connsiteY146" fmla="*/ 620881 h 3199108"/>
                <a:gd name="connsiteX147" fmla="*/ 1171480 w 12192095"/>
                <a:gd name="connsiteY147" fmla="*/ 440573 h 3199108"/>
                <a:gd name="connsiteX148" fmla="*/ 1192816 w 12192095"/>
                <a:gd name="connsiteY148" fmla="*/ 395520 h 3199108"/>
                <a:gd name="connsiteX149" fmla="*/ 1211771 w 12192095"/>
                <a:gd name="connsiteY149" fmla="*/ 438382 h 3199108"/>
                <a:gd name="connsiteX150" fmla="*/ 1246823 w 12192095"/>
                <a:gd name="connsiteY150" fmla="*/ 979117 h 3199108"/>
                <a:gd name="connsiteX151" fmla="*/ 1310354 w 12192095"/>
                <a:gd name="connsiteY151" fmla="*/ 2003911 h 3199108"/>
                <a:gd name="connsiteX152" fmla="*/ 1361503 w 12192095"/>
                <a:gd name="connsiteY152" fmla="*/ 2838873 h 3199108"/>
                <a:gd name="connsiteX153" fmla="*/ 1370743 w 12192095"/>
                <a:gd name="connsiteY153" fmla="*/ 2886593 h 3199108"/>
                <a:gd name="connsiteX154" fmla="*/ 1400747 w 12192095"/>
                <a:gd name="connsiteY154" fmla="*/ 2585889 h 3199108"/>
                <a:gd name="connsiteX155" fmla="*/ 1431227 w 12192095"/>
                <a:gd name="connsiteY155" fmla="*/ 2259467 h 3199108"/>
                <a:gd name="connsiteX156" fmla="*/ 1481042 w 12192095"/>
                <a:gd name="connsiteY156" fmla="*/ 2212414 h 3199108"/>
                <a:gd name="connsiteX157" fmla="*/ 1547622 w 12192095"/>
                <a:gd name="connsiteY157" fmla="*/ 2212128 h 3199108"/>
                <a:gd name="connsiteX158" fmla="*/ 1766316 w 12192095"/>
                <a:gd name="connsiteY158" fmla="*/ 2141833 h 3199108"/>
                <a:gd name="connsiteX159" fmla="*/ 2112931 w 12192095"/>
                <a:gd name="connsiteY159" fmla="*/ 2175457 h 3199108"/>
                <a:gd name="connsiteX160" fmla="*/ 2195798 w 12192095"/>
                <a:gd name="connsiteY160" fmla="*/ 2207937 h 3199108"/>
                <a:gd name="connsiteX161" fmla="*/ 2438591 w 12192095"/>
                <a:gd name="connsiteY161" fmla="*/ 2203460 h 3199108"/>
                <a:gd name="connsiteX162" fmla="*/ 2490978 w 12192095"/>
                <a:gd name="connsiteY162" fmla="*/ 2168694 h 3199108"/>
                <a:gd name="connsiteX163" fmla="*/ 2583275 w 12192095"/>
                <a:gd name="connsiteY163" fmla="*/ 1939713 h 3199108"/>
                <a:gd name="connsiteX164" fmla="*/ 2608326 w 12192095"/>
                <a:gd name="connsiteY164" fmla="*/ 1907995 h 3199108"/>
                <a:gd name="connsiteX165" fmla="*/ 2636044 w 12192095"/>
                <a:gd name="connsiteY165" fmla="*/ 1941523 h 3199108"/>
                <a:gd name="connsiteX166" fmla="*/ 2707386 w 12192095"/>
                <a:gd name="connsiteY166" fmla="*/ 2152882 h 3199108"/>
                <a:gd name="connsiteX167" fmla="*/ 2763584 w 12192095"/>
                <a:gd name="connsiteY167" fmla="*/ 2198602 h 3199108"/>
                <a:gd name="connsiteX168" fmla="*/ 2835593 w 12192095"/>
                <a:gd name="connsiteY168" fmla="*/ 2214414 h 3199108"/>
                <a:gd name="connsiteX169" fmla="*/ 2868263 w 12192095"/>
                <a:gd name="connsiteY169" fmla="*/ 1735306 h 3199108"/>
                <a:gd name="connsiteX170" fmla="*/ 2938844 w 12192095"/>
                <a:gd name="connsiteY170" fmla="*/ 711083 h 3199108"/>
                <a:gd name="connsiteX171" fmla="*/ 2955131 w 12192095"/>
                <a:gd name="connsiteY171" fmla="*/ 483531 h 3199108"/>
                <a:gd name="connsiteX172" fmla="*/ 2975610 w 12192095"/>
                <a:gd name="connsiteY172" fmla="*/ 441430 h 3199108"/>
                <a:gd name="connsiteX173" fmla="*/ 2997708 w 12192095"/>
                <a:gd name="connsiteY173" fmla="*/ 482197 h 3199108"/>
                <a:gd name="connsiteX174" fmla="*/ 3028760 w 12192095"/>
                <a:gd name="connsiteY174" fmla="*/ 994642 h 3199108"/>
                <a:gd name="connsiteX175" fmla="*/ 3092292 w 12192095"/>
                <a:gd name="connsiteY175" fmla="*/ 2024104 h 3199108"/>
                <a:gd name="connsiteX176" fmla="*/ 3140964 w 12192095"/>
                <a:gd name="connsiteY176" fmla="*/ 2821156 h 3199108"/>
                <a:gd name="connsiteX177" fmla="*/ 3150108 w 12192095"/>
                <a:gd name="connsiteY177" fmla="*/ 2867639 h 3199108"/>
                <a:gd name="connsiteX178" fmla="*/ 3192209 w 12192095"/>
                <a:gd name="connsiteY178" fmla="*/ 2395294 h 3199108"/>
                <a:gd name="connsiteX179" fmla="*/ 3206401 w 12192095"/>
                <a:gd name="connsiteY179" fmla="*/ 2239179 h 3199108"/>
                <a:gd name="connsiteX180" fmla="*/ 3248978 w 12192095"/>
                <a:gd name="connsiteY180" fmla="*/ 2202412 h 3199108"/>
                <a:gd name="connsiteX181" fmla="*/ 3453479 w 12192095"/>
                <a:gd name="connsiteY181" fmla="*/ 2212414 h 3199108"/>
                <a:gd name="connsiteX182" fmla="*/ 3531680 w 12192095"/>
                <a:gd name="connsiteY182" fmla="*/ 2180886 h 3199108"/>
                <a:gd name="connsiteX183" fmla="*/ 3548348 w 12192095"/>
                <a:gd name="connsiteY183" fmla="*/ 2164027 h 3199108"/>
                <a:gd name="connsiteX184" fmla="*/ 3898487 w 12192095"/>
                <a:gd name="connsiteY184" fmla="*/ 2165932 h 3199108"/>
                <a:gd name="connsiteX185" fmla="*/ 4011168 w 12192095"/>
                <a:gd name="connsiteY185" fmla="*/ 2208794 h 3199108"/>
                <a:gd name="connsiteX186" fmla="*/ 4560285 w 12192095"/>
                <a:gd name="connsiteY186" fmla="*/ 2207842 h 3199108"/>
                <a:gd name="connsiteX187" fmla="*/ 4611910 w 12192095"/>
                <a:gd name="connsiteY187" fmla="*/ 1962097 h 3199108"/>
                <a:gd name="connsiteX188" fmla="*/ 4735259 w 12192095"/>
                <a:gd name="connsiteY188" fmla="*/ 1695492 h 3199108"/>
                <a:gd name="connsiteX189" fmla="*/ 4775549 w 12192095"/>
                <a:gd name="connsiteY189" fmla="*/ 1652248 h 3199108"/>
                <a:gd name="connsiteX190" fmla="*/ 5020913 w 12192095"/>
                <a:gd name="connsiteY190" fmla="*/ 1352116 h 3199108"/>
                <a:gd name="connsiteX191" fmla="*/ 5115687 w 12192095"/>
                <a:gd name="connsiteY191" fmla="*/ 1164092 h 3199108"/>
                <a:gd name="connsiteX192" fmla="*/ 5121212 w 12192095"/>
                <a:gd name="connsiteY192" fmla="*/ 1078462 h 3199108"/>
                <a:gd name="connsiteX193" fmla="*/ 4981575 w 12192095"/>
                <a:gd name="connsiteY193" fmla="*/ 924729 h 3199108"/>
                <a:gd name="connsiteX194" fmla="*/ 4815364 w 12192095"/>
                <a:gd name="connsiteY194" fmla="*/ 750993 h 3199108"/>
                <a:gd name="connsiteX195" fmla="*/ 4747546 w 12192095"/>
                <a:gd name="connsiteY195" fmla="*/ 429905 h 3199108"/>
                <a:gd name="connsiteX196" fmla="*/ 4767263 w 12192095"/>
                <a:gd name="connsiteY196" fmla="*/ 298460 h 3199108"/>
                <a:gd name="connsiteX197" fmla="*/ 4737164 w 12192095"/>
                <a:gd name="connsiteY197" fmla="*/ 204258 h 3199108"/>
                <a:gd name="connsiteX198" fmla="*/ 4674870 w 12192095"/>
                <a:gd name="connsiteY198" fmla="*/ 116056 h 3199108"/>
                <a:gd name="connsiteX199" fmla="*/ 4672203 w 12192095"/>
                <a:gd name="connsiteY199" fmla="*/ 23950 h 3199108"/>
                <a:gd name="connsiteX200" fmla="*/ 4760500 w 12192095"/>
                <a:gd name="connsiteY200" fmla="*/ 1185 h 3199108"/>
                <a:gd name="connsiteX201" fmla="*/ 4986719 w 12192095"/>
                <a:gd name="connsiteY201" fmla="*/ 330083 h 3199108"/>
                <a:gd name="connsiteX202" fmla="*/ 4942618 w 12192095"/>
                <a:gd name="connsiteY202" fmla="*/ 509629 h 3199108"/>
                <a:gd name="connsiteX203" fmla="*/ 5027772 w 12192095"/>
                <a:gd name="connsiteY203" fmla="*/ 714893 h 3199108"/>
                <a:gd name="connsiteX204" fmla="*/ 5093494 w 12192095"/>
                <a:gd name="connsiteY204" fmla="*/ 752993 h 3199108"/>
                <a:gd name="connsiteX205" fmla="*/ 5363718 w 12192095"/>
                <a:gd name="connsiteY205" fmla="*/ 919109 h 3199108"/>
                <a:gd name="connsiteX206" fmla="*/ 5572411 w 12192095"/>
                <a:gd name="connsiteY206" fmla="*/ 983879 h 3199108"/>
                <a:gd name="connsiteX207" fmla="*/ 5852732 w 12192095"/>
                <a:gd name="connsiteY207" fmla="*/ 966829 h 3199108"/>
                <a:gd name="connsiteX208" fmla="*/ 6322981 w 12192095"/>
                <a:gd name="connsiteY208" fmla="*/ 1028170 h 3199108"/>
                <a:gd name="connsiteX209" fmla="*/ 6577299 w 12192095"/>
                <a:gd name="connsiteY209" fmla="*/ 1037124 h 3199108"/>
                <a:gd name="connsiteX210" fmla="*/ 6744843 w 12192095"/>
                <a:gd name="connsiteY210" fmla="*/ 1055888 h 3199108"/>
                <a:gd name="connsiteX211" fmla="*/ 6968585 w 12192095"/>
                <a:gd name="connsiteY211" fmla="*/ 1083034 h 3199108"/>
                <a:gd name="connsiteX212" fmla="*/ 7171373 w 12192095"/>
                <a:gd name="connsiteY212" fmla="*/ 1059889 h 3199108"/>
                <a:gd name="connsiteX213" fmla="*/ 7286625 w 12192095"/>
                <a:gd name="connsiteY213" fmla="*/ 1009025 h 3199108"/>
                <a:gd name="connsiteX214" fmla="*/ 7372541 w 12192095"/>
                <a:gd name="connsiteY214" fmla="*/ 1027218 h 3199108"/>
                <a:gd name="connsiteX215" fmla="*/ 7419308 w 12192095"/>
                <a:gd name="connsiteY215" fmla="*/ 1020741 h 3199108"/>
                <a:gd name="connsiteX216" fmla="*/ 7420451 w 12192095"/>
                <a:gd name="connsiteY216" fmla="*/ 1069509 h 3199108"/>
                <a:gd name="connsiteX217" fmla="*/ 7448455 w 12192095"/>
                <a:gd name="connsiteY217" fmla="*/ 1188000 h 3199108"/>
                <a:gd name="connsiteX218" fmla="*/ 7506082 w 12192095"/>
                <a:gd name="connsiteY218" fmla="*/ 1293346 h 3199108"/>
                <a:gd name="connsiteX219" fmla="*/ 7517321 w 12192095"/>
                <a:gd name="connsiteY219" fmla="*/ 1353830 h 3199108"/>
                <a:gd name="connsiteX220" fmla="*/ 7521512 w 12192095"/>
                <a:gd name="connsiteY220" fmla="*/ 1441841 h 3199108"/>
                <a:gd name="connsiteX221" fmla="*/ 7409593 w 12192095"/>
                <a:gd name="connsiteY221" fmla="*/ 1515184 h 3199108"/>
                <a:gd name="connsiteX222" fmla="*/ 7235095 w 12192095"/>
                <a:gd name="connsiteY222" fmla="*/ 1520518 h 3199108"/>
                <a:gd name="connsiteX223" fmla="*/ 7192709 w 12192095"/>
                <a:gd name="connsiteY223" fmla="*/ 1517470 h 3199108"/>
                <a:gd name="connsiteX224" fmla="*/ 7138607 w 12192095"/>
                <a:gd name="connsiteY224" fmla="*/ 1589955 h 3199108"/>
                <a:gd name="connsiteX225" fmla="*/ 7167753 w 12192095"/>
                <a:gd name="connsiteY225" fmla="*/ 1742926 h 3199108"/>
                <a:gd name="connsiteX226" fmla="*/ 7259765 w 12192095"/>
                <a:gd name="connsiteY226" fmla="*/ 1895326 h 3199108"/>
                <a:gd name="connsiteX227" fmla="*/ 7521417 w 12192095"/>
                <a:gd name="connsiteY227" fmla="*/ 2144405 h 3199108"/>
                <a:gd name="connsiteX228" fmla="*/ 7621429 w 12192095"/>
                <a:gd name="connsiteY228" fmla="*/ 2179171 h 3199108"/>
                <a:gd name="connsiteX229" fmla="*/ 8254746 w 12192095"/>
                <a:gd name="connsiteY229" fmla="*/ 2182791 h 3199108"/>
                <a:gd name="connsiteX230" fmla="*/ 8305515 w 12192095"/>
                <a:gd name="connsiteY230" fmla="*/ 2146882 h 3199108"/>
                <a:gd name="connsiteX231" fmla="*/ 8383334 w 12192095"/>
                <a:gd name="connsiteY231" fmla="*/ 1912662 h 3199108"/>
                <a:gd name="connsiteX232" fmla="*/ 8408575 w 12192095"/>
                <a:gd name="connsiteY232" fmla="*/ 1876181 h 3199108"/>
                <a:gd name="connsiteX233" fmla="*/ 8436959 w 12192095"/>
                <a:gd name="connsiteY233" fmla="*/ 1914757 h 3199108"/>
                <a:gd name="connsiteX234" fmla="*/ 8504873 w 12192095"/>
                <a:gd name="connsiteY234" fmla="*/ 2132118 h 3199108"/>
                <a:gd name="connsiteX235" fmla="*/ 8573357 w 12192095"/>
                <a:gd name="connsiteY235" fmla="*/ 2183362 h 3199108"/>
                <a:gd name="connsiteX236" fmla="*/ 8644223 w 12192095"/>
                <a:gd name="connsiteY236" fmla="*/ 2197460 h 3199108"/>
                <a:gd name="connsiteX237" fmla="*/ 8659082 w 12192095"/>
                <a:gd name="connsiteY237" fmla="*/ 1946952 h 3199108"/>
                <a:gd name="connsiteX238" fmla="*/ 8722709 w 12192095"/>
                <a:gd name="connsiteY238" fmla="*/ 865102 h 3199108"/>
                <a:gd name="connsiteX239" fmla="*/ 8748332 w 12192095"/>
                <a:gd name="connsiteY239" fmla="*/ 419047 h 3199108"/>
                <a:gd name="connsiteX240" fmla="*/ 8770144 w 12192095"/>
                <a:gd name="connsiteY240" fmla="*/ 362849 h 3199108"/>
                <a:gd name="connsiteX241" fmla="*/ 8791289 w 12192095"/>
                <a:gd name="connsiteY241" fmla="*/ 418761 h 3199108"/>
                <a:gd name="connsiteX242" fmla="*/ 8884348 w 12192095"/>
                <a:gd name="connsiteY242" fmla="*/ 1884563 h 3199108"/>
                <a:gd name="connsiteX243" fmla="*/ 8941784 w 12192095"/>
                <a:gd name="connsiteY243" fmla="*/ 2809631 h 3199108"/>
                <a:gd name="connsiteX244" fmla="*/ 8951023 w 12192095"/>
                <a:gd name="connsiteY244" fmla="*/ 2846302 h 3199108"/>
                <a:gd name="connsiteX245" fmla="*/ 9002078 w 12192095"/>
                <a:gd name="connsiteY245" fmla="*/ 2317570 h 3199108"/>
                <a:gd name="connsiteX246" fmla="*/ 9009222 w 12192095"/>
                <a:gd name="connsiteY246" fmla="*/ 2246799 h 3199108"/>
                <a:gd name="connsiteX247" fmla="*/ 9078468 w 12192095"/>
                <a:gd name="connsiteY247" fmla="*/ 2180886 h 3199108"/>
                <a:gd name="connsiteX248" fmla="*/ 9140285 w 12192095"/>
                <a:gd name="connsiteY248" fmla="*/ 2180124 h 3199108"/>
                <a:gd name="connsiteX249" fmla="*/ 9341168 w 12192095"/>
                <a:gd name="connsiteY249" fmla="*/ 2112306 h 3199108"/>
                <a:gd name="connsiteX250" fmla="*/ 9691878 w 12192095"/>
                <a:gd name="connsiteY250" fmla="*/ 2143167 h 3199108"/>
                <a:gd name="connsiteX251" fmla="*/ 9770078 w 12192095"/>
                <a:gd name="connsiteY251" fmla="*/ 2175552 h 3199108"/>
                <a:gd name="connsiteX252" fmla="*/ 10017633 w 12192095"/>
                <a:gd name="connsiteY252" fmla="*/ 2172980 h 3199108"/>
                <a:gd name="connsiteX253" fmla="*/ 10069449 w 12192095"/>
                <a:gd name="connsiteY253" fmla="*/ 2136785 h 3199108"/>
                <a:gd name="connsiteX254" fmla="*/ 10162032 w 12192095"/>
                <a:gd name="connsiteY254" fmla="*/ 1907995 h 3199108"/>
                <a:gd name="connsiteX255" fmla="*/ 10186606 w 12192095"/>
                <a:gd name="connsiteY255" fmla="*/ 1875991 h 3199108"/>
                <a:gd name="connsiteX256" fmla="*/ 10214038 w 12192095"/>
                <a:gd name="connsiteY256" fmla="*/ 1909519 h 3199108"/>
                <a:gd name="connsiteX257" fmla="*/ 10284428 w 12192095"/>
                <a:gd name="connsiteY257" fmla="*/ 2116211 h 3199108"/>
                <a:gd name="connsiteX258" fmla="*/ 10346245 w 12192095"/>
                <a:gd name="connsiteY258" fmla="*/ 2166694 h 3199108"/>
                <a:gd name="connsiteX259" fmla="*/ 10413015 w 12192095"/>
                <a:gd name="connsiteY259" fmla="*/ 2185553 h 3199108"/>
                <a:gd name="connsiteX260" fmla="*/ 10439686 w 12192095"/>
                <a:gd name="connsiteY260" fmla="*/ 1813411 h 3199108"/>
                <a:gd name="connsiteX261" fmla="*/ 10513695 w 12192095"/>
                <a:gd name="connsiteY261" fmla="*/ 741754 h 3199108"/>
                <a:gd name="connsiteX262" fmla="*/ 10534841 w 12192095"/>
                <a:gd name="connsiteY262" fmla="*/ 447812 h 3199108"/>
                <a:gd name="connsiteX263" fmla="*/ 10552176 w 12192095"/>
                <a:gd name="connsiteY263" fmla="*/ 408474 h 3199108"/>
                <a:gd name="connsiteX264" fmla="*/ 10574179 w 12192095"/>
                <a:gd name="connsiteY264" fmla="*/ 448098 h 3199108"/>
                <a:gd name="connsiteX265" fmla="*/ 10609993 w 12192095"/>
                <a:gd name="connsiteY265" fmla="*/ 1007882 h 3199108"/>
                <a:gd name="connsiteX266" fmla="*/ 10673905 w 12192095"/>
                <a:gd name="connsiteY266" fmla="*/ 2046869 h 3199108"/>
                <a:gd name="connsiteX267" fmla="*/ 10716482 w 12192095"/>
                <a:gd name="connsiteY267" fmla="*/ 2768102 h 3199108"/>
                <a:gd name="connsiteX268" fmla="*/ 10730103 w 12192095"/>
                <a:gd name="connsiteY268" fmla="*/ 2816870 h 3199108"/>
                <a:gd name="connsiteX269" fmla="*/ 10754392 w 12192095"/>
                <a:gd name="connsiteY269" fmla="*/ 2545693 h 3199108"/>
                <a:gd name="connsiteX270" fmla="*/ 10783443 w 12192095"/>
                <a:gd name="connsiteY270" fmla="*/ 2209556 h 3199108"/>
                <a:gd name="connsiteX271" fmla="*/ 10830020 w 12192095"/>
                <a:gd name="connsiteY271" fmla="*/ 2172028 h 3199108"/>
                <a:gd name="connsiteX272" fmla="*/ 11034522 w 12192095"/>
                <a:gd name="connsiteY272" fmla="*/ 2178981 h 3199108"/>
                <a:gd name="connsiteX273" fmla="*/ 11104530 w 12192095"/>
                <a:gd name="connsiteY273" fmla="*/ 2152692 h 3199108"/>
                <a:gd name="connsiteX274" fmla="*/ 11132153 w 12192095"/>
                <a:gd name="connsiteY274" fmla="*/ 2126784 h 3199108"/>
                <a:gd name="connsiteX275" fmla="*/ 11474958 w 12192095"/>
                <a:gd name="connsiteY275" fmla="*/ 2132499 h 3199108"/>
                <a:gd name="connsiteX276" fmla="*/ 11587448 w 12192095"/>
                <a:gd name="connsiteY276" fmla="*/ 2175933 h 3199108"/>
                <a:gd name="connsiteX277" fmla="*/ 12192000 w 12192095"/>
                <a:gd name="connsiteY277" fmla="*/ 2173552 h 3199108"/>
                <a:gd name="connsiteX278" fmla="*/ 12192095 w 12192095"/>
                <a:gd name="connsiteY278" fmla="*/ 2201555 h 319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2192095" h="3199108">
                  <a:moveTo>
                    <a:pt x="12192095" y="2201555"/>
                  </a:moveTo>
                  <a:cubicBezTo>
                    <a:pt x="12175236" y="2204413"/>
                    <a:pt x="12158376" y="2209652"/>
                    <a:pt x="12141423" y="2209842"/>
                  </a:cubicBezTo>
                  <a:cubicBezTo>
                    <a:pt x="11943016" y="2212033"/>
                    <a:pt x="11744611" y="2212985"/>
                    <a:pt x="11546204" y="2215557"/>
                  </a:cubicBezTo>
                  <a:cubicBezTo>
                    <a:pt x="11515344" y="2215938"/>
                    <a:pt x="11493912" y="2207365"/>
                    <a:pt x="11472196" y="2183648"/>
                  </a:cubicBezTo>
                  <a:cubicBezTo>
                    <a:pt x="11359896" y="2060871"/>
                    <a:pt x="11244834" y="2060966"/>
                    <a:pt x="11130534" y="2184124"/>
                  </a:cubicBezTo>
                  <a:cubicBezTo>
                    <a:pt x="11105484" y="2211080"/>
                    <a:pt x="11081004" y="2222224"/>
                    <a:pt x="11044333" y="2220605"/>
                  </a:cubicBezTo>
                  <a:cubicBezTo>
                    <a:pt x="10973181" y="2217557"/>
                    <a:pt x="10901934" y="2219748"/>
                    <a:pt x="10824592" y="2219748"/>
                  </a:cubicBezTo>
                  <a:cubicBezTo>
                    <a:pt x="10791825" y="2531311"/>
                    <a:pt x="10771918" y="2851160"/>
                    <a:pt x="10735532" y="3169105"/>
                  </a:cubicBezTo>
                  <a:cubicBezTo>
                    <a:pt x="10727817" y="3169581"/>
                    <a:pt x="10720101" y="3169962"/>
                    <a:pt x="10712387" y="3170438"/>
                  </a:cubicBezTo>
                  <a:cubicBezTo>
                    <a:pt x="10707624" y="3154436"/>
                    <a:pt x="10699528" y="3138530"/>
                    <a:pt x="10698575" y="3122337"/>
                  </a:cubicBezTo>
                  <a:cubicBezTo>
                    <a:pt x="10668667" y="2632085"/>
                    <a:pt x="10639616" y="2141738"/>
                    <a:pt x="10610184" y="1651486"/>
                  </a:cubicBezTo>
                  <a:cubicBezTo>
                    <a:pt x="10594086" y="1382596"/>
                    <a:pt x="10577512" y="1113800"/>
                    <a:pt x="10561034" y="844909"/>
                  </a:cubicBezTo>
                  <a:cubicBezTo>
                    <a:pt x="10560273" y="832908"/>
                    <a:pt x="10557796" y="821002"/>
                    <a:pt x="10548461" y="809095"/>
                  </a:cubicBezTo>
                  <a:cubicBezTo>
                    <a:pt x="10544270" y="864340"/>
                    <a:pt x="10539508" y="919490"/>
                    <a:pt x="10535793" y="974735"/>
                  </a:cubicBezTo>
                  <a:cubicBezTo>
                    <a:pt x="10506075" y="1414123"/>
                    <a:pt x="10476834" y="1853607"/>
                    <a:pt x="10446258" y="2292995"/>
                  </a:cubicBezTo>
                  <a:cubicBezTo>
                    <a:pt x="10444830" y="2314141"/>
                    <a:pt x="10432256" y="2334619"/>
                    <a:pt x="10424922" y="2355384"/>
                  </a:cubicBezTo>
                  <a:cubicBezTo>
                    <a:pt x="10413968" y="2336524"/>
                    <a:pt x="10401681" y="2318236"/>
                    <a:pt x="10392347" y="2298615"/>
                  </a:cubicBezTo>
                  <a:cubicBezTo>
                    <a:pt x="10386346" y="2285947"/>
                    <a:pt x="10383107" y="2271469"/>
                    <a:pt x="10381488" y="2257372"/>
                  </a:cubicBezTo>
                  <a:cubicBezTo>
                    <a:pt x="10377011" y="2217176"/>
                    <a:pt x="10355104" y="2198698"/>
                    <a:pt x="10315289" y="2201650"/>
                  </a:cubicBezTo>
                  <a:cubicBezTo>
                    <a:pt x="10280238" y="2204222"/>
                    <a:pt x="10265569" y="2186029"/>
                    <a:pt x="10255948" y="2154216"/>
                  </a:cubicBezTo>
                  <a:cubicBezTo>
                    <a:pt x="10236232" y="2089255"/>
                    <a:pt x="10212515" y="2025533"/>
                    <a:pt x="10186987" y="1951429"/>
                  </a:cubicBezTo>
                  <a:cubicBezTo>
                    <a:pt x="10157936" y="2022295"/>
                    <a:pt x="10128218" y="2083255"/>
                    <a:pt x="10108215" y="2147263"/>
                  </a:cubicBezTo>
                  <a:cubicBezTo>
                    <a:pt x="10091928" y="2199365"/>
                    <a:pt x="10064019" y="2213842"/>
                    <a:pt x="10011536" y="2211842"/>
                  </a:cubicBezTo>
                  <a:cubicBezTo>
                    <a:pt x="9922859" y="2208413"/>
                    <a:pt x="9833801" y="2215176"/>
                    <a:pt x="9745028" y="2213366"/>
                  </a:cubicBezTo>
                  <a:cubicBezTo>
                    <a:pt x="9723025" y="2212890"/>
                    <a:pt x="9695593" y="2201365"/>
                    <a:pt x="9680448" y="2185553"/>
                  </a:cubicBezTo>
                  <a:cubicBezTo>
                    <a:pt x="9556051" y="2056299"/>
                    <a:pt x="9436703" y="2056394"/>
                    <a:pt x="9311926" y="2185458"/>
                  </a:cubicBezTo>
                  <a:cubicBezTo>
                    <a:pt x="9295543" y="2202412"/>
                    <a:pt x="9266873" y="2214223"/>
                    <a:pt x="9243060" y="2215748"/>
                  </a:cubicBezTo>
                  <a:cubicBezTo>
                    <a:pt x="9180290" y="2219939"/>
                    <a:pt x="9117044" y="2217176"/>
                    <a:pt x="9051893" y="2217176"/>
                  </a:cubicBezTo>
                  <a:cubicBezTo>
                    <a:pt x="9037415" y="2365481"/>
                    <a:pt x="9023699" y="2505498"/>
                    <a:pt x="9010078" y="2645420"/>
                  </a:cubicBezTo>
                  <a:cubicBezTo>
                    <a:pt x="8994267" y="2807822"/>
                    <a:pt x="8979027" y="2970223"/>
                    <a:pt x="8961977" y="3132433"/>
                  </a:cubicBezTo>
                  <a:cubicBezTo>
                    <a:pt x="8960644" y="3144816"/>
                    <a:pt x="8947309" y="3155865"/>
                    <a:pt x="8939594" y="3167581"/>
                  </a:cubicBezTo>
                  <a:cubicBezTo>
                    <a:pt x="8933402" y="3155865"/>
                    <a:pt x="8922639" y="3144530"/>
                    <a:pt x="8921781" y="3132433"/>
                  </a:cubicBezTo>
                  <a:cubicBezTo>
                    <a:pt x="8909685" y="2956983"/>
                    <a:pt x="8898731" y="2781437"/>
                    <a:pt x="8887778" y="2605987"/>
                  </a:cubicBezTo>
                  <a:cubicBezTo>
                    <a:pt x="8866537" y="2264420"/>
                    <a:pt x="8845296" y="1922854"/>
                    <a:pt x="8824246" y="1581287"/>
                  </a:cubicBezTo>
                  <a:cubicBezTo>
                    <a:pt x="8810149" y="1352020"/>
                    <a:pt x="8796337" y="1122658"/>
                    <a:pt x="8782145" y="893392"/>
                  </a:cubicBezTo>
                  <a:cubicBezTo>
                    <a:pt x="8779859" y="855958"/>
                    <a:pt x="8775954" y="818620"/>
                    <a:pt x="8766048" y="781759"/>
                  </a:cubicBezTo>
                  <a:cubicBezTo>
                    <a:pt x="8755094" y="974164"/>
                    <a:pt x="8744426" y="1166664"/>
                    <a:pt x="8733282" y="1359069"/>
                  </a:cubicBezTo>
                  <a:cubicBezTo>
                    <a:pt x="8714518" y="1681776"/>
                    <a:pt x="8695563" y="2004388"/>
                    <a:pt x="8675751" y="2326999"/>
                  </a:cubicBezTo>
                  <a:cubicBezTo>
                    <a:pt x="8674989" y="2338811"/>
                    <a:pt x="8664512" y="2349955"/>
                    <a:pt x="8658511" y="2361385"/>
                  </a:cubicBezTo>
                  <a:cubicBezTo>
                    <a:pt x="8649462" y="2352145"/>
                    <a:pt x="8638127" y="2344144"/>
                    <a:pt x="8631936" y="2333286"/>
                  </a:cubicBezTo>
                  <a:cubicBezTo>
                    <a:pt x="8625078" y="2321189"/>
                    <a:pt x="8621078" y="2306711"/>
                    <a:pt x="8619077" y="2292805"/>
                  </a:cubicBezTo>
                  <a:cubicBezTo>
                    <a:pt x="8610981" y="2237274"/>
                    <a:pt x="8584025" y="2208508"/>
                    <a:pt x="8524208" y="2220415"/>
                  </a:cubicBezTo>
                  <a:cubicBezTo>
                    <a:pt x="8494872" y="2226225"/>
                    <a:pt x="8486680" y="2205175"/>
                    <a:pt x="8479631" y="2182505"/>
                  </a:cubicBezTo>
                  <a:cubicBezTo>
                    <a:pt x="8457819" y="2111925"/>
                    <a:pt x="8435435" y="2041630"/>
                    <a:pt x="8409147" y="1958096"/>
                  </a:cubicBezTo>
                  <a:cubicBezTo>
                    <a:pt x="8381333" y="2040773"/>
                    <a:pt x="8356283" y="2109734"/>
                    <a:pt x="8335328" y="2179838"/>
                  </a:cubicBezTo>
                  <a:cubicBezTo>
                    <a:pt x="8325898" y="2211271"/>
                    <a:pt x="8310467" y="2221462"/>
                    <a:pt x="8277892" y="2221367"/>
                  </a:cubicBezTo>
                  <a:cubicBezTo>
                    <a:pt x="8060436" y="2220510"/>
                    <a:pt x="7842981" y="2223653"/>
                    <a:pt x="7625525" y="2220129"/>
                  </a:cubicBezTo>
                  <a:cubicBezTo>
                    <a:pt x="7583901" y="2219462"/>
                    <a:pt x="7532465" y="2206032"/>
                    <a:pt x="7503033" y="2179267"/>
                  </a:cubicBezTo>
                  <a:cubicBezTo>
                    <a:pt x="7393115" y="2079254"/>
                    <a:pt x="7288816" y="1972860"/>
                    <a:pt x="7186041" y="1865513"/>
                  </a:cubicBezTo>
                  <a:cubicBezTo>
                    <a:pt x="7146417" y="1824175"/>
                    <a:pt x="7125653" y="1772073"/>
                    <a:pt x="7123367" y="1710827"/>
                  </a:cubicBezTo>
                  <a:cubicBezTo>
                    <a:pt x="7121557" y="1661011"/>
                    <a:pt x="7104698" y="1611672"/>
                    <a:pt x="7093268" y="1562428"/>
                  </a:cubicBezTo>
                  <a:cubicBezTo>
                    <a:pt x="7084314" y="1524042"/>
                    <a:pt x="7099554" y="1500039"/>
                    <a:pt x="7136035" y="1490990"/>
                  </a:cubicBezTo>
                  <a:cubicBezTo>
                    <a:pt x="7163372" y="1484227"/>
                    <a:pt x="7191757" y="1479465"/>
                    <a:pt x="7219855" y="1478893"/>
                  </a:cubicBezTo>
                  <a:cubicBezTo>
                    <a:pt x="7271862" y="1477846"/>
                    <a:pt x="7324725" y="1486323"/>
                    <a:pt x="7375684" y="1479465"/>
                  </a:cubicBezTo>
                  <a:cubicBezTo>
                    <a:pt x="7410926" y="1474702"/>
                    <a:pt x="7444169" y="1451842"/>
                    <a:pt x="7476934" y="1434507"/>
                  </a:cubicBezTo>
                  <a:cubicBezTo>
                    <a:pt x="7484078" y="1430697"/>
                    <a:pt x="7490650" y="1414600"/>
                    <a:pt x="7488555" y="1406503"/>
                  </a:cubicBezTo>
                  <a:cubicBezTo>
                    <a:pt x="7469124" y="1330018"/>
                    <a:pt x="7472077" y="1246293"/>
                    <a:pt x="7399211" y="1188190"/>
                  </a:cubicBezTo>
                  <a:cubicBezTo>
                    <a:pt x="7373684" y="1167902"/>
                    <a:pt x="7367778" y="1123039"/>
                    <a:pt x="7352348" y="1087987"/>
                  </a:cubicBezTo>
                  <a:cubicBezTo>
                    <a:pt x="7347109" y="1087987"/>
                    <a:pt x="7329488" y="1087987"/>
                    <a:pt x="7311962" y="1087987"/>
                  </a:cubicBezTo>
                  <a:cubicBezTo>
                    <a:pt x="7313867" y="1072366"/>
                    <a:pt x="7315772" y="1056650"/>
                    <a:pt x="7318439" y="1034552"/>
                  </a:cubicBezTo>
                  <a:cubicBezTo>
                    <a:pt x="7230999" y="1118563"/>
                    <a:pt x="7118033" y="1099322"/>
                    <a:pt x="7014020" y="1117039"/>
                  </a:cubicBezTo>
                  <a:cubicBezTo>
                    <a:pt x="6909912" y="1134850"/>
                    <a:pt x="6809804" y="1126754"/>
                    <a:pt x="6710458" y="1087606"/>
                  </a:cubicBezTo>
                  <a:cubicBezTo>
                    <a:pt x="6675692" y="1073890"/>
                    <a:pt x="6631877" y="1070080"/>
                    <a:pt x="6595015" y="1076938"/>
                  </a:cubicBezTo>
                  <a:cubicBezTo>
                    <a:pt x="6471095" y="1099989"/>
                    <a:pt x="6352413" y="1077891"/>
                    <a:pt x="6233256" y="1048649"/>
                  </a:cubicBezTo>
                  <a:cubicBezTo>
                    <a:pt x="6046280" y="1002834"/>
                    <a:pt x="5856637" y="995500"/>
                    <a:pt x="5666042" y="1018836"/>
                  </a:cubicBezTo>
                  <a:cubicBezTo>
                    <a:pt x="5525453" y="1036076"/>
                    <a:pt x="5400675" y="1011978"/>
                    <a:pt x="5290090" y="914156"/>
                  </a:cubicBezTo>
                  <a:cubicBezTo>
                    <a:pt x="5236750" y="866912"/>
                    <a:pt x="5166741" y="838337"/>
                    <a:pt x="5103876" y="801856"/>
                  </a:cubicBezTo>
                  <a:cubicBezTo>
                    <a:pt x="5088827" y="793093"/>
                    <a:pt x="5072349" y="786997"/>
                    <a:pt x="5056918" y="778901"/>
                  </a:cubicBezTo>
                  <a:cubicBezTo>
                    <a:pt x="4911376" y="702511"/>
                    <a:pt x="4868513" y="596688"/>
                    <a:pt x="4914233" y="439049"/>
                  </a:cubicBezTo>
                  <a:cubicBezTo>
                    <a:pt x="4931760" y="378756"/>
                    <a:pt x="4948904" y="316272"/>
                    <a:pt x="4951857" y="254169"/>
                  </a:cubicBezTo>
                  <a:cubicBezTo>
                    <a:pt x="4957191" y="140631"/>
                    <a:pt x="4844415" y="34903"/>
                    <a:pt x="4731354" y="36808"/>
                  </a:cubicBezTo>
                  <a:cubicBezTo>
                    <a:pt x="4700778" y="37285"/>
                    <a:pt x="4687729" y="52429"/>
                    <a:pt x="4701350" y="78623"/>
                  </a:cubicBezTo>
                  <a:cubicBezTo>
                    <a:pt x="4719257" y="113199"/>
                    <a:pt x="4739069" y="148537"/>
                    <a:pt x="4765358" y="176731"/>
                  </a:cubicBezTo>
                  <a:cubicBezTo>
                    <a:pt x="4802505" y="216355"/>
                    <a:pt x="4811840" y="257788"/>
                    <a:pt x="4806220" y="310938"/>
                  </a:cubicBezTo>
                  <a:cubicBezTo>
                    <a:pt x="4796314" y="404664"/>
                    <a:pt x="4784503" y="500009"/>
                    <a:pt x="4791932" y="593164"/>
                  </a:cubicBezTo>
                  <a:cubicBezTo>
                    <a:pt x="4799934" y="692509"/>
                    <a:pt x="4860989" y="770900"/>
                    <a:pt x="4935569" y="836813"/>
                  </a:cubicBezTo>
                  <a:cubicBezTo>
                    <a:pt x="4994815" y="889201"/>
                    <a:pt x="5054060" y="941588"/>
                    <a:pt x="5111306" y="996166"/>
                  </a:cubicBezTo>
                  <a:cubicBezTo>
                    <a:pt x="5129213" y="1013216"/>
                    <a:pt x="5141500" y="1036648"/>
                    <a:pt x="5154835" y="1058174"/>
                  </a:cubicBezTo>
                  <a:cubicBezTo>
                    <a:pt x="5183601" y="1104466"/>
                    <a:pt x="5185410" y="1146185"/>
                    <a:pt x="5143691" y="1189905"/>
                  </a:cubicBezTo>
                  <a:cubicBezTo>
                    <a:pt x="5087779" y="1248579"/>
                    <a:pt x="5059776" y="1323731"/>
                    <a:pt x="5043392" y="1401836"/>
                  </a:cubicBezTo>
                  <a:cubicBezTo>
                    <a:pt x="5018437" y="1520994"/>
                    <a:pt x="4947666" y="1606243"/>
                    <a:pt x="4842605" y="1658344"/>
                  </a:cubicBezTo>
                  <a:cubicBezTo>
                    <a:pt x="4780598" y="1689110"/>
                    <a:pt x="4752975" y="1738735"/>
                    <a:pt x="4727448" y="1794457"/>
                  </a:cubicBezTo>
                  <a:cubicBezTo>
                    <a:pt x="4693825" y="1867609"/>
                    <a:pt x="4661630" y="1941427"/>
                    <a:pt x="4628960" y="2015056"/>
                  </a:cubicBezTo>
                  <a:cubicBezTo>
                    <a:pt x="4600575" y="2078968"/>
                    <a:pt x="4570571" y="2140690"/>
                    <a:pt x="4609434" y="2213842"/>
                  </a:cubicBezTo>
                  <a:cubicBezTo>
                    <a:pt x="4625245" y="2243561"/>
                    <a:pt x="4592003" y="2241941"/>
                    <a:pt x="4572191" y="2242227"/>
                  </a:cubicBezTo>
                  <a:cubicBezTo>
                    <a:pt x="4434078" y="2243941"/>
                    <a:pt x="4296061" y="2245561"/>
                    <a:pt x="4157948" y="2246990"/>
                  </a:cubicBezTo>
                  <a:cubicBezTo>
                    <a:pt x="4096036" y="2247656"/>
                    <a:pt x="4034028" y="2246037"/>
                    <a:pt x="3972306" y="2248894"/>
                  </a:cubicBezTo>
                  <a:cubicBezTo>
                    <a:pt x="3937540" y="2250514"/>
                    <a:pt x="3914204" y="2239465"/>
                    <a:pt x="3890391" y="2213461"/>
                  </a:cubicBezTo>
                  <a:cubicBezTo>
                    <a:pt x="3782378" y="2095923"/>
                    <a:pt x="3669221" y="2095542"/>
                    <a:pt x="3558159" y="2208985"/>
                  </a:cubicBezTo>
                  <a:cubicBezTo>
                    <a:pt x="3554825" y="2212414"/>
                    <a:pt x="3551015" y="2215557"/>
                    <a:pt x="3548444" y="2219462"/>
                  </a:cubicBezTo>
                  <a:cubicBezTo>
                    <a:pt x="3528536" y="2249656"/>
                    <a:pt x="3501009" y="2254324"/>
                    <a:pt x="3466052" y="2252704"/>
                  </a:cubicBezTo>
                  <a:cubicBezTo>
                    <a:pt x="3395091" y="2249275"/>
                    <a:pt x="3323844" y="2251657"/>
                    <a:pt x="3245930" y="2251657"/>
                  </a:cubicBezTo>
                  <a:cubicBezTo>
                    <a:pt x="3240691" y="2304235"/>
                    <a:pt x="3234595" y="2361956"/>
                    <a:pt x="3229356" y="2419678"/>
                  </a:cubicBezTo>
                  <a:cubicBezTo>
                    <a:pt x="3206972" y="2665708"/>
                    <a:pt x="3185160" y="2911834"/>
                    <a:pt x="3162014" y="3157865"/>
                  </a:cubicBezTo>
                  <a:cubicBezTo>
                    <a:pt x="3160681" y="3172153"/>
                    <a:pt x="3148584" y="3185392"/>
                    <a:pt x="3141440" y="3199108"/>
                  </a:cubicBezTo>
                  <a:cubicBezTo>
                    <a:pt x="3134392" y="3185202"/>
                    <a:pt x="3122105" y="3171676"/>
                    <a:pt x="3121152" y="3157294"/>
                  </a:cubicBezTo>
                  <a:cubicBezTo>
                    <a:pt x="3108865" y="2977081"/>
                    <a:pt x="3098197" y="2796773"/>
                    <a:pt x="3087053" y="2616464"/>
                  </a:cubicBezTo>
                  <a:cubicBezTo>
                    <a:pt x="3065621" y="2268516"/>
                    <a:pt x="3044000" y="1920663"/>
                    <a:pt x="3022949" y="1572715"/>
                  </a:cubicBezTo>
                  <a:cubicBezTo>
                    <a:pt x="3007805" y="1322874"/>
                    <a:pt x="2993327" y="1073033"/>
                    <a:pt x="2971514" y="822811"/>
                  </a:cubicBezTo>
                  <a:cubicBezTo>
                    <a:pt x="2962085" y="954637"/>
                    <a:pt x="2952274" y="1086463"/>
                    <a:pt x="2943225" y="1218289"/>
                  </a:cubicBezTo>
                  <a:cubicBezTo>
                    <a:pt x="2917317" y="1596051"/>
                    <a:pt x="2891790" y="1973812"/>
                    <a:pt x="2865120" y="2351479"/>
                  </a:cubicBezTo>
                  <a:cubicBezTo>
                    <a:pt x="2864168" y="2364528"/>
                    <a:pt x="2852261" y="2376720"/>
                    <a:pt x="2845403" y="2389293"/>
                  </a:cubicBezTo>
                  <a:cubicBezTo>
                    <a:pt x="2836736" y="2377673"/>
                    <a:pt x="2826258" y="2366909"/>
                    <a:pt x="2820067" y="2354050"/>
                  </a:cubicBezTo>
                  <a:cubicBezTo>
                    <a:pt x="2813971" y="2341477"/>
                    <a:pt x="2810732" y="2326999"/>
                    <a:pt x="2808827" y="2312998"/>
                  </a:cubicBezTo>
                  <a:cubicBezTo>
                    <a:pt x="2802065" y="2262515"/>
                    <a:pt x="2782538" y="2229273"/>
                    <a:pt x="2723007" y="2229940"/>
                  </a:cubicBezTo>
                  <a:cubicBezTo>
                    <a:pt x="2708434" y="2230130"/>
                    <a:pt x="2686717" y="2207651"/>
                    <a:pt x="2680145" y="2190982"/>
                  </a:cubicBezTo>
                  <a:cubicBezTo>
                    <a:pt x="2654903" y="2126689"/>
                    <a:pt x="2634520" y="2060490"/>
                    <a:pt x="2608231" y="1983052"/>
                  </a:cubicBezTo>
                  <a:cubicBezTo>
                    <a:pt x="2575941" y="2062966"/>
                    <a:pt x="2546985" y="2130403"/>
                    <a:pt x="2521458" y="2199174"/>
                  </a:cubicBezTo>
                  <a:cubicBezTo>
                    <a:pt x="2509933" y="2230225"/>
                    <a:pt x="2493836" y="2243370"/>
                    <a:pt x="2459260" y="2243179"/>
                  </a:cubicBezTo>
                  <a:cubicBezTo>
                    <a:pt x="2360867" y="2242703"/>
                    <a:pt x="2262473" y="2247847"/>
                    <a:pt x="2164080" y="2246418"/>
                  </a:cubicBezTo>
                  <a:cubicBezTo>
                    <a:pt x="2142554" y="2246132"/>
                    <a:pt x="2116836" y="2232226"/>
                    <a:pt x="2100644" y="2216700"/>
                  </a:cubicBezTo>
                  <a:cubicBezTo>
                    <a:pt x="2054257" y="2172028"/>
                    <a:pt x="2007870" y="2129927"/>
                    <a:pt x="1939766" y="2123450"/>
                  </a:cubicBezTo>
                  <a:cubicBezTo>
                    <a:pt x="1853660" y="2115354"/>
                    <a:pt x="1792986" y="2160979"/>
                    <a:pt x="1734788" y="2216033"/>
                  </a:cubicBezTo>
                  <a:cubicBezTo>
                    <a:pt x="1717453" y="2232416"/>
                    <a:pt x="1690688" y="2244513"/>
                    <a:pt x="1667066" y="2247180"/>
                  </a:cubicBezTo>
                  <a:cubicBezTo>
                    <a:pt x="1616774" y="2252704"/>
                    <a:pt x="1565624" y="2252133"/>
                    <a:pt x="1514856" y="2251276"/>
                  </a:cubicBezTo>
                  <a:cubicBezTo>
                    <a:pt x="1483519" y="2250704"/>
                    <a:pt x="1470184" y="2261467"/>
                    <a:pt x="1467231" y="2293852"/>
                  </a:cubicBezTo>
                  <a:cubicBezTo>
                    <a:pt x="1445324" y="2536740"/>
                    <a:pt x="1421987" y="2779532"/>
                    <a:pt x="1398842" y="3022420"/>
                  </a:cubicBezTo>
                  <a:cubicBezTo>
                    <a:pt x="1394460" y="3068140"/>
                    <a:pt x="1390841" y="3114050"/>
                    <a:pt x="1383792" y="3159294"/>
                  </a:cubicBezTo>
                  <a:cubicBezTo>
                    <a:pt x="1381601" y="3173296"/>
                    <a:pt x="1368933" y="3185678"/>
                    <a:pt x="1361027" y="3198823"/>
                  </a:cubicBezTo>
                  <a:cubicBezTo>
                    <a:pt x="1354741" y="3185964"/>
                    <a:pt x="1343882" y="3173486"/>
                    <a:pt x="1342930" y="3160247"/>
                  </a:cubicBezTo>
                  <a:cubicBezTo>
                    <a:pt x="1326737" y="2918407"/>
                    <a:pt x="1311688" y="2676472"/>
                    <a:pt x="1296448" y="2434537"/>
                  </a:cubicBezTo>
                  <a:cubicBezTo>
                    <a:pt x="1274921" y="2091446"/>
                    <a:pt x="1253300" y="1748260"/>
                    <a:pt x="1232154" y="1405170"/>
                  </a:cubicBezTo>
                  <a:cubicBezTo>
                    <a:pt x="1219962" y="1207526"/>
                    <a:pt x="1208723" y="1009882"/>
                    <a:pt x="1188911" y="811762"/>
                  </a:cubicBezTo>
                  <a:cubicBezTo>
                    <a:pt x="1182910" y="909013"/>
                    <a:pt x="1176623" y="1006263"/>
                    <a:pt x="1170908" y="1103608"/>
                  </a:cubicBezTo>
                  <a:cubicBezTo>
                    <a:pt x="1146524" y="1518041"/>
                    <a:pt x="1122521" y="1932379"/>
                    <a:pt x="1097280" y="2346811"/>
                  </a:cubicBezTo>
                  <a:cubicBezTo>
                    <a:pt x="1096328" y="2362623"/>
                    <a:pt x="1084231" y="2377768"/>
                    <a:pt x="1077373" y="2393294"/>
                  </a:cubicBezTo>
                  <a:cubicBezTo>
                    <a:pt x="1067848" y="2380340"/>
                    <a:pt x="1056799" y="2368243"/>
                    <a:pt x="1049465" y="2354241"/>
                  </a:cubicBezTo>
                  <a:cubicBezTo>
                    <a:pt x="1042988" y="2341858"/>
                    <a:pt x="1038892" y="2327571"/>
                    <a:pt x="1036701" y="2313665"/>
                  </a:cubicBezTo>
                  <a:cubicBezTo>
                    <a:pt x="1029462" y="2266420"/>
                    <a:pt x="1005078" y="2244799"/>
                    <a:pt x="955834" y="2254038"/>
                  </a:cubicBezTo>
                  <a:cubicBezTo>
                    <a:pt x="922496" y="2260324"/>
                    <a:pt x="908399" y="2242036"/>
                    <a:pt x="899636" y="2211461"/>
                  </a:cubicBezTo>
                  <a:cubicBezTo>
                    <a:pt x="879729" y="2142024"/>
                    <a:pt x="856679" y="2073444"/>
                    <a:pt x="830485" y="1990386"/>
                  </a:cubicBezTo>
                  <a:cubicBezTo>
                    <a:pt x="804005" y="2069824"/>
                    <a:pt x="779621" y="2136023"/>
                    <a:pt x="760286" y="2203746"/>
                  </a:cubicBezTo>
                  <a:cubicBezTo>
                    <a:pt x="749237" y="2242132"/>
                    <a:pt x="730568" y="2255562"/>
                    <a:pt x="689801" y="2255181"/>
                  </a:cubicBezTo>
                  <a:cubicBezTo>
                    <a:pt x="478727" y="2253181"/>
                    <a:pt x="267557" y="2254324"/>
                    <a:pt x="56483" y="2254038"/>
                  </a:cubicBezTo>
                  <a:cubicBezTo>
                    <a:pt x="37624" y="2254038"/>
                    <a:pt x="18764" y="2250895"/>
                    <a:pt x="0" y="2249275"/>
                  </a:cubicBezTo>
                  <a:cubicBezTo>
                    <a:pt x="0" y="2239750"/>
                    <a:pt x="0" y="2230225"/>
                    <a:pt x="0" y="2220700"/>
                  </a:cubicBezTo>
                  <a:cubicBezTo>
                    <a:pt x="20193" y="2218224"/>
                    <a:pt x="40386" y="2213557"/>
                    <a:pt x="60674" y="2213461"/>
                  </a:cubicBezTo>
                  <a:cubicBezTo>
                    <a:pt x="262319" y="2212890"/>
                    <a:pt x="463868" y="2211842"/>
                    <a:pt x="665512" y="2214223"/>
                  </a:cubicBezTo>
                  <a:cubicBezTo>
                    <a:pt x="705231" y="2214700"/>
                    <a:pt x="720757" y="2201460"/>
                    <a:pt x="731425" y="2165456"/>
                  </a:cubicBezTo>
                  <a:cubicBezTo>
                    <a:pt x="753713" y="2089636"/>
                    <a:pt x="780098" y="2014960"/>
                    <a:pt x="806101" y="1940284"/>
                  </a:cubicBezTo>
                  <a:cubicBezTo>
                    <a:pt x="810292" y="1928283"/>
                    <a:pt x="821531" y="1918758"/>
                    <a:pt x="829532" y="1908090"/>
                  </a:cubicBezTo>
                  <a:cubicBezTo>
                    <a:pt x="838676" y="1919329"/>
                    <a:pt x="851916" y="1929140"/>
                    <a:pt x="856202" y="1941904"/>
                  </a:cubicBezTo>
                  <a:cubicBezTo>
                    <a:pt x="882396" y="2019913"/>
                    <a:pt x="908018" y="2098114"/>
                    <a:pt x="930688" y="2177171"/>
                  </a:cubicBezTo>
                  <a:cubicBezTo>
                    <a:pt x="938784" y="2205461"/>
                    <a:pt x="951833" y="2214795"/>
                    <a:pt x="980599" y="2213938"/>
                  </a:cubicBezTo>
                  <a:cubicBezTo>
                    <a:pt x="1010317" y="2213081"/>
                    <a:pt x="1047464" y="2199841"/>
                    <a:pt x="1064419" y="2244799"/>
                  </a:cubicBezTo>
                  <a:cubicBezTo>
                    <a:pt x="1071563" y="2128975"/>
                    <a:pt x="1078992" y="2013246"/>
                    <a:pt x="1085850" y="1897422"/>
                  </a:cubicBezTo>
                  <a:cubicBezTo>
                    <a:pt x="1110806" y="1471940"/>
                    <a:pt x="1135571" y="1046458"/>
                    <a:pt x="1160336" y="620881"/>
                  </a:cubicBezTo>
                  <a:cubicBezTo>
                    <a:pt x="1163860" y="560779"/>
                    <a:pt x="1165860" y="500485"/>
                    <a:pt x="1171480" y="440573"/>
                  </a:cubicBezTo>
                  <a:cubicBezTo>
                    <a:pt x="1172909" y="425047"/>
                    <a:pt x="1185386" y="410474"/>
                    <a:pt x="1192816" y="395520"/>
                  </a:cubicBezTo>
                  <a:cubicBezTo>
                    <a:pt x="1199388" y="409807"/>
                    <a:pt x="1210723" y="423714"/>
                    <a:pt x="1211771" y="438382"/>
                  </a:cubicBezTo>
                  <a:cubicBezTo>
                    <a:pt x="1224344" y="618595"/>
                    <a:pt x="1235583" y="798808"/>
                    <a:pt x="1246823" y="979117"/>
                  </a:cubicBezTo>
                  <a:cubicBezTo>
                    <a:pt x="1268159" y="1320683"/>
                    <a:pt x="1289304" y="1662250"/>
                    <a:pt x="1310354" y="2003911"/>
                  </a:cubicBezTo>
                  <a:cubicBezTo>
                    <a:pt x="1327499" y="2282232"/>
                    <a:pt x="1344454" y="2560552"/>
                    <a:pt x="1361503" y="2838873"/>
                  </a:cubicBezTo>
                  <a:cubicBezTo>
                    <a:pt x="1362456" y="2854589"/>
                    <a:pt x="1363504" y="2870401"/>
                    <a:pt x="1370743" y="2886593"/>
                  </a:cubicBezTo>
                  <a:cubicBezTo>
                    <a:pt x="1380744" y="2786390"/>
                    <a:pt x="1391031" y="2686092"/>
                    <a:pt x="1400747" y="2585889"/>
                  </a:cubicBezTo>
                  <a:cubicBezTo>
                    <a:pt x="1411319" y="2477114"/>
                    <a:pt x="1421892" y="2368338"/>
                    <a:pt x="1431227" y="2259467"/>
                  </a:cubicBezTo>
                  <a:cubicBezTo>
                    <a:pt x="1433989" y="2227177"/>
                    <a:pt x="1445514" y="2209461"/>
                    <a:pt x="1481042" y="2212414"/>
                  </a:cubicBezTo>
                  <a:cubicBezTo>
                    <a:pt x="1503045" y="2214223"/>
                    <a:pt x="1525524" y="2210794"/>
                    <a:pt x="1547622" y="2212128"/>
                  </a:cubicBezTo>
                  <a:cubicBezTo>
                    <a:pt x="1629918" y="2217271"/>
                    <a:pt x="1698307" y="2202412"/>
                    <a:pt x="1766316" y="2141833"/>
                  </a:cubicBezTo>
                  <a:cubicBezTo>
                    <a:pt x="1875758" y="2044393"/>
                    <a:pt x="2005013" y="2063252"/>
                    <a:pt x="2112931" y="2175457"/>
                  </a:cubicBezTo>
                  <a:cubicBezTo>
                    <a:pt x="2137601" y="2201174"/>
                    <a:pt x="2161604" y="2209556"/>
                    <a:pt x="2195798" y="2207937"/>
                  </a:cubicBezTo>
                  <a:cubicBezTo>
                    <a:pt x="2276666" y="2204222"/>
                    <a:pt x="2357628" y="2203079"/>
                    <a:pt x="2438591" y="2203460"/>
                  </a:cubicBezTo>
                  <a:cubicBezTo>
                    <a:pt x="2466404" y="2203556"/>
                    <a:pt x="2480882" y="2195554"/>
                    <a:pt x="2490978" y="2168694"/>
                  </a:cubicBezTo>
                  <a:cubicBezTo>
                    <a:pt x="2519839" y="2091637"/>
                    <a:pt x="2551462" y="2015627"/>
                    <a:pt x="2583275" y="1939713"/>
                  </a:cubicBezTo>
                  <a:cubicBezTo>
                    <a:pt x="2588324" y="1927711"/>
                    <a:pt x="2599754" y="1918472"/>
                    <a:pt x="2608326" y="1907995"/>
                  </a:cubicBezTo>
                  <a:cubicBezTo>
                    <a:pt x="2617756" y="1919139"/>
                    <a:pt x="2631377" y="1928664"/>
                    <a:pt x="2636044" y="1941523"/>
                  </a:cubicBezTo>
                  <a:cubicBezTo>
                    <a:pt x="2661285" y="2011436"/>
                    <a:pt x="2685764" y="2081731"/>
                    <a:pt x="2707386" y="2152882"/>
                  </a:cubicBezTo>
                  <a:cubicBezTo>
                    <a:pt x="2716625" y="2183172"/>
                    <a:pt x="2732151" y="2196507"/>
                    <a:pt x="2763584" y="2198602"/>
                  </a:cubicBezTo>
                  <a:cubicBezTo>
                    <a:pt x="2787301" y="2200127"/>
                    <a:pt x="2810447" y="2208604"/>
                    <a:pt x="2835593" y="2214414"/>
                  </a:cubicBezTo>
                  <a:cubicBezTo>
                    <a:pt x="2846261" y="2057251"/>
                    <a:pt x="2857214" y="1896279"/>
                    <a:pt x="2868263" y="1735306"/>
                  </a:cubicBezTo>
                  <a:cubicBezTo>
                    <a:pt x="2891695" y="1393930"/>
                    <a:pt x="2915317" y="1052554"/>
                    <a:pt x="2938844" y="711083"/>
                  </a:cubicBezTo>
                  <a:cubicBezTo>
                    <a:pt x="2944082" y="635169"/>
                    <a:pt x="2948178" y="559255"/>
                    <a:pt x="2955131" y="483531"/>
                  </a:cubicBezTo>
                  <a:cubicBezTo>
                    <a:pt x="2956465" y="469053"/>
                    <a:pt x="2968467" y="455432"/>
                    <a:pt x="2975610" y="441430"/>
                  </a:cubicBezTo>
                  <a:cubicBezTo>
                    <a:pt x="2983325" y="454956"/>
                    <a:pt x="2996851" y="468196"/>
                    <a:pt x="2997708" y="482197"/>
                  </a:cubicBezTo>
                  <a:cubicBezTo>
                    <a:pt x="3009138" y="652981"/>
                    <a:pt x="3018282" y="823859"/>
                    <a:pt x="3028760" y="994642"/>
                  </a:cubicBezTo>
                  <a:cubicBezTo>
                    <a:pt x="3049715" y="1337828"/>
                    <a:pt x="3071241" y="1681014"/>
                    <a:pt x="3092292" y="2024104"/>
                  </a:cubicBezTo>
                  <a:cubicBezTo>
                    <a:pt x="3108579" y="2289757"/>
                    <a:pt x="3124676" y="2555504"/>
                    <a:pt x="3140964" y="2821156"/>
                  </a:cubicBezTo>
                  <a:cubicBezTo>
                    <a:pt x="3141917" y="2836777"/>
                    <a:pt x="3144298" y="2852208"/>
                    <a:pt x="3150108" y="2867639"/>
                  </a:cubicBezTo>
                  <a:cubicBezTo>
                    <a:pt x="3164110" y="2710190"/>
                    <a:pt x="3178112" y="2552742"/>
                    <a:pt x="3192209" y="2395294"/>
                  </a:cubicBezTo>
                  <a:cubicBezTo>
                    <a:pt x="3196876" y="2343287"/>
                    <a:pt x="3202781" y="2291281"/>
                    <a:pt x="3206401" y="2239179"/>
                  </a:cubicBezTo>
                  <a:cubicBezTo>
                    <a:pt x="3208306" y="2210794"/>
                    <a:pt x="3220974" y="2200793"/>
                    <a:pt x="3248978" y="2202412"/>
                  </a:cubicBezTo>
                  <a:cubicBezTo>
                    <a:pt x="3317081" y="2206508"/>
                    <a:pt x="3385376" y="2207365"/>
                    <a:pt x="3453479" y="2212414"/>
                  </a:cubicBezTo>
                  <a:cubicBezTo>
                    <a:pt x="3486245" y="2214795"/>
                    <a:pt x="3512439" y="2209080"/>
                    <a:pt x="3531680" y="2180886"/>
                  </a:cubicBezTo>
                  <a:cubicBezTo>
                    <a:pt x="3536061" y="2174409"/>
                    <a:pt x="3542538" y="2169361"/>
                    <a:pt x="3548348" y="2164027"/>
                  </a:cubicBezTo>
                  <a:cubicBezTo>
                    <a:pt x="3662077" y="2058775"/>
                    <a:pt x="3788474" y="2057156"/>
                    <a:pt x="3898487" y="2165932"/>
                  </a:cubicBezTo>
                  <a:cubicBezTo>
                    <a:pt x="3932492" y="2199555"/>
                    <a:pt x="3965543" y="2209461"/>
                    <a:pt x="4011168" y="2208794"/>
                  </a:cubicBezTo>
                  <a:cubicBezTo>
                    <a:pt x="4191953" y="2206413"/>
                    <a:pt x="4372737" y="2207842"/>
                    <a:pt x="4560285" y="2207842"/>
                  </a:cubicBezTo>
                  <a:cubicBezTo>
                    <a:pt x="4535901" y="2111258"/>
                    <a:pt x="4575144" y="2037535"/>
                    <a:pt x="4611910" y="1962097"/>
                  </a:cubicBezTo>
                  <a:cubicBezTo>
                    <a:pt x="4654868" y="1874086"/>
                    <a:pt x="4692968" y="1783789"/>
                    <a:pt x="4735259" y="1695492"/>
                  </a:cubicBezTo>
                  <a:cubicBezTo>
                    <a:pt x="4743450" y="1678347"/>
                    <a:pt x="4758786" y="1659678"/>
                    <a:pt x="4775549" y="1652248"/>
                  </a:cubicBezTo>
                  <a:cubicBezTo>
                    <a:pt x="4908423" y="1593098"/>
                    <a:pt x="4986528" y="1494800"/>
                    <a:pt x="5020913" y="1352116"/>
                  </a:cubicBezTo>
                  <a:cubicBezTo>
                    <a:pt x="5037011" y="1285536"/>
                    <a:pt x="5078063" y="1223338"/>
                    <a:pt x="5115687" y="1164092"/>
                  </a:cubicBezTo>
                  <a:cubicBezTo>
                    <a:pt x="5135880" y="1132374"/>
                    <a:pt x="5143595" y="1105323"/>
                    <a:pt x="5121212" y="1078462"/>
                  </a:cubicBezTo>
                  <a:cubicBezTo>
                    <a:pt x="5076920" y="1025313"/>
                    <a:pt x="5029200" y="975021"/>
                    <a:pt x="4981575" y="924729"/>
                  </a:cubicBezTo>
                  <a:cubicBezTo>
                    <a:pt x="4926521" y="866436"/>
                    <a:pt x="4865370" y="813286"/>
                    <a:pt x="4815364" y="750993"/>
                  </a:cubicBezTo>
                  <a:cubicBezTo>
                    <a:pt x="4740021" y="657172"/>
                    <a:pt x="4734497" y="544300"/>
                    <a:pt x="4747546" y="429905"/>
                  </a:cubicBezTo>
                  <a:cubicBezTo>
                    <a:pt x="4752594" y="385900"/>
                    <a:pt x="4757928" y="341704"/>
                    <a:pt x="4767263" y="298460"/>
                  </a:cubicBezTo>
                  <a:cubicBezTo>
                    <a:pt x="4775645" y="259693"/>
                    <a:pt x="4762595" y="232166"/>
                    <a:pt x="4737164" y="204258"/>
                  </a:cubicBezTo>
                  <a:cubicBezTo>
                    <a:pt x="4712970" y="177683"/>
                    <a:pt x="4687634" y="148632"/>
                    <a:pt x="4674870" y="116056"/>
                  </a:cubicBezTo>
                  <a:cubicBezTo>
                    <a:pt x="4663917" y="87958"/>
                    <a:pt x="4657535" y="44143"/>
                    <a:pt x="4672203" y="23950"/>
                  </a:cubicBezTo>
                  <a:cubicBezTo>
                    <a:pt x="4686300" y="4614"/>
                    <a:pt x="4731544" y="-3197"/>
                    <a:pt x="4760500" y="1185"/>
                  </a:cubicBezTo>
                  <a:cubicBezTo>
                    <a:pt x="4925568" y="26331"/>
                    <a:pt x="5019866" y="165110"/>
                    <a:pt x="4986719" y="330083"/>
                  </a:cubicBezTo>
                  <a:cubicBezTo>
                    <a:pt x="4974622" y="390472"/>
                    <a:pt x="4955953" y="449431"/>
                    <a:pt x="4942618" y="509629"/>
                  </a:cubicBezTo>
                  <a:cubicBezTo>
                    <a:pt x="4923187" y="597164"/>
                    <a:pt x="4956048" y="664792"/>
                    <a:pt x="5027772" y="714893"/>
                  </a:cubicBezTo>
                  <a:cubicBezTo>
                    <a:pt x="5048441" y="729371"/>
                    <a:pt x="5071872" y="739849"/>
                    <a:pt x="5093494" y="752993"/>
                  </a:cubicBezTo>
                  <a:cubicBezTo>
                    <a:pt x="5183981" y="807762"/>
                    <a:pt x="5276565" y="859387"/>
                    <a:pt x="5363718" y="919109"/>
                  </a:cubicBezTo>
                  <a:cubicBezTo>
                    <a:pt x="5428203" y="963210"/>
                    <a:pt x="5494973" y="988356"/>
                    <a:pt x="5572411" y="983879"/>
                  </a:cubicBezTo>
                  <a:cubicBezTo>
                    <a:pt x="5665851" y="978545"/>
                    <a:pt x="5759196" y="970735"/>
                    <a:pt x="5852732" y="966829"/>
                  </a:cubicBezTo>
                  <a:cubicBezTo>
                    <a:pt x="6012847" y="960162"/>
                    <a:pt x="6169247" y="988927"/>
                    <a:pt x="6322981" y="1028170"/>
                  </a:cubicBezTo>
                  <a:cubicBezTo>
                    <a:pt x="6408611" y="1049983"/>
                    <a:pt x="6492335" y="1049792"/>
                    <a:pt x="6577299" y="1037124"/>
                  </a:cubicBezTo>
                  <a:cubicBezTo>
                    <a:pt x="6635496" y="1028456"/>
                    <a:pt x="6690360" y="1032838"/>
                    <a:pt x="6744843" y="1055888"/>
                  </a:cubicBezTo>
                  <a:cubicBezTo>
                    <a:pt x="6816471" y="1086082"/>
                    <a:pt x="6891147" y="1093798"/>
                    <a:pt x="6968585" y="1083034"/>
                  </a:cubicBezTo>
                  <a:cubicBezTo>
                    <a:pt x="7035927" y="1073605"/>
                    <a:pt x="7104888" y="1073033"/>
                    <a:pt x="7171373" y="1059889"/>
                  </a:cubicBezTo>
                  <a:cubicBezTo>
                    <a:pt x="7211854" y="1051888"/>
                    <a:pt x="7253574" y="1033600"/>
                    <a:pt x="7286625" y="1009025"/>
                  </a:cubicBezTo>
                  <a:cubicBezTo>
                    <a:pt x="7343966" y="966448"/>
                    <a:pt x="7349109" y="964734"/>
                    <a:pt x="7372541" y="1027218"/>
                  </a:cubicBezTo>
                  <a:cubicBezTo>
                    <a:pt x="7388733" y="1024932"/>
                    <a:pt x="7404069" y="1022836"/>
                    <a:pt x="7419308" y="1020741"/>
                  </a:cubicBezTo>
                  <a:cubicBezTo>
                    <a:pt x="7420070" y="1037219"/>
                    <a:pt x="7427786" y="1058174"/>
                    <a:pt x="7420451" y="1069509"/>
                  </a:cubicBezTo>
                  <a:cubicBezTo>
                    <a:pt x="7387400" y="1121039"/>
                    <a:pt x="7414546" y="1151138"/>
                    <a:pt x="7448455" y="1188000"/>
                  </a:cubicBezTo>
                  <a:cubicBezTo>
                    <a:pt x="7474839" y="1216670"/>
                    <a:pt x="7489794" y="1256675"/>
                    <a:pt x="7506082" y="1293346"/>
                  </a:cubicBezTo>
                  <a:cubicBezTo>
                    <a:pt x="7514178" y="1311539"/>
                    <a:pt x="7515130" y="1333351"/>
                    <a:pt x="7517321" y="1353830"/>
                  </a:cubicBezTo>
                  <a:cubicBezTo>
                    <a:pt x="7520559" y="1383834"/>
                    <a:pt x="7535513" y="1425839"/>
                    <a:pt x="7521512" y="1441841"/>
                  </a:cubicBezTo>
                  <a:cubicBezTo>
                    <a:pt x="7492842" y="1474607"/>
                    <a:pt x="7451027" y="1505563"/>
                    <a:pt x="7409593" y="1515184"/>
                  </a:cubicBezTo>
                  <a:cubicBezTo>
                    <a:pt x="7353967" y="1528042"/>
                    <a:pt x="7293483" y="1520137"/>
                    <a:pt x="7235095" y="1520518"/>
                  </a:cubicBezTo>
                  <a:cubicBezTo>
                    <a:pt x="7220998" y="1520613"/>
                    <a:pt x="7206616" y="1516327"/>
                    <a:pt x="7192709" y="1517470"/>
                  </a:cubicBezTo>
                  <a:cubicBezTo>
                    <a:pt x="7136130" y="1521946"/>
                    <a:pt x="7127558" y="1535281"/>
                    <a:pt x="7138607" y="1589955"/>
                  </a:cubicBezTo>
                  <a:cubicBezTo>
                    <a:pt x="7148894" y="1640914"/>
                    <a:pt x="7148799" y="1695587"/>
                    <a:pt x="7167753" y="1742926"/>
                  </a:cubicBezTo>
                  <a:cubicBezTo>
                    <a:pt x="7189661" y="1797505"/>
                    <a:pt x="7219950" y="1852750"/>
                    <a:pt x="7259765" y="1895326"/>
                  </a:cubicBezTo>
                  <a:cubicBezTo>
                    <a:pt x="7341870" y="1983147"/>
                    <a:pt x="7430738" y="2065252"/>
                    <a:pt x="7521417" y="2144405"/>
                  </a:cubicBezTo>
                  <a:cubicBezTo>
                    <a:pt x="7546277" y="2166122"/>
                    <a:pt x="7587425" y="2178600"/>
                    <a:pt x="7621429" y="2179171"/>
                  </a:cubicBezTo>
                  <a:cubicBezTo>
                    <a:pt x="7832503" y="2182696"/>
                    <a:pt x="8043672" y="2181172"/>
                    <a:pt x="8254746" y="2182791"/>
                  </a:cubicBezTo>
                  <a:cubicBezTo>
                    <a:pt x="8283226" y="2182981"/>
                    <a:pt x="8297037" y="2174219"/>
                    <a:pt x="8305515" y="2146882"/>
                  </a:cubicBezTo>
                  <a:cubicBezTo>
                    <a:pt x="8329899" y="2068300"/>
                    <a:pt x="8356283" y="1990291"/>
                    <a:pt x="8383334" y="1912662"/>
                  </a:cubicBezTo>
                  <a:cubicBezTo>
                    <a:pt x="8388001" y="1899232"/>
                    <a:pt x="8400002" y="1888278"/>
                    <a:pt x="8408575" y="1876181"/>
                  </a:cubicBezTo>
                  <a:cubicBezTo>
                    <a:pt x="8418290" y="1888945"/>
                    <a:pt x="8432101" y="1900375"/>
                    <a:pt x="8436959" y="1914757"/>
                  </a:cubicBezTo>
                  <a:cubicBezTo>
                    <a:pt x="8461248" y="1986671"/>
                    <a:pt x="8485441" y="2058775"/>
                    <a:pt x="8504873" y="2132118"/>
                  </a:cubicBezTo>
                  <a:cubicBezTo>
                    <a:pt x="8515159" y="2170980"/>
                    <a:pt x="8532114" y="2187268"/>
                    <a:pt x="8573357" y="2183362"/>
                  </a:cubicBezTo>
                  <a:cubicBezTo>
                    <a:pt x="8594503" y="2181362"/>
                    <a:pt x="8616791" y="2191554"/>
                    <a:pt x="8644223" y="2197460"/>
                  </a:cubicBezTo>
                  <a:cubicBezTo>
                    <a:pt x="8648891" y="2119736"/>
                    <a:pt x="8654034" y="2033344"/>
                    <a:pt x="8659082" y="1946952"/>
                  </a:cubicBezTo>
                  <a:cubicBezTo>
                    <a:pt x="8680323" y="1586335"/>
                    <a:pt x="8701659" y="1225719"/>
                    <a:pt x="8722709" y="865102"/>
                  </a:cubicBezTo>
                  <a:cubicBezTo>
                    <a:pt x="8731377" y="716417"/>
                    <a:pt x="8738521" y="567637"/>
                    <a:pt x="8748332" y="419047"/>
                  </a:cubicBezTo>
                  <a:cubicBezTo>
                    <a:pt x="8749570" y="399901"/>
                    <a:pt x="8762619" y="381518"/>
                    <a:pt x="8770144" y="362849"/>
                  </a:cubicBezTo>
                  <a:cubicBezTo>
                    <a:pt x="8777478" y="381423"/>
                    <a:pt x="8790051" y="399711"/>
                    <a:pt x="8791289" y="418761"/>
                  </a:cubicBezTo>
                  <a:cubicBezTo>
                    <a:pt x="8823007" y="907298"/>
                    <a:pt x="8853773" y="1395931"/>
                    <a:pt x="8884348" y="1884563"/>
                  </a:cubicBezTo>
                  <a:cubicBezTo>
                    <a:pt x="8903684" y="2192887"/>
                    <a:pt x="8922544" y="2501307"/>
                    <a:pt x="8941784" y="2809631"/>
                  </a:cubicBezTo>
                  <a:cubicBezTo>
                    <a:pt x="8942547" y="2821918"/>
                    <a:pt x="8944546" y="2834110"/>
                    <a:pt x="8951023" y="2846302"/>
                  </a:cubicBezTo>
                  <a:cubicBezTo>
                    <a:pt x="8967978" y="2670090"/>
                    <a:pt x="8984932" y="2493877"/>
                    <a:pt x="9002078" y="2317570"/>
                  </a:cubicBezTo>
                  <a:cubicBezTo>
                    <a:pt x="9004364" y="2293948"/>
                    <a:pt x="9010745" y="2270135"/>
                    <a:pt x="9009222" y="2246799"/>
                  </a:cubicBezTo>
                  <a:cubicBezTo>
                    <a:pt x="9005887" y="2195173"/>
                    <a:pt x="9027414" y="2174885"/>
                    <a:pt x="9078468" y="2180886"/>
                  </a:cubicBezTo>
                  <a:cubicBezTo>
                    <a:pt x="9098756" y="2183267"/>
                    <a:pt x="9119711" y="2179457"/>
                    <a:pt x="9140285" y="2180124"/>
                  </a:cubicBezTo>
                  <a:cubicBezTo>
                    <a:pt x="9215819" y="2182505"/>
                    <a:pt x="9278779" y="2168789"/>
                    <a:pt x="9341168" y="2112306"/>
                  </a:cubicBezTo>
                  <a:cubicBezTo>
                    <a:pt x="9450990" y="2012865"/>
                    <a:pt x="9582150" y="2030105"/>
                    <a:pt x="9691878" y="2143167"/>
                  </a:cubicBezTo>
                  <a:cubicBezTo>
                    <a:pt x="9715024" y="2167075"/>
                    <a:pt x="9737217" y="2176790"/>
                    <a:pt x="9770078" y="2175552"/>
                  </a:cubicBezTo>
                  <a:cubicBezTo>
                    <a:pt x="9852565" y="2172504"/>
                    <a:pt x="9935147" y="2171932"/>
                    <a:pt x="10017633" y="2172980"/>
                  </a:cubicBezTo>
                  <a:cubicBezTo>
                    <a:pt x="10046208" y="2173361"/>
                    <a:pt x="10059448" y="2162979"/>
                    <a:pt x="10069449" y="2136785"/>
                  </a:cubicBezTo>
                  <a:cubicBezTo>
                    <a:pt x="10098595" y="2059918"/>
                    <a:pt x="10130219" y="1983909"/>
                    <a:pt x="10162032" y="1907995"/>
                  </a:cubicBezTo>
                  <a:cubicBezTo>
                    <a:pt x="10167080" y="1895993"/>
                    <a:pt x="10178319" y="1886563"/>
                    <a:pt x="10186606" y="1875991"/>
                  </a:cubicBezTo>
                  <a:cubicBezTo>
                    <a:pt x="10195942" y="1887040"/>
                    <a:pt x="10209371" y="1896660"/>
                    <a:pt x="10214038" y="1909519"/>
                  </a:cubicBezTo>
                  <a:cubicBezTo>
                    <a:pt x="10238994" y="1977908"/>
                    <a:pt x="10263759" y="2046488"/>
                    <a:pt x="10284428" y="2116211"/>
                  </a:cubicBezTo>
                  <a:cubicBezTo>
                    <a:pt x="10294430" y="2149930"/>
                    <a:pt x="10309193" y="2166598"/>
                    <a:pt x="10346245" y="2166694"/>
                  </a:cubicBezTo>
                  <a:cubicBezTo>
                    <a:pt x="10367486" y="2166789"/>
                    <a:pt x="10388727" y="2178314"/>
                    <a:pt x="10413015" y="2185553"/>
                  </a:cubicBezTo>
                  <a:cubicBezTo>
                    <a:pt x="10421684" y="2065633"/>
                    <a:pt x="10430923" y="1939522"/>
                    <a:pt x="10439686" y="1813411"/>
                  </a:cubicBezTo>
                  <a:cubicBezTo>
                    <a:pt x="10464451" y="1456224"/>
                    <a:pt x="10489025" y="1099036"/>
                    <a:pt x="10513695" y="741754"/>
                  </a:cubicBezTo>
                  <a:cubicBezTo>
                    <a:pt x="10520458" y="643741"/>
                    <a:pt x="10526745" y="545729"/>
                    <a:pt x="10534841" y="447812"/>
                  </a:cubicBezTo>
                  <a:cubicBezTo>
                    <a:pt x="10535984" y="434287"/>
                    <a:pt x="10546175" y="421618"/>
                    <a:pt x="10552176" y="408474"/>
                  </a:cubicBezTo>
                  <a:cubicBezTo>
                    <a:pt x="10559796" y="421714"/>
                    <a:pt x="10573227" y="434477"/>
                    <a:pt x="10574179" y="448098"/>
                  </a:cubicBezTo>
                  <a:cubicBezTo>
                    <a:pt x="10587133" y="634597"/>
                    <a:pt x="10598467" y="821192"/>
                    <a:pt x="10609993" y="1007882"/>
                  </a:cubicBezTo>
                  <a:cubicBezTo>
                    <a:pt x="10631424" y="1354211"/>
                    <a:pt x="10652855" y="1700540"/>
                    <a:pt x="10673905" y="2046869"/>
                  </a:cubicBezTo>
                  <a:cubicBezTo>
                    <a:pt x="10688479" y="2287280"/>
                    <a:pt x="10702290" y="2527691"/>
                    <a:pt x="10716482" y="2768102"/>
                  </a:cubicBezTo>
                  <a:cubicBezTo>
                    <a:pt x="10717435" y="2784390"/>
                    <a:pt x="10718768" y="2800678"/>
                    <a:pt x="10730103" y="2816870"/>
                  </a:cubicBezTo>
                  <a:cubicBezTo>
                    <a:pt x="10738199" y="2726478"/>
                    <a:pt x="10746390" y="2636086"/>
                    <a:pt x="10754392" y="2545693"/>
                  </a:cubicBezTo>
                  <a:cubicBezTo>
                    <a:pt x="10764298" y="2433679"/>
                    <a:pt x="10774775" y="2321665"/>
                    <a:pt x="10783443" y="2209556"/>
                  </a:cubicBezTo>
                  <a:cubicBezTo>
                    <a:pt x="10785919" y="2177743"/>
                    <a:pt x="10801064" y="2170408"/>
                    <a:pt x="10830020" y="2172028"/>
                  </a:cubicBezTo>
                  <a:cubicBezTo>
                    <a:pt x="10898124" y="2176028"/>
                    <a:pt x="10966418" y="2180219"/>
                    <a:pt x="11034522" y="2178981"/>
                  </a:cubicBezTo>
                  <a:cubicBezTo>
                    <a:pt x="11058048" y="2178505"/>
                    <a:pt x="11082051" y="2163741"/>
                    <a:pt x="11104530" y="2152692"/>
                  </a:cubicBezTo>
                  <a:cubicBezTo>
                    <a:pt x="11115389" y="2147358"/>
                    <a:pt x="11122628" y="2135166"/>
                    <a:pt x="11132153" y="2126784"/>
                  </a:cubicBezTo>
                  <a:cubicBezTo>
                    <a:pt x="11245882" y="2026390"/>
                    <a:pt x="11366849" y="2026295"/>
                    <a:pt x="11474958" y="2132499"/>
                  </a:cubicBezTo>
                  <a:cubicBezTo>
                    <a:pt x="11508772" y="2165741"/>
                    <a:pt x="11541728" y="2176504"/>
                    <a:pt x="11587448" y="2175933"/>
                  </a:cubicBezTo>
                  <a:cubicBezTo>
                    <a:pt x="11788998" y="2173171"/>
                    <a:pt x="11990546" y="2174028"/>
                    <a:pt x="12192000" y="2173552"/>
                  </a:cubicBezTo>
                  <a:cubicBezTo>
                    <a:pt x="12192095" y="2182505"/>
                    <a:pt x="12192095" y="2192030"/>
                    <a:pt x="12192095" y="2201555"/>
                  </a:cubicBezTo>
                  <a:close/>
                </a:path>
              </a:pathLst>
            </a:custGeom>
            <a:grpFill/>
            <a:ln w="9525" cap="flat">
              <a:noFill/>
              <a:prstDash val="solid"/>
              <a:miter/>
            </a:ln>
          </p:spPr>
          <p:txBody>
            <a:bodyPr rtlCol="0" anchor="ctr"/>
            <a:lstStyle/>
            <a:p>
              <a:endParaRPr lang="en-US"/>
            </a:p>
          </p:txBody>
        </p:sp>
        <p:sp>
          <p:nvSpPr>
            <p:cNvPr id="88" name="Freeform: Shape 121">
              <a:extLst>
                <a:ext uri="{FF2B5EF4-FFF2-40B4-BE49-F238E27FC236}">
                  <a16:creationId xmlns:a16="http://schemas.microsoft.com/office/drawing/2014/main" id="{81698C83-4BBA-F0C0-9C11-424BC3E65E45}"/>
                </a:ext>
              </a:extLst>
            </p:cNvPr>
            <p:cNvSpPr/>
            <p:nvPr/>
          </p:nvSpPr>
          <p:spPr>
            <a:xfrm>
              <a:off x="6333429" y="3620432"/>
              <a:ext cx="1011488" cy="429812"/>
            </a:xfrm>
            <a:custGeom>
              <a:avLst/>
              <a:gdLst>
                <a:gd name="connsiteX0" fmla="*/ 508759 w 1011488"/>
                <a:gd name="connsiteY0" fmla="*/ 429788 h 429812"/>
                <a:gd name="connsiteX1" fmla="*/ 52225 w 1011488"/>
                <a:gd name="connsiteY1" fmla="*/ 429693 h 429812"/>
                <a:gd name="connsiteX2" fmla="*/ 7934 w 1011488"/>
                <a:gd name="connsiteY2" fmla="*/ 372162 h 429812"/>
                <a:gd name="connsiteX3" fmla="*/ 84515 w 1011488"/>
                <a:gd name="connsiteY3" fmla="*/ 158231 h 429812"/>
                <a:gd name="connsiteX4" fmla="*/ 312734 w 1011488"/>
                <a:gd name="connsiteY4" fmla="*/ 1640 h 429812"/>
                <a:gd name="connsiteX5" fmla="*/ 336261 w 1011488"/>
                <a:gd name="connsiteY5" fmla="*/ 1640 h 429812"/>
                <a:gd name="connsiteX6" fmla="*/ 685638 w 1011488"/>
                <a:gd name="connsiteY6" fmla="*/ 158612 h 429812"/>
                <a:gd name="connsiteX7" fmla="*/ 842324 w 1011488"/>
                <a:gd name="connsiteY7" fmla="*/ 271864 h 429812"/>
                <a:gd name="connsiteX8" fmla="*/ 984914 w 1011488"/>
                <a:gd name="connsiteY8" fmla="*/ 373496 h 429812"/>
                <a:gd name="connsiteX9" fmla="*/ 1011488 w 1011488"/>
                <a:gd name="connsiteY9" fmla="*/ 414453 h 429812"/>
                <a:gd name="connsiteX10" fmla="*/ 965292 w 1011488"/>
                <a:gd name="connsiteY10" fmla="*/ 427979 h 429812"/>
                <a:gd name="connsiteX11" fmla="*/ 508759 w 1011488"/>
                <a:gd name="connsiteY11" fmla="*/ 428645 h 429812"/>
                <a:gd name="connsiteX12" fmla="*/ 508759 w 1011488"/>
                <a:gd name="connsiteY12" fmla="*/ 429788 h 429812"/>
                <a:gd name="connsiteX13" fmla="*/ 927192 w 1011488"/>
                <a:gd name="connsiteY13" fmla="*/ 388545 h 429812"/>
                <a:gd name="connsiteX14" fmla="*/ 933478 w 1011488"/>
                <a:gd name="connsiteY14" fmla="*/ 376829 h 429812"/>
                <a:gd name="connsiteX15" fmla="*/ 840133 w 1011488"/>
                <a:gd name="connsiteY15" fmla="*/ 315869 h 429812"/>
                <a:gd name="connsiteX16" fmla="*/ 676113 w 1011488"/>
                <a:gd name="connsiteY16" fmla="*/ 204332 h 429812"/>
                <a:gd name="connsiteX17" fmla="*/ 419795 w 1011488"/>
                <a:gd name="connsiteY17" fmla="*/ 74125 h 429812"/>
                <a:gd name="connsiteX18" fmla="*/ 383505 w 1011488"/>
                <a:gd name="connsiteY18" fmla="*/ 63266 h 429812"/>
                <a:gd name="connsiteX19" fmla="*/ 148237 w 1011488"/>
                <a:gd name="connsiteY19" fmla="*/ 127846 h 429812"/>
                <a:gd name="connsiteX20" fmla="*/ 45177 w 1011488"/>
                <a:gd name="connsiteY20" fmla="*/ 388640 h 429812"/>
                <a:gd name="connsiteX21" fmla="*/ 927192 w 1011488"/>
                <a:gd name="connsiteY21" fmla="*/ 388545 h 42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11487" h="429812">
                  <a:moveTo>
                    <a:pt x="508759" y="429788"/>
                  </a:moveTo>
                  <a:cubicBezTo>
                    <a:pt x="356549" y="429788"/>
                    <a:pt x="204340" y="429884"/>
                    <a:pt x="52225" y="429693"/>
                  </a:cubicBezTo>
                  <a:cubicBezTo>
                    <a:pt x="-1686" y="429598"/>
                    <a:pt x="-8639" y="421787"/>
                    <a:pt x="7934" y="372162"/>
                  </a:cubicBezTo>
                  <a:cubicBezTo>
                    <a:pt x="31937" y="300344"/>
                    <a:pt x="55655" y="228239"/>
                    <a:pt x="84515" y="158231"/>
                  </a:cubicBezTo>
                  <a:cubicBezTo>
                    <a:pt x="125854" y="57837"/>
                    <a:pt x="214436" y="21452"/>
                    <a:pt x="312734" y="1640"/>
                  </a:cubicBezTo>
                  <a:cubicBezTo>
                    <a:pt x="320354" y="116"/>
                    <a:pt x="329594" y="-1123"/>
                    <a:pt x="336261" y="1640"/>
                  </a:cubicBezTo>
                  <a:cubicBezTo>
                    <a:pt x="453895" y="50598"/>
                    <a:pt x="590769" y="52503"/>
                    <a:pt x="685638" y="158612"/>
                  </a:cubicBezTo>
                  <a:cubicBezTo>
                    <a:pt x="727548" y="205570"/>
                    <a:pt x="789556" y="234621"/>
                    <a:pt x="842324" y="271864"/>
                  </a:cubicBezTo>
                  <a:cubicBezTo>
                    <a:pt x="890044" y="305487"/>
                    <a:pt x="938527" y="338158"/>
                    <a:pt x="984914" y="373496"/>
                  </a:cubicBezTo>
                  <a:cubicBezTo>
                    <a:pt x="997105" y="382830"/>
                    <a:pt x="1002821" y="400547"/>
                    <a:pt x="1011488" y="414453"/>
                  </a:cubicBezTo>
                  <a:cubicBezTo>
                    <a:pt x="996058" y="419216"/>
                    <a:pt x="980723" y="427883"/>
                    <a:pt x="965292" y="427979"/>
                  </a:cubicBezTo>
                  <a:cubicBezTo>
                    <a:pt x="813082" y="429026"/>
                    <a:pt x="660873" y="428645"/>
                    <a:pt x="508759" y="428645"/>
                  </a:cubicBezTo>
                  <a:cubicBezTo>
                    <a:pt x="508759" y="429122"/>
                    <a:pt x="508759" y="429407"/>
                    <a:pt x="508759" y="429788"/>
                  </a:cubicBezTo>
                  <a:close/>
                  <a:moveTo>
                    <a:pt x="927192" y="388545"/>
                  </a:moveTo>
                  <a:cubicBezTo>
                    <a:pt x="929287" y="384640"/>
                    <a:pt x="931383" y="380735"/>
                    <a:pt x="933478" y="376829"/>
                  </a:cubicBezTo>
                  <a:cubicBezTo>
                    <a:pt x="902331" y="356541"/>
                    <a:pt x="871090" y="336348"/>
                    <a:pt x="840133" y="315869"/>
                  </a:cubicBezTo>
                  <a:cubicBezTo>
                    <a:pt x="784984" y="279293"/>
                    <a:pt x="724881" y="248147"/>
                    <a:pt x="676113" y="204332"/>
                  </a:cubicBezTo>
                  <a:cubicBezTo>
                    <a:pt x="601246" y="136990"/>
                    <a:pt x="524379" y="80602"/>
                    <a:pt x="419795" y="74125"/>
                  </a:cubicBezTo>
                  <a:cubicBezTo>
                    <a:pt x="407508" y="73363"/>
                    <a:pt x="395316" y="67838"/>
                    <a:pt x="383505" y="63266"/>
                  </a:cubicBezTo>
                  <a:cubicBezTo>
                    <a:pt x="302542" y="31548"/>
                    <a:pt x="197958" y="57932"/>
                    <a:pt x="148237" y="127846"/>
                  </a:cubicBezTo>
                  <a:cubicBezTo>
                    <a:pt x="93373" y="204903"/>
                    <a:pt x="70704" y="295486"/>
                    <a:pt x="45177" y="388640"/>
                  </a:cubicBezTo>
                  <a:cubicBezTo>
                    <a:pt x="342548" y="388545"/>
                    <a:pt x="634870" y="388545"/>
                    <a:pt x="927192" y="388545"/>
                  </a:cubicBezTo>
                  <a:close/>
                </a:path>
              </a:pathLst>
            </a:custGeom>
            <a:grpFill/>
            <a:ln w="9525" cap="flat">
              <a:noFill/>
              <a:prstDash val="solid"/>
              <a:miter/>
            </a:ln>
          </p:spPr>
          <p:txBody>
            <a:bodyPr rtlCol="0" anchor="ctr"/>
            <a:lstStyle/>
            <a:p>
              <a:endParaRPr lang="en-US"/>
            </a:p>
          </p:txBody>
        </p:sp>
        <p:sp>
          <p:nvSpPr>
            <p:cNvPr id="89" name="Freeform: Shape 122">
              <a:extLst>
                <a:ext uri="{FF2B5EF4-FFF2-40B4-BE49-F238E27FC236}">
                  <a16:creationId xmlns:a16="http://schemas.microsoft.com/office/drawing/2014/main" id="{5658D178-33C7-6315-AE1C-78316EE79620}"/>
                </a:ext>
              </a:extLst>
            </p:cNvPr>
            <p:cNvSpPr/>
            <p:nvPr/>
          </p:nvSpPr>
          <p:spPr>
            <a:xfrm>
              <a:off x="5439821" y="3567912"/>
              <a:ext cx="856132" cy="482864"/>
            </a:xfrm>
            <a:custGeom>
              <a:avLst/>
              <a:gdLst>
                <a:gd name="connsiteX0" fmla="*/ 465870 w 856132"/>
                <a:gd name="connsiteY0" fmla="*/ 482308 h 482864"/>
                <a:gd name="connsiteX1" fmla="*/ 190121 w 856132"/>
                <a:gd name="connsiteY1" fmla="*/ 480974 h 482864"/>
                <a:gd name="connsiteX2" fmla="*/ 118874 w 856132"/>
                <a:gd name="connsiteY2" fmla="*/ 453256 h 482864"/>
                <a:gd name="connsiteX3" fmla="*/ 28863 w 856132"/>
                <a:gd name="connsiteY3" fmla="*/ 376009 h 482864"/>
                <a:gd name="connsiteX4" fmla="*/ 21719 w 856132"/>
                <a:gd name="connsiteY4" fmla="*/ 276758 h 482864"/>
                <a:gd name="connsiteX5" fmla="*/ 204313 w 856132"/>
                <a:gd name="connsiteY5" fmla="*/ 104451 h 482864"/>
                <a:gd name="connsiteX6" fmla="*/ 350236 w 856132"/>
                <a:gd name="connsiteY6" fmla="*/ 55683 h 482864"/>
                <a:gd name="connsiteX7" fmla="*/ 806960 w 856132"/>
                <a:gd name="connsiteY7" fmla="*/ 724 h 482864"/>
                <a:gd name="connsiteX8" fmla="*/ 855918 w 856132"/>
                <a:gd name="connsiteY8" fmla="*/ 40824 h 482864"/>
                <a:gd name="connsiteX9" fmla="*/ 832296 w 856132"/>
                <a:gd name="connsiteY9" fmla="*/ 241706 h 482864"/>
                <a:gd name="connsiteX10" fmla="*/ 792482 w 856132"/>
                <a:gd name="connsiteY10" fmla="*/ 449827 h 482864"/>
                <a:gd name="connsiteX11" fmla="*/ 751238 w 856132"/>
                <a:gd name="connsiteY11" fmla="*/ 481736 h 482864"/>
                <a:gd name="connsiteX12" fmla="*/ 465870 w 856132"/>
                <a:gd name="connsiteY12" fmla="*/ 481641 h 482864"/>
                <a:gd name="connsiteX13" fmla="*/ 465870 w 856132"/>
                <a:gd name="connsiteY13" fmla="*/ 482308 h 482864"/>
                <a:gd name="connsiteX14" fmla="*/ 813532 w 856132"/>
                <a:gd name="connsiteY14" fmla="*/ 36442 h 482864"/>
                <a:gd name="connsiteX15" fmla="*/ 422150 w 856132"/>
                <a:gd name="connsiteY15" fmla="*/ 85496 h 482864"/>
                <a:gd name="connsiteX16" fmla="*/ 117445 w 856132"/>
                <a:gd name="connsiteY16" fmla="*/ 233610 h 482864"/>
                <a:gd name="connsiteX17" fmla="*/ 100205 w 856132"/>
                <a:gd name="connsiteY17" fmla="*/ 249993 h 482864"/>
                <a:gd name="connsiteX18" fmla="*/ 104205 w 856132"/>
                <a:gd name="connsiteY18" fmla="*/ 391915 h 482864"/>
                <a:gd name="connsiteX19" fmla="*/ 257843 w 856132"/>
                <a:gd name="connsiteY19" fmla="*/ 444112 h 482864"/>
                <a:gd name="connsiteX20" fmla="*/ 595600 w 856132"/>
                <a:gd name="connsiteY20" fmla="*/ 442684 h 482864"/>
                <a:gd name="connsiteX21" fmla="*/ 751810 w 856132"/>
                <a:gd name="connsiteY21" fmla="*/ 442684 h 482864"/>
                <a:gd name="connsiteX22" fmla="*/ 813532 w 856132"/>
                <a:gd name="connsiteY22" fmla="*/ 36442 h 48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6132" h="482863">
                  <a:moveTo>
                    <a:pt x="465870" y="482308"/>
                  </a:moveTo>
                  <a:cubicBezTo>
                    <a:pt x="373953" y="482308"/>
                    <a:pt x="281942" y="484213"/>
                    <a:pt x="190121" y="480974"/>
                  </a:cubicBezTo>
                  <a:cubicBezTo>
                    <a:pt x="165832" y="480117"/>
                    <a:pt x="139352" y="467544"/>
                    <a:pt x="118874" y="453256"/>
                  </a:cubicBezTo>
                  <a:cubicBezTo>
                    <a:pt x="86584" y="430682"/>
                    <a:pt x="58199" y="402488"/>
                    <a:pt x="28863" y="376009"/>
                  </a:cubicBezTo>
                  <a:cubicBezTo>
                    <a:pt x="-4951" y="345529"/>
                    <a:pt x="-11238" y="310096"/>
                    <a:pt x="21719" y="276758"/>
                  </a:cubicBezTo>
                  <a:cubicBezTo>
                    <a:pt x="80583" y="217132"/>
                    <a:pt x="137447" y="153790"/>
                    <a:pt x="204313" y="104451"/>
                  </a:cubicBezTo>
                  <a:cubicBezTo>
                    <a:pt x="243747" y="75400"/>
                    <a:pt x="299754" y="62827"/>
                    <a:pt x="350236" y="55683"/>
                  </a:cubicBezTo>
                  <a:cubicBezTo>
                    <a:pt x="502064" y="34156"/>
                    <a:pt x="654750" y="19583"/>
                    <a:pt x="806960" y="724"/>
                  </a:cubicBezTo>
                  <a:cubicBezTo>
                    <a:pt x="840773" y="-3467"/>
                    <a:pt x="858299" y="10630"/>
                    <a:pt x="855918" y="40824"/>
                  </a:cubicBezTo>
                  <a:cubicBezTo>
                    <a:pt x="850679" y="107975"/>
                    <a:pt x="843059" y="175126"/>
                    <a:pt x="832296" y="241706"/>
                  </a:cubicBezTo>
                  <a:cubicBezTo>
                    <a:pt x="821057" y="311429"/>
                    <a:pt x="802769" y="380009"/>
                    <a:pt x="792482" y="449827"/>
                  </a:cubicBezTo>
                  <a:cubicBezTo>
                    <a:pt x="788100" y="479164"/>
                    <a:pt x="773908" y="481831"/>
                    <a:pt x="751238" y="481736"/>
                  </a:cubicBezTo>
                  <a:cubicBezTo>
                    <a:pt x="656084" y="481450"/>
                    <a:pt x="561024" y="481641"/>
                    <a:pt x="465870" y="481641"/>
                  </a:cubicBezTo>
                  <a:cubicBezTo>
                    <a:pt x="465870" y="481831"/>
                    <a:pt x="465870" y="482022"/>
                    <a:pt x="465870" y="482308"/>
                  </a:cubicBezTo>
                  <a:close/>
                  <a:moveTo>
                    <a:pt x="813532" y="36442"/>
                  </a:moveTo>
                  <a:cubicBezTo>
                    <a:pt x="681897" y="53778"/>
                    <a:pt x="552452" y="80257"/>
                    <a:pt x="422150" y="85496"/>
                  </a:cubicBezTo>
                  <a:cubicBezTo>
                    <a:pt x="294515" y="90640"/>
                    <a:pt x="197074" y="139122"/>
                    <a:pt x="117445" y="233610"/>
                  </a:cubicBezTo>
                  <a:cubicBezTo>
                    <a:pt x="112396" y="239611"/>
                    <a:pt x="105919" y="244468"/>
                    <a:pt x="100205" y="249993"/>
                  </a:cubicBezTo>
                  <a:cubicBezTo>
                    <a:pt x="23624" y="323907"/>
                    <a:pt x="27815" y="319430"/>
                    <a:pt x="104205" y="391915"/>
                  </a:cubicBezTo>
                  <a:cubicBezTo>
                    <a:pt x="150973" y="436302"/>
                    <a:pt x="198884" y="445541"/>
                    <a:pt x="257843" y="444112"/>
                  </a:cubicBezTo>
                  <a:cubicBezTo>
                    <a:pt x="370429" y="441350"/>
                    <a:pt x="483014" y="442874"/>
                    <a:pt x="595600" y="442684"/>
                  </a:cubicBezTo>
                  <a:cubicBezTo>
                    <a:pt x="645987" y="442588"/>
                    <a:pt x="696374" y="442684"/>
                    <a:pt x="751810" y="442684"/>
                  </a:cubicBezTo>
                  <a:cubicBezTo>
                    <a:pt x="743238" y="303047"/>
                    <a:pt x="841916" y="185413"/>
                    <a:pt x="813532" y="36442"/>
                  </a:cubicBezTo>
                  <a:close/>
                </a:path>
              </a:pathLst>
            </a:custGeom>
            <a:grpFill/>
            <a:ln w="9525" cap="flat">
              <a:noFill/>
              <a:prstDash val="solid"/>
              <a:miter/>
            </a:ln>
          </p:spPr>
          <p:txBody>
            <a:bodyPr rtlCol="0" anchor="ctr"/>
            <a:lstStyle/>
            <a:p>
              <a:endParaRPr lang="en-US"/>
            </a:p>
          </p:txBody>
        </p:sp>
        <p:sp>
          <p:nvSpPr>
            <p:cNvPr id="90" name="Freeform: Shape 123">
              <a:extLst>
                <a:ext uri="{FF2B5EF4-FFF2-40B4-BE49-F238E27FC236}">
                  <a16:creationId xmlns:a16="http://schemas.microsoft.com/office/drawing/2014/main" id="{45EE4801-F361-2519-9296-3BF240F79394}"/>
                </a:ext>
              </a:extLst>
            </p:cNvPr>
            <p:cNvSpPr/>
            <p:nvPr/>
          </p:nvSpPr>
          <p:spPr>
            <a:xfrm>
              <a:off x="4688709" y="3585860"/>
              <a:ext cx="673675" cy="464745"/>
            </a:xfrm>
            <a:custGeom>
              <a:avLst/>
              <a:gdLst>
                <a:gd name="connsiteX0" fmla="*/ 335824 w 673675"/>
                <a:gd name="connsiteY0" fmla="*/ 464360 h 464745"/>
                <a:gd name="connsiteX1" fmla="*/ 40644 w 673675"/>
                <a:gd name="connsiteY1" fmla="*/ 464741 h 464745"/>
                <a:gd name="connsiteX2" fmla="*/ 6354 w 673675"/>
                <a:gd name="connsiteY2" fmla="*/ 419878 h 464745"/>
                <a:gd name="connsiteX3" fmla="*/ 130655 w 673675"/>
                <a:gd name="connsiteY3" fmla="*/ 182134 h 464745"/>
                <a:gd name="connsiteX4" fmla="*/ 263910 w 673675"/>
                <a:gd name="connsiteY4" fmla="*/ 97647 h 464745"/>
                <a:gd name="connsiteX5" fmla="*/ 551660 w 673675"/>
                <a:gd name="connsiteY5" fmla="*/ 3159 h 464745"/>
                <a:gd name="connsiteX6" fmla="*/ 594522 w 673675"/>
                <a:gd name="connsiteY6" fmla="*/ 30305 h 464745"/>
                <a:gd name="connsiteX7" fmla="*/ 573091 w 673675"/>
                <a:gd name="connsiteY7" fmla="*/ 194135 h 464745"/>
                <a:gd name="connsiteX8" fmla="*/ 581092 w 673675"/>
                <a:gd name="connsiteY8" fmla="*/ 329962 h 464745"/>
                <a:gd name="connsiteX9" fmla="*/ 659388 w 673675"/>
                <a:gd name="connsiteY9" fmla="*/ 419211 h 464745"/>
                <a:gd name="connsiteX10" fmla="*/ 673675 w 673675"/>
                <a:gd name="connsiteY10" fmla="*/ 451882 h 464745"/>
                <a:gd name="connsiteX11" fmla="*/ 640624 w 673675"/>
                <a:gd name="connsiteY11" fmla="*/ 463788 h 464745"/>
                <a:gd name="connsiteX12" fmla="*/ 335824 w 673675"/>
                <a:gd name="connsiteY12" fmla="*/ 464360 h 464745"/>
                <a:gd name="connsiteX13" fmla="*/ 568138 w 673675"/>
                <a:gd name="connsiteY13" fmla="*/ 49070 h 464745"/>
                <a:gd name="connsiteX14" fmla="*/ 406404 w 673675"/>
                <a:gd name="connsiteY14" fmla="*/ 99552 h 464745"/>
                <a:gd name="connsiteX15" fmla="*/ 255433 w 673675"/>
                <a:gd name="connsiteY15" fmla="*/ 141367 h 464745"/>
                <a:gd name="connsiteX16" fmla="*/ 53217 w 673675"/>
                <a:gd name="connsiteY16" fmla="*/ 420830 h 464745"/>
                <a:gd name="connsiteX17" fmla="*/ 604523 w 673675"/>
                <a:gd name="connsiteY17" fmla="*/ 420830 h 464745"/>
                <a:gd name="connsiteX18" fmla="*/ 558137 w 673675"/>
                <a:gd name="connsiteY18" fmla="*/ 364442 h 464745"/>
                <a:gd name="connsiteX19" fmla="*/ 542516 w 673675"/>
                <a:gd name="connsiteY19" fmla="*/ 163560 h 464745"/>
                <a:gd name="connsiteX20" fmla="*/ 568138 w 673675"/>
                <a:gd name="connsiteY20" fmla="*/ 49070 h 46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3675" h="464745">
                  <a:moveTo>
                    <a:pt x="335824" y="464360"/>
                  </a:moveTo>
                  <a:cubicBezTo>
                    <a:pt x="237430" y="464360"/>
                    <a:pt x="139037" y="463788"/>
                    <a:pt x="40644" y="464741"/>
                  </a:cubicBezTo>
                  <a:cubicBezTo>
                    <a:pt x="6640" y="465026"/>
                    <a:pt x="-10029" y="453406"/>
                    <a:pt x="6354" y="419878"/>
                  </a:cubicBezTo>
                  <a:cubicBezTo>
                    <a:pt x="45692" y="339392"/>
                    <a:pt x="79410" y="254429"/>
                    <a:pt x="130655" y="182134"/>
                  </a:cubicBezTo>
                  <a:cubicBezTo>
                    <a:pt x="158944" y="142224"/>
                    <a:pt x="215142" y="116411"/>
                    <a:pt x="263910" y="97647"/>
                  </a:cubicBezTo>
                  <a:cubicBezTo>
                    <a:pt x="358017" y="61357"/>
                    <a:pt x="456124" y="35639"/>
                    <a:pt x="551660" y="3159"/>
                  </a:cubicBezTo>
                  <a:cubicBezTo>
                    <a:pt x="581759" y="-7033"/>
                    <a:pt x="588998" y="8874"/>
                    <a:pt x="594522" y="30305"/>
                  </a:cubicBezTo>
                  <a:cubicBezTo>
                    <a:pt x="609381" y="87551"/>
                    <a:pt x="607572" y="141748"/>
                    <a:pt x="573091" y="194135"/>
                  </a:cubicBezTo>
                  <a:cubicBezTo>
                    <a:pt x="527276" y="263668"/>
                    <a:pt x="528514" y="265287"/>
                    <a:pt x="581092" y="329962"/>
                  </a:cubicBezTo>
                  <a:cubicBezTo>
                    <a:pt x="606048" y="360632"/>
                    <a:pt x="634147" y="388826"/>
                    <a:pt x="659388" y="419211"/>
                  </a:cubicBezTo>
                  <a:cubicBezTo>
                    <a:pt x="666722" y="427974"/>
                    <a:pt x="669008" y="440928"/>
                    <a:pt x="673675" y="451882"/>
                  </a:cubicBezTo>
                  <a:cubicBezTo>
                    <a:pt x="662626" y="456073"/>
                    <a:pt x="651672" y="463693"/>
                    <a:pt x="640624" y="463788"/>
                  </a:cubicBezTo>
                  <a:cubicBezTo>
                    <a:pt x="538992" y="464741"/>
                    <a:pt x="437360" y="464360"/>
                    <a:pt x="335824" y="464360"/>
                  </a:cubicBezTo>
                  <a:close/>
                  <a:moveTo>
                    <a:pt x="568138" y="49070"/>
                  </a:moveTo>
                  <a:cubicBezTo>
                    <a:pt x="505178" y="68786"/>
                    <a:pt x="456029" y="85074"/>
                    <a:pt x="406404" y="99552"/>
                  </a:cubicBezTo>
                  <a:cubicBezTo>
                    <a:pt x="356302" y="114221"/>
                    <a:pt x="304677" y="124317"/>
                    <a:pt x="255433" y="141367"/>
                  </a:cubicBezTo>
                  <a:cubicBezTo>
                    <a:pt x="161802" y="173752"/>
                    <a:pt x="55788" y="323771"/>
                    <a:pt x="53217" y="420830"/>
                  </a:cubicBezTo>
                  <a:cubicBezTo>
                    <a:pt x="235240" y="420830"/>
                    <a:pt x="417358" y="420830"/>
                    <a:pt x="604523" y="420830"/>
                  </a:cubicBezTo>
                  <a:cubicBezTo>
                    <a:pt x="586140" y="398542"/>
                    <a:pt x="571853" y="381683"/>
                    <a:pt x="558137" y="364442"/>
                  </a:cubicBezTo>
                  <a:cubicBezTo>
                    <a:pt x="483175" y="270050"/>
                    <a:pt x="485461" y="270050"/>
                    <a:pt x="542516" y="163560"/>
                  </a:cubicBezTo>
                  <a:cubicBezTo>
                    <a:pt x="559470" y="131937"/>
                    <a:pt x="559280" y="91170"/>
                    <a:pt x="568138" y="49070"/>
                  </a:cubicBezTo>
                  <a:close/>
                </a:path>
              </a:pathLst>
            </a:custGeom>
            <a:grpFill/>
            <a:ln w="9525" cap="flat">
              <a:noFill/>
              <a:prstDash val="solid"/>
              <a:miter/>
            </a:ln>
          </p:spPr>
          <p:txBody>
            <a:bodyPr rtlCol="0" anchor="ctr"/>
            <a:lstStyle/>
            <a:p>
              <a:endParaRPr lang="en-US"/>
            </a:p>
          </p:txBody>
        </p:sp>
      </p:grpSp>
      <p:grpSp>
        <p:nvGrpSpPr>
          <p:cNvPr id="124" name="Grupo 123">
            <a:extLst>
              <a:ext uri="{FF2B5EF4-FFF2-40B4-BE49-F238E27FC236}">
                <a16:creationId xmlns:a16="http://schemas.microsoft.com/office/drawing/2014/main" id="{483A3940-4B30-D886-09C6-C7BF4F0FC404}"/>
              </a:ext>
            </a:extLst>
          </p:cNvPr>
          <p:cNvGrpSpPr/>
          <p:nvPr/>
        </p:nvGrpSpPr>
        <p:grpSpPr>
          <a:xfrm>
            <a:off x="8007704" y="298655"/>
            <a:ext cx="1873605" cy="1820288"/>
            <a:chOff x="7396319" y="269095"/>
            <a:chExt cx="3345424" cy="3250224"/>
          </a:xfrm>
          <a:solidFill>
            <a:srgbClr val="03C9CA"/>
          </a:solidFill>
        </p:grpSpPr>
        <p:grpSp>
          <p:nvGrpSpPr>
            <p:cNvPr id="106" name="Group 20">
              <a:extLst>
                <a:ext uri="{FF2B5EF4-FFF2-40B4-BE49-F238E27FC236}">
                  <a16:creationId xmlns:a16="http://schemas.microsoft.com/office/drawing/2014/main" id="{B81097EE-DA05-736E-3C6C-C0440CDED5FF}"/>
                </a:ext>
              </a:extLst>
            </p:cNvPr>
            <p:cNvGrpSpPr/>
            <p:nvPr/>
          </p:nvGrpSpPr>
          <p:grpSpPr>
            <a:xfrm>
              <a:off x="7396319" y="269095"/>
              <a:ext cx="3345424" cy="3250224"/>
              <a:chOff x="4410280" y="2185975"/>
              <a:chExt cx="3345424" cy="3250224"/>
            </a:xfrm>
            <a:grpFill/>
          </p:grpSpPr>
          <p:grpSp>
            <p:nvGrpSpPr>
              <p:cNvPr id="107" name="Group 21">
                <a:extLst>
                  <a:ext uri="{FF2B5EF4-FFF2-40B4-BE49-F238E27FC236}">
                    <a16:creationId xmlns:a16="http://schemas.microsoft.com/office/drawing/2014/main" id="{09A46E94-9344-975C-95F8-14826840E825}"/>
                  </a:ext>
                </a:extLst>
              </p:cNvPr>
              <p:cNvGrpSpPr/>
              <p:nvPr/>
            </p:nvGrpSpPr>
            <p:grpSpPr>
              <a:xfrm>
                <a:off x="4492313" y="2185975"/>
                <a:ext cx="3263391" cy="3250224"/>
                <a:chOff x="4492313" y="2185975"/>
                <a:chExt cx="3263391" cy="3250224"/>
              </a:xfrm>
              <a:grpFill/>
            </p:grpSpPr>
            <p:sp>
              <p:nvSpPr>
                <p:cNvPr id="119" name="Freeform: Shape 33">
                  <a:extLst>
                    <a:ext uri="{FF2B5EF4-FFF2-40B4-BE49-F238E27FC236}">
                      <a16:creationId xmlns:a16="http://schemas.microsoft.com/office/drawing/2014/main" id="{0D9E7FA6-C3E2-FF10-C729-360232B5C508}"/>
                    </a:ext>
                  </a:extLst>
                </p:cNvPr>
                <p:cNvSpPr/>
                <p:nvPr/>
              </p:nvSpPr>
              <p:spPr>
                <a:xfrm>
                  <a:off x="4494762" y="2185975"/>
                  <a:ext cx="3260942" cy="3250224"/>
                </a:xfrm>
                <a:custGeom>
                  <a:avLst/>
                  <a:gdLst>
                    <a:gd name="connsiteX0" fmla="*/ 2463779 w 3260942"/>
                    <a:gd name="connsiteY0" fmla="*/ 66306 h 3250224"/>
                    <a:gd name="connsiteX1" fmla="*/ 2559696 w 3260942"/>
                    <a:gd name="connsiteY1" fmla="*/ 73640 h 3250224"/>
                    <a:gd name="connsiteX2" fmla="*/ 2885260 w 3260942"/>
                    <a:gd name="connsiteY2" fmla="*/ 192417 h 3250224"/>
                    <a:gd name="connsiteX3" fmla="*/ 3165581 w 3260942"/>
                    <a:gd name="connsiteY3" fmla="*/ 548080 h 3250224"/>
                    <a:gd name="connsiteX4" fmla="*/ 3260545 w 3260942"/>
                    <a:gd name="connsiteY4" fmla="*/ 1049953 h 3250224"/>
                    <a:gd name="connsiteX5" fmla="*/ 3141864 w 3260942"/>
                    <a:gd name="connsiteY5" fmla="*/ 1652409 h 3250224"/>
                    <a:gd name="connsiteX6" fmla="*/ 2716953 w 3260942"/>
                    <a:gd name="connsiteY6" fmla="*/ 2398788 h 3250224"/>
                    <a:gd name="connsiteX7" fmla="*/ 2316808 w 3260942"/>
                    <a:gd name="connsiteY7" fmla="*/ 2833223 h 3250224"/>
                    <a:gd name="connsiteX8" fmla="*/ 1871800 w 3260942"/>
                    <a:gd name="connsiteY8" fmla="*/ 3200126 h 3250224"/>
                    <a:gd name="connsiteX9" fmla="*/ 1811888 w 3260942"/>
                    <a:gd name="connsiteY9" fmla="*/ 3235845 h 3250224"/>
                    <a:gd name="connsiteX10" fmla="*/ 1723210 w 3260942"/>
                    <a:gd name="connsiteY10" fmla="*/ 3242989 h 3250224"/>
                    <a:gd name="connsiteX11" fmla="*/ 1616625 w 3260942"/>
                    <a:gd name="connsiteY11" fmla="*/ 3188125 h 3250224"/>
                    <a:gd name="connsiteX12" fmla="*/ 1480704 w 3260942"/>
                    <a:gd name="connsiteY12" fmla="*/ 3080873 h 3250224"/>
                    <a:gd name="connsiteX13" fmla="*/ 1089417 w 3260942"/>
                    <a:gd name="connsiteY13" fmla="*/ 2598051 h 3250224"/>
                    <a:gd name="connsiteX14" fmla="*/ 948637 w 3260942"/>
                    <a:gd name="connsiteY14" fmla="*/ 2367260 h 3250224"/>
                    <a:gd name="connsiteX15" fmla="*/ 824622 w 3260942"/>
                    <a:gd name="connsiteY15" fmla="*/ 2202668 h 3250224"/>
                    <a:gd name="connsiteX16" fmla="*/ 682128 w 3260942"/>
                    <a:gd name="connsiteY16" fmla="*/ 2175808 h 3250224"/>
                    <a:gd name="connsiteX17" fmla="*/ 415047 w 3260942"/>
                    <a:gd name="connsiteY17" fmla="*/ 1964162 h 3250224"/>
                    <a:gd name="connsiteX18" fmla="*/ 175969 w 3260942"/>
                    <a:gd name="connsiteY18" fmla="*/ 1455241 h 3250224"/>
                    <a:gd name="connsiteX19" fmla="*/ 167587 w 3260942"/>
                    <a:gd name="connsiteY19" fmla="*/ 1368469 h 3250224"/>
                    <a:gd name="connsiteX20" fmla="*/ 228357 w 3260942"/>
                    <a:gd name="connsiteY20" fmla="*/ 1314652 h 3250224"/>
                    <a:gd name="connsiteX21" fmla="*/ 299413 w 3260942"/>
                    <a:gd name="connsiteY21" fmla="*/ 1411426 h 3250224"/>
                    <a:gd name="connsiteX22" fmla="*/ 532776 w 3260942"/>
                    <a:gd name="connsiteY22" fmla="*/ 1897678 h 3250224"/>
                    <a:gd name="connsiteX23" fmla="*/ 810239 w 3260942"/>
                    <a:gd name="connsiteY23" fmla="*/ 2046839 h 3250224"/>
                    <a:gd name="connsiteX24" fmla="*/ 955495 w 3260942"/>
                    <a:gd name="connsiteY24" fmla="*/ 1931586 h 3250224"/>
                    <a:gd name="connsiteX25" fmla="*/ 1006930 w 3260942"/>
                    <a:gd name="connsiteY25" fmla="*/ 1748516 h 3250224"/>
                    <a:gd name="connsiteX26" fmla="*/ 994071 w 3260942"/>
                    <a:gd name="connsiteY26" fmla="*/ 1340465 h 3250224"/>
                    <a:gd name="connsiteX27" fmla="*/ 983784 w 3260942"/>
                    <a:gd name="connsiteY27" fmla="*/ 1139678 h 3250224"/>
                    <a:gd name="connsiteX28" fmla="*/ 1086178 w 3260942"/>
                    <a:gd name="connsiteY28" fmla="*/ 1145965 h 3250224"/>
                    <a:gd name="connsiteX29" fmla="*/ 1099227 w 3260942"/>
                    <a:gd name="connsiteY29" fmla="*/ 1183969 h 3250224"/>
                    <a:gd name="connsiteX30" fmla="*/ 1139328 w 3260942"/>
                    <a:gd name="connsiteY30" fmla="*/ 1677555 h 3250224"/>
                    <a:gd name="connsiteX31" fmla="*/ 1034076 w 3260942"/>
                    <a:gd name="connsiteY31" fmla="*/ 2067508 h 3250224"/>
                    <a:gd name="connsiteX32" fmla="*/ 1000834 w 3260942"/>
                    <a:gd name="connsiteY32" fmla="*/ 2155710 h 3250224"/>
                    <a:gd name="connsiteX33" fmla="*/ 1013693 w 3260942"/>
                    <a:gd name="connsiteY33" fmla="*/ 2202668 h 3250224"/>
                    <a:gd name="connsiteX34" fmla="*/ 1614816 w 3260942"/>
                    <a:gd name="connsiteY34" fmla="*/ 3048774 h 3250224"/>
                    <a:gd name="connsiteX35" fmla="*/ 1710161 w 3260942"/>
                    <a:gd name="connsiteY35" fmla="*/ 3109448 h 3250224"/>
                    <a:gd name="connsiteX36" fmla="*/ 1790552 w 3260942"/>
                    <a:gd name="connsiteY36" fmla="*/ 3108210 h 3250224"/>
                    <a:gd name="connsiteX37" fmla="*/ 1905233 w 3260942"/>
                    <a:gd name="connsiteY37" fmla="*/ 3039058 h 3250224"/>
                    <a:gd name="connsiteX38" fmla="*/ 2577126 w 3260942"/>
                    <a:gd name="connsiteY38" fmla="*/ 2388787 h 3250224"/>
                    <a:gd name="connsiteX39" fmla="*/ 2799821 w 3260942"/>
                    <a:gd name="connsiteY39" fmla="*/ 2093035 h 3250224"/>
                    <a:gd name="connsiteX40" fmla="*/ 3103954 w 3260942"/>
                    <a:gd name="connsiteY40" fmla="*/ 1373517 h 3250224"/>
                    <a:gd name="connsiteX41" fmla="*/ 3142626 w 3260942"/>
                    <a:gd name="connsiteY41" fmla="*/ 950131 h 3250224"/>
                    <a:gd name="connsiteX42" fmla="*/ 3000799 w 3260942"/>
                    <a:gd name="connsiteY42" fmla="*/ 485692 h 3250224"/>
                    <a:gd name="connsiteX43" fmla="*/ 1998483 w 3260942"/>
                    <a:gd name="connsiteY43" fmla="*/ 293287 h 3250224"/>
                    <a:gd name="connsiteX44" fmla="*/ 1665394 w 3260942"/>
                    <a:gd name="connsiteY44" fmla="*/ 486358 h 3250224"/>
                    <a:gd name="connsiteX45" fmla="*/ 1652630 w 3260942"/>
                    <a:gd name="connsiteY45" fmla="*/ 494550 h 3250224"/>
                    <a:gd name="connsiteX46" fmla="*/ 1548236 w 3260942"/>
                    <a:gd name="connsiteY46" fmla="*/ 490930 h 3250224"/>
                    <a:gd name="connsiteX47" fmla="*/ 1532805 w 3260942"/>
                    <a:gd name="connsiteY47" fmla="*/ 481310 h 3250224"/>
                    <a:gd name="connsiteX48" fmla="*/ 1383930 w 3260942"/>
                    <a:gd name="connsiteY48" fmla="*/ 412444 h 3250224"/>
                    <a:gd name="connsiteX49" fmla="*/ 1000072 w 3260942"/>
                    <a:gd name="connsiteY49" fmla="*/ 279285 h 3250224"/>
                    <a:gd name="connsiteX50" fmla="*/ 832051 w 3260942"/>
                    <a:gd name="connsiteY50" fmla="*/ 259663 h 3250224"/>
                    <a:gd name="connsiteX51" fmla="*/ 172254 w 3260942"/>
                    <a:gd name="connsiteY51" fmla="*/ 966704 h 3250224"/>
                    <a:gd name="connsiteX52" fmla="*/ 174159 w 3260942"/>
                    <a:gd name="connsiteY52" fmla="*/ 1623643 h 3250224"/>
                    <a:gd name="connsiteX53" fmla="*/ 325035 w 3260942"/>
                    <a:gd name="connsiteY53" fmla="*/ 2042172 h 3250224"/>
                    <a:gd name="connsiteX54" fmla="*/ 645361 w 3260942"/>
                    <a:gd name="connsiteY54" fmla="*/ 2518612 h 3250224"/>
                    <a:gd name="connsiteX55" fmla="*/ 747279 w 3260942"/>
                    <a:gd name="connsiteY55" fmla="*/ 2642342 h 3250224"/>
                    <a:gd name="connsiteX56" fmla="*/ 664792 w 3260942"/>
                    <a:gd name="connsiteY56" fmla="*/ 2733782 h 3250224"/>
                    <a:gd name="connsiteX57" fmla="*/ 459433 w 3260942"/>
                    <a:gd name="connsiteY57" fmla="*/ 2488323 h 3250224"/>
                    <a:gd name="connsiteX58" fmla="*/ 120438 w 3260942"/>
                    <a:gd name="connsiteY58" fmla="*/ 1914918 h 3250224"/>
                    <a:gd name="connsiteX59" fmla="*/ 39190 w 3260942"/>
                    <a:gd name="connsiteY59" fmla="*/ 1633359 h 3250224"/>
                    <a:gd name="connsiteX60" fmla="*/ 274077 w 3260942"/>
                    <a:gd name="connsiteY60" fmla="*/ 400538 h 3250224"/>
                    <a:gd name="connsiteX61" fmla="*/ 694034 w 3260942"/>
                    <a:gd name="connsiteY61" fmla="*/ 161841 h 3250224"/>
                    <a:gd name="connsiteX62" fmla="*/ 1443175 w 3260942"/>
                    <a:gd name="connsiteY62" fmla="*/ 311574 h 3250224"/>
                    <a:gd name="connsiteX63" fmla="*/ 1589574 w 3260942"/>
                    <a:gd name="connsiteY63" fmla="*/ 371106 h 3250224"/>
                    <a:gd name="connsiteX64" fmla="*/ 1636437 w 3260942"/>
                    <a:gd name="connsiteY64" fmla="*/ 364438 h 3250224"/>
                    <a:gd name="connsiteX65" fmla="*/ 1746261 w 3260942"/>
                    <a:gd name="connsiteY65" fmla="*/ 291191 h 3250224"/>
                    <a:gd name="connsiteX66" fmla="*/ 2178886 w 3260942"/>
                    <a:gd name="connsiteY66" fmla="*/ 92976 h 3250224"/>
                    <a:gd name="connsiteX67" fmla="*/ 2463779 w 3260942"/>
                    <a:gd name="connsiteY67" fmla="*/ 66306 h 3250224"/>
                    <a:gd name="connsiteX68" fmla="*/ 2463779 w 3260942"/>
                    <a:gd name="connsiteY68" fmla="*/ 66306 h 3250224"/>
                    <a:gd name="connsiteX69" fmla="*/ 243216 w 3260942"/>
                    <a:gd name="connsiteY69" fmla="*/ 58495 h 3250224"/>
                    <a:gd name="connsiteX70" fmla="*/ 333036 w 3260942"/>
                    <a:gd name="connsiteY70" fmla="*/ 104977 h 3250224"/>
                    <a:gd name="connsiteX71" fmla="*/ 302556 w 3260942"/>
                    <a:gd name="connsiteY71" fmla="*/ 206037 h 3250224"/>
                    <a:gd name="connsiteX72" fmla="*/ 269028 w 3260942"/>
                    <a:gd name="connsiteY72" fmla="*/ 219087 h 3250224"/>
                    <a:gd name="connsiteX73" fmla="*/ 134631 w 3260942"/>
                    <a:gd name="connsiteY73" fmla="*/ 208609 h 3250224"/>
                    <a:gd name="connsiteX74" fmla="*/ 119295 w 3260942"/>
                    <a:gd name="connsiteY74" fmla="*/ 193560 h 3250224"/>
                    <a:gd name="connsiteX75" fmla="*/ 111675 w 3260942"/>
                    <a:gd name="connsiteY75" fmla="*/ 171843 h 3250224"/>
                    <a:gd name="connsiteX76" fmla="*/ 104817 w 3260942"/>
                    <a:gd name="connsiteY76" fmla="*/ 133266 h 3250224"/>
                    <a:gd name="connsiteX77" fmla="*/ 112533 w 3260942"/>
                    <a:gd name="connsiteY77" fmla="*/ 104406 h 3250224"/>
                    <a:gd name="connsiteX78" fmla="*/ 119200 w 3260942"/>
                    <a:gd name="connsiteY78" fmla="*/ 99929 h 3250224"/>
                    <a:gd name="connsiteX79" fmla="*/ 243216 w 3260942"/>
                    <a:gd name="connsiteY79" fmla="*/ 58495 h 3250224"/>
                    <a:gd name="connsiteX80" fmla="*/ 243216 w 3260942"/>
                    <a:gd name="connsiteY80" fmla="*/ 58495 h 3250224"/>
                    <a:gd name="connsiteX81" fmla="*/ 485913 w 3260942"/>
                    <a:gd name="connsiteY81" fmla="*/ 297 h 3250224"/>
                    <a:gd name="connsiteX82" fmla="*/ 557160 w 3260942"/>
                    <a:gd name="connsiteY82" fmla="*/ 2202 h 3250224"/>
                    <a:gd name="connsiteX83" fmla="*/ 573924 w 3260942"/>
                    <a:gd name="connsiteY83" fmla="*/ 17919 h 3250224"/>
                    <a:gd name="connsiteX84" fmla="*/ 581448 w 3260942"/>
                    <a:gd name="connsiteY84" fmla="*/ 33254 h 3250224"/>
                    <a:gd name="connsiteX85" fmla="*/ 589068 w 3260942"/>
                    <a:gd name="connsiteY85" fmla="*/ 52590 h 3250224"/>
                    <a:gd name="connsiteX86" fmla="*/ 590973 w 3260942"/>
                    <a:gd name="connsiteY86" fmla="*/ 88308 h 3250224"/>
                    <a:gd name="connsiteX87" fmla="*/ 585068 w 3260942"/>
                    <a:gd name="connsiteY87" fmla="*/ 114883 h 3250224"/>
                    <a:gd name="connsiteX88" fmla="*/ 451718 w 3260942"/>
                    <a:gd name="connsiteY88" fmla="*/ 170700 h 3250224"/>
                    <a:gd name="connsiteX89" fmla="*/ 365612 w 3260942"/>
                    <a:gd name="connsiteY89" fmla="*/ 59733 h 3250224"/>
                    <a:gd name="connsiteX90" fmla="*/ 415904 w 3260942"/>
                    <a:gd name="connsiteY90" fmla="*/ 13251 h 3250224"/>
                    <a:gd name="connsiteX91" fmla="*/ 485913 w 3260942"/>
                    <a:gd name="connsiteY91" fmla="*/ 297 h 3250224"/>
                    <a:gd name="connsiteX92" fmla="*/ 485913 w 3260942"/>
                    <a:gd name="connsiteY92" fmla="*/ 297 h 325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260942" h="3250224">
                      <a:moveTo>
                        <a:pt x="2463779" y="66306"/>
                      </a:moveTo>
                      <a:cubicBezTo>
                        <a:pt x="2495688" y="67449"/>
                        <a:pt x="2527597" y="69925"/>
                        <a:pt x="2559696" y="73640"/>
                      </a:cubicBezTo>
                      <a:cubicBezTo>
                        <a:pt x="2678092" y="87261"/>
                        <a:pt x="2787819" y="122408"/>
                        <a:pt x="2885260" y="192417"/>
                      </a:cubicBezTo>
                      <a:cubicBezTo>
                        <a:pt x="3012800" y="284143"/>
                        <a:pt x="3102811" y="405586"/>
                        <a:pt x="3165581" y="548080"/>
                      </a:cubicBezTo>
                      <a:cubicBezTo>
                        <a:pt x="3235971" y="707910"/>
                        <a:pt x="3264736" y="875931"/>
                        <a:pt x="3260545" y="1049953"/>
                      </a:cubicBezTo>
                      <a:cubicBezTo>
                        <a:pt x="3255592" y="1257598"/>
                        <a:pt x="3209967" y="1457337"/>
                        <a:pt x="3141864" y="1652409"/>
                      </a:cubicBezTo>
                      <a:cubicBezTo>
                        <a:pt x="3045947" y="1927110"/>
                        <a:pt x="2899357" y="2173141"/>
                        <a:pt x="2716953" y="2398788"/>
                      </a:cubicBezTo>
                      <a:cubicBezTo>
                        <a:pt x="2592938" y="2552236"/>
                        <a:pt x="2459683" y="2697206"/>
                        <a:pt x="2316808" y="2833223"/>
                      </a:cubicBezTo>
                      <a:cubicBezTo>
                        <a:pt x="2177267" y="2966097"/>
                        <a:pt x="2032963" y="3093351"/>
                        <a:pt x="1871800" y="3200126"/>
                      </a:cubicBezTo>
                      <a:cubicBezTo>
                        <a:pt x="1852465" y="3212985"/>
                        <a:pt x="1831700" y="3223748"/>
                        <a:pt x="1811888" y="3235845"/>
                      </a:cubicBezTo>
                      <a:cubicBezTo>
                        <a:pt x="1783408" y="3253275"/>
                        <a:pt x="1753881" y="3253847"/>
                        <a:pt x="1723210" y="3242989"/>
                      </a:cubicBezTo>
                      <a:cubicBezTo>
                        <a:pt x="1685110" y="3229558"/>
                        <a:pt x="1649391" y="3211842"/>
                        <a:pt x="1616625" y="3188125"/>
                      </a:cubicBezTo>
                      <a:cubicBezTo>
                        <a:pt x="1567095" y="3157740"/>
                        <a:pt x="1522995" y="3120402"/>
                        <a:pt x="1480704" y="3080873"/>
                      </a:cubicBezTo>
                      <a:cubicBezTo>
                        <a:pt x="1328685" y="2938855"/>
                        <a:pt x="1201240" y="2772930"/>
                        <a:pt x="1089417" y="2598051"/>
                      </a:cubicBezTo>
                      <a:cubicBezTo>
                        <a:pt x="1041411" y="2522994"/>
                        <a:pt x="987690" y="2447175"/>
                        <a:pt x="948637" y="2367260"/>
                      </a:cubicBezTo>
                      <a:cubicBezTo>
                        <a:pt x="916347" y="2301252"/>
                        <a:pt x="894535" y="2239720"/>
                        <a:pt x="824622" y="2202668"/>
                      </a:cubicBezTo>
                      <a:cubicBezTo>
                        <a:pt x="787950" y="2183237"/>
                        <a:pt x="721847" y="2188000"/>
                        <a:pt x="682128" y="2175808"/>
                      </a:cubicBezTo>
                      <a:cubicBezTo>
                        <a:pt x="590307" y="2147423"/>
                        <a:pt x="469911" y="2043124"/>
                        <a:pt x="415047" y="1964162"/>
                      </a:cubicBezTo>
                      <a:cubicBezTo>
                        <a:pt x="307509" y="1809571"/>
                        <a:pt x="226261" y="1636693"/>
                        <a:pt x="175969" y="1455241"/>
                      </a:cubicBezTo>
                      <a:cubicBezTo>
                        <a:pt x="168063" y="1426952"/>
                        <a:pt x="161015" y="1397139"/>
                        <a:pt x="167587" y="1368469"/>
                      </a:cubicBezTo>
                      <a:cubicBezTo>
                        <a:pt x="174255" y="1339894"/>
                        <a:pt x="199020" y="1313319"/>
                        <a:pt x="228357" y="1314652"/>
                      </a:cubicBezTo>
                      <a:cubicBezTo>
                        <a:pt x="271505" y="1316748"/>
                        <a:pt x="289698" y="1369326"/>
                        <a:pt x="299413" y="1411426"/>
                      </a:cubicBezTo>
                      <a:cubicBezTo>
                        <a:pt x="339990" y="1588115"/>
                        <a:pt x="420285" y="1755469"/>
                        <a:pt x="532776" y="1897678"/>
                      </a:cubicBezTo>
                      <a:cubicBezTo>
                        <a:pt x="601451" y="1984450"/>
                        <a:pt x="701654" y="2068461"/>
                        <a:pt x="810239" y="2046839"/>
                      </a:cubicBezTo>
                      <a:cubicBezTo>
                        <a:pt x="872818" y="2034361"/>
                        <a:pt x="924539" y="1987403"/>
                        <a:pt x="955495" y="1931586"/>
                      </a:cubicBezTo>
                      <a:cubicBezTo>
                        <a:pt x="986451" y="1875865"/>
                        <a:pt x="999215" y="1811857"/>
                        <a:pt x="1006930" y="1748516"/>
                      </a:cubicBezTo>
                      <a:cubicBezTo>
                        <a:pt x="1023599" y="1612880"/>
                        <a:pt x="1019217" y="1474768"/>
                        <a:pt x="994071" y="1340465"/>
                      </a:cubicBezTo>
                      <a:cubicBezTo>
                        <a:pt x="981022" y="1270361"/>
                        <a:pt x="953590" y="1152346"/>
                        <a:pt x="983784" y="1139678"/>
                      </a:cubicBezTo>
                      <a:cubicBezTo>
                        <a:pt x="1016836" y="1132630"/>
                        <a:pt x="1065985" y="1118818"/>
                        <a:pt x="1086178" y="1145965"/>
                      </a:cubicBezTo>
                      <a:cubicBezTo>
                        <a:pt x="1094274" y="1156823"/>
                        <a:pt x="1096941" y="1170634"/>
                        <a:pt x="1099227" y="1183969"/>
                      </a:cubicBezTo>
                      <a:cubicBezTo>
                        <a:pt x="1128088" y="1346752"/>
                        <a:pt x="1143138" y="1512201"/>
                        <a:pt x="1139328" y="1677555"/>
                      </a:cubicBezTo>
                      <a:cubicBezTo>
                        <a:pt x="1135899" y="1826621"/>
                        <a:pt x="1127707" y="1941397"/>
                        <a:pt x="1034076" y="2067508"/>
                      </a:cubicBezTo>
                      <a:cubicBezTo>
                        <a:pt x="1013979" y="2094559"/>
                        <a:pt x="1003311" y="2122087"/>
                        <a:pt x="1000834" y="2155710"/>
                      </a:cubicBezTo>
                      <a:cubicBezTo>
                        <a:pt x="999596" y="2172093"/>
                        <a:pt x="1006740" y="2187809"/>
                        <a:pt x="1013693" y="2202668"/>
                      </a:cubicBezTo>
                      <a:cubicBezTo>
                        <a:pt x="1157806" y="2507278"/>
                        <a:pt x="1356021" y="2828080"/>
                        <a:pt x="1614816" y="3048774"/>
                      </a:cubicBezTo>
                      <a:cubicBezTo>
                        <a:pt x="1643581" y="3073253"/>
                        <a:pt x="1674728" y="3094684"/>
                        <a:pt x="1710161" y="3109448"/>
                      </a:cubicBezTo>
                      <a:cubicBezTo>
                        <a:pt x="1737593" y="3120878"/>
                        <a:pt x="1763501" y="3119925"/>
                        <a:pt x="1790552" y="3108210"/>
                      </a:cubicBezTo>
                      <a:cubicBezTo>
                        <a:pt x="1831986" y="3090208"/>
                        <a:pt x="1868848" y="3065062"/>
                        <a:pt x="1905233" y="3039058"/>
                      </a:cubicBezTo>
                      <a:cubicBezTo>
                        <a:pt x="2156884" y="2858369"/>
                        <a:pt x="2379102" y="2625673"/>
                        <a:pt x="2577126" y="2388787"/>
                      </a:cubicBezTo>
                      <a:cubicBezTo>
                        <a:pt x="2656375" y="2293918"/>
                        <a:pt x="2731813" y="2196382"/>
                        <a:pt x="2799821" y="2093035"/>
                      </a:cubicBezTo>
                      <a:cubicBezTo>
                        <a:pt x="2940601" y="1879104"/>
                        <a:pt x="3048805" y="1623453"/>
                        <a:pt x="3103954" y="1373517"/>
                      </a:cubicBezTo>
                      <a:cubicBezTo>
                        <a:pt x="3134720" y="1233976"/>
                        <a:pt x="3150627" y="1093006"/>
                        <a:pt x="3142626" y="950131"/>
                      </a:cubicBezTo>
                      <a:cubicBezTo>
                        <a:pt x="3133291" y="784014"/>
                        <a:pt x="3095667" y="625423"/>
                        <a:pt x="3000799" y="485692"/>
                      </a:cubicBezTo>
                      <a:cubicBezTo>
                        <a:pt x="2761626" y="133743"/>
                        <a:pt x="2355861" y="127170"/>
                        <a:pt x="1998483" y="293287"/>
                      </a:cubicBezTo>
                      <a:cubicBezTo>
                        <a:pt x="1881516" y="347674"/>
                        <a:pt x="1773788" y="417397"/>
                        <a:pt x="1665394" y="486358"/>
                      </a:cubicBezTo>
                      <a:cubicBezTo>
                        <a:pt x="1661107" y="489120"/>
                        <a:pt x="1656535" y="491407"/>
                        <a:pt x="1652630" y="494550"/>
                      </a:cubicBezTo>
                      <a:cubicBezTo>
                        <a:pt x="1616721" y="523315"/>
                        <a:pt x="1582336" y="512362"/>
                        <a:pt x="1548236" y="490930"/>
                      </a:cubicBezTo>
                      <a:cubicBezTo>
                        <a:pt x="1543188" y="487596"/>
                        <a:pt x="1538044" y="484453"/>
                        <a:pt x="1532805" y="481310"/>
                      </a:cubicBezTo>
                      <a:cubicBezTo>
                        <a:pt x="1482418" y="460069"/>
                        <a:pt x="1433745" y="434923"/>
                        <a:pt x="1383930" y="412444"/>
                      </a:cubicBezTo>
                      <a:cubicBezTo>
                        <a:pt x="1261629" y="357294"/>
                        <a:pt x="1128183" y="320814"/>
                        <a:pt x="1000072" y="279285"/>
                      </a:cubicBezTo>
                      <a:cubicBezTo>
                        <a:pt x="941493" y="260330"/>
                        <a:pt x="875009" y="261473"/>
                        <a:pt x="832051" y="259663"/>
                      </a:cubicBezTo>
                      <a:cubicBezTo>
                        <a:pt x="454861" y="243661"/>
                        <a:pt x="232738" y="635615"/>
                        <a:pt x="172254" y="966704"/>
                      </a:cubicBezTo>
                      <a:cubicBezTo>
                        <a:pt x="133392" y="1179493"/>
                        <a:pt x="131964" y="1411236"/>
                        <a:pt x="174159" y="1623643"/>
                      </a:cubicBezTo>
                      <a:cubicBezTo>
                        <a:pt x="203401" y="1770709"/>
                        <a:pt x="256836" y="1909107"/>
                        <a:pt x="325035" y="2042172"/>
                      </a:cubicBezTo>
                      <a:cubicBezTo>
                        <a:pt x="412856" y="2213622"/>
                        <a:pt x="523727" y="2369737"/>
                        <a:pt x="645361" y="2518612"/>
                      </a:cubicBezTo>
                      <a:cubicBezTo>
                        <a:pt x="679175" y="2559951"/>
                        <a:pt x="712608" y="2601671"/>
                        <a:pt x="747279" y="2642342"/>
                      </a:cubicBezTo>
                      <a:cubicBezTo>
                        <a:pt x="796332" y="2699968"/>
                        <a:pt x="719561" y="2784360"/>
                        <a:pt x="664792" y="2733782"/>
                      </a:cubicBezTo>
                      <a:cubicBezTo>
                        <a:pt x="585639" y="2660821"/>
                        <a:pt x="521346" y="2575381"/>
                        <a:pt x="459433" y="2488323"/>
                      </a:cubicBezTo>
                      <a:cubicBezTo>
                        <a:pt x="330274" y="2306776"/>
                        <a:pt x="213307" y="2117991"/>
                        <a:pt x="120438" y="1914918"/>
                      </a:cubicBezTo>
                      <a:cubicBezTo>
                        <a:pt x="79290" y="1825002"/>
                        <a:pt x="57383" y="1729657"/>
                        <a:pt x="39190" y="1633359"/>
                      </a:cubicBezTo>
                      <a:cubicBezTo>
                        <a:pt x="-38629" y="1222831"/>
                        <a:pt x="-19770" y="728484"/>
                        <a:pt x="274077" y="400538"/>
                      </a:cubicBezTo>
                      <a:cubicBezTo>
                        <a:pt x="387329" y="274046"/>
                        <a:pt x="527061" y="194036"/>
                        <a:pt x="694034" y="161841"/>
                      </a:cubicBezTo>
                      <a:cubicBezTo>
                        <a:pt x="951304" y="112216"/>
                        <a:pt x="1212194" y="206228"/>
                        <a:pt x="1443175" y="311574"/>
                      </a:cubicBezTo>
                      <a:cubicBezTo>
                        <a:pt x="1491086" y="333387"/>
                        <a:pt x="1538140" y="357485"/>
                        <a:pt x="1589574" y="371106"/>
                      </a:cubicBezTo>
                      <a:cubicBezTo>
                        <a:pt x="1606815" y="375678"/>
                        <a:pt x="1621674" y="373011"/>
                        <a:pt x="1636437" y="364438"/>
                      </a:cubicBezTo>
                      <a:cubicBezTo>
                        <a:pt x="1674633" y="342436"/>
                        <a:pt x="1709780" y="315861"/>
                        <a:pt x="1746261" y="291191"/>
                      </a:cubicBezTo>
                      <a:cubicBezTo>
                        <a:pt x="1879516" y="201180"/>
                        <a:pt x="2021057" y="129361"/>
                        <a:pt x="2178886" y="92976"/>
                      </a:cubicBezTo>
                      <a:cubicBezTo>
                        <a:pt x="2273279" y="71163"/>
                        <a:pt x="2368148" y="62877"/>
                        <a:pt x="2463779" y="66306"/>
                      </a:cubicBezTo>
                      <a:lnTo>
                        <a:pt x="2463779" y="66306"/>
                      </a:lnTo>
                      <a:close/>
                      <a:moveTo>
                        <a:pt x="243216" y="58495"/>
                      </a:moveTo>
                      <a:cubicBezTo>
                        <a:pt x="283602" y="53828"/>
                        <a:pt x="320178" y="72402"/>
                        <a:pt x="333036" y="104977"/>
                      </a:cubicBezTo>
                      <a:cubicBezTo>
                        <a:pt x="346086" y="138124"/>
                        <a:pt x="332465" y="184130"/>
                        <a:pt x="302556" y="206037"/>
                      </a:cubicBezTo>
                      <a:cubicBezTo>
                        <a:pt x="292650" y="213276"/>
                        <a:pt x="281030" y="216705"/>
                        <a:pt x="269028" y="219087"/>
                      </a:cubicBezTo>
                      <a:cubicBezTo>
                        <a:pt x="222832" y="233469"/>
                        <a:pt x="178255" y="227183"/>
                        <a:pt x="134631" y="208609"/>
                      </a:cubicBezTo>
                      <a:cubicBezTo>
                        <a:pt x="128344" y="205942"/>
                        <a:pt x="121867" y="199084"/>
                        <a:pt x="119295" y="193560"/>
                      </a:cubicBezTo>
                      <a:cubicBezTo>
                        <a:pt x="115581" y="185463"/>
                        <a:pt x="114723" y="182796"/>
                        <a:pt x="111675" y="171843"/>
                      </a:cubicBezTo>
                      <a:cubicBezTo>
                        <a:pt x="108246" y="159746"/>
                        <a:pt x="107103" y="144030"/>
                        <a:pt x="104817" y="133266"/>
                      </a:cubicBezTo>
                      <a:cubicBezTo>
                        <a:pt x="104817" y="133266"/>
                        <a:pt x="104627" y="111359"/>
                        <a:pt x="112533" y="104406"/>
                      </a:cubicBezTo>
                      <a:cubicBezTo>
                        <a:pt x="113771" y="101929"/>
                        <a:pt x="116819" y="101072"/>
                        <a:pt x="119200" y="99929"/>
                      </a:cubicBezTo>
                      <a:cubicBezTo>
                        <a:pt x="158634" y="80117"/>
                        <a:pt x="198924" y="63543"/>
                        <a:pt x="243216" y="58495"/>
                      </a:cubicBezTo>
                      <a:lnTo>
                        <a:pt x="243216" y="58495"/>
                      </a:lnTo>
                      <a:close/>
                      <a:moveTo>
                        <a:pt x="485913" y="297"/>
                      </a:moveTo>
                      <a:cubicBezTo>
                        <a:pt x="509535" y="-655"/>
                        <a:pt x="533347" y="869"/>
                        <a:pt x="557160" y="2202"/>
                      </a:cubicBezTo>
                      <a:cubicBezTo>
                        <a:pt x="566875" y="2774"/>
                        <a:pt x="570495" y="10299"/>
                        <a:pt x="573924" y="17919"/>
                      </a:cubicBezTo>
                      <a:cubicBezTo>
                        <a:pt x="577543" y="22491"/>
                        <a:pt x="579829" y="27729"/>
                        <a:pt x="581448" y="33254"/>
                      </a:cubicBezTo>
                      <a:cubicBezTo>
                        <a:pt x="584020" y="39731"/>
                        <a:pt x="586497" y="46113"/>
                        <a:pt x="589068" y="52590"/>
                      </a:cubicBezTo>
                      <a:cubicBezTo>
                        <a:pt x="591259" y="64401"/>
                        <a:pt x="591831" y="76307"/>
                        <a:pt x="590973" y="88308"/>
                      </a:cubicBezTo>
                      <a:cubicBezTo>
                        <a:pt x="587354" y="98119"/>
                        <a:pt x="596403" y="101929"/>
                        <a:pt x="585068" y="114883"/>
                      </a:cubicBezTo>
                      <a:cubicBezTo>
                        <a:pt x="550778" y="148983"/>
                        <a:pt x="498962" y="166699"/>
                        <a:pt x="451718" y="170700"/>
                      </a:cubicBezTo>
                      <a:cubicBezTo>
                        <a:pt x="392187" y="175843"/>
                        <a:pt x="343800" y="112216"/>
                        <a:pt x="365612" y="59733"/>
                      </a:cubicBezTo>
                      <a:cubicBezTo>
                        <a:pt x="373232" y="34397"/>
                        <a:pt x="393234" y="21729"/>
                        <a:pt x="415904" y="13251"/>
                      </a:cubicBezTo>
                      <a:cubicBezTo>
                        <a:pt x="438954" y="4679"/>
                        <a:pt x="462291" y="1250"/>
                        <a:pt x="485913" y="297"/>
                      </a:cubicBezTo>
                      <a:lnTo>
                        <a:pt x="485913" y="297"/>
                      </a:lnTo>
                      <a:close/>
                    </a:path>
                  </a:pathLst>
                </a:custGeom>
                <a:grpFill/>
                <a:ln w="9525" cap="flat">
                  <a:noFill/>
                  <a:prstDash val="solid"/>
                  <a:miter/>
                </a:ln>
              </p:spPr>
              <p:txBody>
                <a:bodyPr rtlCol="0" anchor="ctr"/>
                <a:lstStyle/>
                <a:p>
                  <a:endParaRPr lang="en-US"/>
                </a:p>
              </p:txBody>
            </p:sp>
            <p:sp>
              <p:nvSpPr>
                <p:cNvPr id="120" name="Freeform: Shape 34">
                  <a:extLst>
                    <a:ext uri="{FF2B5EF4-FFF2-40B4-BE49-F238E27FC236}">
                      <a16:creationId xmlns:a16="http://schemas.microsoft.com/office/drawing/2014/main" id="{41852B2A-D471-626D-2561-7ED46874123E}"/>
                    </a:ext>
                  </a:extLst>
                </p:cNvPr>
                <p:cNvSpPr/>
                <p:nvPr/>
              </p:nvSpPr>
              <p:spPr>
                <a:xfrm>
                  <a:off x="4492313" y="2245422"/>
                  <a:ext cx="3159274" cy="3129153"/>
                </a:xfrm>
                <a:custGeom>
                  <a:avLst/>
                  <a:gdLst>
                    <a:gd name="connsiteX0" fmla="*/ 189658 w 3159274"/>
                    <a:gd name="connsiteY0" fmla="*/ 1275969 h 3129153"/>
                    <a:gd name="connsiteX1" fmla="*/ 178323 w 3159274"/>
                    <a:gd name="connsiteY1" fmla="*/ 1340168 h 3129153"/>
                    <a:gd name="connsiteX2" fmla="*/ 386063 w 3159274"/>
                    <a:gd name="connsiteY2" fmla="*/ 1830610 h 3129153"/>
                    <a:gd name="connsiteX3" fmla="*/ 518365 w 3159274"/>
                    <a:gd name="connsiteY3" fmla="*/ 1987868 h 3129153"/>
                    <a:gd name="connsiteX4" fmla="*/ 704103 w 3159274"/>
                    <a:gd name="connsiteY4" fmla="*/ 2097405 h 3129153"/>
                    <a:gd name="connsiteX5" fmla="*/ 827642 w 3159274"/>
                    <a:gd name="connsiteY5" fmla="*/ 2122075 h 3129153"/>
                    <a:gd name="connsiteX6" fmla="*/ 902032 w 3159274"/>
                    <a:gd name="connsiteY6" fmla="*/ 2182368 h 3129153"/>
                    <a:gd name="connsiteX7" fmla="*/ 1184925 w 3159274"/>
                    <a:gd name="connsiteY7" fmla="*/ 2658618 h 3129153"/>
                    <a:gd name="connsiteX8" fmla="*/ 1352470 w 3159274"/>
                    <a:gd name="connsiteY8" fmla="*/ 2876360 h 3129153"/>
                    <a:gd name="connsiteX9" fmla="*/ 1454482 w 3159274"/>
                    <a:gd name="connsiteY9" fmla="*/ 2987421 h 3129153"/>
                    <a:gd name="connsiteX10" fmla="*/ 1605073 w 3159274"/>
                    <a:gd name="connsiteY10" fmla="*/ 3118295 h 3129153"/>
                    <a:gd name="connsiteX11" fmla="*/ 1612502 w 3159274"/>
                    <a:gd name="connsiteY11" fmla="*/ 3129153 h 3129153"/>
                    <a:gd name="connsiteX12" fmla="*/ 1476580 w 3159274"/>
                    <a:gd name="connsiteY12" fmla="*/ 3021902 h 3129153"/>
                    <a:gd name="connsiteX13" fmla="*/ 986805 w 3159274"/>
                    <a:gd name="connsiteY13" fmla="*/ 2376773 h 3129153"/>
                    <a:gd name="connsiteX14" fmla="*/ 891079 w 3159274"/>
                    <a:gd name="connsiteY14" fmla="*/ 2198084 h 3129153"/>
                    <a:gd name="connsiteX15" fmla="*/ 784113 w 3159274"/>
                    <a:gd name="connsiteY15" fmla="*/ 2129790 h 3129153"/>
                    <a:gd name="connsiteX16" fmla="*/ 642000 w 3159274"/>
                    <a:gd name="connsiteY16" fmla="*/ 2103406 h 3129153"/>
                    <a:gd name="connsiteX17" fmla="*/ 453691 w 3159274"/>
                    <a:gd name="connsiteY17" fmla="*/ 1958816 h 3129153"/>
                    <a:gd name="connsiteX18" fmla="*/ 158035 w 3159274"/>
                    <a:gd name="connsiteY18" fmla="*/ 1330452 h 3129153"/>
                    <a:gd name="connsiteX19" fmla="*/ 173370 w 3159274"/>
                    <a:gd name="connsiteY19" fmla="*/ 1279398 h 3129153"/>
                    <a:gd name="connsiteX20" fmla="*/ 209374 w 3159274"/>
                    <a:gd name="connsiteY20" fmla="*/ 1259205 h 3129153"/>
                    <a:gd name="connsiteX21" fmla="*/ 189658 w 3159274"/>
                    <a:gd name="connsiteY21" fmla="*/ 1275969 h 3129153"/>
                    <a:gd name="connsiteX22" fmla="*/ 1020904 w 3159274"/>
                    <a:gd name="connsiteY22" fmla="*/ 1073468 h 3129153"/>
                    <a:gd name="connsiteX23" fmla="*/ 1015189 w 3159274"/>
                    <a:gd name="connsiteY23" fmla="*/ 1077754 h 3129153"/>
                    <a:gd name="connsiteX24" fmla="*/ 987186 w 3159274"/>
                    <a:gd name="connsiteY24" fmla="*/ 1115187 h 3129153"/>
                    <a:gd name="connsiteX25" fmla="*/ 1012237 w 3159274"/>
                    <a:gd name="connsiteY25" fmla="*/ 1297210 h 3129153"/>
                    <a:gd name="connsiteX26" fmla="*/ 1025191 w 3159274"/>
                    <a:gd name="connsiteY26" fmla="*/ 1424273 h 3129153"/>
                    <a:gd name="connsiteX27" fmla="*/ 1031668 w 3159274"/>
                    <a:gd name="connsiteY27" fmla="*/ 1561433 h 3129153"/>
                    <a:gd name="connsiteX28" fmla="*/ 986329 w 3159274"/>
                    <a:gd name="connsiteY28" fmla="*/ 1819085 h 3129153"/>
                    <a:gd name="connsiteX29" fmla="*/ 956611 w 3159274"/>
                    <a:gd name="connsiteY29" fmla="*/ 1880140 h 3129153"/>
                    <a:gd name="connsiteX30" fmla="*/ 948610 w 3159274"/>
                    <a:gd name="connsiteY30" fmla="*/ 1885188 h 3129153"/>
                    <a:gd name="connsiteX31" fmla="*/ 1011094 w 3159274"/>
                    <a:gd name="connsiteY31" fmla="*/ 1508474 h 3129153"/>
                    <a:gd name="connsiteX32" fmla="*/ 972994 w 3159274"/>
                    <a:gd name="connsiteY32" fmla="*/ 1150144 h 3129153"/>
                    <a:gd name="connsiteX33" fmla="*/ 969755 w 3159274"/>
                    <a:gd name="connsiteY33" fmla="*/ 1114425 h 3129153"/>
                    <a:gd name="connsiteX34" fmla="*/ 982995 w 3159274"/>
                    <a:gd name="connsiteY34" fmla="*/ 1082897 h 3129153"/>
                    <a:gd name="connsiteX35" fmla="*/ 1020904 w 3159274"/>
                    <a:gd name="connsiteY35" fmla="*/ 1073468 h 3129153"/>
                    <a:gd name="connsiteX36" fmla="*/ 117839 w 3159274"/>
                    <a:gd name="connsiteY36" fmla="*/ 587693 h 3129153"/>
                    <a:gd name="connsiteX37" fmla="*/ 81549 w 3159274"/>
                    <a:gd name="connsiteY37" fmla="*/ 703898 h 3129153"/>
                    <a:gd name="connsiteX38" fmla="*/ 31447 w 3159274"/>
                    <a:gd name="connsiteY38" fmla="*/ 927640 h 3129153"/>
                    <a:gd name="connsiteX39" fmla="*/ 18684 w 3159274"/>
                    <a:gd name="connsiteY39" fmla="*/ 1064228 h 3129153"/>
                    <a:gd name="connsiteX40" fmla="*/ 15445 w 3159274"/>
                    <a:gd name="connsiteY40" fmla="*/ 1188720 h 3129153"/>
                    <a:gd name="connsiteX41" fmla="*/ 33448 w 3159274"/>
                    <a:gd name="connsiteY41" fmla="*/ 1432465 h 3129153"/>
                    <a:gd name="connsiteX42" fmla="*/ 101647 w 3159274"/>
                    <a:gd name="connsiteY42" fmla="*/ 1755553 h 3129153"/>
                    <a:gd name="connsiteX43" fmla="*/ 198040 w 3159274"/>
                    <a:gd name="connsiteY43" fmla="*/ 1972437 h 3129153"/>
                    <a:gd name="connsiteX44" fmla="*/ 341105 w 3159274"/>
                    <a:gd name="connsiteY44" fmla="*/ 2218468 h 3129153"/>
                    <a:gd name="connsiteX45" fmla="*/ 544464 w 3159274"/>
                    <a:gd name="connsiteY45" fmla="*/ 2510600 h 3129153"/>
                    <a:gd name="connsiteX46" fmla="*/ 640476 w 3159274"/>
                    <a:gd name="connsiteY46" fmla="*/ 2624138 h 3129153"/>
                    <a:gd name="connsiteX47" fmla="*/ 690196 w 3159274"/>
                    <a:gd name="connsiteY47" fmla="*/ 2670334 h 3129153"/>
                    <a:gd name="connsiteX48" fmla="*/ 722581 w 3159274"/>
                    <a:gd name="connsiteY48" fmla="*/ 2672620 h 3129153"/>
                    <a:gd name="connsiteX49" fmla="*/ 738393 w 3159274"/>
                    <a:gd name="connsiteY49" fmla="*/ 2667000 h 3129153"/>
                    <a:gd name="connsiteX50" fmla="*/ 718962 w 3159274"/>
                    <a:gd name="connsiteY50" fmla="*/ 2682240 h 3129153"/>
                    <a:gd name="connsiteX51" fmla="*/ 702960 w 3159274"/>
                    <a:gd name="connsiteY51" fmla="*/ 2690336 h 3129153"/>
                    <a:gd name="connsiteX52" fmla="*/ 660574 w 3159274"/>
                    <a:gd name="connsiteY52" fmla="*/ 2674811 h 3129153"/>
                    <a:gd name="connsiteX53" fmla="*/ 455119 w 3159274"/>
                    <a:gd name="connsiteY53" fmla="*/ 2429161 h 3129153"/>
                    <a:gd name="connsiteX54" fmla="*/ 116125 w 3159274"/>
                    <a:gd name="connsiteY54" fmla="*/ 1855661 h 3129153"/>
                    <a:gd name="connsiteX55" fmla="*/ 34876 w 3159274"/>
                    <a:gd name="connsiteY55" fmla="*/ 1574102 h 3129153"/>
                    <a:gd name="connsiteX56" fmla="*/ 396 w 3159274"/>
                    <a:gd name="connsiteY56" fmla="*/ 1164527 h 3129153"/>
                    <a:gd name="connsiteX57" fmla="*/ 76310 w 3159274"/>
                    <a:gd name="connsiteY57" fmla="*/ 689420 h 3129153"/>
                    <a:gd name="connsiteX58" fmla="*/ 117839 w 3159274"/>
                    <a:gd name="connsiteY58" fmla="*/ 587693 h 3129153"/>
                    <a:gd name="connsiteX59" fmla="*/ 117839 w 3159274"/>
                    <a:gd name="connsiteY59" fmla="*/ 587693 h 3129153"/>
                    <a:gd name="connsiteX60" fmla="*/ 815926 w 3159274"/>
                    <a:gd name="connsiteY60" fmla="*/ 179737 h 3129153"/>
                    <a:gd name="connsiteX61" fmla="*/ 881363 w 3159274"/>
                    <a:gd name="connsiteY61" fmla="*/ 180308 h 3129153"/>
                    <a:gd name="connsiteX62" fmla="*/ 1298272 w 3159274"/>
                    <a:gd name="connsiteY62" fmla="*/ 300990 h 3129153"/>
                    <a:gd name="connsiteX63" fmla="*/ 1536112 w 3159274"/>
                    <a:gd name="connsiteY63" fmla="*/ 420148 h 3129153"/>
                    <a:gd name="connsiteX64" fmla="*/ 1546970 w 3159274"/>
                    <a:gd name="connsiteY64" fmla="*/ 429387 h 3129153"/>
                    <a:gd name="connsiteX65" fmla="*/ 1379616 w 3159274"/>
                    <a:gd name="connsiteY65" fmla="*/ 352997 h 3129153"/>
                    <a:gd name="connsiteX66" fmla="*/ 989758 w 3159274"/>
                    <a:gd name="connsiteY66" fmla="*/ 217170 h 3129153"/>
                    <a:gd name="connsiteX67" fmla="*/ 899842 w 3159274"/>
                    <a:gd name="connsiteY67" fmla="*/ 204407 h 3129153"/>
                    <a:gd name="connsiteX68" fmla="*/ 525985 w 3159274"/>
                    <a:gd name="connsiteY68" fmla="*/ 290703 h 3129153"/>
                    <a:gd name="connsiteX69" fmla="*/ 585707 w 3159274"/>
                    <a:gd name="connsiteY69" fmla="*/ 245174 h 3129153"/>
                    <a:gd name="connsiteX70" fmla="*/ 750680 w 3159274"/>
                    <a:gd name="connsiteY70" fmla="*/ 185738 h 3129153"/>
                    <a:gd name="connsiteX71" fmla="*/ 815926 w 3159274"/>
                    <a:gd name="connsiteY71" fmla="*/ 179737 h 3129153"/>
                    <a:gd name="connsiteX72" fmla="*/ 815926 w 3159274"/>
                    <a:gd name="connsiteY72" fmla="*/ 179737 h 3129153"/>
                    <a:gd name="connsiteX73" fmla="*/ 2466323 w 3159274"/>
                    <a:gd name="connsiteY73" fmla="*/ 113443 h 3129153"/>
                    <a:gd name="connsiteX74" fmla="*/ 2679874 w 3159274"/>
                    <a:gd name="connsiteY74" fmla="*/ 148685 h 3129153"/>
                    <a:gd name="connsiteX75" fmla="*/ 2893329 w 3159274"/>
                    <a:gd name="connsiteY75" fmla="*/ 273177 h 3129153"/>
                    <a:gd name="connsiteX76" fmla="*/ 3073447 w 3159274"/>
                    <a:gd name="connsiteY76" fmla="*/ 507683 h 3129153"/>
                    <a:gd name="connsiteX77" fmla="*/ 3147742 w 3159274"/>
                    <a:gd name="connsiteY77" fmla="*/ 759333 h 3129153"/>
                    <a:gd name="connsiteX78" fmla="*/ 3157552 w 3159274"/>
                    <a:gd name="connsiteY78" fmla="*/ 988790 h 3129153"/>
                    <a:gd name="connsiteX79" fmla="*/ 3116309 w 3159274"/>
                    <a:gd name="connsiteY79" fmla="*/ 1272731 h 3129153"/>
                    <a:gd name="connsiteX80" fmla="*/ 3056302 w 3159274"/>
                    <a:gd name="connsiteY80" fmla="*/ 1492282 h 3129153"/>
                    <a:gd name="connsiteX81" fmla="*/ 3048206 w 3159274"/>
                    <a:gd name="connsiteY81" fmla="*/ 1506569 h 3129153"/>
                    <a:gd name="connsiteX82" fmla="*/ 3099736 w 3159274"/>
                    <a:gd name="connsiteY82" fmla="*/ 1314069 h 3129153"/>
                    <a:gd name="connsiteX83" fmla="*/ 3138407 w 3159274"/>
                    <a:gd name="connsiteY83" fmla="*/ 890588 h 3129153"/>
                    <a:gd name="connsiteX84" fmla="*/ 2996580 w 3159274"/>
                    <a:gd name="connsiteY84" fmla="*/ 426053 h 3129153"/>
                    <a:gd name="connsiteX85" fmla="*/ 2538713 w 3159274"/>
                    <a:gd name="connsiteY85" fmla="*/ 126016 h 3129153"/>
                    <a:gd name="connsiteX86" fmla="*/ 2348499 w 3159274"/>
                    <a:gd name="connsiteY86" fmla="*/ 121539 h 3129153"/>
                    <a:gd name="connsiteX87" fmla="*/ 2393648 w 3159274"/>
                    <a:gd name="connsiteY87" fmla="*/ 114300 h 3129153"/>
                    <a:gd name="connsiteX88" fmla="*/ 2466323 w 3159274"/>
                    <a:gd name="connsiteY88" fmla="*/ 113443 h 3129153"/>
                    <a:gd name="connsiteX89" fmla="*/ 2466323 w 3159274"/>
                    <a:gd name="connsiteY89" fmla="*/ 113443 h 3129153"/>
                    <a:gd name="connsiteX90" fmla="*/ 115458 w 3159274"/>
                    <a:gd name="connsiteY90" fmla="*/ 46292 h 3129153"/>
                    <a:gd name="connsiteX91" fmla="*/ 114982 w 3159274"/>
                    <a:gd name="connsiteY91" fmla="*/ 62389 h 3129153"/>
                    <a:gd name="connsiteX92" fmla="*/ 176227 w 3159274"/>
                    <a:gd name="connsiteY92" fmla="*/ 149447 h 3129153"/>
                    <a:gd name="connsiteX93" fmla="*/ 271954 w 3159274"/>
                    <a:gd name="connsiteY93" fmla="*/ 161068 h 3129153"/>
                    <a:gd name="connsiteX94" fmla="*/ 137556 w 3159274"/>
                    <a:gd name="connsiteY94" fmla="*/ 150590 h 3129153"/>
                    <a:gd name="connsiteX95" fmla="*/ 122221 w 3159274"/>
                    <a:gd name="connsiteY95" fmla="*/ 135541 h 3129153"/>
                    <a:gd name="connsiteX96" fmla="*/ 114601 w 3159274"/>
                    <a:gd name="connsiteY96" fmla="*/ 113729 h 3129153"/>
                    <a:gd name="connsiteX97" fmla="*/ 107743 w 3159274"/>
                    <a:gd name="connsiteY97" fmla="*/ 75152 h 3129153"/>
                    <a:gd name="connsiteX98" fmla="*/ 115458 w 3159274"/>
                    <a:gd name="connsiteY98" fmla="*/ 46292 h 3129153"/>
                    <a:gd name="connsiteX99" fmla="*/ 115458 w 3159274"/>
                    <a:gd name="connsiteY99" fmla="*/ 46292 h 3129153"/>
                    <a:gd name="connsiteX100" fmla="*/ 368251 w 3159274"/>
                    <a:gd name="connsiteY100" fmla="*/ 0 h 3129153"/>
                    <a:gd name="connsiteX101" fmla="*/ 435117 w 3159274"/>
                    <a:gd name="connsiteY101" fmla="*/ 91154 h 3129153"/>
                    <a:gd name="connsiteX102" fmla="*/ 506935 w 3159274"/>
                    <a:gd name="connsiteY102" fmla="*/ 82391 h 3129153"/>
                    <a:gd name="connsiteX103" fmla="*/ 578182 w 3159274"/>
                    <a:gd name="connsiteY103" fmla="*/ 55150 h 3129153"/>
                    <a:gd name="connsiteX104" fmla="*/ 454357 w 3159274"/>
                    <a:gd name="connsiteY104" fmla="*/ 111062 h 3129153"/>
                    <a:gd name="connsiteX105" fmla="*/ 368251 w 3159274"/>
                    <a:gd name="connsiteY105" fmla="*/ 0 h 3129153"/>
                    <a:gd name="connsiteX106" fmla="*/ 368251 w 3159274"/>
                    <a:gd name="connsiteY106" fmla="*/ 0 h 312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159274" h="3129153">
                      <a:moveTo>
                        <a:pt x="189658" y="1275969"/>
                      </a:moveTo>
                      <a:cubicBezTo>
                        <a:pt x="167655" y="1293876"/>
                        <a:pt x="172894" y="1317403"/>
                        <a:pt x="178323" y="1340168"/>
                      </a:cubicBezTo>
                      <a:cubicBezTo>
                        <a:pt x="219947" y="1515332"/>
                        <a:pt x="287479" y="1679448"/>
                        <a:pt x="386063" y="1830610"/>
                      </a:cubicBezTo>
                      <a:cubicBezTo>
                        <a:pt x="425306" y="1890713"/>
                        <a:pt x="461692" y="1943291"/>
                        <a:pt x="518365" y="1987868"/>
                      </a:cubicBezTo>
                      <a:cubicBezTo>
                        <a:pt x="568372" y="2027206"/>
                        <a:pt x="644000" y="2085213"/>
                        <a:pt x="704103" y="2097405"/>
                      </a:cubicBezTo>
                      <a:cubicBezTo>
                        <a:pt x="731059" y="2102834"/>
                        <a:pt x="801067" y="2115026"/>
                        <a:pt x="827642" y="2122075"/>
                      </a:cubicBezTo>
                      <a:cubicBezTo>
                        <a:pt x="855169" y="2129409"/>
                        <a:pt x="889174" y="2156270"/>
                        <a:pt x="902032" y="2182368"/>
                      </a:cubicBezTo>
                      <a:cubicBezTo>
                        <a:pt x="988615" y="2358104"/>
                        <a:pt x="1073197" y="2497741"/>
                        <a:pt x="1184925" y="2658618"/>
                      </a:cubicBezTo>
                      <a:cubicBezTo>
                        <a:pt x="1237217" y="2733866"/>
                        <a:pt x="1293034" y="2806446"/>
                        <a:pt x="1352470" y="2876360"/>
                      </a:cubicBezTo>
                      <a:cubicBezTo>
                        <a:pt x="1385140" y="2914745"/>
                        <a:pt x="1418859" y="2952179"/>
                        <a:pt x="1454482" y="2987421"/>
                      </a:cubicBezTo>
                      <a:cubicBezTo>
                        <a:pt x="1501631" y="3034189"/>
                        <a:pt x="1548780" y="3081719"/>
                        <a:pt x="1605073" y="3118295"/>
                      </a:cubicBezTo>
                      <a:cubicBezTo>
                        <a:pt x="1608692" y="3120676"/>
                        <a:pt x="1614883" y="3122200"/>
                        <a:pt x="1612502" y="3129153"/>
                      </a:cubicBezTo>
                      <a:cubicBezTo>
                        <a:pt x="1562972" y="3098768"/>
                        <a:pt x="1518871" y="3061430"/>
                        <a:pt x="1476580" y="3021902"/>
                      </a:cubicBezTo>
                      <a:cubicBezTo>
                        <a:pt x="1276460" y="2834926"/>
                        <a:pt x="1123203" y="2612327"/>
                        <a:pt x="986805" y="2376773"/>
                      </a:cubicBezTo>
                      <a:cubicBezTo>
                        <a:pt x="951277" y="2315337"/>
                        <a:pt x="925654" y="2259997"/>
                        <a:pt x="891079" y="2198084"/>
                      </a:cubicBezTo>
                      <a:cubicBezTo>
                        <a:pt x="873934" y="2167319"/>
                        <a:pt x="831452" y="2139220"/>
                        <a:pt x="784113" y="2129790"/>
                      </a:cubicBezTo>
                      <a:cubicBezTo>
                        <a:pt x="739822" y="2120932"/>
                        <a:pt x="683243" y="2123123"/>
                        <a:pt x="642000" y="2103406"/>
                      </a:cubicBezTo>
                      <a:cubicBezTo>
                        <a:pt x="589136" y="2078069"/>
                        <a:pt x="489219" y="2003012"/>
                        <a:pt x="453691" y="1958816"/>
                      </a:cubicBezTo>
                      <a:cubicBezTo>
                        <a:pt x="304624" y="1773174"/>
                        <a:pt x="210136" y="1561910"/>
                        <a:pt x="158035" y="1330452"/>
                      </a:cubicBezTo>
                      <a:cubicBezTo>
                        <a:pt x="153082" y="1308449"/>
                        <a:pt x="162226" y="1294543"/>
                        <a:pt x="173370" y="1279398"/>
                      </a:cubicBezTo>
                      <a:cubicBezTo>
                        <a:pt x="178037" y="1274445"/>
                        <a:pt x="194515" y="1263682"/>
                        <a:pt x="209374" y="1259205"/>
                      </a:cubicBezTo>
                      <a:cubicBezTo>
                        <a:pt x="209565" y="1259205"/>
                        <a:pt x="193753" y="1272540"/>
                        <a:pt x="189658" y="1275969"/>
                      </a:cubicBezTo>
                      <a:close/>
                      <a:moveTo>
                        <a:pt x="1020904" y="1073468"/>
                      </a:moveTo>
                      <a:cubicBezTo>
                        <a:pt x="1018999" y="1074992"/>
                        <a:pt x="1017285" y="1077373"/>
                        <a:pt x="1015189" y="1077754"/>
                      </a:cubicBezTo>
                      <a:cubicBezTo>
                        <a:pt x="993568" y="1082326"/>
                        <a:pt x="984233" y="1093565"/>
                        <a:pt x="987186" y="1115187"/>
                      </a:cubicBezTo>
                      <a:cubicBezTo>
                        <a:pt x="995282" y="1175861"/>
                        <a:pt x="1005093" y="1236440"/>
                        <a:pt x="1012237" y="1297210"/>
                      </a:cubicBezTo>
                      <a:cubicBezTo>
                        <a:pt x="1017190" y="1339501"/>
                        <a:pt x="1022524" y="1381697"/>
                        <a:pt x="1025191" y="1424273"/>
                      </a:cubicBezTo>
                      <a:cubicBezTo>
                        <a:pt x="1028048" y="1469993"/>
                        <a:pt x="1034144" y="1515713"/>
                        <a:pt x="1031668" y="1561433"/>
                      </a:cubicBezTo>
                      <a:cubicBezTo>
                        <a:pt x="1026905" y="1649063"/>
                        <a:pt x="1021571" y="1736884"/>
                        <a:pt x="986329" y="1819085"/>
                      </a:cubicBezTo>
                      <a:cubicBezTo>
                        <a:pt x="977470" y="1839944"/>
                        <a:pt x="966707" y="1859947"/>
                        <a:pt x="956611" y="1880140"/>
                      </a:cubicBezTo>
                      <a:cubicBezTo>
                        <a:pt x="955182" y="1882997"/>
                        <a:pt x="954039" y="1887855"/>
                        <a:pt x="948610" y="1885188"/>
                      </a:cubicBezTo>
                      <a:cubicBezTo>
                        <a:pt x="1011665" y="1766602"/>
                        <a:pt x="1015189" y="1638110"/>
                        <a:pt x="1011094" y="1508474"/>
                      </a:cubicBezTo>
                      <a:cubicBezTo>
                        <a:pt x="1007284" y="1388078"/>
                        <a:pt x="988996" y="1269302"/>
                        <a:pt x="972994" y="1150144"/>
                      </a:cubicBezTo>
                      <a:cubicBezTo>
                        <a:pt x="971374" y="1138333"/>
                        <a:pt x="970803" y="1126331"/>
                        <a:pt x="969755" y="1114425"/>
                      </a:cubicBezTo>
                      <a:cubicBezTo>
                        <a:pt x="968612" y="1101566"/>
                        <a:pt x="972422" y="1090136"/>
                        <a:pt x="982995" y="1082897"/>
                      </a:cubicBezTo>
                      <a:cubicBezTo>
                        <a:pt x="990710" y="1077754"/>
                        <a:pt x="1020904" y="1073468"/>
                        <a:pt x="1020904" y="1073468"/>
                      </a:cubicBezTo>
                      <a:close/>
                      <a:moveTo>
                        <a:pt x="117839" y="587693"/>
                      </a:moveTo>
                      <a:cubicBezTo>
                        <a:pt x="105838" y="620363"/>
                        <a:pt x="95170" y="660749"/>
                        <a:pt x="81549" y="703898"/>
                      </a:cubicBezTo>
                      <a:cubicBezTo>
                        <a:pt x="72500" y="720185"/>
                        <a:pt x="39544" y="868109"/>
                        <a:pt x="31447" y="927640"/>
                      </a:cubicBezTo>
                      <a:cubicBezTo>
                        <a:pt x="25256" y="972884"/>
                        <a:pt x="21065" y="1018508"/>
                        <a:pt x="18684" y="1064228"/>
                      </a:cubicBezTo>
                      <a:cubicBezTo>
                        <a:pt x="16493" y="1105757"/>
                        <a:pt x="14398" y="1147191"/>
                        <a:pt x="15445" y="1188720"/>
                      </a:cubicBezTo>
                      <a:cubicBezTo>
                        <a:pt x="17541" y="1270254"/>
                        <a:pt x="22875" y="1351502"/>
                        <a:pt x="33448" y="1432465"/>
                      </a:cubicBezTo>
                      <a:cubicBezTo>
                        <a:pt x="47735" y="1542098"/>
                        <a:pt x="68404" y="1650111"/>
                        <a:pt x="101647" y="1755553"/>
                      </a:cubicBezTo>
                      <a:cubicBezTo>
                        <a:pt x="125554" y="1831467"/>
                        <a:pt x="161083" y="1902428"/>
                        <a:pt x="198040" y="1972437"/>
                      </a:cubicBezTo>
                      <a:cubicBezTo>
                        <a:pt x="242331" y="2056352"/>
                        <a:pt x="290432" y="2138172"/>
                        <a:pt x="341105" y="2218468"/>
                      </a:cubicBezTo>
                      <a:cubicBezTo>
                        <a:pt x="404542" y="2318861"/>
                        <a:pt x="471407" y="2416874"/>
                        <a:pt x="544464" y="2510600"/>
                      </a:cubicBezTo>
                      <a:cubicBezTo>
                        <a:pt x="575039" y="2549747"/>
                        <a:pt x="607615" y="2587085"/>
                        <a:pt x="640476" y="2624138"/>
                      </a:cubicBezTo>
                      <a:cubicBezTo>
                        <a:pt x="655430" y="2640997"/>
                        <a:pt x="673051" y="2655665"/>
                        <a:pt x="690196" y="2670334"/>
                      </a:cubicBezTo>
                      <a:cubicBezTo>
                        <a:pt x="699721" y="2678430"/>
                        <a:pt x="711532" y="2675668"/>
                        <a:pt x="722581" y="2672620"/>
                      </a:cubicBezTo>
                      <a:cubicBezTo>
                        <a:pt x="727915" y="2671096"/>
                        <a:pt x="733154" y="2668905"/>
                        <a:pt x="738393" y="2667000"/>
                      </a:cubicBezTo>
                      <a:cubicBezTo>
                        <a:pt x="731916" y="2672048"/>
                        <a:pt x="725439" y="2677192"/>
                        <a:pt x="718962" y="2682240"/>
                      </a:cubicBezTo>
                      <a:cubicBezTo>
                        <a:pt x="715628" y="2689003"/>
                        <a:pt x="709913" y="2690813"/>
                        <a:pt x="702960" y="2690336"/>
                      </a:cubicBezTo>
                      <a:cubicBezTo>
                        <a:pt x="686386" y="2691670"/>
                        <a:pt x="673242" y="2686431"/>
                        <a:pt x="660574" y="2674811"/>
                      </a:cubicBezTo>
                      <a:cubicBezTo>
                        <a:pt x="581326" y="2601849"/>
                        <a:pt x="517127" y="2516315"/>
                        <a:pt x="455119" y="2429161"/>
                      </a:cubicBezTo>
                      <a:cubicBezTo>
                        <a:pt x="325960" y="2247614"/>
                        <a:pt x="208993" y="2058734"/>
                        <a:pt x="116125" y="1855661"/>
                      </a:cubicBezTo>
                      <a:cubicBezTo>
                        <a:pt x="74977" y="1765745"/>
                        <a:pt x="53069" y="1670399"/>
                        <a:pt x="34876" y="1574102"/>
                      </a:cubicBezTo>
                      <a:cubicBezTo>
                        <a:pt x="9349" y="1438847"/>
                        <a:pt x="-2366" y="1302258"/>
                        <a:pt x="396" y="1164527"/>
                      </a:cubicBezTo>
                      <a:cubicBezTo>
                        <a:pt x="3634" y="1002697"/>
                        <a:pt x="25351" y="843725"/>
                        <a:pt x="76310" y="689420"/>
                      </a:cubicBezTo>
                      <a:cubicBezTo>
                        <a:pt x="77739" y="686848"/>
                        <a:pt x="94789" y="631222"/>
                        <a:pt x="117839" y="587693"/>
                      </a:cubicBezTo>
                      <a:lnTo>
                        <a:pt x="117839" y="587693"/>
                      </a:lnTo>
                      <a:close/>
                      <a:moveTo>
                        <a:pt x="815926" y="179737"/>
                      </a:moveTo>
                      <a:cubicBezTo>
                        <a:pt x="838310" y="178689"/>
                        <a:pt x="860789" y="178689"/>
                        <a:pt x="881363" y="180308"/>
                      </a:cubicBezTo>
                      <a:cubicBezTo>
                        <a:pt x="1050813" y="192881"/>
                        <a:pt x="1196831" y="255270"/>
                        <a:pt x="1298272" y="300990"/>
                      </a:cubicBezTo>
                      <a:cubicBezTo>
                        <a:pt x="1379235" y="337471"/>
                        <a:pt x="1456673" y="380714"/>
                        <a:pt x="1536112" y="420148"/>
                      </a:cubicBezTo>
                      <a:cubicBezTo>
                        <a:pt x="1540398" y="422243"/>
                        <a:pt x="1546113" y="423196"/>
                        <a:pt x="1546970" y="429387"/>
                      </a:cubicBezTo>
                      <a:cubicBezTo>
                        <a:pt x="1489915" y="406718"/>
                        <a:pt x="1435528" y="378143"/>
                        <a:pt x="1379616" y="352997"/>
                      </a:cubicBezTo>
                      <a:cubicBezTo>
                        <a:pt x="1253695" y="296228"/>
                        <a:pt x="1128346" y="259556"/>
                        <a:pt x="989758" y="217170"/>
                      </a:cubicBezTo>
                      <a:cubicBezTo>
                        <a:pt x="964326" y="209455"/>
                        <a:pt x="930322" y="207359"/>
                        <a:pt x="899842" y="204407"/>
                      </a:cubicBezTo>
                      <a:cubicBezTo>
                        <a:pt x="801925" y="185928"/>
                        <a:pt x="635904" y="219170"/>
                        <a:pt x="525985" y="290703"/>
                      </a:cubicBezTo>
                      <a:cubicBezTo>
                        <a:pt x="547512" y="267653"/>
                        <a:pt x="565228" y="257270"/>
                        <a:pt x="585707" y="245174"/>
                      </a:cubicBezTo>
                      <a:cubicBezTo>
                        <a:pt x="636666" y="215170"/>
                        <a:pt x="691530" y="194024"/>
                        <a:pt x="750680" y="185738"/>
                      </a:cubicBezTo>
                      <a:cubicBezTo>
                        <a:pt x="771159" y="182975"/>
                        <a:pt x="793543" y="180785"/>
                        <a:pt x="815926" y="179737"/>
                      </a:cubicBezTo>
                      <a:lnTo>
                        <a:pt x="815926" y="179737"/>
                      </a:lnTo>
                      <a:close/>
                      <a:moveTo>
                        <a:pt x="2466323" y="113443"/>
                      </a:moveTo>
                      <a:cubicBezTo>
                        <a:pt x="2538713" y="114871"/>
                        <a:pt x="2610246" y="124206"/>
                        <a:pt x="2679874" y="148685"/>
                      </a:cubicBezTo>
                      <a:cubicBezTo>
                        <a:pt x="2758931" y="176594"/>
                        <a:pt x="2829797" y="218027"/>
                        <a:pt x="2893329" y="273177"/>
                      </a:cubicBezTo>
                      <a:cubicBezTo>
                        <a:pt x="2969529" y="339281"/>
                        <a:pt x="3029727" y="417290"/>
                        <a:pt x="3073447" y="507683"/>
                      </a:cubicBezTo>
                      <a:cubicBezTo>
                        <a:pt x="3112023" y="587312"/>
                        <a:pt x="3134692" y="671703"/>
                        <a:pt x="3147742" y="759333"/>
                      </a:cubicBezTo>
                      <a:cubicBezTo>
                        <a:pt x="3159172" y="835724"/>
                        <a:pt x="3161363" y="912305"/>
                        <a:pt x="3157552" y="988790"/>
                      </a:cubicBezTo>
                      <a:cubicBezTo>
                        <a:pt x="3152790" y="1084517"/>
                        <a:pt x="3139074" y="1179290"/>
                        <a:pt x="3116309" y="1272731"/>
                      </a:cubicBezTo>
                      <a:cubicBezTo>
                        <a:pt x="3098307" y="1346549"/>
                        <a:pt x="3079733" y="1419987"/>
                        <a:pt x="3056302" y="1492282"/>
                      </a:cubicBezTo>
                      <a:cubicBezTo>
                        <a:pt x="3054682" y="1497235"/>
                        <a:pt x="3055825" y="1504664"/>
                        <a:pt x="3048206" y="1506569"/>
                      </a:cubicBezTo>
                      <a:cubicBezTo>
                        <a:pt x="3065827" y="1442561"/>
                        <a:pt x="3085353" y="1379030"/>
                        <a:pt x="3099736" y="1314069"/>
                      </a:cubicBezTo>
                      <a:cubicBezTo>
                        <a:pt x="3130501" y="1174528"/>
                        <a:pt x="3146504" y="1033463"/>
                        <a:pt x="3138407" y="890588"/>
                      </a:cubicBezTo>
                      <a:cubicBezTo>
                        <a:pt x="3129073" y="724472"/>
                        <a:pt x="3091544" y="565785"/>
                        <a:pt x="2996580" y="426053"/>
                      </a:cubicBezTo>
                      <a:cubicBezTo>
                        <a:pt x="2885899" y="263081"/>
                        <a:pt x="2734738" y="159544"/>
                        <a:pt x="2538713" y="126016"/>
                      </a:cubicBezTo>
                      <a:cubicBezTo>
                        <a:pt x="2475658" y="115253"/>
                        <a:pt x="2412031" y="116586"/>
                        <a:pt x="2348499" y="121539"/>
                      </a:cubicBezTo>
                      <a:cubicBezTo>
                        <a:pt x="2362310" y="111919"/>
                        <a:pt x="2379074" y="114871"/>
                        <a:pt x="2393648" y="114300"/>
                      </a:cubicBezTo>
                      <a:cubicBezTo>
                        <a:pt x="2417936" y="113443"/>
                        <a:pt x="2442130" y="112967"/>
                        <a:pt x="2466323" y="113443"/>
                      </a:cubicBezTo>
                      <a:lnTo>
                        <a:pt x="2466323" y="113443"/>
                      </a:lnTo>
                      <a:close/>
                      <a:moveTo>
                        <a:pt x="115458" y="46292"/>
                      </a:moveTo>
                      <a:cubicBezTo>
                        <a:pt x="115553" y="50673"/>
                        <a:pt x="114696" y="58007"/>
                        <a:pt x="114982" y="62389"/>
                      </a:cubicBezTo>
                      <a:cubicBezTo>
                        <a:pt x="118125" y="117348"/>
                        <a:pt x="131079" y="135827"/>
                        <a:pt x="176227" y="149447"/>
                      </a:cubicBezTo>
                      <a:cubicBezTo>
                        <a:pt x="208136" y="159068"/>
                        <a:pt x="239092" y="164687"/>
                        <a:pt x="271954" y="161068"/>
                      </a:cubicBezTo>
                      <a:cubicBezTo>
                        <a:pt x="225757" y="175546"/>
                        <a:pt x="181180" y="169164"/>
                        <a:pt x="137556" y="150590"/>
                      </a:cubicBezTo>
                      <a:cubicBezTo>
                        <a:pt x="131269" y="147923"/>
                        <a:pt x="124792" y="141065"/>
                        <a:pt x="122221" y="135541"/>
                      </a:cubicBezTo>
                      <a:cubicBezTo>
                        <a:pt x="118506" y="127445"/>
                        <a:pt x="117649" y="124778"/>
                        <a:pt x="114601" y="113729"/>
                      </a:cubicBezTo>
                      <a:cubicBezTo>
                        <a:pt x="111172" y="101632"/>
                        <a:pt x="109933" y="85820"/>
                        <a:pt x="107743" y="75152"/>
                      </a:cubicBezTo>
                      <a:cubicBezTo>
                        <a:pt x="107743" y="75152"/>
                        <a:pt x="107552" y="53245"/>
                        <a:pt x="115458" y="46292"/>
                      </a:cubicBezTo>
                      <a:lnTo>
                        <a:pt x="115458" y="46292"/>
                      </a:lnTo>
                      <a:close/>
                      <a:moveTo>
                        <a:pt x="368251" y="0"/>
                      </a:moveTo>
                      <a:cubicBezTo>
                        <a:pt x="366346" y="52102"/>
                        <a:pt x="386825" y="81439"/>
                        <a:pt x="435117" y="91154"/>
                      </a:cubicBezTo>
                      <a:cubicBezTo>
                        <a:pt x="459406" y="96012"/>
                        <a:pt x="483218" y="88011"/>
                        <a:pt x="506935" y="82391"/>
                      </a:cubicBezTo>
                      <a:cubicBezTo>
                        <a:pt x="531891" y="76391"/>
                        <a:pt x="553798" y="62484"/>
                        <a:pt x="578182" y="55150"/>
                      </a:cubicBezTo>
                      <a:cubicBezTo>
                        <a:pt x="543892" y="89249"/>
                        <a:pt x="501601" y="106966"/>
                        <a:pt x="454357" y="111062"/>
                      </a:cubicBezTo>
                      <a:cubicBezTo>
                        <a:pt x="394731" y="116110"/>
                        <a:pt x="346439" y="52578"/>
                        <a:pt x="368251" y="0"/>
                      </a:cubicBezTo>
                      <a:lnTo>
                        <a:pt x="368251" y="0"/>
                      </a:lnTo>
                      <a:close/>
                    </a:path>
                  </a:pathLst>
                </a:custGeom>
                <a:grpFill/>
                <a:ln w="9525" cap="flat">
                  <a:noFill/>
                  <a:prstDash val="solid"/>
                  <a:miter/>
                </a:ln>
              </p:spPr>
              <p:txBody>
                <a:bodyPr rtlCol="0" anchor="ctr"/>
                <a:lstStyle/>
                <a:p>
                  <a:endParaRPr lang="en-US"/>
                </a:p>
              </p:txBody>
            </p:sp>
          </p:grpSp>
          <p:grpSp>
            <p:nvGrpSpPr>
              <p:cNvPr id="108" name="Group 22">
                <a:extLst>
                  <a:ext uri="{FF2B5EF4-FFF2-40B4-BE49-F238E27FC236}">
                    <a16:creationId xmlns:a16="http://schemas.microsoft.com/office/drawing/2014/main" id="{9F217827-E75C-F525-BD09-990CE4C195C0}"/>
                  </a:ext>
                </a:extLst>
              </p:cNvPr>
              <p:cNvGrpSpPr/>
              <p:nvPr/>
            </p:nvGrpSpPr>
            <p:grpSpPr>
              <a:xfrm>
                <a:off x="4410280" y="2192200"/>
                <a:ext cx="1142752" cy="1347670"/>
                <a:chOff x="4410280" y="2192200"/>
                <a:chExt cx="1142752" cy="1347670"/>
              </a:xfrm>
              <a:grpFill/>
            </p:grpSpPr>
            <p:sp>
              <p:nvSpPr>
                <p:cNvPr id="115" name="Freeform: Shape 29">
                  <a:extLst>
                    <a:ext uri="{FF2B5EF4-FFF2-40B4-BE49-F238E27FC236}">
                      <a16:creationId xmlns:a16="http://schemas.microsoft.com/office/drawing/2014/main" id="{317E11EB-32AD-3828-04B1-2BAA99B240AA}"/>
                    </a:ext>
                  </a:extLst>
                </p:cNvPr>
                <p:cNvSpPr/>
                <p:nvPr/>
              </p:nvSpPr>
              <p:spPr>
                <a:xfrm>
                  <a:off x="4410412" y="2192200"/>
                  <a:ext cx="1142620" cy="1347670"/>
                </a:xfrm>
                <a:custGeom>
                  <a:avLst/>
                  <a:gdLst>
                    <a:gd name="connsiteX0" fmla="*/ 1140715 w 1142620"/>
                    <a:gd name="connsiteY0" fmla="*/ 1126119 h 1347670"/>
                    <a:gd name="connsiteX1" fmla="*/ 1109283 w 1142620"/>
                    <a:gd name="connsiteY1" fmla="*/ 1128691 h 1347670"/>
                    <a:gd name="connsiteX2" fmla="*/ 1077755 w 1142620"/>
                    <a:gd name="connsiteY2" fmla="*/ 1129072 h 1347670"/>
                    <a:gd name="connsiteX3" fmla="*/ 1077755 w 1142620"/>
                    <a:gd name="connsiteY3" fmla="*/ 1129072 h 1347670"/>
                    <a:gd name="connsiteX4" fmla="*/ 1116617 w 1142620"/>
                    <a:gd name="connsiteY4" fmla="*/ 1127738 h 1347670"/>
                    <a:gd name="connsiteX5" fmla="*/ 1133095 w 1142620"/>
                    <a:gd name="connsiteY5" fmla="*/ 1126595 h 1347670"/>
                    <a:gd name="connsiteX6" fmla="*/ 1140715 w 1142620"/>
                    <a:gd name="connsiteY6" fmla="*/ 1126119 h 1347670"/>
                    <a:gd name="connsiteX7" fmla="*/ 1140715 w 1142620"/>
                    <a:gd name="connsiteY7" fmla="*/ 1126119 h 1347670"/>
                    <a:gd name="connsiteX8" fmla="*/ 1140715 w 1142620"/>
                    <a:gd name="connsiteY8" fmla="*/ 1126119 h 1347670"/>
                    <a:gd name="connsiteX9" fmla="*/ 1142525 w 1142620"/>
                    <a:gd name="connsiteY9" fmla="*/ 1125928 h 1347670"/>
                    <a:gd name="connsiteX10" fmla="*/ 1142525 w 1142620"/>
                    <a:gd name="connsiteY10" fmla="*/ 1125928 h 1347670"/>
                    <a:gd name="connsiteX11" fmla="*/ 1140715 w 1142620"/>
                    <a:gd name="connsiteY11" fmla="*/ 1126119 h 1347670"/>
                    <a:gd name="connsiteX12" fmla="*/ 1142525 w 1142620"/>
                    <a:gd name="connsiteY12" fmla="*/ 1125928 h 1347670"/>
                    <a:gd name="connsiteX13" fmla="*/ 1142525 w 1142620"/>
                    <a:gd name="connsiteY13" fmla="*/ 1125928 h 1347670"/>
                    <a:gd name="connsiteX14" fmla="*/ 1142525 w 1142620"/>
                    <a:gd name="connsiteY14" fmla="*/ 1125928 h 1347670"/>
                    <a:gd name="connsiteX15" fmla="*/ 1142525 w 1142620"/>
                    <a:gd name="connsiteY15" fmla="*/ 1125833 h 1347670"/>
                    <a:gd name="connsiteX16" fmla="*/ 1142620 w 1142620"/>
                    <a:gd name="connsiteY16" fmla="*/ 1125928 h 1347670"/>
                    <a:gd name="connsiteX17" fmla="*/ 1142620 w 1142620"/>
                    <a:gd name="connsiteY17" fmla="*/ 1125928 h 1347670"/>
                    <a:gd name="connsiteX18" fmla="*/ 1142525 w 1142620"/>
                    <a:gd name="connsiteY18" fmla="*/ 1125833 h 1347670"/>
                    <a:gd name="connsiteX19" fmla="*/ 1142525 w 1142620"/>
                    <a:gd name="connsiteY19" fmla="*/ 1125833 h 1347670"/>
                    <a:gd name="connsiteX20" fmla="*/ 107538 w 1142620"/>
                    <a:gd name="connsiteY20" fmla="*/ 148568 h 1347670"/>
                    <a:gd name="connsiteX21" fmla="*/ 106205 w 1142620"/>
                    <a:gd name="connsiteY21" fmla="*/ 149425 h 1347670"/>
                    <a:gd name="connsiteX22" fmla="*/ 108586 w 1142620"/>
                    <a:gd name="connsiteY22" fmla="*/ 151426 h 1347670"/>
                    <a:gd name="connsiteX23" fmla="*/ 107538 w 1142620"/>
                    <a:gd name="connsiteY23" fmla="*/ 148568 h 1347670"/>
                    <a:gd name="connsiteX24" fmla="*/ 107538 w 1142620"/>
                    <a:gd name="connsiteY24" fmla="*/ 148568 h 1347670"/>
                    <a:gd name="connsiteX25" fmla="*/ 194502 w 1142620"/>
                    <a:gd name="connsiteY25" fmla="*/ 114373 h 1347670"/>
                    <a:gd name="connsiteX26" fmla="*/ 202217 w 1142620"/>
                    <a:gd name="connsiteY26" fmla="*/ 185716 h 1347670"/>
                    <a:gd name="connsiteX27" fmla="*/ 147162 w 1142620"/>
                    <a:gd name="connsiteY27" fmla="*/ 199146 h 1347670"/>
                    <a:gd name="connsiteX28" fmla="*/ 91917 w 1142620"/>
                    <a:gd name="connsiteY28" fmla="*/ 477371 h 1347670"/>
                    <a:gd name="connsiteX29" fmla="*/ 199359 w 1142620"/>
                    <a:gd name="connsiteY29" fmla="*/ 900853 h 1347670"/>
                    <a:gd name="connsiteX30" fmla="*/ 261367 w 1142620"/>
                    <a:gd name="connsiteY30" fmla="*/ 1106688 h 1347670"/>
                    <a:gd name="connsiteX31" fmla="*/ 329280 w 1142620"/>
                    <a:gd name="connsiteY31" fmla="*/ 1323286 h 1347670"/>
                    <a:gd name="connsiteX32" fmla="*/ 266415 w 1142620"/>
                    <a:gd name="connsiteY32" fmla="*/ 1347670 h 1347670"/>
                    <a:gd name="connsiteX33" fmla="*/ 111158 w 1142620"/>
                    <a:gd name="connsiteY33" fmla="*/ 850275 h 1347670"/>
                    <a:gd name="connsiteX34" fmla="*/ 28386 w 1142620"/>
                    <a:gd name="connsiteY34" fmla="*/ 501088 h 1347670"/>
                    <a:gd name="connsiteX35" fmla="*/ 33910 w 1142620"/>
                    <a:gd name="connsiteY35" fmla="*/ 202956 h 1347670"/>
                    <a:gd name="connsiteX36" fmla="*/ 98109 w 1142620"/>
                    <a:gd name="connsiteY36" fmla="*/ 147520 h 1347670"/>
                    <a:gd name="connsiteX37" fmla="*/ 194502 w 1142620"/>
                    <a:gd name="connsiteY37" fmla="*/ 114373 h 1347670"/>
                    <a:gd name="connsiteX38" fmla="*/ 194502 w 1142620"/>
                    <a:gd name="connsiteY38" fmla="*/ 114373 h 1347670"/>
                    <a:gd name="connsiteX39" fmla="*/ 750285 w 1142620"/>
                    <a:gd name="connsiteY39" fmla="*/ 73 h 1347670"/>
                    <a:gd name="connsiteX40" fmla="*/ 832772 w 1142620"/>
                    <a:gd name="connsiteY40" fmla="*/ 20076 h 1347670"/>
                    <a:gd name="connsiteX41" fmla="*/ 973647 w 1142620"/>
                    <a:gd name="connsiteY41" fmla="*/ 282966 h 1347670"/>
                    <a:gd name="connsiteX42" fmla="*/ 1059086 w 1142620"/>
                    <a:gd name="connsiteY42" fmla="*/ 631486 h 1347670"/>
                    <a:gd name="connsiteX43" fmla="*/ 1141858 w 1142620"/>
                    <a:gd name="connsiteY43" fmla="*/ 1121642 h 1347670"/>
                    <a:gd name="connsiteX44" fmla="*/ 1142525 w 1142620"/>
                    <a:gd name="connsiteY44" fmla="*/ 1125928 h 1347670"/>
                    <a:gd name="connsiteX45" fmla="*/ 1077755 w 1142620"/>
                    <a:gd name="connsiteY45" fmla="*/ 1129167 h 1347670"/>
                    <a:gd name="connsiteX46" fmla="*/ 1077755 w 1142620"/>
                    <a:gd name="connsiteY46" fmla="*/ 1129167 h 1347670"/>
                    <a:gd name="connsiteX47" fmla="*/ 1003746 w 1142620"/>
                    <a:gd name="connsiteY47" fmla="*/ 716734 h 1347670"/>
                    <a:gd name="connsiteX48" fmla="*/ 906210 w 1142620"/>
                    <a:gd name="connsiteY48" fmla="*/ 290872 h 1347670"/>
                    <a:gd name="connsiteX49" fmla="*/ 730283 w 1142620"/>
                    <a:gd name="connsiteY49" fmla="*/ 68463 h 1347670"/>
                    <a:gd name="connsiteX50" fmla="*/ 675228 w 1142620"/>
                    <a:gd name="connsiteY50" fmla="*/ 81607 h 1347670"/>
                    <a:gd name="connsiteX51" fmla="*/ 657321 w 1142620"/>
                    <a:gd name="connsiteY51" fmla="*/ 9789 h 1347670"/>
                    <a:gd name="connsiteX52" fmla="*/ 750285 w 1142620"/>
                    <a:gd name="connsiteY52" fmla="*/ 73 h 1347670"/>
                    <a:gd name="connsiteX53" fmla="*/ 750285 w 1142620"/>
                    <a:gd name="connsiteY53" fmla="*/ 73 h 13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42620" h="1347670">
                      <a:moveTo>
                        <a:pt x="1140715" y="1126119"/>
                      </a:moveTo>
                      <a:lnTo>
                        <a:pt x="1109283" y="1128691"/>
                      </a:lnTo>
                      <a:cubicBezTo>
                        <a:pt x="1099281" y="1129167"/>
                        <a:pt x="1089566" y="1129357"/>
                        <a:pt x="1077755" y="1129072"/>
                      </a:cubicBezTo>
                      <a:lnTo>
                        <a:pt x="1077755" y="1129072"/>
                      </a:lnTo>
                      <a:lnTo>
                        <a:pt x="1116617" y="1127738"/>
                      </a:lnTo>
                      <a:lnTo>
                        <a:pt x="1133095" y="1126595"/>
                      </a:lnTo>
                      <a:lnTo>
                        <a:pt x="1140715" y="1126119"/>
                      </a:lnTo>
                      <a:lnTo>
                        <a:pt x="1140715" y="1126119"/>
                      </a:lnTo>
                      <a:lnTo>
                        <a:pt x="1140715" y="1126119"/>
                      </a:lnTo>
                      <a:close/>
                      <a:moveTo>
                        <a:pt x="1142525" y="1125928"/>
                      </a:moveTo>
                      <a:cubicBezTo>
                        <a:pt x="1142525" y="1125928"/>
                        <a:pt x="1142525" y="1125928"/>
                        <a:pt x="1142525" y="1125928"/>
                      </a:cubicBezTo>
                      <a:lnTo>
                        <a:pt x="1140715" y="1126119"/>
                      </a:lnTo>
                      <a:lnTo>
                        <a:pt x="1142525" y="1125928"/>
                      </a:lnTo>
                      <a:lnTo>
                        <a:pt x="1142525" y="1125928"/>
                      </a:lnTo>
                      <a:lnTo>
                        <a:pt x="1142525" y="1125928"/>
                      </a:lnTo>
                      <a:close/>
                      <a:moveTo>
                        <a:pt x="1142525" y="1125833"/>
                      </a:moveTo>
                      <a:cubicBezTo>
                        <a:pt x="1142525" y="1125833"/>
                        <a:pt x="1142525" y="1125928"/>
                        <a:pt x="1142620" y="1125928"/>
                      </a:cubicBezTo>
                      <a:cubicBezTo>
                        <a:pt x="1142620" y="1125928"/>
                        <a:pt x="1142620" y="1125928"/>
                        <a:pt x="1142620" y="1125928"/>
                      </a:cubicBezTo>
                      <a:cubicBezTo>
                        <a:pt x="1142525" y="1125928"/>
                        <a:pt x="1142525" y="1125833"/>
                        <a:pt x="1142525" y="1125833"/>
                      </a:cubicBezTo>
                      <a:lnTo>
                        <a:pt x="1142525" y="1125833"/>
                      </a:lnTo>
                      <a:close/>
                      <a:moveTo>
                        <a:pt x="107538" y="148568"/>
                      </a:moveTo>
                      <a:cubicBezTo>
                        <a:pt x="107062" y="148854"/>
                        <a:pt x="106681" y="149140"/>
                        <a:pt x="106205" y="149425"/>
                      </a:cubicBezTo>
                      <a:cubicBezTo>
                        <a:pt x="106967" y="150283"/>
                        <a:pt x="107824" y="150949"/>
                        <a:pt x="108586" y="151426"/>
                      </a:cubicBezTo>
                      <a:cubicBezTo>
                        <a:pt x="108300" y="150568"/>
                        <a:pt x="107919" y="149616"/>
                        <a:pt x="107538" y="148568"/>
                      </a:cubicBezTo>
                      <a:lnTo>
                        <a:pt x="107538" y="148568"/>
                      </a:lnTo>
                      <a:close/>
                      <a:moveTo>
                        <a:pt x="194502" y="114373"/>
                      </a:moveTo>
                      <a:cubicBezTo>
                        <a:pt x="185548" y="149140"/>
                        <a:pt x="200788" y="182382"/>
                        <a:pt x="202217" y="185716"/>
                      </a:cubicBezTo>
                      <a:cubicBezTo>
                        <a:pt x="183834" y="190002"/>
                        <a:pt x="165165" y="191907"/>
                        <a:pt x="147162" y="199146"/>
                      </a:cubicBezTo>
                      <a:cubicBezTo>
                        <a:pt x="30481" y="246009"/>
                        <a:pt x="70867" y="382597"/>
                        <a:pt x="91917" y="477371"/>
                      </a:cubicBezTo>
                      <a:cubicBezTo>
                        <a:pt x="123540" y="619579"/>
                        <a:pt x="159354" y="760740"/>
                        <a:pt x="199359" y="900853"/>
                      </a:cubicBezTo>
                      <a:cubicBezTo>
                        <a:pt x="219076" y="969718"/>
                        <a:pt x="239745" y="1038394"/>
                        <a:pt x="261367" y="1106688"/>
                      </a:cubicBezTo>
                      <a:cubicBezTo>
                        <a:pt x="279179" y="1162885"/>
                        <a:pt x="310802" y="1262993"/>
                        <a:pt x="329280" y="1323286"/>
                      </a:cubicBezTo>
                      <a:cubicBezTo>
                        <a:pt x="301848" y="1335383"/>
                        <a:pt x="272130" y="1344908"/>
                        <a:pt x="266415" y="1347670"/>
                      </a:cubicBezTo>
                      <a:cubicBezTo>
                        <a:pt x="244984" y="1284615"/>
                        <a:pt x="154687" y="1009247"/>
                        <a:pt x="111158" y="850275"/>
                      </a:cubicBezTo>
                      <a:cubicBezTo>
                        <a:pt x="80678" y="738451"/>
                        <a:pt x="58389" y="629104"/>
                        <a:pt x="28386" y="501088"/>
                      </a:cubicBezTo>
                      <a:cubicBezTo>
                        <a:pt x="7240" y="410506"/>
                        <a:pt x="-25812" y="286109"/>
                        <a:pt x="33910" y="202956"/>
                      </a:cubicBezTo>
                      <a:cubicBezTo>
                        <a:pt x="50579" y="179715"/>
                        <a:pt x="71343" y="162284"/>
                        <a:pt x="98109" y="147520"/>
                      </a:cubicBezTo>
                      <a:cubicBezTo>
                        <a:pt x="124874" y="132757"/>
                        <a:pt x="165831" y="124851"/>
                        <a:pt x="194502" y="114373"/>
                      </a:cubicBezTo>
                      <a:lnTo>
                        <a:pt x="194502" y="114373"/>
                      </a:lnTo>
                      <a:close/>
                      <a:moveTo>
                        <a:pt x="750285" y="73"/>
                      </a:moveTo>
                      <a:cubicBezTo>
                        <a:pt x="778765" y="931"/>
                        <a:pt x="807245" y="7027"/>
                        <a:pt x="832772" y="20076"/>
                      </a:cubicBezTo>
                      <a:cubicBezTo>
                        <a:pt x="923831" y="66844"/>
                        <a:pt x="951263" y="192574"/>
                        <a:pt x="973647" y="282966"/>
                      </a:cubicBezTo>
                      <a:cubicBezTo>
                        <a:pt x="1005270" y="410506"/>
                        <a:pt x="1035369" y="518043"/>
                        <a:pt x="1059086" y="631486"/>
                      </a:cubicBezTo>
                      <a:cubicBezTo>
                        <a:pt x="1090709" y="782647"/>
                        <a:pt x="1135858" y="1081637"/>
                        <a:pt x="1141858" y="1121642"/>
                      </a:cubicBezTo>
                      <a:lnTo>
                        <a:pt x="1142525" y="1125928"/>
                      </a:lnTo>
                      <a:lnTo>
                        <a:pt x="1077755" y="1129167"/>
                      </a:lnTo>
                      <a:cubicBezTo>
                        <a:pt x="1077755" y="1129167"/>
                        <a:pt x="1077755" y="1129167"/>
                        <a:pt x="1077755" y="1129167"/>
                      </a:cubicBezTo>
                      <a:cubicBezTo>
                        <a:pt x="1065373" y="1060397"/>
                        <a:pt x="1032321" y="856466"/>
                        <a:pt x="1003746" y="716734"/>
                      </a:cubicBezTo>
                      <a:cubicBezTo>
                        <a:pt x="975171" y="577003"/>
                        <a:pt x="942976" y="431842"/>
                        <a:pt x="906210" y="290872"/>
                      </a:cubicBezTo>
                      <a:cubicBezTo>
                        <a:pt x="881731" y="196955"/>
                        <a:pt x="855441" y="56938"/>
                        <a:pt x="730283" y="68463"/>
                      </a:cubicBezTo>
                      <a:cubicBezTo>
                        <a:pt x="711043" y="70177"/>
                        <a:pt x="693516" y="77035"/>
                        <a:pt x="675228" y="81607"/>
                      </a:cubicBezTo>
                      <a:cubicBezTo>
                        <a:pt x="677800" y="48270"/>
                        <a:pt x="665132" y="25029"/>
                        <a:pt x="657321" y="9789"/>
                      </a:cubicBezTo>
                      <a:cubicBezTo>
                        <a:pt x="687611" y="6074"/>
                        <a:pt x="722949" y="-784"/>
                        <a:pt x="750285" y="73"/>
                      </a:cubicBezTo>
                      <a:lnTo>
                        <a:pt x="750285" y="73"/>
                      </a:lnTo>
                      <a:close/>
                    </a:path>
                  </a:pathLst>
                </a:custGeom>
                <a:grpFill/>
                <a:ln w="9525" cap="flat">
                  <a:noFill/>
                  <a:prstDash val="solid"/>
                  <a:miter/>
                </a:ln>
              </p:spPr>
              <p:txBody>
                <a:bodyPr rtlCol="0" anchor="ctr"/>
                <a:lstStyle/>
                <a:p>
                  <a:endParaRPr lang="en-US"/>
                </a:p>
              </p:txBody>
            </p:sp>
            <p:sp>
              <p:nvSpPr>
                <p:cNvPr id="116" name="Freeform: Shape 30">
                  <a:extLst>
                    <a:ext uri="{FF2B5EF4-FFF2-40B4-BE49-F238E27FC236}">
                      <a16:creationId xmlns:a16="http://schemas.microsoft.com/office/drawing/2014/main" id="{CFBEFA00-3531-DB09-8DCC-67AAFDE76246}"/>
                    </a:ext>
                  </a:extLst>
                </p:cNvPr>
                <p:cNvSpPr/>
                <p:nvPr/>
              </p:nvSpPr>
              <p:spPr>
                <a:xfrm>
                  <a:off x="4515854" y="2236850"/>
                  <a:ext cx="1006221" cy="1302924"/>
                </a:xfrm>
                <a:custGeom>
                  <a:avLst/>
                  <a:gdLst>
                    <a:gd name="connsiteX0" fmla="*/ 0 w 1006221"/>
                    <a:gd name="connsiteY0" fmla="*/ 784670 h 1302924"/>
                    <a:gd name="connsiteX1" fmla="*/ 40196 w 1006221"/>
                    <a:gd name="connsiteY1" fmla="*/ 891064 h 1302924"/>
                    <a:gd name="connsiteX2" fmla="*/ 172974 w 1006221"/>
                    <a:gd name="connsiteY2" fmla="*/ 1273207 h 1302924"/>
                    <a:gd name="connsiteX3" fmla="*/ 196310 w 1006221"/>
                    <a:gd name="connsiteY3" fmla="*/ 1290638 h 1302924"/>
                    <a:gd name="connsiteX4" fmla="*/ 160973 w 1006221"/>
                    <a:gd name="connsiteY4" fmla="*/ 1302925 h 1302924"/>
                    <a:gd name="connsiteX5" fmla="*/ 52102 w 1006221"/>
                    <a:gd name="connsiteY5" fmla="*/ 964787 h 1302924"/>
                    <a:gd name="connsiteX6" fmla="*/ 14097 w 1006221"/>
                    <a:gd name="connsiteY6" fmla="*/ 835533 h 1302924"/>
                    <a:gd name="connsiteX7" fmla="*/ 0 w 1006221"/>
                    <a:gd name="connsiteY7" fmla="*/ 784670 h 1302924"/>
                    <a:gd name="connsiteX8" fmla="*/ 0 w 1006221"/>
                    <a:gd name="connsiteY8" fmla="*/ 784670 h 1302924"/>
                    <a:gd name="connsiteX9" fmla="*/ 565976 w 1006221"/>
                    <a:gd name="connsiteY9" fmla="*/ 0 h 1302924"/>
                    <a:gd name="connsiteX10" fmla="*/ 572262 w 1006221"/>
                    <a:gd name="connsiteY10" fmla="*/ 23527 h 1302924"/>
                    <a:gd name="connsiteX11" fmla="*/ 768668 w 1006221"/>
                    <a:gd name="connsiteY11" fmla="*/ 103823 h 1302924"/>
                    <a:gd name="connsiteX12" fmla="*/ 887063 w 1006221"/>
                    <a:gd name="connsiteY12" fmla="*/ 528923 h 1302924"/>
                    <a:gd name="connsiteX13" fmla="*/ 945833 w 1006221"/>
                    <a:gd name="connsiteY13" fmla="*/ 821150 h 1302924"/>
                    <a:gd name="connsiteX14" fmla="*/ 989267 w 1006221"/>
                    <a:gd name="connsiteY14" fmla="*/ 1063371 h 1302924"/>
                    <a:gd name="connsiteX15" fmla="*/ 1006221 w 1006221"/>
                    <a:gd name="connsiteY15" fmla="*/ 1080707 h 1302924"/>
                    <a:gd name="connsiteX16" fmla="*/ 1004697 w 1006221"/>
                    <a:gd name="connsiteY16" fmla="*/ 1083088 h 1302924"/>
                    <a:gd name="connsiteX17" fmla="*/ 970217 w 1006221"/>
                    <a:gd name="connsiteY17" fmla="*/ 1090613 h 1302924"/>
                    <a:gd name="connsiteX18" fmla="*/ 959834 w 1006221"/>
                    <a:gd name="connsiteY18" fmla="*/ 1016222 h 1302924"/>
                    <a:gd name="connsiteX19" fmla="*/ 851821 w 1006221"/>
                    <a:gd name="connsiteY19" fmla="*/ 455771 h 1302924"/>
                    <a:gd name="connsiteX20" fmla="*/ 794385 w 1006221"/>
                    <a:gd name="connsiteY20" fmla="*/ 222218 h 1302924"/>
                    <a:gd name="connsiteX21" fmla="*/ 739616 w 1006221"/>
                    <a:gd name="connsiteY21" fmla="*/ 78486 h 1302924"/>
                    <a:gd name="connsiteX22" fmla="*/ 624554 w 1006221"/>
                    <a:gd name="connsiteY22" fmla="*/ 24098 h 1302924"/>
                    <a:gd name="connsiteX23" fmla="*/ 569405 w 1006221"/>
                    <a:gd name="connsiteY23" fmla="*/ 37147 h 1302924"/>
                    <a:gd name="connsiteX24" fmla="*/ 565976 w 1006221"/>
                    <a:gd name="connsiteY24" fmla="*/ 0 h 1302924"/>
                    <a:gd name="connsiteX25" fmla="*/ 565976 w 1006221"/>
                    <a:gd name="connsiteY25" fmla="*/ 0 h 130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6221" h="1302924">
                      <a:moveTo>
                        <a:pt x="0" y="784670"/>
                      </a:moveTo>
                      <a:cubicBezTo>
                        <a:pt x="15240" y="815816"/>
                        <a:pt x="30671" y="860870"/>
                        <a:pt x="40196" y="891064"/>
                      </a:cubicBezTo>
                      <a:cubicBezTo>
                        <a:pt x="80486" y="1019842"/>
                        <a:pt x="125158" y="1147096"/>
                        <a:pt x="172974" y="1273207"/>
                      </a:cubicBezTo>
                      <a:cubicBezTo>
                        <a:pt x="176879" y="1283494"/>
                        <a:pt x="182499" y="1292828"/>
                        <a:pt x="196310" y="1290638"/>
                      </a:cubicBezTo>
                      <a:cubicBezTo>
                        <a:pt x="190024" y="1293686"/>
                        <a:pt x="166402" y="1302067"/>
                        <a:pt x="160973" y="1302925"/>
                      </a:cubicBezTo>
                      <a:cubicBezTo>
                        <a:pt x="142399" y="1260634"/>
                        <a:pt x="56102" y="978027"/>
                        <a:pt x="52102" y="964787"/>
                      </a:cubicBezTo>
                      <a:cubicBezTo>
                        <a:pt x="39338" y="922877"/>
                        <a:pt x="26765" y="878681"/>
                        <a:pt x="14097" y="835533"/>
                      </a:cubicBezTo>
                      <a:cubicBezTo>
                        <a:pt x="12002" y="825056"/>
                        <a:pt x="2000" y="795242"/>
                        <a:pt x="0" y="784670"/>
                      </a:cubicBezTo>
                      <a:lnTo>
                        <a:pt x="0" y="784670"/>
                      </a:lnTo>
                      <a:close/>
                      <a:moveTo>
                        <a:pt x="565976" y="0"/>
                      </a:moveTo>
                      <a:cubicBezTo>
                        <a:pt x="569881" y="11811"/>
                        <a:pt x="569976" y="15811"/>
                        <a:pt x="572262" y="23527"/>
                      </a:cubicBezTo>
                      <a:cubicBezTo>
                        <a:pt x="654749" y="-3810"/>
                        <a:pt x="737140" y="18002"/>
                        <a:pt x="768668" y="103823"/>
                      </a:cubicBezTo>
                      <a:cubicBezTo>
                        <a:pt x="820293" y="240887"/>
                        <a:pt x="854012" y="386524"/>
                        <a:pt x="887063" y="528923"/>
                      </a:cubicBezTo>
                      <a:cubicBezTo>
                        <a:pt x="909161" y="624078"/>
                        <a:pt x="928592" y="725138"/>
                        <a:pt x="945833" y="821150"/>
                      </a:cubicBezTo>
                      <a:cubicBezTo>
                        <a:pt x="960787" y="904875"/>
                        <a:pt x="972788" y="990410"/>
                        <a:pt x="989267" y="1063371"/>
                      </a:cubicBezTo>
                      <a:cubicBezTo>
                        <a:pt x="992886" y="1075754"/>
                        <a:pt x="993934" y="1081469"/>
                        <a:pt x="1006221" y="1080707"/>
                      </a:cubicBezTo>
                      <a:cubicBezTo>
                        <a:pt x="1005745" y="1081469"/>
                        <a:pt x="1005173" y="1082326"/>
                        <a:pt x="1004697" y="1083088"/>
                      </a:cubicBezTo>
                      <a:cubicBezTo>
                        <a:pt x="990314" y="1089946"/>
                        <a:pt x="986695" y="1093565"/>
                        <a:pt x="970217" y="1090613"/>
                      </a:cubicBezTo>
                      <a:cubicBezTo>
                        <a:pt x="966407" y="1064038"/>
                        <a:pt x="963263" y="1038320"/>
                        <a:pt x="959834" y="1016222"/>
                      </a:cubicBezTo>
                      <a:cubicBezTo>
                        <a:pt x="929926" y="838486"/>
                        <a:pt x="893731" y="638747"/>
                        <a:pt x="851821" y="455771"/>
                      </a:cubicBezTo>
                      <a:cubicBezTo>
                        <a:pt x="833819" y="377190"/>
                        <a:pt x="815245" y="300038"/>
                        <a:pt x="794385" y="222218"/>
                      </a:cubicBezTo>
                      <a:cubicBezTo>
                        <a:pt x="782003" y="175831"/>
                        <a:pt x="758762" y="103918"/>
                        <a:pt x="739616" y="78486"/>
                      </a:cubicBezTo>
                      <a:cubicBezTo>
                        <a:pt x="710184" y="39338"/>
                        <a:pt x="672465" y="19717"/>
                        <a:pt x="624554" y="24098"/>
                      </a:cubicBezTo>
                      <a:cubicBezTo>
                        <a:pt x="605219" y="25813"/>
                        <a:pt x="587693" y="32576"/>
                        <a:pt x="569405" y="37147"/>
                      </a:cubicBezTo>
                      <a:cubicBezTo>
                        <a:pt x="570262" y="23336"/>
                        <a:pt x="567976" y="13240"/>
                        <a:pt x="565976" y="0"/>
                      </a:cubicBezTo>
                      <a:lnTo>
                        <a:pt x="565976" y="0"/>
                      </a:lnTo>
                      <a:close/>
                    </a:path>
                  </a:pathLst>
                </a:custGeom>
                <a:grpFill/>
                <a:ln w="9525" cap="flat">
                  <a:noFill/>
                  <a:prstDash val="solid"/>
                  <a:miter/>
                </a:ln>
              </p:spPr>
              <p:txBody>
                <a:bodyPr rtlCol="0" anchor="ctr"/>
                <a:lstStyle/>
                <a:p>
                  <a:endParaRPr lang="en-US"/>
                </a:p>
              </p:txBody>
            </p:sp>
            <p:sp>
              <p:nvSpPr>
                <p:cNvPr id="117" name="Freeform: Shape 31">
                  <a:extLst>
                    <a:ext uri="{FF2B5EF4-FFF2-40B4-BE49-F238E27FC236}">
                      <a16:creationId xmlns:a16="http://schemas.microsoft.com/office/drawing/2014/main" id="{AED38FFB-4E08-8B2F-F716-7651537A8D78}"/>
                    </a:ext>
                  </a:extLst>
                </p:cNvPr>
                <p:cNvSpPr/>
                <p:nvPr/>
              </p:nvSpPr>
              <p:spPr>
                <a:xfrm>
                  <a:off x="4410280" y="2192273"/>
                  <a:ext cx="1142752" cy="1127664"/>
                </a:xfrm>
                <a:custGeom>
                  <a:avLst/>
                  <a:gdLst>
                    <a:gd name="connsiteX0" fmla="*/ 1077125 w 1142752"/>
                    <a:gd name="connsiteY0" fmla="*/ 713423 h 1127664"/>
                    <a:gd name="connsiteX1" fmla="*/ 1142752 w 1142752"/>
                    <a:gd name="connsiteY1" fmla="*/ 1125855 h 1127664"/>
                    <a:gd name="connsiteX2" fmla="*/ 1122559 w 1142752"/>
                    <a:gd name="connsiteY2" fmla="*/ 1127665 h 1127664"/>
                    <a:gd name="connsiteX3" fmla="*/ 1132561 w 1142752"/>
                    <a:gd name="connsiteY3" fmla="*/ 1112711 h 1127664"/>
                    <a:gd name="connsiteX4" fmla="*/ 1077125 w 1142752"/>
                    <a:gd name="connsiteY4" fmla="*/ 713423 h 1127664"/>
                    <a:gd name="connsiteX5" fmla="*/ 1077125 w 1142752"/>
                    <a:gd name="connsiteY5" fmla="*/ 713423 h 1127664"/>
                    <a:gd name="connsiteX6" fmla="*/ 85287 w 1142752"/>
                    <a:gd name="connsiteY6" fmla="*/ 250127 h 1127664"/>
                    <a:gd name="connsiteX7" fmla="*/ 79572 w 1142752"/>
                    <a:gd name="connsiteY7" fmla="*/ 422339 h 1127664"/>
                    <a:gd name="connsiteX8" fmla="*/ 112242 w 1142752"/>
                    <a:gd name="connsiteY8" fmla="*/ 565976 h 1127664"/>
                    <a:gd name="connsiteX9" fmla="*/ 149104 w 1142752"/>
                    <a:gd name="connsiteY9" fmla="*/ 715328 h 1127664"/>
                    <a:gd name="connsiteX10" fmla="*/ 71285 w 1142752"/>
                    <a:gd name="connsiteY10" fmla="*/ 416052 h 1127664"/>
                    <a:gd name="connsiteX11" fmla="*/ 61760 w 1142752"/>
                    <a:gd name="connsiteY11" fmla="*/ 328232 h 1127664"/>
                    <a:gd name="connsiteX12" fmla="*/ 85287 w 1142752"/>
                    <a:gd name="connsiteY12" fmla="*/ 250127 h 1127664"/>
                    <a:gd name="connsiteX13" fmla="*/ 85287 w 1142752"/>
                    <a:gd name="connsiteY13" fmla="*/ 250127 h 1127664"/>
                    <a:gd name="connsiteX14" fmla="*/ 16040 w 1142752"/>
                    <a:gd name="connsiteY14" fmla="*/ 235553 h 1127664"/>
                    <a:gd name="connsiteX15" fmla="*/ 5277 w 1142752"/>
                    <a:gd name="connsiteY15" fmla="*/ 294132 h 1127664"/>
                    <a:gd name="connsiteX16" fmla="*/ 81286 w 1142752"/>
                    <a:gd name="connsiteY16" fmla="*/ 710089 h 1127664"/>
                    <a:gd name="connsiteX17" fmla="*/ 93669 w 1142752"/>
                    <a:gd name="connsiteY17" fmla="*/ 782670 h 1127664"/>
                    <a:gd name="connsiteX18" fmla="*/ 64046 w 1142752"/>
                    <a:gd name="connsiteY18" fmla="*/ 657225 h 1127664"/>
                    <a:gd name="connsiteX19" fmla="*/ 25374 w 1142752"/>
                    <a:gd name="connsiteY19" fmla="*/ 488061 h 1127664"/>
                    <a:gd name="connsiteX20" fmla="*/ 3276 w 1142752"/>
                    <a:gd name="connsiteY20" fmla="*/ 373761 h 1127664"/>
                    <a:gd name="connsiteX21" fmla="*/ 3181 w 1142752"/>
                    <a:gd name="connsiteY21" fmla="*/ 281845 h 1127664"/>
                    <a:gd name="connsiteX22" fmla="*/ 16040 w 1142752"/>
                    <a:gd name="connsiteY22" fmla="*/ 235553 h 1127664"/>
                    <a:gd name="connsiteX23" fmla="*/ 16040 w 1142752"/>
                    <a:gd name="connsiteY23" fmla="*/ 235553 h 1127664"/>
                    <a:gd name="connsiteX24" fmla="*/ 727462 w 1142752"/>
                    <a:gd name="connsiteY24" fmla="*/ 381 h 1127664"/>
                    <a:gd name="connsiteX25" fmla="*/ 832999 w 1142752"/>
                    <a:gd name="connsiteY25" fmla="*/ 20765 h 1127664"/>
                    <a:gd name="connsiteX26" fmla="*/ 795852 w 1142752"/>
                    <a:gd name="connsiteY26" fmla="*/ 10097 h 1127664"/>
                    <a:gd name="connsiteX27" fmla="*/ 675932 w 1142752"/>
                    <a:gd name="connsiteY27" fmla="*/ 13049 h 1127664"/>
                    <a:gd name="connsiteX28" fmla="*/ 665169 w 1142752"/>
                    <a:gd name="connsiteY28" fmla="*/ 25718 h 1127664"/>
                    <a:gd name="connsiteX29" fmla="*/ 657549 w 1142752"/>
                    <a:gd name="connsiteY29" fmla="*/ 10573 h 1127664"/>
                    <a:gd name="connsiteX30" fmla="*/ 693363 w 1142752"/>
                    <a:gd name="connsiteY30" fmla="*/ 4096 h 1127664"/>
                    <a:gd name="connsiteX31" fmla="*/ 727462 w 1142752"/>
                    <a:gd name="connsiteY31" fmla="*/ 381 h 1127664"/>
                    <a:gd name="connsiteX32" fmla="*/ 727462 w 1142752"/>
                    <a:gd name="connsiteY32" fmla="*/ 381 h 112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2752" h="1127664">
                      <a:moveTo>
                        <a:pt x="1077125" y="713423"/>
                      </a:moveTo>
                      <a:cubicBezTo>
                        <a:pt x="1086269" y="766096"/>
                        <a:pt x="1140657" y="1110520"/>
                        <a:pt x="1142752" y="1125855"/>
                      </a:cubicBezTo>
                      <a:cubicBezTo>
                        <a:pt x="1136466" y="1125951"/>
                        <a:pt x="1128846" y="1127570"/>
                        <a:pt x="1122559" y="1127665"/>
                      </a:cubicBezTo>
                      <a:cubicBezTo>
                        <a:pt x="1129417" y="1124141"/>
                        <a:pt x="1133132" y="1124522"/>
                        <a:pt x="1132561" y="1112711"/>
                      </a:cubicBezTo>
                      <a:cubicBezTo>
                        <a:pt x="1130275" y="1064514"/>
                        <a:pt x="1069219" y="720471"/>
                        <a:pt x="1077125" y="713423"/>
                      </a:cubicBezTo>
                      <a:lnTo>
                        <a:pt x="1077125" y="713423"/>
                      </a:lnTo>
                      <a:close/>
                      <a:moveTo>
                        <a:pt x="85287" y="250127"/>
                      </a:moveTo>
                      <a:cubicBezTo>
                        <a:pt x="53187" y="314611"/>
                        <a:pt x="72618" y="387477"/>
                        <a:pt x="79572" y="422339"/>
                      </a:cubicBezTo>
                      <a:cubicBezTo>
                        <a:pt x="82620" y="437483"/>
                        <a:pt x="103479" y="533686"/>
                        <a:pt x="112242" y="565976"/>
                      </a:cubicBezTo>
                      <a:cubicBezTo>
                        <a:pt x="119196" y="591789"/>
                        <a:pt x="141484" y="685705"/>
                        <a:pt x="149104" y="715328"/>
                      </a:cubicBezTo>
                      <a:cubicBezTo>
                        <a:pt x="133769" y="675037"/>
                        <a:pt x="80619" y="456724"/>
                        <a:pt x="71285" y="416052"/>
                      </a:cubicBezTo>
                      <a:cubicBezTo>
                        <a:pt x="66618" y="395954"/>
                        <a:pt x="62046" y="355187"/>
                        <a:pt x="61760" y="328232"/>
                      </a:cubicBezTo>
                      <a:cubicBezTo>
                        <a:pt x="61665" y="314039"/>
                        <a:pt x="68808" y="267462"/>
                        <a:pt x="85287" y="250127"/>
                      </a:cubicBezTo>
                      <a:lnTo>
                        <a:pt x="85287" y="250127"/>
                      </a:lnTo>
                      <a:close/>
                      <a:moveTo>
                        <a:pt x="16040" y="235553"/>
                      </a:moveTo>
                      <a:cubicBezTo>
                        <a:pt x="13563" y="249365"/>
                        <a:pt x="4991" y="283655"/>
                        <a:pt x="5277" y="294132"/>
                      </a:cubicBezTo>
                      <a:cubicBezTo>
                        <a:pt x="-5391" y="388620"/>
                        <a:pt x="71952" y="632651"/>
                        <a:pt x="81286" y="710089"/>
                      </a:cubicBezTo>
                      <a:cubicBezTo>
                        <a:pt x="87382" y="744570"/>
                        <a:pt x="95669" y="781526"/>
                        <a:pt x="93669" y="782670"/>
                      </a:cubicBezTo>
                      <a:cubicBezTo>
                        <a:pt x="86239" y="749808"/>
                        <a:pt x="70523" y="692182"/>
                        <a:pt x="64046" y="657225"/>
                      </a:cubicBezTo>
                      <a:cubicBezTo>
                        <a:pt x="62998" y="651891"/>
                        <a:pt x="36995" y="538544"/>
                        <a:pt x="25374" y="488061"/>
                      </a:cubicBezTo>
                      <a:cubicBezTo>
                        <a:pt x="14516" y="440817"/>
                        <a:pt x="8610" y="422910"/>
                        <a:pt x="3276" y="373761"/>
                      </a:cubicBezTo>
                      <a:cubicBezTo>
                        <a:pt x="-534" y="337757"/>
                        <a:pt x="-1581" y="302038"/>
                        <a:pt x="3181" y="281845"/>
                      </a:cubicBezTo>
                      <a:cubicBezTo>
                        <a:pt x="5467" y="266224"/>
                        <a:pt x="10230" y="246602"/>
                        <a:pt x="16040" y="235553"/>
                      </a:cubicBezTo>
                      <a:lnTo>
                        <a:pt x="16040" y="235553"/>
                      </a:lnTo>
                      <a:close/>
                      <a:moveTo>
                        <a:pt x="727462" y="381"/>
                      </a:moveTo>
                      <a:cubicBezTo>
                        <a:pt x="765086" y="-1429"/>
                        <a:pt x="809568" y="2858"/>
                        <a:pt x="832999" y="20765"/>
                      </a:cubicBezTo>
                      <a:cubicBezTo>
                        <a:pt x="815854" y="15526"/>
                        <a:pt x="804710" y="11811"/>
                        <a:pt x="795852" y="10097"/>
                      </a:cubicBezTo>
                      <a:cubicBezTo>
                        <a:pt x="781945" y="7525"/>
                        <a:pt x="734511" y="857"/>
                        <a:pt x="675932" y="13049"/>
                      </a:cubicBezTo>
                      <a:cubicBezTo>
                        <a:pt x="669550" y="14383"/>
                        <a:pt x="664121" y="17526"/>
                        <a:pt x="665169" y="25718"/>
                      </a:cubicBezTo>
                      <a:cubicBezTo>
                        <a:pt x="662216" y="19717"/>
                        <a:pt x="660311" y="16574"/>
                        <a:pt x="657549" y="10573"/>
                      </a:cubicBezTo>
                      <a:cubicBezTo>
                        <a:pt x="673741" y="6382"/>
                        <a:pt x="681361" y="6191"/>
                        <a:pt x="693363" y="4096"/>
                      </a:cubicBezTo>
                      <a:cubicBezTo>
                        <a:pt x="703174" y="2286"/>
                        <a:pt x="714984" y="953"/>
                        <a:pt x="727462" y="381"/>
                      </a:cubicBezTo>
                      <a:lnTo>
                        <a:pt x="727462" y="381"/>
                      </a:lnTo>
                      <a:close/>
                    </a:path>
                  </a:pathLst>
                </a:custGeom>
                <a:grpFill/>
                <a:ln w="9525" cap="flat">
                  <a:noFill/>
                  <a:prstDash val="solid"/>
                  <a:miter/>
                </a:ln>
              </p:spPr>
              <p:txBody>
                <a:bodyPr rtlCol="0" anchor="ctr"/>
                <a:lstStyle/>
                <a:p>
                  <a:endParaRPr lang="en-US"/>
                </a:p>
              </p:txBody>
            </p:sp>
            <p:sp>
              <p:nvSpPr>
                <p:cNvPr id="118" name="Freeform: Shape 32">
                  <a:extLst>
                    <a:ext uri="{FF2B5EF4-FFF2-40B4-BE49-F238E27FC236}">
                      <a16:creationId xmlns:a16="http://schemas.microsoft.com/office/drawing/2014/main" id="{3388E4BF-137F-CA19-FBA5-81AE01D6F565}"/>
                    </a:ext>
                  </a:extLst>
                </p:cNvPr>
                <p:cNvSpPr/>
                <p:nvPr/>
              </p:nvSpPr>
              <p:spPr>
                <a:xfrm>
                  <a:off x="4453370" y="2202748"/>
                  <a:ext cx="1077277" cy="1305689"/>
                </a:xfrm>
                <a:custGeom>
                  <a:avLst/>
                  <a:gdLst>
                    <a:gd name="connsiteX0" fmla="*/ 11049 w 1077277"/>
                    <a:gd name="connsiteY0" fmla="*/ 376621 h 1305689"/>
                    <a:gd name="connsiteX1" fmla="*/ 254984 w 1077277"/>
                    <a:gd name="connsiteY1" fmla="*/ 1305690 h 1305689"/>
                    <a:gd name="connsiteX2" fmla="*/ 11049 w 1077277"/>
                    <a:gd name="connsiteY2" fmla="*/ 376621 h 1305689"/>
                    <a:gd name="connsiteX3" fmla="*/ 11049 w 1077277"/>
                    <a:gd name="connsiteY3" fmla="*/ 376621 h 1305689"/>
                    <a:gd name="connsiteX4" fmla="*/ 871633 w 1077277"/>
                    <a:gd name="connsiteY4" fmla="*/ 148402 h 1305689"/>
                    <a:gd name="connsiteX5" fmla="*/ 1077278 w 1077277"/>
                    <a:gd name="connsiteY5" fmla="*/ 1079471 h 1305689"/>
                    <a:gd name="connsiteX6" fmla="*/ 871633 w 1077277"/>
                    <a:gd name="connsiteY6" fmla="*/ 148402 h 1305689"/>
                    <a:gd name="connsiteX7" fmla="*/ 871633 w 1077277"/>
                    <a:gd name="connsiteY7" fmla="*/ 148402 h 1305689"/>
                    <a:gd name="connsiteX8" fmla="*/ 133826 w 1077277"/>
                    <a:gd name="connsiteY8" fmla="*/ 120303 h 1305689"/>
                    <a:gd name="connsiteX9" fmla="*/ 147066 w 1077277"/>
                    <a:gd name="connsiteY9" fmla="*/ 130305 h 1305689"/>
                    <a:gd name="connsiteX10" fmla="*/ 146971 w 1077277"/>
                    <a:gd name="connsiteY10" fmla="*/ 130495 h 1305689"/>
                    <a:gd name="connsiteX11" fmla="*/ 0 w 1077277"/>
                    <a:gd name="connsiteY11" fmla="*/ 215077 h 1305689"/>
                    <a:gd name="connsiteX12" fmla="*/ 25908 w 1077277"/>
                    <a:gd name="connsiteY12" fmla="*/ 172500 h 1305689"/>
                    <a:gd name="connsiteX13" fmla="*/ 133826 w 1077277"/>
                    <a:gd name="connsiteY13" fmla="*/ 120303 h 1305689"/>
                    <a:gd name="connsiteX14" fmla="*/ 133826 w 1077277"/>
                    <a:gd name="connsiteY14" fmla="*/ 120303 h 1305689"/>
                    <a:gd name="connsiteX15" fmla="*/ 687419 w 1077277"/>
                    <a:gd name="connsiteY15" fmla="*/ 3 h 1305689"/>
                    <a:gd name="connsiteX16" fmla="*/ 783431 w 1077277"/>
                    <a:gd name="connsiteY16" fmla="*/ 15052 h 1305689"/>
                    <a:gd name="connsiteX17" fmla="*/ 817626 w 1077277"/>
                    <a:gd name="connsiteY17" fmla="*/ 37722 h 1305689"/>
                    <a:gd name="connsiteX18" fmla="*/ 748094 w 1077277"/>
                    <a:gd name="connsiteY18" fmla="*/ 20386 h 1305689"/>
                    <a:gd name="connsiteX19" fmla="*/ 654749 w 1077277"/>
                    <a:gd name="connsiteY19" fmla="*/ 19434 h 1305689"/>
                    <a:gd name="connsiteX20" fmla="*/ 632174 w 1077277"/>
                    <a:gd name="connsiteY20" fmla="*/ 12671 h 1305689"/>
                    <a:gd name="connsiteX21" fmla="*/ 651986 w 1077277"/>
                    <a:gd name="connsiteY21" fmla="*/ 4003 h 1305689"/>
                    <a:gd name="connsiteX22" fmla="*/ 687419 w 1077277"/>
                    <a:gd name="connsiteY22" fmla="*/ 3 h 1305689"/>
                    <a:gd name="connsiteX23" fmla="*/ 687419 w 1077277"/>
                    <a:gd name="connsiteY23" fmla="*/ 3 h 130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77277" h="1305689">
                      <a:moveTo>
                        <a:pt x="11049" y="376621"/>
                      </a:moveTo>
                      <a:cubicBezTo>
                        <a:pt x="63246" y="693994"/>
                        <a:pt x="169450" y="997080"/>
                        <a:pt x="254984" y="1305690"/>
                      </a:cubicBezTo>
                      <a:cubicBezTo>
                        <a:pt x="138303" y="1005366"/>
                        <a:pt x="34004" y="701805"/>
                        <a:pt x="11049" y="376621"/>
                      </a:cubicBezTo>
                      <a:lnTo>
                        <a:pt x="11049" y="376621"/>
                      </a:lnTo>
                      <a:close/>
                      <a:moveTo>
                        <a:pt x="871633" y="148402"/>
                      </a:moveTo>
                      <a:cubicBezTo>
                        <a:pt x="981551" y="449868"/>
                        <a:pt x="1029081" y="764765"/>
                        <a:pt x="1077278" y="1079471"/>
                      </a:cubicBezTo>
                      <a:cubicBezTo>
                        <a:pt x="998030" y="771432"/>
                        <a:pt x="951738" y="456060"/>
                        <a:pt x="871633" y="148402"/>
                      </a:cubicBezTo>
                      <a:lnTo>
                        <a:pt x="871633" y="148402"/>
                      </a:lnTo>
                      <a:close/>
                      <a:moveTo>
                        <a:pt x="133826" y="120303"/>
                      </a:moveTo>
                      <a:cubicBezTo>
                        <a:pt x="143066" y="117351"/>
                        <a:pt x="146495" y="121827"/>
                        <a:pt x="147066" y="130305"/>
                      </a:cubicBezTo>
                      <a:cubicBezTo>
                        <a:pt x="147066" y="130305"/>
                        <a:pt x="146971" y="130495"/>
                        <a:pt x="146971" y="130495"/>
                      </a:cubicBezTo>
                      <a:cubicBezTo>
                        <a:pt x="83820" y="143163"/>
                        <a:pt x="40672" y="159832"/>
                        <a:pt x="0" y="215077"/>
                      </a:cubicBezTo>
                      <a:cubicBezTo>
                        <a:pt x="1905" y="196122"/>
                        <a:pt x="14002" y="184311"/>
                        <a:pt x="25908" y="172500"/>
                      </a:cubicBezTo>
                      <a:cubicBezTo>
                        <a:pt x="55817" y="142782"/>
                        <a:pt x="95345" y="132591"/>
                        <a:pt x="133826" y="120303"/>
                      </a:cubicBezTo>
                      <a:lnTo>
                        <a:pt x="133826" y="120303"/>
                      </a:lnTo>
                      <a:close/>
                      <a:moveTo>
                        <a:pt x="687419" y="3"/>
                      </a:moveTo>
                      <a:cubicBezTo>
                        <a:pt x="727520" y="3"/>
                        <a:pt x="760857" y="3527"/>
                        <a:pt x="783431" y="15052"/>
                      </a:cubicBezTo>
                      <a:cubicBezTo>
                        <a:pt x="790575" y="18767"/>
                        <a:pt x="798385" y="21720"/>
                        <a:pt x="817626" y="37722"/>
                      </a:cubicBezTo>
                      <a:cubicBezTo>
                        <a:pt x="798576" y="33150"/>
                        <a:pt x="765429" y="25053"/>
                        <a:pt x="748094" y="20386"/>
                      </a:cubicBezTo>
                      <a:cubicBezTo>
                        <a:pt x="718947" y="12480"/>
                        <a:pt x="656654" y="19434"/>
                        <a:pt x="654749" y="19434"/>
                      </a:cubicBezTo>
                      <a:cubicBezTo>
                        <a:pt x="646271" y="19434"/>
                        <a:pt x="633222" y="22386"/>
                        <a:pt x="632174" y="12671"/>
                      </a:cubicBezTo>
                      <a:cubicBezTo>
                        <a:pt x="631222" y="3908"/>
                        <a:pt x="641033" y="5432"/>
                        <a:pt x="651986" y="4003"/>
                      </a:cubicBezTo>
                      <a:cubicBezTo>
                        <a:pt x="663988" y="2384"/>
                        <a:pt x="675418" y="-93"/>
                        <a:pt x="687419" y="3"/>
                      </a:cubicBezTo>
                      <a:lnTo>
                        <a:pt x="687419" y="3"/>
                      </a:lnTo>
                      <a:close/>
                    </a:path>
                  </a:pathLst>
                </a:custGeom>
                <a:grpFill/>
                <a:ln w="9525" cap="flat">
                  <a:noFill/>
                  <a:prstDash val="solid"/>
                  <a:miter/>
                </a:ln>
              </p:spPr>
              <p:txBody>
                <a:bodyPr rtlCol="0" anchor="ctr"/>
                <a:lstStyle/>
                <a:p>
                  <a:endParaRPr lang="en-US"/>
                </a:p>
              </p:txBody>
            </p:sp>
          </p:grpSp>
          <p:grpSp>
            <p:nvGrpSpPr>
              <p:cNvPr id="109" name="Group 23">
                <a:extLst>
                  <a:ext uri="{FF2B5EF4-FFF2-40B4-BE49-F238E27FC236}">
                    <a16:creationId xmlns:a16="http://schemas.microsoft.com/office/drawing/2014/main" id="{239F2D33-F52C-9ECB-1792-C5C27B52C171}"/>
                  </a:ext>
                </a:extLst>
              </p:cNvPr>
              <p:cNvGrpSpPr/>
              <p:nvPr/>
            </p:nvGrpSpPr>
            <p:grpSpPr>
              <a:xfrm>
                <a:off x="5161100" y="4859083"/>
                <a:ext cx="546352" cy="547480"/>
                <a:chOff x="5161100" y="4859083"/>
                <a:chExt cx="546352" cy="547480"/>
              </a:xfrm>
              <a:grpFill/>
            </p:grpSpPr>
            <p:sp>
              <p:nvSpPr>
                <p:cNvPr id="110" name="Freeform: Shape 24">
                  <a:extLst>
                    <a:ext uri="{FF2B5EF4-FFF2-40B4-BE49-F238E27FC236}">
                      <a16:creationId xmlns:a16="http://schemas.microsoft.com/office/drawing/2014/main" id="{A9DE5E99-D736-E422-3270-B482208557BC}"/>
                    </a:ext>
                  </a:extLst>
                </p:cNvPr>
                <p:cNvSpPr/>
                <p:nvPr/>
              </p:nvSpPr>
              <p:spPr>
                <a:xfrm>
                  <a:off x="5164526" y="4864750"/>
                  <a:ext cx="534850" cy="534911"/>
                </a:xfrm>
                <a:custGeom>
                  <a:avLst/>
                  <a:gdLst>
                    <a:gd name="connsiteX0" fmla="*/ 518999 w 534850"/>
                    <a:gd name="connsiteY0" fmla="*/ 179118 h 534911"/>
                    <a:gd name="connsiteX1" fmla="*/ 344882 w 534850"/>
                    <a:gd name="connsiteY1" fmla="*/ 10811 h 534911"/>
                    <a:gd name="connsiteX2" fmla="*/ 190386 w 534850"/>
                    <a:gd name="connsiteY2" fmla="*/ 10906 h 534911"/>
                    <a:gd name="connsiteX3" fmla="*/ 190386 w 534850"/>
                    <a:gd name="connsiteY3" fmla="*/ 10906 h 534911"/>
                    <a:gd name="connsiteX4" fmla="*/ 190386 w 534850"/>
                    <a:gd name="connsiteY4" fmla="*/ 10906 h 534911"/>
                    <a:gd name="connsiteX5" fmla="*/ 135713 w 534850"/>
                    <a:gd name="connsiteY5" fmla="*/ 35100 h 534911"/>
                    <a:gd name="connsiteX6" fmla="*/ 87802 w 534850"/>
                    <a:gd name="connsiteY6" fmla="*/ 25003 h 534911"/>
                    <a:gd name="connsiteX7" fmla="*/ 30747 w 534850"/>
                    <a:gd name="connsiteY7" fmla="*/ 72438 h 534911"/>
                    <a:gd name="connsiteX8" fmla="*/ 41034 w 534850"/>
                    <a:gd name="connsiteY8" fmla="*/ 87392 h 534911"/>
                    <a:gd name="connsiteX9" fmla="*/ 44463 w 534850"/>
                    <a:gd name="connsiteY9" fmla="*/ 121587 h 534911"/>
                    <a:gd name="connsiteX10" fmla="*/ 44463 w 534850"/>
                    <a:gd name="connsiteY10" fmla="*/ 121587 h 534911"/>
                    <a:gd name="connsiteX11" fmla="*/ 4934 w 534850"/>
                    <a:gd name="connsiteY11" fmla="*/ 205883 h 534911"/>
                    <a:gd name="connsiteX12" fmla="*/ 1029 w 534850"/>
                    <a:gd name="connsiteY12" fmla="*/ 233601 h 534911"/>
                    <a:gd name="connsiteX13" fmla="*/ 16460 w 534850"/>
                    <a:gd name="connsiteY13" fmla="*/ 354759 h 534911"/>
                    <a:gd name="connsiteX14" fmla="*/ 190577 w 534850"/>
                    <a:gd name="connsiteY14" fmla="*/ 523161 h 534911"/>
                    <a:gd name="connsiteX15" fmla="*/ 367742 w 534850"/>
                    <a:gd name="connsiteY15" fmla="*/ 515731 h 534911"/>
                    <a:gd name="connsiteX16" fmla="*/ 367742 w 534850"/>
                    <a:gd name="connsiteY16" fmla="*/ 515731 h 534911"/>
                    <a:gd name="connsiteX17" fmla="*/ 367742 w 534850"/>
                    <a:gd name="connsiteY17" fmla="*/ 515731 h 534911"/>
                    <a:gd name="connsiteX18" fmla="*/ 479470 w 534850"/>
                    <a:gd name="connsiteY18" fmla="*/ 427530 h 534911"/>
                    <a:gd name="connsiteX19" fmla="*/ 530810 w 534850"/>
                    <a:gd name="connsiteY19" fmla="*/ 313515 h 534911"/>
                    <a:gd name="connsiteX20" fmla="*/ 518999 w 534850"/>
                    <a:gd name="connsiteY20" fmla="*/ 179118 h 534911"/>
                    <a:gd name="connsiteX21" fmla="*/ 518999 w 534850"/>
                    <a:gd name="connsiteY21" fmla="*/ 179118 h 5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4850" h="534911">
                      <a:moveTo>
                        <a:pt x="518999" y="179118"/>
                      </a:moveTo>
                      <a:cubicBezTo>
                        <a:pt x="486900" y="95583"/>
                        <a:pt x="429940" y="38338"/>
                        <a:pt x="344882" y="10811"/>
                      </a:cubicBezTo>
                      <a:cubicBezTo>
                        <a:pt x="293352" y="-3572"/>
                        <a:pt x="241821" y="-3667"/>
                        <a:pt x="190386" y="10906"/>
                      </a:cubicBezTo>
                      <a:lnTo>
                        <a:pt x="190386" y="10906"/>
                      </a:lnTo>
                      <a:lnTo>
                        <a:pt x="190386" y="10906"/>
                      </a:lnTo>
                      <a:cubicBezTo>
                        <a:pt x="171527" y="17383"/>
                        <a:pt x="152858" y="24241"/>
                        <a:pt x="135713" y="35100"/>
                      </a:cubicBezTo>
                      <a:cubicBezTo>
                        <a:pt x="108852" y="52054"/>
                        <a:pt x="108566" y="51769"/>
                        <a:pt x="87802" y="25003"/>
                      </a:cubicBezTo>
                      <a:cubicBezTo>
                        <a:pt x="80563" y="32909"/>
                        <a:pt x="34081" y="67199"/>
                        <a:pt x="30747" y="72438"/>
                      </a:cubicBezTo>
                      <a:cubicBezTo>
                        <a:pt x="31509" y="79296"/>
                        <a:pt x="36272" y="83772"/>
                        <a:pt x="41034" y="87392"/>
                      </a:cubicBezTo>
                      <a:cubicBezTo>
                        <a:pt x="54464" y="97870"/>
                        <a:pt x="55607" y="108919"/>
                        <a:pt x="44463" y="121587"/>
                      </a:cubicBezTo>
                      <a:lnTo>
                        <a:pt x="44463" y="121587"/>
                      </a:lnTo>
                      <a:cubicBezTo>
                        <a:pt x="24080" y="146256"/>
                        <a:pt x="12364" y="175022"/>
                        <a:pt x="4934" y="205883"/>
                      </a:cubicBezTo>
                      <a:cubicBezTo>
                        <a:pt x="3601" y="215122"/>
                        <a:pt x="1791" y="224266"/>
                        <a:pt x="1029" y="233601"/>
                      </a:cubicBezTo>
                      <a:cubicBezTo>
                        <a:pt x="-2305" y="275034"/>
                        <a:pt x="2363" y="315611"/>
                        <a:pt x="16460" y="354759"/>
                      </a:cubicBezTo>
                      <a:cubicBezTo>
                        <a:pt x="49511" y="437436"/>
                        <a:pt x="105709" y="495443"/>
                        <a:pt x="190577" y="523161"/>
                      </a:cubicBezTo>
                      <a:cubicBezTo>
                        <a:pt x="250489" y="540877"/>
                        <a:pt x="309544" y="538687"/>
                        <a:pt x="367742" y="515731"/>
                      </a:cubicBezTo>
                      <a:lnTo>
                        <a:pt x="367742" y="515731"/>
                      </a:lnTo>
                      <a:lnTo>
                        <a:pt x="367742" y="515731"/>
                      </a:lnTo>
                      <a:cubicBezTo>
                        <a:pt x="412890" y="496681"/>
                        <a:pt x="450038" y="466773"/>
                        <a:pt x="479470" y="427530"/>
                      </a:cubicBezTo>
                      <a:cubicBezTo>
                        <a:pt x="502997" y="396097"/>
                        <a:pt x="530143" y="316754"/>
                        <a:pt x="530810" y="313515"/>
                      </a:cubicBezTo>
                      <a:cubicBezTo>
                        <a:pt x="539573" y="267605"/>
                        <a:pt x="533381" y="223028"/>
                        <a:pt x="518999" y="179118"/>
                      </a:cubicBezTo>
                      <a:lnTo>
                        <a:pt x="518999" y="179118"/>
                      </a:lnTo>
                      <a:close/>
                    </a:path>
                  </a:pathLst>
                </a:custGeom>
                <a:grpFill/>
                <a:ln w="9525" cap="flat">
                  <a:noFill/>
                  <a:prstDash val="solid"/>
                  <a:miter/>
                </a:ln>
              </p:spPr>
              <p:txBody>
                <a:bodyPr rtlCol="0" anchor="ctr"/>
                <a:lstStyle/>
                <a:p>
                  <a:endParaRPr lang="en-US"/>
                </a:p>
              </p:txBody>
            </p:sp>
            <p:sp>
              <p:nvSpPr>
                <p:cNvPr id="111" name="Freeform: Shape 25">
                  <a:extLst>
                    <a:ext uri="{FF2B5EF4-FFF2-40B4-BE49-F238E27FC236}">
                      <a16:creationId xmlns:a16="http://schemas.microsoft.com/office/drawing/2014/main" id="{CB7DD28B-4957-A7D4-C807-D8D88A49BAF3}"/>
                    </a:ext>
                  </a:extLst>
                </p:cNvPr>
                <p:cNvSpPr/>
                <p:nvPr/>
              </p:nvSpPr>
              <p:spPr>
                <a:xfrm>
                  <a:off x="5403299" y="4889950"/>
                  <a:ext cx="269745" cy="333749"/>
                </a:xfrm>
                <a:custGeom>
                  <a:avLst/>
                  <a:gdLst>
                    <a:gd name="connsiteX0" fmla="*/ 0 w 269745"/>
                    <a:gd name="connsiteY0" fmla="*/ 8090 h 333749"/>
                    <a:gd name="connsiteX1" fmla="*/ 216122 w 269745"/>
                    <a:gd name="connsiteY1" fmla="*/ 81242 h 333749"/>
                    <a:gd name="connsiteX2" fmla="*/ 242507 w 269745"/>
                    <a:gd name="connsiteY2" fmla="*/ 333750 h 333749"/>
                    <a:gd name="connsiteX3" fmla="*/ 231648 w 269745"/>
                    <a:gd name="connsiteY3" fmla="*/ 276790 h 333749"/>
                    <a:gd name="connsiteX4" fmla="*/ 102203 w 269745"/>
                    <a:gd name="connsiteY4" fmla="*/ 50571 h 333749"/>
                    <a:gd name="connsiteX5" fmla="*/ 23336 w 269745"/>
                    <a:gd name="connsiteY5" fmla="*/ 15234 h 333749"/>
                    <a:gd name="connsiteX6" fmla="*/ 0 w 269745"/>
                    <a:gd name="connsiteY6" fmla="*/ 8090 h 333749"/>
                    <a:gd name="connsiteX7" fmla="*/ 0 w 269745"/>
                    <a:gd name="connsiteY7" fmla="*/ 8090 h 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745" h="333749">
                      <a:moveTo>
                        <a:pt x="0" y="8090"/>
                      </a:moveTo>
                      <a:cubicBezTo>
                        <a:pt x="55626" y="-13818"/>
                        <a:pt x="154305" y="8185"/>
                        <a:pt x="216122" y="81242"/>
                      </a:cubicBezTo>
                      <a:cubicBezTo>
                        <a:pt x="278035" y="154394"/>
                        <a:pt x="285655" y="248596"/>
                        <a:pt x="242507" y="333750"/>
                      </a:cubicBezTo>
                      <a:cubicBezTo>
                        <a:pt x="231934" y="314795"/>
                        <a:pt x="234315" y="295078"/>
                        <a:pt x="231648" y="276790"/>
                      </a:cubicBezTo>
                      <a:cubicBezTo>
                        <a:pt x="218218" y="184207"/>
                        <a:pt x="183356" y="104197"/>
                        <a:pt x="102203" y="50571"/>
                      </a:cubicBezTo>
                      <a:cubicBezTo>
                        <a:pt x="77915" y="34569"/>
                        <a:pt x="51244" y="23330"/>
                        <a:pt x="23336" y="15234"/>
                      </a:cubicBezTo>
                      <a:cubicBezTo>
                        <a:pt x="16478" y="13138"/>
                        <a:pt x="9525" y="11043"/>
                        <a:pt x="0" y="8090"/>
                      </a:cubicBezTo>
                      <a:lnTo>
                        <a:pt x="0" y="8090"/>
                      </a:lnTo>
                      <a:close/>
                    </a:path>
                  </a:pathLst>
                </a:custGeom>
                <a:grpFill/>
                <a:ln w="9525" cap="flat">
                  <a:noFill/>
                  <a:prstDash val="solid"/>
                  <a:miter/>
                </a:ln>
              </p:spPr>
              <p:txBody>
                <a:bodyPr rtlCol="0" anchor="ctr"/>
                <a:lstStyle/>
                <a:p>
                  <a:endParaRPr lang="en-US"/>
                </a:p>
              </p:txBody>
            </p:sp>
            <p:sp>
              <p:nvSpPr>
                <p:cNvPr id="112" name="Freeform: Shape 26">
                  <a:extLst>
                    <a:ext uri="{FF2B5EF4-FFF2-40B4-BE49-F238E27FC236}">
                      <a16:creationId xmlns:a16="http://schemas.microsoft.com/office/drawing/2014/main" id="{BB1FBC20-917D-80AA-A0E7-9FE75FBA80F6}"/>
                    </a:ext>
                  </a:extLst>
                </p:cNvPr>
                <p:cNvSpPr/>
                <p:nvPr/>
              </p:nvSpPr>
              <p:spPr>
                <a:xfrm>
                  <a:off x="5161100" y="4859083"/>
                  <a:ext cx="546352" cy="547480"/>
                </a:xfrm>
                <a:custGeom>
                  <a:avLst/>
                  <a:gdLst>
                    <a:gd name="connsiteX0" fmla="*/ 131614 w 546352"/>
                    <a:gd name="connsiteY0" fmla="*/ 72009 h 547480"/>
                    <a:gd name="connsiteX1" fmla="*/ 164665 w 546352"/>
                    <a:gd name="connsiteY1" fmla="*/ 107442 h 547480"/>
                    <a:gd name="connsiteX2" fmla="*/ 161236 w 546352"/>
                    <a:gd name="connsiteY2" fmla="*/ 110395 h 547480"/>
                    <a:gd name="connsiteX3" fmla="*/ 128566 w 546352"/>
                    <a:gd name="connsiteY3" fmla="*/ 74866 h 547480"/>
                    <a:gd name="connsiteX4" fmla="*/ 131614 w 546352"/>
                    <a:gd name="connsiteY4" fmla="*/ 72009 h 547480"/>
                    <a:gd name="connsiteX5" fmla="*/ 131614 w 546352"/>
                    <a:gd name="connsiteY5" fmla="*/ 72009 h 547480"/>
                    <a:gd name="connsiteX6" fmla="*/ 271726 w 546352"/>
                    <a:gd name="connsiteY6" fmla="*/ 5239 h 547480"/>
                    <a:gd name="connsiteX7" fmla="*/ 194479 w 546352"/>
                    <a:gd name="connsiteY7" fmla="*/ 16097 h 547480"/>
                    <a:gd name="connsiteX8" fmla="*/ 139901 w 546352"/>
                    <a:gd name="connsiteY8" fmla="*/ 40291 h 547480"/>
                    <a:gd name="connsiteX9" fmla="*/ 91990 w 546352"/>
                    <a:gd name="connsiteY9" fmla="*/ 30194 h 547480"/>
                    <a:gd name="connsiteX10" fmla="*/ 44269 w 546352"/>
                    <a:gd name="connsiteY10" fmla="*/ 69151 h 547480"/>
                    <a:gd name="connsiteX11" fmla="*/ 42079 w 546352"/>
                    <a:gd name="connsiteY11" fmla="*/ 71151 h 547480"/>
                    <a:gd name="connsiteX12" fmla="*/ 50651 w 546352"/>
                    <a:gd name="connsiteY12" fmla="*/ 68294 h 547480"/>
                    <a:gd name="connsiteX13" fmla="*/ 153331 w 546352"/>
                    <a:gd name="connsiteY13" fmla="*/ 181546 h 547480"/>
                    <a:gd name="connsiteX14" fmla="*/ 141424 w 546352"/>
                    <a:gd name="connsiteY14" fmla="*/ 194881 h 547480"/>
                    <a:gd name="connsiteX15" fmla="*/ 83417 w 546352"/>
                    <a:gd name="connsiteY15" fmla="*/ 133255 h 547480"/>
                    <a:gd name="connsiteX16" fmla="*/ 58747 w 546352"/>
                    <a:gd name="connsiteY16" fmla="*/ 118967 h 547480"/>
                    <a:gd name="connsiteX17" fmla="*/ 49794 w 546352"/>
                    <a:gd name="connsiteY17" fmla="*/ 124206 h 547480"/>
                    <a:gd name="connsiteX18" fmla="*/ 48651 w 546352"/>
                    <a:gd name="connsiteY18" fmla="*/ 126873 h 547480"/>
                    <a:gd name="connsiteX19" fmla="*/ 9122 w 546352"/>
                    <a:gd name="connsiteY19" fmla="*/ 211264 h 547480"/>
                    <a:gd name="connsiteX20" fmla="*/ 5217 w 546352"/>
                    <a:gd name="connsiteY20" fmla="*/ 238982 h 547480"/>
                    <a:gd name="connsiteX21" fmla="*/ 20647 w 546352"/>
                    <a:gd name="connsiteY21" fmla="*/ 360235 h 547480"/>
                    <a:gd name="connsiteX22" fmla="*/ 194764 w 546352"/>
                    <a:gd name="connsiteY22" fmla="*/ 528733 h 547480"/>
                    <a:gd name="connsiteX23" fmla="*/ 371930 w 546352"/>
                    <a:gd name="connsiteY23" fmla="*/ 521303 h 547480"/>
                    <a:gd name="connsiteX24" fmla="*/ 483562 w 546352"/>
                    <a:gd name="connsiteY24" fmla="*/ 433006 h 547480"/>
                    <a:gd name="connsiteX25" fmla="*/ 534902 w 546352"/>
                    <a:gd name="connsiteY25" fmla="*/ 318897 h 547480"/>
                    <a:gd name="connsiteX26" fmla="*/ 523091 w 546352"/>
                    <a:gd name="connsiteY26" fmla="*/ 184309 h 547480"/>
                    <a:gd name="connsiteX27" fmla="*/ 349070 w 546352"/>
                    <a:gd name="connsiteY27" fmla="*/ 15907 h 547480"/>
                    <a:gd name="connsiteX28" fmla="*/ 271726 w 546352"/>
                    <a:gd name="connsiteY28" fmla="*/ 5239 h 547480"/>
                    <a:gd name="connsiteX29" fmla="*/ 271726 w 546352"/>
                    <a:gd name="connsiteY29" fmla="*/ 5239 h 547480"/>
                    <a:gd name="connsiteX30" fmla="*/ 273346 w 546352"/>
                    <a:gd name="connsiteY30" fmla="*/ 0 h 547480"/>
                    <a:gd name="connsiteX31" fmla="*/ 352308 w 546352"/>
                    <a:gd name="connsiteY31" fmla="*/ 11049 h 547480"/>
                    <a:gd name="connsiteX32" fmla="*/ 530140 w 546352"/>
                    <a:gd name="connsiteY32" fmla="*/ 183261 h 547480"/>
                    <a:gd name="connsiteX33" fmla="*/ 542237 w 546352"/>
                    <a:gd name="connsiteY33" fmla="*/ 320897 h 547480"/>
                    <a:gd name="connsiteX34" fmla="*/ 489754 w 546352"/>
                    <a:gd name="connsiteY34" fmla="*/ 437578 h 547480"/>
                    <a:gd name="connsiteX35" fmla="*/ 375644 w 546352"/>
                    <a:gd name="connsiteY35" fmla="*/ 527875 h 547480"/>
                    <a:gd name="connsiteX36" fmla="*/ 194669 w 546352"/>
                    <a:gd name="connsiteY36" fmla="*/ 535495 h 547480"/>
                    <a:gd name="connsiteX37" fmla="*/ 16837 w 546352"/>
                    <a:gd name="connsiteY37" fmla="*/ 363093 h 547480"/>
                    <a:gd name="connsiteX38" fmla="*/ 1026 w 546352"/>
                    <a:gd name="connsiteY38" fmla="*/ 239077 h 547480"/>
                    <a:gd name="connsiteX39" fmla="*/ 5026 w 546352"/>
                    <a:gd name="connsiteY39" fmla="*/ 210693 h 547480"/>
                    <a:gd name="connsiteX40" fmla="*/ 45412 w 546352"/>
                    <a:gd name="connsiteY40" fmla="*/ 124396 h 547480"/>
                    <a:gd name="connsiteX41" fmla="*/ 53128 w 546352"/>
                    <a:gd name="connsiteY41" fmla="*/ 106108 h 547480"/>
                    <a:gd name="connsiteX42" fmla="*/ 42079 w 546352"/>
                    <a:gd name="connsiteY42" fmla="*/ 89725 h 547480"/>
                    <a:gd name="connsiteX43" fmla="*/ 45222 w 546352"/>
                    <a:gd name="connsiteY43" fmla="*/ 92678 h 547480"/>
                    <a:gd name="connsiteX44" fmla="*/ 55509 w 546352"/>
                    <a:gd name="connsiteY44" fmla="*/ 108013 h 547480"/>
                    <a:gd name="connsiteX45" fmla="*/ 55795 w 546352"/>
                    <a:gd name="connsiteY45" fmla="*/ 107442 h 547480"/>
                    <a:gd name="connsiteX46" fmla="*/ 44841 w 546352"/>
                    <a:gd name="connsiteY46" fmla="*/ 91345 h 547480"/>
                    <a:gd name="connsiteX47" fmla="*/ 38269 w 546352"/>
                    <a:gd name="connsiteY47" fmla="*/ 85153 h 547480"/>
                    <a:gd name="connsiteX48" fmla="*/ 35125 w 546352"/>
                    <a:gd name="connsiteY48" fmla="*/ 77629 h 547480"/>
                    <a:gd name="connsiteX49" fmla="*/ 35030 w 546352"/>
                    <a:gd name="connsiteY49" fmla="*/ 77724 h 547480"/>
                    <a:gd name="connsiteX50" fmla="*/ 38555 w 546352"/>
                    <a:gd name="connsiteY50" fmla="*/ 86296 h 547480"/>
                    <a:gd name="connsiteX51" fmla="*/ 35221 w 546352"/>
                    <a:gd name="connsiteY51" fmla="*/ 83058 h 547480"/>
                    <a:gd name="connsiteX52" fmla="*/ 31506 w 546352"/>
                    <a:gd name="connsiteY52" fmla="*/ 74200 h 547480"/>
                    <a:gd name="connsiteX53" fmla="*/ 89799 w 546352"/>
                    <a:gd name="connsiteY53" fmla="*/ 25622 h 547480"/>
                    <a:gd name="connsiteX54" fmla="*/ 138757 w 546352"/>
                    <a:gd name="connsiteY54" fmla="*/ 36004 h 547480"/>
                    <a:gd name="connsiteX55" fmla="*/ 194574 w 546352"/>
                    <a:gd name="connsiteY55" fmla="*/ 11239 h 547480"/>
                    <a:gd name="connsiteX56" fmla="*/ 273346 w 546352"/>
                    <a:gd name="connsiteY56" fmla="*/ 0 h 547480"/>
                    <a:gd name="connsiteX57" fmla="*/ 273346 w 546352"/>
                    <a:gd name="connsiteY57" fmla="*/ 0 h 5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352" h="547480">
                      <a:moveTo>
                        <a:pt x="131614" y="72009"/>
                      </a:moveTo>
                      <a:cubicBezTo>
                        <a:pt x="142663" y="83820"/>
                        <a:pt x="153616" y="95536"/>
                        <a:pt x="164665" y="107442"/>
                      </a:cubicBezTo>
                      <a:cubicBezTo>
                        <a:pt x="163522" y="108394"/>
                        <a:pt x="162380" y="109442"/>
                        <a:pt x="161236" y="110395"/>
                      </a:cubicBezTo>
                      <a:cubicBezTo>
                        <a:pt x="150378" y="98584"/>
                        <a:pt x="139519" y="86677"/>
                        <a:pt x="128566" y="74866"/>
                      </a:cubicBezTo>
                      <a:cubicBezTo>
                        <a:pt x="129613" y="73914"/>
                        <a:pt x="130661" y="72961"/>
                        <a:pt x="131614" y="72009"/>
                      </a:cubicBezTo>
                      <a:lnTo>
                        <a:pt x="131614" y="72009"/>
                      </a:lnTo>
                      <a:close/>
                      <a:moveTo>
                        <a:pt x="271726" y="5239"/>
                      </a:moveTo>
                      <a:cubicBezTo>
                        <a:pt x="246009" y="5239"/>
                        <a:pt x="220291" y="8858"/>
                        <a:pt x="194479" y="16097"/>
                      </a:cubicBezTo>
                      <a:cubicBezTo>
                        <a:pt x="175619" y="22574"/>
                        <a:pt x="156950" y="29432"/>
                        <a:pt x="139901" y="40291"/>
                      </a:cubicBezTo>
                      <a:cubicBezTo>
                        <a:pt x="113040" y="57340"/>
                        <a:pt x="112754" y="56959"/>
                        <a:pt x="91990" y="30194"/>
                      </a:cubicBezTo>
                      <a:cubicBezTo>
                        <a:pt x="86561" y="36100"/>
                        <a:pt x="59033" y="56959"/>
                        <a:pt x="44269" y="69151"/>
                      </a:cubicBezTo>
                      <a:lnTo>
                        <a:pt x="42079" y="71151"/>
                      </a:lnTo>
                      <a:lnTo>
                        <a:pt x="50651" y="68294"/>
                      </a:lnTo>
                      <a:cubicBezTo>
                        <a:pt x="79512" y="110966"/>
                        <a:pt x="112849" y="149542"/>
                        <a:pt x="153331" y="181546"/>
                      </a:cubicBezTo>
                      <a:cubicBezTo>
                        <a:pt x="154093" y="190309"/>
                        <a:pt x="149235" y="193929"/>
                        <a:pt x="141424" y="194881"/>
                      </a:cubicBezTo>
                      <a:cubicBezTo>
                        <a:pt x="118755" y="177451"/>
                        <a:pt x="101515" y="154781"/>
                        <a:pt x="83417" y="133255"/>
                      </a:cubicBezTo>
                      <a:cubicBezTo>
                        <a:pt x="74940" y="123253"/>
                        <a:pt x="68177" y="116205"/>
                        <a:pt x="58747" y="118967"/>
                      </a:cubicBezTo>
                      <a:lnTo>
                        <a:pt x="49794" y="124206"/>
                      </a:lnTo>
                      <a:lnTo>
                        <a:pt x="48651" y="126873"/>
                      </a:lnTo>
                      <a:cubicBezTo>
                        <a:pt x="28267" y="151543"/>
                        <a:pt x="16552" y="180403"/>
                        <a:pt x="9122" y="211264"/>
                      </a:cubicBezTo>
                      <a:cubicBezTo>
                        <a:pt x="7789" y="220504"/>
                        <a:pt x="5979" y="229743"/>
                        <a:pt x="5217" y="238982"/>
                      </a:cubicBezTo>
                      <a:cubicBezTo>
                        <a:pt x="1883" y="280511"/>
                        <a:pt x="6550" y="320992"/>
                        <a:pt x="20647" y="360235"/>
                      </a:cubicBezTo>
                      <a:cubicBezTo>
                        <a:pt x="53699" y="442913"/>
                        <a:pt x="109897" y="501015"/>
                        <a:pt x="194764" y="528733"/>
                      </a:cubicBezTo>
                      <a:cubicBezTo>
                        <a:pt x="254582" y="546449"/>
                        <a:pt x="313732" y="544258"/>
                        <a:pt x="371930" y="521303"/>
                      </a:cubicBezTo>
                      <a:cubicBezTo>
                        <a:pt x="417078" y="502253"/>
                        <a:pt x="454226" y="472249"/>
                        <a:pt x="483562" y="433006"/>
                      </a:cubicBezTo>
                      <a:cubicBezTo>
                        <a:pt x="507089" y="401479"/>
                        <a:pt x="534236" y="322135"/>
                        <a:pt x="534902" y="318897"/>
                      </a:cubicBezTo>
                      <a:cubicBezTo>
                        <a:pt x="543665" y="272796"/>
                        <a:pt x="537474" y="228219"/>
                        <a:pt x="523091" y="184309"/>
                      </a:cubicBezTo>
                      <a:cubicBezTo>
                        <a:pt x="490992" y="100679"/>
                        <a:pt x="434032" y="43434"/>
                        <a:pt x="349070" y="15907"/>
                      </a:cubicBezTo>
                      <a:cubicBezTo>
                        <a:pt x="323257" y="8763"/>
                        <a:pt x="297444" y="5143"/>
                        <a:pt x="271726" y="5239"/>
                      </a:cubicBezTo>
                      <a:lnTo>
                        <a:pt x="271726" y="5239"/>
                      </a:lnTo>
                      <a:close/>
                      <a:moveTo>
                        <a:pt x="273346" y="0"/>
                      </a:moveTo>
                      <a:cubicBezTo>
                        <a:pt x="299635" y="0"/>
                        <a:pt x="325924" y="3715"/>
                        <a:pt x="352308" y="11049"/>
                      </a:cubicBezTo>
                      <a:cubicBezTo>
                        <a:pt x="439081" y="39243"/>
                        <a:pt x="497278" y="97822"/>
                        <a:pt x="530140" y="183261"/>
                      </a:cubicBezTo>
                      <a:cubicBezTo>
                        <a:pt x="544808" y="228219"/>
                        <a:pt x="551190" y="273748"/>
                        <a:pt x="542237" y="320897"/>
                      </a:cubicBezTo>
                      <a:cubicBezTo>
                        <a:pt x="541570" y="324231"/>
                        <a:pt x="513852" y="405384"/>
                        <a:pt x="489754" y="437578"/>
                      </a:cubicBezTo>
                      <a:cubicBezTo>
                        <a:pt x="459750" y="477679"/>
                        <a:pt x="421745" y="508349"/>
                        <a:pt x="375644" y="527875"/>
                      </a:cubicBezTo>
                      <a:cubicBezTo>
                        <a:pt x="316208" y="551307"/>
                        <a:pt x="255820" y="553593"/>
                        <a:pt x="194669" y="535495"/>
                      </a:cubicBezTo>
                      <a:cubicBezTo>
                        <a:pt x="107992" y="507206"/>
                        <a:pt x="50556" y="447675"/>
                        <a:pt x="16837" y="363093"/>
                      </a:cubicBezTo>
                      <a:cubicBezTo>
                        <a:pt x="2359" y="322993"/>
                        <a:pt x="-2308" y="281464"/>
                        <a:pt x="1026" y="239077"/>
                      </a:cubicBezTo>
                      <a:cubicBezTo>
                        <a:pt x="1788" y="229552"/>
                        <a:pt x="3693" y="220123"/>
                        <a:pt x="5026" y="210693"/>
                      </a:cubicBezTo>
                      <a:cubicBezTo>
                        <a:pt x="12646" y="179070"/>
                        <a:pt x="24648" y="149638"/>
                        <a:pt x="45412" y="124396"/>
                      </a:cubicBezTo>
                      <a:cubicBezTo>
                        <a:pt x="51128" y="117919"/>
                        <a:pt x="53699" y="111823"/>
                        <a:pt x="53128" y="106108"/>
                      </a:cubicBezTo>
                      <a:lnTo>
                        <a:pt x="42079" y="89725"/>
                      </a:lnTo>
                      <a:lnTo>
                        <a:pt x="45222" y="92678"/>
                      </a:lnTo>
                      <a:lnTo>
                        <a:pt x="55509" y="108013"/>
                      </a:lnTo>
                      <a:lnTo>
                        <a:pt x="55795" y="107442"/>
                      </a:lnTo>
                      <a:cubicBezTo>
                        <a:pt x="55223" y="101822"/>
                        <a:pt x="51604" y="96488"/>
                        <a:pt x="44841" y="91345"/>
                      </a:cubicBezTo>
                      <a:cubicBezTo>
                        <a:pt x="42460" y="89535"/>
                        <a:pt x="40078" y="87534"/>
                        <a:pt x="38269" y="85153"/>
                      </a:cubicBezTo>
                      <a:lnTo>
                        <a:pt x="35125" y="77629"/>
                      </a:lnTo>
                      <a:lnTo>
                        <a:pt x="35030" y="77724"/>
                      </a:lnTo>
                      <a:lnTo>
                        <a:pt x="38555" y="86296"/>
                      </a:lnTo>
                      <a:lnTo>
                        <a:pt x="35221" y="83058"/>
                      </a:lnTo>
                      <a:cubicBezTo>
                        <a:pt x="33316" y="80581"/>
                        <a:pt x="31887" y="77629"/>
                        <a:pt x="31506" y="74200"/>
                      </a:cubicBezTo>
                      <a:cubicBezTo>
                        <a:pt x="34935" y="68866"/>
                        <a:pt x="82465" y="33718"/>
                        <a:pt x="89799" y="25622"/>
                      </a:cubicBezTo>
                      <a:cubicBezTo>
                        <a:pt x="111040" y="53054"/>
                        <a:pt x="111326" y="53340"/>
                        <a:pt x="138757" y="36004"/>
                      </a:cubicBezTo>
                      <a:cubicBezTo>
                        <a:pt x="156188" y="24955"/>
                        <a:pt x="175238" y="17907"/>
                        <a:pt x="194574" y="11239"/>
                      </a:cubicBezTo>
                      <a:cubicBezTo>
                        <a:pt x="220768" y="3715"/>
                        <a:pt x="247057" y="0"/>
                        <a:pt x="273346" y="0"/>
                      </a:cubicBezTo>
                      <a:lnTo>
                        <a:pt x="273346" y="0"/>
                      </a:lnTo>
                      <a:close/>
                    </a:path>
                  </a:pathLst>
                </a:custGeom>
                <a:grpFill/>
                <a:ln w="9525" cap="flat">
                  <a:noFill/>
                  <a:prstDash val="solid"/>
                  <a:miter/>
                </a:ln>
              </p:spPr>
              <p:txBody>
                <a:bodyPr rtlCol="0" anchor="ctr"/>
                <a:lstStyle/>
                <a:p>
                  <a:endParaRPr lang="en-US"/>
                </a:p>
              </p:txBody>
            </p:sp>
            <p:sp>
              <p:nvSpPr>
                <p:cNvPr id="113" name="Freeform: Shape 27">
                  <a:extLst>
                    <a:ext uri="{FF2B5EF4-FFF2-40B4-BE49-F238E27FC236}">
                      <a16:creationId xmlns:a16="http://schemas.microsoft.com/office/drawing/2014/main" id="{B193A09D-2BE9-0E01-B104-062A3CA4C096}"/>
                    </a:ext>
                  </a:extLst>
                </p:cNvPr>
                <p:cNvSpPr/>
                <p:nvPr/>
              </p:nvSpPr>
              <p:spPr>
                <a:xfrm>
                  <a:off x="5285570" y="4973383"/>
                  <a:ext cx="285750" cy="286892"/>
                </a:xfrm>
                <a:custGeom>
                  <a:avLst/>
                  <a:gdLst>
                    <a:gd name="connsiteX0" fmla="*/ 285750 w 285750"/>
                    <a:gd name="connsiteY0" fmla="*/ 143446 h 286892"/>
                    <a:gd name="connsiteX1" fmla="*/ 142875 w 285750"/>
                    <a:gd name="connsiteY1" fmla="*/ 286893 h 286892"/>
                    <a:gd name="connsiteX2" fmla="*/ 0 w 285750"/>
                    <a:gd name="connsiteY2" fmla="*/ 143446 h 286892"/>
                    <a:gd name="connsiteX3" fmla="*/ 142875 w 285750"/>
                    <a:gd name="connsiteY3" fmla="*/ 0 h 286892"/>
                    <a:gd name="connsiteX4" fmla="*/ 285750 w 285750"/>
                    <a:gd name="connsiteY4" fmla="*/ 143446 h 286892"/>
                    <a:gd name="connsiteX5" fmla="*/ 285750 w 285750"/>
                    <a:gd name="connsiteY5" fmla="*/ 143446 h 28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286892">
                      <a:moveTo>
                        <a:pt x="285750" y="143446"/>
                      </a:moveTo>
                      <a:cubicBezTo>
                        <a:pt x="285750" y="222694"/>
                        <a:pt x="221742" y="286893"/>
                        <a:pt x="142875" y="286893"/>
                      </a:cubicBezTo>
                      <a:cubicBezTo>
                        <a:pt x="64008" y="286893"/>
                        <a:pt x="0" y="222694"/>
                        <a:pt x="0" y="143446"/>
                      </a:cubicBezTo>
                      <a:cubicBezTo>
                        <a:pt x="0" y="64198"/>
                        <a:pt x="64008" y="0"/>
                        <a:pt x="142875" y="0"/>
                      </a:cubicBezTo>
                      <a:cubicBezTo>
                        <a:pt x="221837" y="0"/>
                        <a:pt x="285750" y="64198"/>
                        <a:pt x="285750" y="143446"/>
                      </a:cubicBezTo>
                      <a:lnTo>
                        <a:pt x="285750" y="143446"/>
                      </a:lnTo>
                      <a:close/>
                    </a:path>
                  </a:pathLst>
                </a:custGeom>
                <a:grpFill/>
                <a:ln w="9525" cap="flat">
                  <a:noFill/>
                  <a:prstDash val="solid"/>
                  <a:miter/>
                </a:ln>
              </p:spPr>
              <p:txBody>
                <a:bodyPr rtlCol="0" anchor="ctr"/>
                <a:lstStyle/>
                <a:p>
                  <a:endParaRPr lang="en-US"/>
                </a:p>
              </p:txBody>
            </p:sp>
            <p:sp>
              <p:nvSpPr>
                <p:cNvPr id="114" name="Freeform: Shape 28">
                  <a:extLst>
                    <a:ext uri="{FF2B5EF4-FFF2-40B4-BE49-F238E27FC236}">
                      <a16:creationId xmlns:a16="http://schemas.microsoft.com/office/drawing/2014/main" id="{AC64F376-19FD-3BFF-536D-77B1596698FA}"/>
                    </a:ext>
                  </a:extLst>
                </p:cNvPr>
                <p:cNvSpPr/>
                <p:nvPr/>
              </p:nvSpPr>
              <p:spPr>
                <a:xfrm>
                  <a:off x="5285509" y="5031676"/>
                  <a:ext cx="210372" cy="229798"/>
                </a:xfrm>
                <a:custGeom>
                  <a:avLst/>
                  <a:gdLst>
                    <a:gd name="connsiteX0" fmla="*/ 35494 w 210372"/>
                    <a:gd name="connsiteY0" fmla="*/ 0 h 229798"/>
                    <a:gd name="connsiteX1" fmla="*/ 19968 w 210372"/>
                    <a:gd name="connsiteY1" fmla="*/ 72676 h 229798"/>
                    <a:gd name="connsiteX2" fmla="*/ 177988 w 210372"/>
                    <a:gd name="connsiteY2" fmla="*/ 217551 h 229798"/>
                    <a:gd name="connsiteX3" fmla="*/ 210373 w 210372"/>
                    <a:gd name="connsiteY3" fmla="*/ 209931 h 229798"/>
                    <a:gd name="connsiteX4" fmla="*/ 30922 w 210372"/>
                    <a:gd name="connsiteY4" fmla="*/ 172117 h 229798"/>
                    <a:gd name="connsiteX5" fmla="*/ 16920 w 210372"/>
                    <a:gd name="connsiteY5" fmla="*/ 18288 h 229798"/>
                    <a:gd name="connsiteX6" fmla="*/ 28826 w 210372"/>
                    <a:gd name="connsiteY6" fmla="*/ 5048 h 229798"/>
                    <a:gd name="connsiteX7" fmla="*/ 35494 w 210372"/>
                    <a:gd name="connsiteY7" fmla="*/ 0 h 229798"/>
                    <a:gd name="connsiteX8" fmla="*/ 35494 w 210372"/>
                    <a:gd name="connsiteY8" fmla="*/ 0 h 2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72" h="229798">
                      <a:moveTo>
                        <a:pt x="35494" y="0"/>
                      </a:moveTo>
                      <a:cubicBezTo>
                        <a:pt x="30160" y="24098"/>
                        <a:pt x="19111" y="46482"/>
                        <a:pt x="19968" y="72676"/>
                      </a:cubicBezTo>
                      <a:cubicBezTo>
                        <a:pt x="23397" y="174403"/>
                        <a:pt x="105884" y="219646"/>
                        <a:pt x="177988" y="217551"/>
                      </a:cubicBezTo>
                      <a:cubicBezTo>
                        <a:pt x="189513" y="217170"/>
                        <a:pt x="198562" y="207931"/>
                        <a:pt x="210373" y="209931"/>
                      </a:cubicBezTo>
                      <a:cubicBezTo>
                        <a:pt x="152175" y="247364"/>
                        <a:pt x="71403" y="230314"/>
                        <a:pt x="30922" y="172117"/>
                      </a:cubicBezTo>
                      <a:cubicBezTo>
                        <a:pt x="-2892" y="123444"/>
                        <a:pt x="-11083" y="72580"/>
                        <a:pt x="16920" y="18288"/>
                      </a:cubicBezTo>
                      <a:cubicBezTo>
                        <a:pt x="22826" y="15716"/>
                        <a:pt x="25207" y="9811"/>
                        <a:pt x="28826" y="5048"/>
                      </a:cubicBezTo>
                      <a:cubicBezTo>
                        <a:pt x="31112" y="3334"/>
                        <a:pt x="33303" y="1714"/>
                        <a:pt x="35494" y="0"/>
                      </a:cubicBezTo>
                      <a:lnTo>
                        <a:pt x="35494" y="0"/>
                      </a:lnTo>
                      <a:close/>
                    </a:path>
                  </a:pathLst>
                </a:custGeom>
                <a:grpFill/>
                <a:ln w="9525" cap="flat">
                  <a:noFill/>
                  <a:prstDash val="solid"/>
                  <a:miter/>
                </a:ln>
              </p:spPr>
              <p:txBody>
                <a:bodyPr rtlCol="0" anchor="ctr"/>
                <a:lstStyle/>
                <a:p>
                  <a:endParaRPr lang="en-US"/>
                </a:p>
              </p:txBody>
            </p:sp>
          </p:grpSp>
        </p:grpSp>
        <p:grpSp>
          <p:nvGrpSpPr>
            <p:cNvPr id="121" name="Graphic 3">
              <a:extLst>
                <a:ext uri="{FF2B5EF4-FFF2-40B4-BE49-F238E27FC236}">
                  <a16:creationId xmlns:a16="http://schemas.microsoft.com/office/drawing/2014/main" id="{0F52B328-872A-7881-2793-59E1DE1EA515}"/>
                </a:ext>
              </a:extLst>
            </p:cNvPr>
            <p:cNvGrpSpPr/>
            <p:nvPr/>
          </p:nvGrpSpPr>
          <p:grpSpPr>
            <a:xfrm>
              <a:off x="8624859" y="1058177"/>
              <a:ext cx="1920272" cy="2243155"/>
              <a:chOff x="5652864" y="2594057"/>
              <a:chExt cx="1920272" cy="2243155"/>
            </a:xfrm>
            <a:grpFill/>
          </p:grpSpPr>
          <p:sp>
            <p:nvSpPr>
              <p:cNvPr id="122" name="Freeform: Shape 36">
                <a:extLst>
                  <a:ext uri="{FF2B5EF4-FFF2-40B4-BE49-F238E27FC236}">
                    <a16:creationId xmlns:a16="http://schemas.microsoft.com/office/drawing/2014/main" id="{BF8A0D61-5AC0-85F6-BCCD-42B47563A19F}"/>
                  </a:ext>
                </a:extLst>
              </p:cNvPr>
              <p:cNvSpPr/>
              <p:nvPr/>
            </p:nvSpPr>
            <p:spPr>
              <a:xfrm>
                <a:off x="6327457" y="2594057"/>
                <a:ext cx="1245679" cy="1697621"/>
              </a:xfrm>
              <a:custGeom>
                <a:avLst/>
                <a:gdLst>
                  <a:gd name="connsiteX0" fmla="*/ 686657 w 1245679"/>
                  <a:gd name="connsiteY0" fmla="*/ 171 h 1697621"/>
                  <a:gd name="connsiteX1" fmla="*/ 459581 w 1245679"/>
                  <a:gd name="connsiteY1" fmla="*/ 53511 h 1697621"/>
                  <a:gd name="connsiteX2" fmla="*/ 394906 w 1245679"/>
                  <a:gd name="connsiteY2" fmla="*/ 102374 h 1697621"/>
                  <a:gd name="connsiteX3" fmla="*/ 375666 w 1245679"/>
                  <a:gd name="connsiteY3" fmla="*/ 183813 h 1697621"/>
                  <a:gd name="connsiteX4" fmla="*/ 395002 w 1245679"/>
                  <a:gd name="connsiteY4" fmla="*/ 232486 h 1697621"/>
                  <a:gd name="connsiteX5" fmla="*/ 397288 w 1245679"/>
                  <a:gd name="connsiteY5" fmla="*/ 248774 h 1697621"/>
                  <a:gd name="connsiteX6" fmla="*/ 332422 w 1245679"/>
                  <a:gd name="connsiteY6" fmla="*/ 420795 h 1697621"/>
                  <a:gd name="connsiteX7" fmla="*/ 230791 w 1245679"/>
                  <a:gd name="connsiteY7" fmla="*/ 567290 h 1697621"/>
                  <a:gd name="connsiteX8" fmla="*/ 195263 w 1245679"/>
                  <a:gd name="connsiteY8" fmla="*/ 586911 h 1697621"/>
                  <a:gd name="connsiteX9" fmla="*/ 166688 w 1245679"/>
                  <a:gd name="connsiteY9" fmla="*/ 599008 h 1697621"/>
                  <a:gd name="connsiteX10" fmla="*/ 6096 w 1245679"/>
                  <a:gd name="connsiteY10" fmla="*/ 650729 h 1697621"/>
                  <a:gd name="connsiteX11" fmla="*/ 0 w 1245679"/>
                  <a:gd name="connsiteY11" fmla="*/ 650919 h 1697621"/>
                  <a:gd name="connsiteX12" fmla="*/ 5810 w 1245679"/>
                  <a:gd name="connsiteY12" fmla="*/ 657872 h 1697621"/>
                  <a:gd name="connsiteX13" fmla="*/ 97917 w 1245679"/>
                  <a:gd name="connsiteY13" fmla="*/ 784745 h 1697621"/>
                  <a:gd name="connsiteX14" fmla="*/ 129730 w 1245679"/>
                  <a:gd name="connsiteY14" fmla="*/ 865803 h 1697621"/>
                  <a:gd name="connsiteX15" fmla="*/ 234791 w 1245679"/>
                  <a:gd name="connsiteY15" fmla="*/ 991628 h 1697621"/>
                  <a:gd name="connsiteX16" fmla="*/ 444437 w 1245679"/>
                  <a:gd name="connsiteY16" fmla="*/ 1321098 h 1697621"/>
                  <a:gd name="connsiteX17" fmla="*/ 586073 w 1245679"/>
                  <a:gd name="connsiteY17" fmla="*/ 1697621 h 1697621"/>
                  <a:gd name="connsiteX18" fmla="*/ 716566 w 1245679"/>
                  <a:gd name="connsiteY18" fmla="*/ 1189653 h 1697621"/>
                  <a:gd name="connsiteX19" fmla="*/ 751999 w 1245679"/>
                  <a:gd name="connsiteY19" fmla="*/ 986390 h 1697621"/>
                  <a:gd name="connsiteX20" fmla="*/ 742950 w 1245679"/>
                  <a:gd name="connsiteY20" fmla="*/ 965625 h 1697621"/>
                  <a:gd name="connsiteX21" fmla="*/ 739616 w 1245679"/>
                  <a:gd name="connsiteY21" fmla="*/ 959815 h 1697621"/>
                  <a:gd name="connsiteX22" fmla="*/ 752475 w 1245679"/>
                  <a:gd name="connsiteY22" fmla="*/ 900760 h 1697621"/>
                  <a:gd name="connsiteX23" fmla="*/ 784384 w 1245679"/>
                  <a:gd name="connsiteY23" fmla="*/ 886282 h 1697621"/>
                  <a:gd name="connsiteX24" fmla="*/ 785241 w 1245679"/>
                  <a:gd name="connsiteY24" fmla="*/ 801795 h 1697621"/>
                  <a:gd name="connsiteX25" fmla="*/ 784574 w 1245679"/>
                  <a:gd name="connsiteY25" fmla="*/ 790651 h 1697621"/>
                  <a:gd name="connsiteX26" fmla="*/ 799528 w 1245679"/>
                  <a:gd name="connsiteY26" fmla="*/ 745502 h 1697621"/>
                  <a:gd name="connsiteX27" fmla="*/ 885539 w 1245679"/>
                  <a:gd name="connsiteY27" fmla="*/ 546049 h 1697621"/>
                  <a:gd name="connsiteX28" fmla="*/ 904970 w 1245679"/>
                  <a:gd name="connsiteY28" fmla="*/ 532238 h 1697621"/>
                  <a:gd name="connsiteX29" fmla="*/ 1040511 w 1245679"/>
                  <a:gd name="connsiteY29" fmla="*/ 502043 h 1697621"/>
                  <a:gd name="connsiteX30" fmla="*/ 1146619 w 1245679"/>
                  <a:gd name="connsiteY30" fmla="*/ 462134 h 1697621"/>
                  <a:gd name="connsiteX31" fmla="*/ 1183672 w 1245679"/>
                  <a:gd name="connsiteY31" fmla="*/ 408413 h 1697621"/>
                  <a:gd name="connsiteX32" fmla="*/ 1189006 w 1245679"/>
                  <a:gd name="connsiteY32" fmla="*/ 397554 h 1697621"/>
                  <a:gd name="connsiteX33" fmla="*/ 1212914 w 1245679"/>
                  <a:gd name="connsiteY33" fmla="*/ 341452 h 1697621"/>
                  <a:gd name="connsiteX34" fmla="*/ 1213771 w 1245679"/>
                  <a:gd name="connsiteY34" fmla="*/ 305066 h 1697621"/>
                  <a:gd name="connsiteX35" fmla="*/ 1217009 w 1245679"/>
                  <a:gd name="connsiteY35" fmla="*/ 293922 h 1697621"/>
                  <a:gd name="connsiteX36" fmla="*/ 1245584 w 1245679"/>
                  <a:gd name="connsiteY36" fmla="*/ 254012 h 1697621"/>
                  <a:gd name="connsiteX37" fmla="*/ 1245679 w 1245679"/>
                  <a:gd name="connsiteY37" fmla="*/ 218960 h 1697621"/>
                  <a:gd name="connsiteX38" fmla="*/ 1209199 w 1245679"/>
                  <a:gd name="connsiteY38" fmla="*/ 174002 h 1697621"/>
                  <a:gd name="connsiteX39" fmla="*/ 1148143 w 1245679"/>
                  <a:gd name="connsiteY39" fmla="*/ 174098 h 1697621"/>
                  <a:gd name="connsiteX40" fmla="*/ 1126522 w 1245679"/>
                  <a:gd name="connsiteY40" fmla="*/ 178098 h 1697621"/>
                  <a:gd name="connsiteX41" fmla="*/ 1031558 w 1245679"/>
                  <a:gd name="connsiteY41" fmla="*/ 171716 h 1697621"/>
                  <a:gd name="connsiteX42" fmla="*/ 1002030 w 1245679"/>
                  <a:gd name="connsiteY42" fmla="*/ 153428 h 1697621"/>
                  <a:gd name="connsiteX43" fmla="*/ 840486 w 1245679"/>
                  <a:gd name="connsiteY43" fmla="*/ 22079 h 1697621"/>
                  <a:gd name="connsiteX44" fmla="*/ 686657 w 1245679"/>
                  <a:gd name="connsiteY44" fmla="*/ 171 h 1697621"/>
                  <a:gd name="connsiteX45" fmla="*/ 686657 w 1245679"/>
                  <a:gd name="connsiteY45" fmla="*/ 171 h 169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45679" h="1697621">
                    <a:moveTo>
                      <a:pt x="686657" y="171"/>
                    </a:moveTo>
                    <a:cubicBezTo>
                      <a:pt x="607314" y="2171"/>
                      <a:pt x="530733" y="16364"/>
                      <a:pt x="459581" y="53511"/>
                    </a:cubicBezTo>
                    <a:cubicBezTo>
                      <a:pt x="435292" y="66179"/>
                      <a:pt x="413575" y="82086"/>
                      <a:pt x="394906" y="102374"/>
                    </a:cubicBezTo>
                    <a:cubicBezTo>
                      <a:pt x="372999" y="126092"/>
                      <a:pt x="367284" y="153714"/>
                      <a:pt x="375666" y="183813"/>
                    </a:cubicBezTo>
                    <a:cubicBezTo>
                      <a:pt x="380333" y="200482"/>
                      <a:pt x="388810" y="216198"/>
                      <a:pt x="395002" y="232486"/>
                    </a:cubicBezTo>
                    <a:cubicBezTo>
                      <a:pt x="396907" y="237534"/>
                      <a:pt x="399002" y="244202"/>
                      <a:pt x="397288" y="248774"/>
                    </a:cubicBezTo>
                    <a:cubicBezTo>
                      <a:pt x="376333" y="306400"/>
                      <a:pt x="358235" y="365455"/>
                      <a:pt x="332422" y="420795"/>
                    </a:cubicBezTo>
                    <a:cubicBezTo>
                      <a:pt x="307181" y="474707"/>
                      <a:pt x="275177" y="525665"/>
                      <a:pt x="230791" y="567290"/>
                    </a:cubicBezTo>
                    <a:cubicBezTo>
                      <a:pt x="220504" y="576910"/>
                      <a:pt x="209645" y="584054"/>
                      <a:pt x="195263" y="586911"/>
                    </a:cubicBezTo>
                    <a:cubicBezTo>
                      <a:pt x="185356" y="588911"/>
                      <a:pt x="175355" y="593483"/>
                      <a:pt x="166688" y="599008"/>
                    </a:cubicBezTo>
                    <a:cubicBezTo>
                      <a:pt x="117538" y="630345"/>
                      <a:pt x="63055" y="644061"/>
                      <a:pt x="6096" y="650729"/>
                    </a:cubicBezTo>
                    <a:lnTo>
                      <a:pt x="0" y="650919"/>
                    </a:lnTo>
                    <a:lnTo>
                      <a:pt x="5810" y="657872"/>
                    </a:lnTo>
                    <a:cubicBezTo>
                      <a:pt x="45720" y="692829"/>
                      <a:pt x="78867" y="733882"/>
                      <a:pt x="97917" y="784745"/>
                    </a:cubicBezTo>
                    <a:cubicBezTo>
                      <a:pt x="108109" y="811987"/>
                      <a:pt x="119825" y="838562"/>
                      <a:pt x="129730" y="865803"/>
                    </a:cubicBezTo>
                    <a:cubicBezTo>
                      <a:pt x="149638" y="920667"/>
                      <a:pt x="174403" y="874185"/>
                      <a:pt x="234791" y="991628"/>
                    </a:cubicBezTo>
                    <a:cubicBezTo>
                      <a:pt x="272510" y="1065066"/>
                      <a:pt x="379476" y="1186415"/>
                      <a:pt x="444437" y="1321098"/>
                    </a:cubicBezTo>
                    <a:lnTo>
                      <a:pt x="586073" y="1697621"/>
                    </a:lnTo>
                    <a:cubicBezTo>
                      <a:pt x="586073" y="1697621"/>
                      <a:pt x="693515" y="1254518"/>
                      <a:pt x="716566" y="1189653"/>
                    </a:cubicBezTo>
                    <a:cubicBezTo>
                      <a:pt x="739807" y="1124026"/>
                      <a:pt x="745236" y="1055065"/>
                      <a:pt x="751999" y="986390"/>
                    </a:cubicBezTo>
                    <a:cubicBezTo>
                      <a:pt x="752856" y="977531"/>
                      <a:pt x="752951" y="969721"/>
                      <a:pt x="742950" y="965625"/>
                    </a:cubicBezTo>
                    <a:cubicBezTo>
                      <a:pt x="741331" y="964958"/>
                      <a:pt x="739331" y="961529"/>
                      <a:pt x="739616" y="959815"/>
                    </a:cubicBezTo>
                    <a:cubicBezTo>
                      <a:pt x="743617" y="940384"/>
                      <a:pt x="747998" y="921048"/>
                      <a:pt x="752475" y="900760"/>
                    </a:cubicBezTo>
                    <a:cubicBezTo>
                      <a:pt x="768763" y="905522"/>
                      <a:pt x="776859" y="896474"/>
                      <a:pt x="784384" y="886282"/>
                    </a:cubicBezTo>
                    <a:cubicBezTo>
                      <a:pt x="807815" y="854564"/>
                      <a:pt x="807910" y="833418"/>
                      <a:pt x="785241" y="801795"/>
                    </a:cubicBezTo>
                    <a:cubicBezTo>
                      <a:pt x="783336" y="799223"/>
                      <a:pt x="783526" y="794080"/>
                      <a:pt x="784574" y="790651"/>
                    </a:cubicBezTo>
                    <a:cubicBezTo>
                      <a:pt x="789242" y="775506"/>
                      <a:pt x="794480" y="760457"/>
                      <a:pt x="799528" y="745502"/>
                    </a:cubicBezTo>
                    <a:cubicBezTo>
                      <a:pt x="822769" y="676732"/>
                      <a:pt x="843629" y="606818"/>
                      <a:pt x="885539" y="546049"/>
                    </a:cubicBezTo>
                    <a:cubicBezTo>
                      <a:pt x="890587" y="538619"/>
                      <a:pt x="896017" y="534143"/>
                      <a:pt x="904970" y="532238"/>
                    </a:cubicBezTo>
                    <a:cubicBezTo>
                      <a:pt x="950214" y="522522"/>
                      <a:pt x="995553" y="512902"/>
                      <a:pt x="1040511" y="502043"/>
                    </a:cubicBezTo>
                    <a:cubicBezTo>
                      <a:pt x="1077468" y="493185"/>
                      <a:pt x="1114044" y="482803"/>
                      <a:pt x="1146619" y="462134"/>
                    </a:cubicBezTo>
                    <a:cubicBezTo>
                      <a:pt x="1166527" y="449561"/>
                      <a:pt x="1180814" y="432987"/>
                      <a:pt x="1183672" y="408413"/>
                    </a:cubicBezTo>
                    <a:cubicBezTo>
                      <a:pt x="1184148" y="404603"/>
                      <a:pt x="1186148" y="400031"/>
                      <a:pt x="1189006" y="397554"/>
                    </a:cubicBezTo>
                    <a:cubicBezTo>
                      <a:pt x="1206056" y="382600"/>
                      <a:pt x="1211580" y="362883"/>
                      <a:pt x="1212914" y="341452"/>
                    </a:cubicBezTo>
                    <a:cubicBezTo>
                      <a:pt x="1213676" y="329355"/>
                      <a:pt x="1213199" y="317258"/>
                      <a:pt x="1213771" y="305066"/>
                    </a:cubicBezTo>
                    <a:cubicBezTo>
                      <a:pt x="1213961" y="301256"/>
                      <a:pt x="1214533" y="295922"/>
                      <a:pt x="1217009" y="293922"/>
                    </a:cubicBezTo>
                    <a:cubicBezTo>
                      <a:pt x="1230725" y="283445"/>
                      <a:pt x="1239584" y="269824"/>
                      <a:pt x="1245584" y="254012"/>
                    </a:cubicBezTo>
                    <a:cubicBezTo>
                      <a:pt x="1245679" y="242392"/>
                      <a:pt x="1245679" y="230676"/>
                      <a:pt x="1245679" y="218960"/>
                    </a:cubicBezTo>
                    <a:cubicBezTo>
                      <a:pt x="1239202" y="199339"/>
                      <a:pt x="1229868" y="182003"/>
                      <a:pt x="1209199" y="174002"/>
                    </a:cubicBezTo>
                    <a:cubicBezTo>
                      <a:pt x="1188910" y="166192"/>
                      <a:pt x="1168622" y="166478"/>
                      <a:pt x="1148143" y="174098"/>
                    </a:cubicBezTo>
                    <a:cubicBezTo>
                      <a:pt x="1141381" y="176669"/>
                      <a:pt x="1133666" y="178479"/>
                      <a:pt x="1126522" y="178098"/>
                    </a:cubicBezTo>
                    <a:cubicBezTo>
                      <a:pt x="1094803" y="176479"/>
                      <a:pt x="1063181" y="174098"/>
                      <a:pt x="1031558" y="171716"/>
                    </a:cubicBezTo>
                    <a:cubicBezTo>
                      <a:pt x="1018699" y="170764"/>
                      <a:pt x="1009745" y="164192"/>
                      <a:pt x="1002030" y="153428"/>
                    </a:cubicBezTo>
                    <a:cubicBezTo>
                      <a:pt x="960406" y="94659"/>
                      <a:pt x="910590" y="45796"/>
                      <a:pt x="840486" y="22079"/>
                    </a:cubicBezTo>
                    <a:cubicBezTo>
                      <a:pt x="790766" y="5219"/>
                      <a:pt x="739235" y="-1162"/>
                      <a:pt x="686657" y="171"/>
                    </a:cubicBezTo>
                    <a:lnTo>
                      <a:pt x="686657" y="171"/>
                    </a:lnTo>
                    <a:close/>
                  </a:path>
                </a:pathLst>
              </a:custGeom>
              <a:grpFill/>
              <a:ln w="9525" cap="flat">
                <a:noFill/>
                <a:prstDash val="solid"/>
                <a:miter/>
              </a:ln>
            </p:spPr>
            <p:txBody>
              <a:bodyPr rtlCol="0" anchor="ctr"/>
              <a:lstStyle/>
              <a:p>
                <a:endParaRPr lang="en-US"/>
              </a:p>
            </p:txBody>
          </p:sp>
          <p:sp>
            <p:nvSpPr>
              <p:cNvPr id="123" name="Freeform: Shape 37">
                <a:extLst>
                  <a:ext uri="{FF2B5EF4-FFF2-40B4-BE49-F238E27FC236}">
                    <a16:creationId xmlns:a16="http://schemas.microsoft.com/office/drawing/2014/main" id="{E74D94A5-BC80-CBC3-02CE-F615CC784353}"/>
                  </a:ext>
                </a:extLst>
              </p:cNvPr>
              <p:cNvSpPr/>
              <p:nvPr/>
            </p:nvSpPr>
            <p:spPr>
              <a:xfrm>
                <a:off x="5652864" y="2744914"/>
                <a:ext cx="1251617" cy="2092298"/>
              </a:xfrm>
              <a:custGeom>
                <a:avLst/>
                <a:gdLst>
                  <a:gd name="connsiteX0" fmla="*/ 215488 w 1251617"/>
                  <a:gd name="connsiteY0" fmla="*/ 0 h 2092298"/>
                  <a:gd name="connsiteX1" fmla="*/ 205201 w 1251617"/>
                  <a:gd name="connsiteY1" fmla="*/ 83820 h 2092298"/>
                  <a:gd name="connsiteX2" fmla="*/ 213392 w 1251617"/>
                  <a:gd name="connsiteY2" fmla="*/ 129445 h 2092298"/>
                  <a:gd name="connsiteX3" fmla="*/ 206344 w 1251617"/>
                  <a:gd name="connsiteY3" fmla="*/ 148019 h 2092298"/>
                  <a:gd name="connsiteX4" fmla="*/ 140717 w 1251617"/>
                  <a:gd name="connsiteY4" fmla="*/ 198215 h 2092298"/>
                  <a:gd name="connsiteX5" fmla="*/ 86329 w 1251617"/>
                  <a:gd name="connsiteY5" fmla="*/ 282511 h 2092298"/>
                  <a:gd name="connsiteX6" fmla="*/ 65850 w 1251617"/>
                  <a:gd name="connsiteY6" fmla="*/ 345662 h 2092298"/>
                  <a:gd name="connsiteX7" fmla="*/ 25274 w 1251617"/>
                  <a:gd name="connsiteY7" fmla="*/ 416528 h 2092298"/>
                  <a:gd name="connsiteX8" fmla="*/ 14796 w 1251617"/>
                  <a:gd name="connsiteY8" fmla="*/ 517874 h 2092298"/>
                  <a:gd name="connsiteX9" fmla="*/ 32608 w 1251617"/>
                  <a:gd name="connsiteY9" fmla="*/ 543592 h 2092298"/>
                  <a:gd name="connsiteX10" fmla="*/ 110141 w 1251617"/>
                  <a:gd name="connsiteY10" fmla="*/ 578358 h 2092298"/>
                  <a:gd name="connsiteX11" fmla="*/ 220727 w 1251617"/>
                  <a:gd name="connsiteY11" fmla="*/ 585978 h 2092298"/>
                  <a:gd name="connsiteX12" fmla="*/ 252635 w 1251617"/>
                  <a:gd name="connsiteY12" fmla="*/ 602170 h 2092298"/>
                  <a:gd name="connsiteX13" fmla="*/ 270447 w 1251617"/>
                  <a:gd name="connsiteY13" fmla="*/ 642937 h 2092298"/>
                  <a:gd name="connsiteX14" fmla="*/ 235395 w 1251617"/>
                  <a:gd name="connsiteY14" fmla="*/ 865823 h 2092298"/>
                  <a:gd name="connsiteX15" fmla="*/ 218822 w 1251617"/>
                  <a:gd name="connsiteY15" fmla="*/ 1001363 h 2092298"/>
                  <a:gd name="connsiteX16" fmla="*/ 8605 w 1251617"/>
                  <a:gd name="connsiteY16" fmla="*/ 1389602 h 2092298"/>
                  <a:gd name="connsiteX17" fmla="*/ 514001 w 1251617"/>
                  <a:gd name="connsiteY17" fmla="*/ 2050447 h 2092298"/>
                  <a:gd name="connsiteX18" fmla="*/ 724790 w 1251617"/>
                  <a:gd name="connsiteY18" fmla="*/ 2034350 h 2092298"/>
                  <a:gd name="connsiteX19" fmla="*/ 1251617 w 1251617"/>
                  <a:gd name="connsiteY19" fmla="*/ 1559243 h 2092298"/>
                  <a:gd name="connsiteX20" fmla="*/ 1099789 w 1251617"/>
                  <a:gd name="connsiteY20" fmla="*/ 1248442 h 2092298"/>
                  <a:gd name="connsiteX21" fmla="*/ 849377 w 1251617"/>
                  <a:gd name="connsiteY21" fmla="*/ 840200 h 2092298"/>
                  <a:gd name="connsiteX22" fmla="*/ 751079 w 1251617"/>
                  <a:gd name="connsiteY22" fmla="*/ 722566 h 2092298"/>
                  <a:gd name="connsiteX23" fmla="*/ 721361 w 1251617"/>
                  <a:gd name="connsiteY23" fmla="*/ 646748 h 2092298"/>
                  <a:gd name="connsiteX24" fmla="*/ 635255 w 1251617"/>
                  <a:gd name="connsiteY24" fmla="*/ 528161 h 2092298"/>
                  <a:gd name="connsiteX25" fmla="*/ 583820 w 1251617"/>
                  <a:gd name="connsiteY25" fmla="*/ 446627 h 2092298"/>
                  <a:gd name="connsiteX26" fmla="*/ 514001 w 1251617"/>
                  <a:gd name="connsiteY26" fmla="*/ 269748 h 2092298"/>
                  <a:gd name="connsiteX27" fmla="*/ 405131 w 1251617"/>
                  <a:gd name="connsiteY27" fmla="*/ 158686 h 2092298"/>
                  <a:gd name="connsiteX28" fmla="*/ 383509 w 1251617"/>
                  <a:gd name="connsiteY28" fmla="*/ 141923 h 2092298"/>
                  <a:gd name="connsiteX29" fmla="*/ 271685 w 1251617"/>
                  <a:gd name="connsiteY29" fmla="*/ 35814 h 2092298"/>
                  <a:gd name="connsiteX30" fmla="*/ 215488 w 1251617"/>
                  <a:gd name="connsiteY30" fmla="*/ 0 h 2092298"/>
                  <a:gd name="connsiteX31" fmla="*/ 215488 w 1251617"/>
                  <a:gd name="connsiteY31" fmla="*/ 0 h 209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51617" h="2092298">
                    <a:moveTo>
                      <a:pt x="215488" y="0"/>
                    </a:moveTo>
                    <a:cubicBezTo>
                      <a:pt x="204248" y="29718"/>
                      <a:pt x="202248" y="56579"/>
                      <a:pt x="205201" y="83820"/>
                    </a:cubicBezTo>
                    <a:cubicBezTo>
                      <a:pt x="206820" y="99155"/>
                      <a:pt x="210154" y="114300"/>
                      <a:pt x="213392" y="129445"/>
                    </a:cubicBezTo>
                    <a:cubicBezTo>
                      <a:pt x="215202" y="137636"/>
                      <a:pt x="214059" y="142494"/>
                      <a:pt x="206344" y="148019"/>
                    </a:cubicBezTo>
                    <a:cubicBezTo>
                      <a:pt x="183865" y="163925"/>
                      <a:pt x="161862" y="180594"/>
                      <a:pt x="140717" y="198215"/>
                    </a:cubicBezTo>
                    <a:cubicBezTo>
                      <a:pt x="113951" y="220504"/>
                      <a:pt x="97473" y="249936"/>
                      <a:pt x="86329" y="282511"/>
                    </a:cubicBezTo>
                    <a:cubicBezTo>
                      <a:pt x="79185" y="303466"/>
                      <a:pt x="71660" y="324326"/>
                      <a:pt x="65850" y="345662"/>
                    </a:cubicBezTo>
                    <a:cubicBezTo>
                      <a:pt x="58421" y="372999"/>
                      <a:pt x="45371" y="396811"/>
                      <a:pt x="25274" y="416528"/>
                    </a:cubicBezTo>
                    <a:cubicBezTo>
                      <a:pt x="-8731" y="449961"/>
                      <a:pt x="-4444" y="480917"/>
                      <a:pt x="14796" y="517874"/>
                    </a:cubicBezTo>
                    <a:cubicBezTo>
                      <a:pt x="19559" y="527018"/>
                      <a:pt x="26226" y="535305"/>
                      <a:pt x="32608" y="543592"/>
                    </a:cubicBezTo>
                    <a:cubicBezTo>
                      <a:pt x="52134" y="568928"/>
                      <a:pt x="75566" y="583025"/>
                      <a:pt x="110141" y="578358"/>
                    </a:cubicBezTo>
                    <a:cubicBezTo>
                      <a:pt x="147003" y="573405"/>
                      <a:pt x="184532" y="575691"/>
                      <a:pt x="220727" y="585978"/>
                    </a:cubicBezTo>
                    <a:cubicBezTo>
                      <a:pt x="232061" y="589216"/>
                      <a:pt x="243015" y="595312"/>
                      <a:pt x="252635" y="602170"/>
                    </a:cubicBezTo>
                    <a:cubicBezTo>
                      <a:pt x="266161" y="611791"/>
                      <a:pt x="271400" y="624459"/>
                      <a:pt x="270447" y="642937"/>
                    </a:cubicBezTo>
                    <a:cubicBezTo>
                      <a:pt x="266447" y="718566"/>
                      <a:pt x="246730" y="791432"/>
                      <a:pt x="235395" y="865823"/>
                    </a:cubicBezTo>
                    <a:cubicBezTo>
                      <a:pt x="228537" y="910781"/>
                      <a:pt x="222632" y="956024"/>
                      <a:pt x="218822" y="1001363"/>
                    </a:cubicBezTo>
                    <a:cubicBezTo>
                      <a:pt x="215583" y="1039559"/>
                      <a:pt x="-8350" y="1354455"/>
                      <a:pt x="8605" y="1389602"/>
                    </a:cubicBezTo>
                    <a:cubicBezTo>
                      <a:pt x="60326" y="1496759"/>
                      <a:pt x="357125" y="1920812"/>
                      <a:pt x="514001" y="2050447"/>
                    </a:cubicBezTo>
                    <a:cubicBezTo>
                      <a:pt x="563150" y="2091023"/>
                      <a:pt x="602679" y="2126171"/>
                      <a:pt x="724790" y="2034350"/>
                    </a:cubicBezTo>
                    <a:cubicBezTo>
                      <a:pt x="878428" y="1918907"/>
                      <a:pt x="1251617" y="1559243"/>
                      <a:pt x="1251617" y="1559243"/>
                    </a:cubicBezTo>
                    <a:cubicBezTo>
                      <a:pt x="1251617" y="1559243"/>
                      <a:pt x="1136079" y="1335596"/>
                      <a:pt x="1099789" y="1248442"/>
                    </a:cubicBezTo>
                    <a:cubicBezTo>
                      <a:pt x="1037114" y="1097852"/>
                      <a:pt x="891763" y="922591"/>
                      <a:pt x="849377" y="840200"/>
                    </a:cubicBezTo>
                    <a:cubicBezTo>
                      <a:pt x="792893" y="730377"/>
                      <a:pt x="769652" y="773811"/>
                      <a:pt x="751079" y="722566"/>
                    </a:cubicBezTo>
                    <a:cubicBezTo>
                      <a:pt x="741839" y="697040"/>
                      <a:pt x="730790" y="672179"/>
                      <a:pt x="721361" y="646748"/>
                    </a:cubicBezTo>
                    <a:cubicBezTo>
                      <a:pt x="703644" y="599218"/>
                      <a:pt x="672593" y="560832"/>
                      <a:pt x="635255" y="528161"/>
                    </a:cubicBezTo>
                    <a:cubicBezTo>
                      <a:pt x="609442" y="505587"/>
                      <a:pt x="594869" y="478727"/>
                      <a:pt x="583820" y="446627"/>
                    </a:cubicBezTo>
                    <a:cubicBezTo>
                      <a:pt x="563246" y="386715"/>
                      <a:pt x="539719" y="327565"/>
                      <a:pt x="514001" y="269748"/>
                    </a:cubicBezTo>
                    <a:cubicBezTo>
                      <a:pt x="491903" y="220027"/>
                      <a:pt x="451898" y="185547"/>
                      <a:pt x="405131" y="158686"/>
                    </a:cubicBezTo>
                    <a:cubicBezTo>
                      <a:pt x="397320" y="154210"/>
                      <a:pt x="390081" y="148114"/>
                      <a:pt x="383509" y="141923"/>
                    </a:cubicBezTo>
                    <a:cubicBezTo>
                      <a:pt x="346171" y="106585"/>
                      <a:pt x="309976" y="70009"/>
                      <a:pt x="271685" y="35814"/>
                    </a:cubicBezTo>
                    <a:cubicBezTo>
                      <a:pt x="255969" y="21717"/>
                      <a:pt x="235681" y="12573"/>
                      <a:pt x="215488" y="0"/>
                    </a:cubicBezTo>
                    <a:lnTo>
                      <a:pt x="215488" y="0"/>
                    </a:lnTo>
                    <a:close/>
                  </a:path>
                </a:pathLst>
              </a:custGeom>
              <a:grpFill/>
              <a:ln w="9525" cap="flat">
                <a:noFill/>
                <a:prstDash val="solid"/>
                <a:miter/>
              </a:ln>
            </p:spPr>
            <p:txBody>
              <a:bodyPr rtlCol="0" anchor="ctr"/>
              <a:lstStyle/>
              <a:p>
                <a:endParaRPr lang="en-US"/>
              </a:p>
            </p:txBody>
          </p:sp>
        </p:grpSp>
      </p:grpSp>
      <p:grpSp>
        <p:nvGrpSpPr>
          <p:cNvPr id="125" name="Graphic 1">
            <a:extLst>
              <a:ext uri="{FF2B5EF4-FFF2-40B4-BE49-F238E27FC236}">
                <a16:creationId xmlns:a16="http://schemas.microsoft.com/office/drawing/2014/main" id="{C4A395FE-F970-0941-BDCE-CC3A15F11CE9}"/>
              </a:ext>
            </a:extLst>
          </p:cNvPr>
          <p:cNvGrpSpPr/>
          <p:nvPr/>
        </p:nvGrpSpPr>
        <p:grpSpPr>
          <a:xfrm flipH="1">
            <a:off x="2350917" y="3914884"/>
            <a:ext cx="2237415" cy="1934608"/>
            <a:chOff x="312638" y="81426"/>
            <a:chExt cx="4471235" cy="3866105"/>
          </a:xfrm>
        </p:grpSpPr>
        <p:sp>
          <p:nvSpPr>
            <p:cNvPr id="126" name="Freeform: Shape 30">
              <a:extLst>
                <a:ext uri="{FF2B5EF4-FFF2-40B4-BE49-F238E27FC236}">
                  <a16:creationId xmlns:a16="http://schemas.microsoft.com/office/drawing/2014/main" id="{84190451-8BAE-148A-0676-C003140D3DAA}"/>
                </a:ext>
              </a:extLst>
            </p:cNvPr>
            <p:cNvSpPr/>
            <p:nvPr/>
          </p:nvSpPr>
          <p:spPr>
            <a:xfrm>
              <a:off x="316384" y="81355"/>
              <a:ext cx="4468711" cy="3865044"/>
            </a:xfrm>
            <a:custGeom>
              <a:avLst/>
              <a:gdLst>
                <a:gd name="connsiteX0" fmla="*/ 4456983 w 4468711"/>
                <a:gd name="connsiteY0" fmla="*/ 271832 h 3865044"/>
                <a:gd name="connsiteX1" fmla="*/ 4164378 w 4468711"/>
                <a:gd name="connsiteY1" fmla="*/ 46337 h 3865044"/>
                <a:gd name="connsiteX2" fmla="*/ 3703765 w 4468711"/>
                <a:gd name="connsiteY2" fmla="*/ 411810 h 3865044"/>
                <a:gd name="connsiteX3" fmla="*/ 3671869 w 4468711"/>
                <a:gd name="connsiteY3" fmla="*/ 420761 h 3865044"/>
                <a:gd name="connsiteX4" fmla="*/ 3457427 w 4468711"/>
                <a:gd name="connsiteY4" fmla="*/ 389328 h 3865044"/>
                <a:gd name="connsiteX5" fmla="*/ 3078422 w 4468711"/>
                <a:gd name="connsiteY5" fmla="*/ 443201 h 3865044"/>
                <a:gd name="connsiteX6" fmla="*/ 3060058 w 4468711"/>
                <a:gd name="connsiteY6" fmla="*/ 438621 h 3865044"/>
                <a:gd name="connsiteX7" fmla="*/ 2640502 w 4468711"/>
                <a:gd name="connsiteY7" fmla="*/ 80334 h 3865044"/>
                <a:gd name="connsiteX8" fmla="*/ 2458416 w 4468711"/>
                <a:gd name="connsiteY8" fmla="*/ 2213 h 3865044"/>
                <a:gd name="connsiteX9" fmla="*/ 2257127 w 4468711"/>
                <a:gd name="connsiteY9" fmla="*/ 350709 h 3865044"/>
                <a:gd name="connsiteX10" fmla="*/ 2535234 w 4468711"/>
                <a:gd name="connsiteY10" fmla="*/ 1056861 h 3865044"/>
                <a:gd name="connsiteX11" fmla="*/ 2571500 w 4468711"/>
                <a:gd name="connsiteY11" fmla="*/ 1094094 h 3865044"/>
                <a:gd name="connsiteX12" fmla="*/ 2582132 w 4468711"/>
                <a:gd name="connsiteY12" fmla="*/ 1117795 h 3865044"/>
                <a:gd name="connsiteX13" fmla="*/ 2580451 w 4468711"/>
                <a:gd name="connsiteY13" fmla="*/ 1545419 h 3865044"/>
                <a:gd name="connsiteX14" fmla="*/ 2557759 w 4468711"/>
                <a:gd name="connsiteY14" fmla="*/ 1549706 h 3865044"/>
                <a:gd name="connsiteX15" fmla="*/ 2543639 w 4468711"/>
                <a:gd name="connsiteY15" fmla="*/ 1549706 h 3865044"/>
                <a:gd name="connsiteX16" fmla="*/ 824651 w 4468711"/>
                <a:gd name="connsiteY16" fmla="*/ 1550084 h 3865044"/>
                <a:gd name="connsiteX17" fmla="*/ 318485 w 4468711"/>
                <a:gd name="connsiteY17" fmla="*/ 1739523 h 3865044"/>
                <a:gd name="connsiteX18" fmla="*/ 214731 w 4468711"/>
                <a:gd name="connsiteY18" fmla="*/ 1813904 h 3865044"/>
                <a:gd name="connsiteX19" fmla="*/ 201325 w 4468711"/>
                <a:gd name="connsiteY19" fmla="*/ 1822350 h 3865044"/>
                <a:gd name="connsiteX20" fmla="*/ 13903 w 4468711"/>
                <a:gd name="connsiteY20" fmla="*/ 2275273 h 3865044"/>
                <a:gd name="connsiteX21" fmla="*/ 54665 w 4468711"/>
                <a:gd name="connsiteY21" fmla="*/ 2382347 h 3865044"/>
                <a:gd name="connsiteX22" fmla="*/ 55968 w 4468711"/>
                <a:gd name="connsiteY22" fmla="*/ 2516148 h 3865044"/>
                <a:gd name="connsiteX23" fmla="*/ 92360 w 4468711"/>
                <a:gd name="connsiteY23" fmla="*/ 2710126 h 3865044"/>
                <a:gd name="connsiteX24" fmla="*/ 66432 w 4468711"/>
                <a:gd name="connsiteY24" fmla="*/ 2928645 h 3865044"/>
                <a:gd name="connsiteX25" fmla="*/ 24493 w 4468711"/>
                <a:gd name="connsiteY25" fmla="*/ 3303699 h 3865044"/>
                <a:gd name="connsiteX26" fmla="*/ 25544 w 4468711"/>
                <a:gd name="connsiteY26" fmla="*/ 3464436 h 3865044"/>
                <a:gd name="connsiteX27" fmla="*/ 433166 w 4468711"/>
                <a:gd name="connsiteY27" fmla="*/ 3551634 h 3865044"/>
                <a:gd name="connsiteX28" fmla="*/ 497082 w 4468711"/>
                <a:gd name="connsiteY28" fmla="*/ 3333409 h 3865044"/>
                <a:gd name="connsiteX29" fmla="*/ 574993 w 4468711"/>
                <a:gd name="connsiteY29" fmla="*/ 3623073 h 3865044"/>
                <a:gd name="connsiteX30" fmla="*/ 816330 w 4468711"/>
                <a:gd name="connsiteY30" fmla="*/ 3850963 h 3865044"/>
                <a:gd name="connsiteX31" fmla="*/ 1060945 w 4468711"/>
                <a:gd name="connsiteY31" fmla="*/ 3640680 h 3865044"/>
                <a:gd name="connsiteX32" fmla="*/ 973034 w 4468711"/>
                <a:gd name="connsiteY32" fmla="*/ 3216585 h 3865044"/>
                <a:gd name="connsiteX33" fmla="*/ 997575 w 4468711"/>
                <a:gd name="connsiteY33" fmla="*/ 3189355 h 3865044"/>
                <a:gd name="connsiteX34" fmla="*/ 1009930 w 4468711"/>
                <a:gd name="connsiteY34" fmla="*/ 3189817 h 3865044"/>
                <a:gd name="connsiteX35" fmla="*/ 2369622 w 4468711"/>
                <a:gd name="connsiteY35" fmla="*/ 3189817 h 3865044"/>
                <a:gd name="connsiteX36" fmla="*/ 2383700 w 4468711"/>
                <a:gd name="connsiteY36" fmla="*/ 3189187 h 3865044"/>
                <a:gd name="connsiteX37" fmla="*/ 2383280 w 4468711"/>
                <a:gd name="connsiteY37" fmla="*/ 3190615 h 3865044"/>
                <a:gd name="connsiteX38" fmla="*/ 2383910 w 4468711"/>
                <a:gd name="connsiteY38" fmla="*/ 3192801 h 3865044"/>
                <a:gd name="connsiteX39" fmla="*/ 2384120 w 4468711"/>
                <a:gd name="connsiteY39" fmla="*/ 3210408 h 3865044"/>
                <a:gd name="connsiteX40" fmla="*/ 2439548 w 4468711"/>
                <a:gd name="connsiteY40" fmla="*/ 3526630 h 3865044"/>
                <a:gd name="connsiteX41" fmla="*/ 2580073 w 4468711"/>
                <a:gd name="connsiteY41" fmla="*/ 3636394 h 3865044"/>
                <a:gd name="connsiteX42" fmla="*/ 2785607 w 4468711"/>
                <a:gd name="connsiteY42" fmla="*/ 3600548 h 3865044"/>
                <a:gd name="connsiteX43" fmla="*/ 2867887 w 4468711"/>
                <a:gd name="connsiteY43" fmla="*/ 3798644 h 3865044"/>
                <a:gd name="connsiteX44" fmla="*/ 3071741 w 4468711"/>
                <a:gd name="connsiteY44" fmla="*/ 3862351 h 3865044"/>
                <a:gd name="connsiteX45" fmla="*/ 3262567 w 4468711"/>
                <a:gd name="connsiteY45" fmla="*/ 3656019 h 3865044"/>
                <a:gd name="connsiteX46" fmla="*/ 3216299 w 4468711"/>
                <a:gd name="connsiteY46" fmla="*/ 2946798 h 3865044"/>
                <a:gd name="connsiteX47" fmla="*/ 3221972 w 4468711"/>
                <a:gd name="connsiteY47" fmla="*/ 2930998 h 3865044"/>
                <a:gd name="connsiteX48" fmla="*/ 3406999 w 4468711"/>
                <a:gd name="connsiteY48" fmla="*/ 2547497 h 3865044"/>
                <a:gd name="connsiteX49" fmla="*/ 3422169 w 4468711"/>
                <a:gd name="connsiteY49" fmla="*/ 2325994 h 3865044"/>
                <a:gd name="connsiteX50" fmla="*/ 3394602 w 4468711"/>
                <a:gd name="connsiteY50" fmla="*/ 2124957 h 3865044"/>
                <a:gd name="connsiteX51" fmla="*/ 3468227 w 4468711"/>
                <a:gd name="connsiteY51" fmla="*/ 2092978 h 3865044"/>
                <a:gd name="connsiteX52" fmla="*/ 4032804 w 4468711"/>
                <a:gd name="connsiteY52" fmla="*/ 1670690 h 3865044"/>
                <a:gd name="connsiteX53" fmla="*/ 4163285 w 4468711"/>
                <a:gd name="connsiteY53" fmla="*/ 1370940 h 3865044"/>
                <a:gd name="connsiteX54" fmla="*/ 4163411 w 4468711"/>
                <a:gd name="connsiteY54" fmla="*/ 1160112 h 3865044"/>
                <a:gd name="connsiteX55" fmla="*/ 4289732 w 4468711"/>
                <a:gd name="connsiteY55" fmla="*/ 981809 h 3865044"/>
                <a:gd name="connsiteX56" fmla="*/ 4468708 w 4468711"/>
                <a:gd name="connsiteY56" fmla="*/ 424627 h 3865044"/>
                <a:gd name="connsiteX57" fmla="*/ 4456983 w 4468711"/>
                <a:gd name="connsiteY57" fmla="*/ 271832 h 3865044"/>
                <a:gd name="connsiteX58" fmla="*/ 145729 w 4468711"/>
                <a:gd name="connsiteY58" fmla="*/ 2795012 h 3865044"/>
                <a:gd name="connsiteX59" fmla="*/ 145813 w 4468711"/>
                <a:gd name="connsiteY59" fmla="*/ 2794550 h 3865044"/>
                <a:gd name="connsiteX60" fmla="*/ 145729 w 4468711"/>
                <a:gd name="connsiteY60" fmla="*/ 2795012 h 3865044"/>
                <a:gd name="connsiteX61" fmla="*/ 145729 w 4468711"/>
                <a:gd name="connsiteY61" fmla="*/ 2795012 h 3865044"/>
                <a:gd name="connsiteX62" fmla="*/ 3754781 w 4468711"/>
                <a:gd name="connsiteY62" fmla="*/ 445092 h 3865044"/>
                <a:gd name="connsiteX63" fmla="*/ 3754991 w 4468711"/>
                <a:gd name="connsiteY63" fmla="*/ 445723 h 3865044"/>
                <a:gd name="connsiteX64" fmla="*/ 3754529 w 4468711"/>
                <a:gd name="connsiteY64" fmla="*/ 445513 h 3865044"/>
                <a:gd name="connsiteX65" fmla="*/ 3754781 w 4468711"/>
                <a:gd name="connsiteY65" fmla="*/ 445092 h 3865044"/>
                <a:gd name="connsiteX66" fmla="*/ 3414101 w 4468711"/>
                <a:gd name="connsiteY66" fmla="*/ 2273214 h 3865044"/>
                <a:gd name="connsiteX67" fmla="*/ 3414353 w 4468711"/>
                <a:gd name="connsiteY67" fmla="*/ 2270440 h 3865044"/>
                <a:gd name="connsiteX68" fmla="*/ 3414731 w 4468711"/>
                <a:gd name="connsiteY68" fmla="*/ 2274012 h 3865044"/>
                <a:gd name="connsiteX69" fmla="*/ 3414101 w 4468711"/>
                <a:gd name="connsiteY69" fmla="*/ 2273214 h 3865044"/>
                <a:gd name="connsiteX70" fmla="*/ 3404436 w 4468711"/>
                <a:gd name="connsiteY70" fmla="*/ 2196270 h 3865044"/>
                <a:gd name="connsiteX71" fmla="*/ 3404226 w 4468711"/>
                <a:gd name="connsiteY71" fmla="*/ 2196144 h 3865044"/>
                <a:gd name="connsiteX72" fmla="*/ 3404352 w 4468711"/>
                <a:gd name="connsiteY72" fmla="*/ 2195892 h 3865044"/>
                <a:gd name="connsiteX73" fmla="*/ 3404436 w 4468711"/>
                <a:gd name="connsiteY73" fmla="*/ 2196270 h 38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468711" h="3865044">
                  <a:moveTo>
                    <a:pt x="4456983" y="271832"/>
                  </a:moveTo>
                  <a:cubicBezTo>
                    <a:pt x="4430719" y="111725"/>
                    <a:pt x="4353901" y="-43634"/>
                    <a:pt x="4164378" y="46337"/>
                  </a:cubicBezTo>
                  <a:cubicBezTo>
                    <a:pt x="3987966" y="130089"/>
                    <a:pt x="3838028" y="272462"/>
                    <a:pt x="3703765" y="411810"/>
                  </a:cubicBezTo>
                  <a:cubicBezTo>
                    <a:pt x="3693847" y="422106"/>
                    <a:pt x="3685569" y="424585"/>
                    <a:pt x="3671869" y="420761"/>
                  </a:cubicBezTo>
                  <a:cubicBezTo>
                    <a:pt x="3601775" y="401304"/>
                    <a:pt x="3530000" y="392059"/>
                    <a:pt x="3457427" y="389328"/>
                  </a:cubicBezTo>
                  <a:cubicBezTo>
                    <a:pt x="3327912" y="384495"/>
                    <a:pt x="3201255" y="400884"/>
                    <a:pt x="3078422" y="443201"/>
                  </a:cubicBezTo>
                  <a:cubicBezTo>
                    <a:pt x="3070312" y="445975"/>
                    <a:pt x="3065563" y="444546"/>
                    <a:pt x="3060058" y="438621"/>
                  </a:cubicBezTo>
                  <a:cubicBezTo>
                    <a:pt x="2937772" y="308098"/>
                    <a:pt x="2795104" y="178079"/>
                    <a:pt x="2640502" y="80334"/>
                  </a:cubicBezTo>
                  <a:cubicBezTo>
                    <a:pt x="2584065" y="44656"/>
                    <a:pt x="2525527" y="13307"/>
                    <a:pt x="2458416" y="2213"/>
                  </a:cubicBezTo>
                  <a:cubicBezTo>
                    <a:pt x="2283938" y="-26573"/>
                    <a:pt x="2256539" y="232835"/>
                    <a:pt x="2257127" y="350709"/>
                  </a:cubicBezTo>
                  <a:cubicBezTo>
                    <a:pt x="2258178" y="568976"/>
                    <a:pt x="2308731" y="950375"/>
                    <a:pt x="2535234" y="1056861"/>
                  </a:cubicBezTo>
                  <a:cubicBezTo>
                    <a:pt x="2547253" y="1069384"/>
                    <a:pt x="2558473" y="1082748"/>
                    <a:pt x="2571500" y="1094094"/>
                  </a:cubicBezTo>
                  <a:cubicBezTo>
                    <a:pt x="2579400" y="1100943"/>
                    <a:pt x="2583099" y="1107835"/>
                    <a:pt x="2582132" y="1117795"/>
                  </a:cubicBezTo>
                  <a:cubicBezTo>
                    <a:pt x="2578938" y="1260210"/>
                    <a:pt x="2583477" y="1403970"/>
                    <a:pt x="2580451" y="1545419"/>
                  </a:cubicBezTo>
                  <a:cubicBezTo>
                    <a:pt x="2573097" y="1550420"/>
                    <a:pt x="2566794" y="1549706"/>
                    <a:pt x="2557759" y="1549706"/>
                  </a:cubicBezTo>
                  <a:cubicBezTo>
                    <a:pt x="2553052" y="1549706"/>
                    <a:pt x="2548346" y="1549706"/>
                    <a:pt x="2543639" y="1549706"/>
                  </a:cubicBezTo>
                  <a:cubicBezTo>
                    <a:pt x="1970657" y="1549748"/>
                    <a:pt x="1397633" y="1549202"/>
                    <a:pt x="824651" y="1550084"/>
                  </a:cubicBezTo>
                  <a:cubicBezTo>
                    <a:pt x="633068" y="1550378"/>
                    <a:pt x="463506" y="1613959"/>
                    <a:pt x="318485" y="1739523"/>
                  </a:cubicBezTo>
                  <a:cubicBezTo>
                    <a:pt x="285959" y="1767679"/>
                    <a:pt x="255030" y="1796968"/>
                    <a:pt x="214731" y="1813904"/>
                  </a:cubicBezTo>
                  <a:cubicBezTo>
                    <a:pt x="209940" y="1815921"/>
                    <a:pt x="205696" y="1819409"/>
                    <a:pt x="201325" y="1822350"/>
                  </a:cubicBezTo>
                  <a:cubicBezTo>
                    <a:pt x="71222" y="1910850"/>
                    <a:pt x="-39970" y="2116721"/>
                    <a:pt x="13903" y="2275273"/>
                  </a:cubicBezTo>
                  <a:cubicBezTo>
                    <a:pt x="26216" y="2311497"/>
                    <a:pt x="47900" y="2344316"/>
                    <a:pt x="54665" y="2382347"/>
                  </a:cubicBezTo>
                  <a:cubicBezTo>
                    <a:pt x="62482" y="2426261"/>
                    <a:pt x="49707" y="2471730"/>
                    <a:pt x="55968" y="2516148"/>
                  </a:cubicBezTo>
                  <a:cubicBezTo>
                    <a:pt x="65087" y="2581241"/>
                    <a:pt x="88704" y="2644276"/>
                    <a:pt x="92360" y="2710126"/>
                  </a:cubicBezTo>
                  <a:cubicBezTo>
                    <a:pt x="96436" y="2783876"/>
                    <a:pt x="75593" y="2855987"/>
                    <a:pt x="66432" y="2928645"/>
                  </a:cubicBezTo>
                  <a:cubicBezTo>
                    <a:pt x="50883" y="3052066"/>
                    <a:pt x="40041" y="3180278"/>
                    <a:pt x="24493" y="3303699"/>
                  </a:cubicBezTo>
                  <a:cubicBezTo>
                    <a:pt x="17643" y="3358245"/>
                    <a:pt x="12937" y="3410941"/>
                    <a:pt x="25544" y="3464436"/>
                  </a:cubicBezTo>
                  <a:cubicBezTo>
                    <a:pt x="69289" y="3650262"/>
                    <a:pt x="314535" y="3703715"/>
                    <a:pt x="433166" y="3551634"/>
                  </a:cubicBezTo>
                  <a:cubicBezTo>
                    <a:pt x="482248" y="3495912"/>
                    <a:pt x="489434" y="3376861"/>
                    <a:pt x="497082" y="3333409"/>
                  </a:cubicBezTo>
                  <a:cubicBezTo>
                    <a:pt x="506748" y="3370431"/>
                    <a:pt x="563394" y="3575419"/>
                    <a:pt x="574993" y="3623073"/>
                  </a:cubicBezTo>
                  <a:cubicBezTo>
                    <a:pt x="603484" y="3740191"/>
                    <a:pt x="685471" y="3848610"/>
                    <a:pt x="816330" y="3850963"/>
                  </a:cubicBezTo>
                  <a:cubicBezTo>
                    <a:pt x="937776" y="3853148"/>
                    <a:pt x="1046532" y="3762084"/>
                    <a:pt x="1060945" y="3640680"/>
                  </a:cubicBezTo>
                  <a:cubicBezTo>
                    <a:pt x="1078007" y="3496710"/>
                    <a:pt x="988288" y="3357320"/>
                    <a:pt x="973034" y="3216585"/>
                  </a:cubicBezTo>
                  <a:cubicBezTo>
                    <a:pt x="970218" y="3190489"/>
                    <a:pt x="970218" y="3190489"/>
                    <a:pt x="997575" y="3189355"/>
                  </a:cubicBezTo>
                  <a:cubicBezTo>
                    <a:pt x="1001693" y="3189523"/>
                    <a:pt x="1005811" y="3189817"/>
                    <a:pt x="1009930" y="3189817"/>
                  </a:cubicBezTo>
                  <a:cubicBezTo>
                    <a:pt x="1463147" y="3189859"/>
                    <a:pt x="1916405" y="3189859"/>
                    <a:pt x="2369622" y="3189817"/>
                  </a:cubicBezTo>
                  <a:cubicBezTo>
                    <a:pt x="2374329" y="3189817"/>
                    <a:pt x="2378993" y="3189397"/>
                    <a:pt x="2383700" y="3189187"/>
                  </a:cubicBezTo>
                  <a:cubicBezTo>
                    <a:pt x="2383700" y="3189187"/>
                    <a:pt x="2383238" y="3190615"/>
                    <a:pt x="2383280" y="3190615"/>
                  </a:cubicBezTo>
                  <a:cubicBezTo>
                    <a:pt x="2383406" y="3191372"/>
                    <a:pt x="2383616" y="3192086"/>
                    <a:pt x="2383910" y="3192801"/>
                  </a:cubicBezTo>
                  <a:cubicBezTo>
                    <a:pt x="2383952" y="3198684"/>
                    <a:pt x="2383532" y="3204609"/>
                    <a:pt x="2384120" y="3210408"/>
                  </a:cubicBezTo>
                  <a:cubicBezTo>
                    <a:pt x="2394458" y="3312818"/>
                    <a:pt x="2386389" y="3435146"/>
                    <a:pt x="2439548" y="3526630"/>
                  </a:cubicBezTo>
                  <a:cubicBezTo>
                    <a:pt x="2470141" y="3579285"/>
                    <a:pt x="2521577" y="3619459"/>
                    <a:pt x="2580073" y="3636394"/>
                  </a:cubicBezTo>
                  <a:cubicBezTo>
                    <a:pt x="2650671" y="3656859"/>
                    <a:pt x="2726102" y="3642740"/>
                    <a:pt x="2785607" y="3600548"/>
                  </a:cubicBezTo>
                  <a:cubicBezTo>
                    <a:pt x="2792246" y="3712329"/>
                    <a:pt x="2847674" y="3778221"/>
                    <a:pt x="2867887" y="3798644"/>
                  </a:cubicBezTo>
                  <a:cubicBezTo>
                    <a:pt x="2920626" y="3852013"/>
                    <a:pt x="2998158" y="3873025"/>
                    <a:pt x="3071741" y="3862351"/>
                  </a:cubicBezTo>
                  <a:cubicBezTo>
                    <a:pt x="3182681" y="3846256"/>
                    <a:pt x="3239412" y="3758849"/>
                    <a:pt x="3262567" y="3656019"/>
                  </a:cubicBezTo>
                  <a:cubicBezTo>
                    <a:pt x="3315347" y="3421447"/>
                    <a:pt x="3236386" y="3180152"/>
                    <a:pt x="3216299" y="2946798"/>
                  </a:cubicBezTo>
                  <a:cubicBezTo>
                    <a:pt x="3215711" y="2940159"/>
                    <a:pt x="3217896" y="2935536"/>
                    <a:pt x="3221972" y="2930998"/>
                  </a:cubicBezTo>
                  <a:cubicBezTo>
                    <a:pt x="3318583" y="2824008"/>
                    <a:pt x="3379810" y="2688400"/>
                    <a:pt x="3406999" y="2547497"/>
                  </a:cubicBezTo>
                  <a:cubicBezTo>
                    <a:pt x="3421035" y="2474671"/>
                    <a:pt x="3426120" y="2400081"/>
                    <a:pt x="3422169" y="2325994"/>
                  </a:cubicBezTo>
                  <a:cubicBezTo>
                    <a:pt x="3421245" y="2308681"/>
                    <a:pt x="3391031" y="2127352"/>
                    <a:pt x="3394602" y="2124957"/>
                  </a:cubicBezTo>
                  <a:cubicBezTo>
                    <a:pt x="3417211" y="2109871"/>
                    <a:pt x="3443265" y="2100668"/>
                    <a:pt x="3468227" y="2092978"/>
                  </a:cubicBezTo>
                  <a:cubicBezTo>
                    <a:pt x="3678215" y="2028556"/>
                    <a:pt x="3906441" y="1848404"/>
                    <a:pt x="4032804" y="1670690"/>
                  </a:cubicBezTo>
                  <a:cubicBezTo>
                    <a:pt x="4096300" y="1581391"/>
                    <a:pt x="4142568" y="1478729"/>
                    <a:pt x="4163285" y="1370940"/>
                  </a:cubicBezTo>
                  <a:cubicBezTo>
                    <a:pt x="4176270" y="1303410"/>
                    <a:pt x="4156015" y="1229954"/>
                    <a:pt x="4163411" y="1160112"/>
                  </a:cubicBezTo>
                  <a:cubicBezTo>
                    <a:pt x="4173118" y="1068838"/>
                    <a:pt x="4234010" y="1043330"/>
                    <a:pt x="4289732" y="981809"/>
                  </a:cubicBezTo>
                  <a:cubicBezTo>
                    <a:pt x="4420675" y="837208"/>
                    <a:pt x="4467909" y="613814"/>
                    <a:pt x="4468708" y="424627"/>
                  </a:cubicBezTo>
                  <a:cubicBezTo>
                    <a:pt x="4468833" y="379158"/>
                    <a:pt x="4465724" y="325243"/>
                    <a:pt x="4456983" y="271832"/>
                  </a:cubicBezTo>
                  <a:close/>
                  <a:moveTo>
                    <a:pt x="145729" y="2795012"/>
                  </a:moveTo>
                  <a:cubicBezTo>
                    <a:pt x="144384" y="2796021"/>
                    <a:pt x="145141" y="2794508"/>
                    <a:pt x="145813" y="2794550"/>
                  </a:cubicBezTo>
                  <a:cubicBezTo>
                    <a:pt x="145813" y="2794676"/>
                    <a:pt x="145813" y="2794844"/>
                    <a:pt x="145729" y="2795012"/>
                  </a:cubicBezTo>
                  <a:cubicBezTo>
                    <a:pt x="145771" y="2795012"/>
                    <a:pt x="145771" y="2795012"/>
                    <a:pt x="145729" y="2795012"/>
                  </a:cubicBezTo>
                  <a:close/>
                  <a:moveTo>
                    <a:pt x="3754781" y="445092"/>
                  </a:moveTo>
                  <a:cubicBezTo>
                    <a:pt x="3754822" y="445302"/>
                    <a:pt x="3754907" y="445513"/>
                    <a:pt x="3754991" y="445723"/>
                  </a:cubicBezTo>
                  <a:cubicBezTo>
                    <a:pt x="3754822" y="445639"/>
                    <a:pt x="3754697" y="445597"/>
                    <a:pt x="3754529" y="445513"/>
                  </a:cubicBezTo>
                  <a:cubicBezTo>
                    <a:pt x="3754612" y="445344"/>
                    <a:pt x="3754697" y="445218"/>
                    <a:pt x="3754781" y="445092"/>
                  </a:cubicBezTo>
                  <a:close/>
                  <a:moveTo>
                    <a:pt x="3414101" y="2273214"/>
                  </a:moveTo>
                  <a:cubicBezTo>
                    <a:pt x="3414269" y="2272289"/>
                    <a:pt x="3414269" y="2271365"/>
                    <a:pt x="3414353" y="2270440"/>
                  </a:cubicBezTo>
                  <a:cubicBezTo>
                    <a:pt x="3414479" y="2271617"/>
                    <a:pt x="3414605" y="2272836"/>
                    <a:pt x="3414731" y="2274012"/>
                  </a:cubicBezTo>
                  <a:cubicBezTo>
                    <a:pt x="3414395" y="2273760"/>
                    <a:pt x="3414059" y="2273424"/>
                    <a:pt x="3414101" y="2273214"/>
                  </a:cubicBezTo>
                  <a:close/>
                  <a:moveTo>
                    <a:pt x="3404436" y="2196270"/>
                  </a:moveTo>
                  <a:cubicBezTo>
                    <a:pt x="3404394" y="2196228"/>
                    <a:pt x="3404310" y="2196186"/>
                    <a:pt x="3404226" y="2196144"/>
                  </a:cubicBezTo>
                  <a:cubicBezTo>
                    <a:pt x="3404268" y="2196060"/>
                    <a:pt x="3404310" y="2195976"/>
                    <a:pt x="3404352" y="2195892"/>
                  </a:cubicBezTo>
                  <a:cubicBezTo>
                    <a:pt x="3404436" y="2196018"/>
                    <a:pt x="3404436" y="2196144"/>
                    <a:pt x="3404436" y="2196270"/>
                  </a:cubicBezTo>
                  <a:close/>
                </a:path>
              </a:pathLst>
            </a:custGeom>
            <a:solidFill>
              <a:schemeClr val="bg1">
                <a:lumMod val="75000"/>
              </a:schemeClr>
            </a:solidFill>
            <a:ln w="4199" cap="flat">
              <a:noFill/>
              <a:prstDash val="solid"/>
              <a:miter/>
            </a:ln>
          </p:spPr>
          <p:txBody>
            <a:bodyPr rtlCol="0" anchor="ctr"/>
            <a:lstStyle/>
            <a:p>
              <a:endParaRPr lang="en-US"/>
            </a:p>
          </p:txBody>
        </p:sp>
        <p:sp>
          <p:nvSpPr>
            <p:cNvPr id="127" name="Freeform: Shape 31">
              <a:extLst>
                <a:ext uri="{FF2B5EF4-FFF2-40B4-BE49-F238E27FC236}">
                  <a16:creationId xmlns:a16="http://schemas.microsoft.com/office/drawing/2014/main" id="{D75D3A8D-FFBF-E339-1EBA-910C0C69EAC0}"/>
                </a:ext>
              </a:extLst>
            </p:cNvPr>
            <p:cNvSpPr/>
            <p:nvPr/>
          </p:nvSpPr>
          <p:spPr>
            <a:xfrm>
              <a:off x="2659807" y="213787"/>
              <a:ext cx="2001206" cy="2596898"/>
            </a:xfrm>
            <a:custGeom>
              <a:avLst/>
              <a:gdLst>
                <a:gd name="connsiteX0" fmla="*/ 1986105 w 2001206"/>
                <a:gd name="connsiteY0" fmla="*/ 189954 h 2596898"/>
                <a:gd name="connsiteX1" fmla="*/ 1940762 w 2001206"/>
                <a:gd name="connsiteY1" fmla="*/ 61322 h 2596898"/>
                <a:gd name="connsiteX2" fmla="*/ 1862641 w 2001206"/>
                <a:gd name="connsiteY2" fmla="*/ 15391 h 2596898"/>
                <a:gd name="connsiteX3" fmla="*/ 1643156 w 2001206"/>
                <a:gd name="connsiteY3" fmla="*/ 105740 h 2596898"/>
                <a:gd name="connsiteX4" fmla="*/ 1406903 w 2001206"/>
                <a:gd name="connsiteY4" fmla="*/ 296860 h 2596898"/>
                <a:gd name="connsiteX5" fmla="*/ 1412072 w 2001206"/>
                <a:gd name="connsiteY5" fmla="*/ 323503 h 2596898"/>
                <a:gd name="connsiteX6" fmla="*/ 1696567 w 2001206"/>
                <a:gd name="connsiteY6" fmla="*/ 576859 h 2596898"/>
                <a:gd name="connsiteX7" fmla="*/ 1802128 w 2001206"/>
                <a:gd name="connsiteY7" fmla="*/ 899384 h 2596898"/>
                <a:gd name="connsiteX8" fmla="*/ 1797758 w 2001206"/>
                <a:gd name="connsiteY8" fmla="*/ 926489 h 2596898"/>
                <a:gd name="connsiteX9" fmla="*/ 1643870 w 2001206"/>
                <a:gd name="connsiteY9" fmla="*/ 1167574 h 2596898"/>
                <a:gd name="connsiteX10" fmla="*/ 1495319 w 2001206"/>
                <a:gd name="connsiteY10" fmla="*/ 1304107 h 2596898"/>
                <a:gd name="connsiteX11" fmla="*/ 1448169 w 2001206"/>
                <a:gd name="connsiteY11" fmla="*/ 1293139 h 2596898"/>
                <a:gd name="connsiteX12" fmla="*/ 1445228 w 2001206"/>
                <a:gd name="connsiteY12" fmla="*/ 1288726 h 2596898"/>
                <a:gd name="connsiteX13" fmla="*/ 1227045 w 2001206"/>
                <a:gd name="connsiteY13" fmla="*/ 1074284 h 2596898"/>
                <a:gd name="connsiteX14" fmla="*/ 1218935 w 2001206"/>
                <a:gd name="connsiteY14" fmla="*/ 1056760 h 2596898"/>
                <a:gd name="connsiteX15" fmla="*/ 1242383 w 2001206"/>
                <a:gd name="connsiteY15" fmla="*/ 1008182 h 2596898"/>
                <a:gd name="connsiteX16" fmla="*/ 1304871 w 2001206"/>
                <a:gd name="connsiteY16" fmla="*/ 793151 h 2596898"/>
                <a:gd name="connsiteX17" fmla="*/ 1301089 w 2001206"/>
                <a:gd name="connsiteY17" fmla="*/ 519245 h 2596898"/>
                <a:gd name="connsiteX18" fmla="*/ 1249191 w 2001206"/>
                <a:gd name="connsiteY18" fmla="*/ 406750 h 2596898"/>
                <a:gd name="connsiteX19" fmla="*/ 1089546 w 2001206"/>
                <a:gd name="connsiteY19" fmla="*/ 384478 h 2596898"/>
                <a:gd name="connsiteX20" fmla="*/ 991675 w 2001206"/>
                <a:gd name="connsiteY20" fmla="*/ 515211 h 2596898"/>
                <a:gd name="connsiteX21" fmla="*/ 980119 w 2001206"/>
                <a:gd name="connsiteY21" fmla="*/ 780712 h 2596898"/>
                <a:gd name="connsiteX22" fmla="*/ 1035673 w 2001206"/>
                <a:gd name="connsiteY22" fmla="*/ 1000491 h 2596898"/>
                <a:gd name="connsiteX23" fmla="*/ 1062189 w 2001206"/>
                <a:gd name="connsiteY23" fmla="*/ 1058651 h 2596898"/>
                <a:gd name="connsiteX24" fmla="*/ 1049666 w 2001206"/>
                <a:gd name="connsiteY24" fmla="*/ 1086260 h 2596898"/>
                <a:gd name="connsiteX25" fmla="*/ 907377 w 2001206"/>
                <a:gd name="connsiteY25" fmla="*/ 1214766 h 2596898"/>
                <a:gd name="connsiteX26" fmla="*/ 821272 w 2001206"/>
                <a:gd name="connsiteY26" fmla="*/ 1333313 h 2596898"/>
                <a:gd name="connsiteX27" fmla="*/ 795092 w 2001206"/>
                <a:gd name="connsiteY27" fmla="*/ 1349954 h 2596898"/>
                <a:gd name="connsiteX28" fmla="*/ 635909 w 2001206"/>
                <a:gd name="connsiteY28" fmla="*/ 1305704 h 2596898"/>
                <a:gd name="connsiteX29" fmla="*/ 419323 w 2001206"/>
                <a:gd name="connsiteY29" fmla="*/ 1132863 h 2596898"/>
                <a:gd name="connsiteX30" fmla="*/ 257955 w 2001206"/>
                <a:gd name="connsiteY30" fmla="*/ 874591 h 2596898"/>
                <a:gd name="connsiteX31" fmla="*/ 249803 w 2001206"/>
                <a:gd name="connsiteY31" fmla="*/ 839124 h 2596898"/>
                <a:gd name="connsiteX32" fmla="*/ 408523 w 2001206"/>
                <a:gd name="connsiteY32" fmla="*/ 509244 h 2596898"/>
                <a:gd name="connsiteX33" fmla="*/ 637086 w 2001206"/>
                <a:gd name="connsiteY33" fmla="*/ 349179 h 2596898"/>
                <a:gd name="connsiteX34" fmla="*/ 641582 w 2001206"/>
                <a:gd name="connsiteY34" fmla="*/ 322326 h 2596898"/>
                <a:gd name="connsiteX35" fmla="*/ 584011 w 2001206"/>
                <a:gd name="connsiteY35" fmla="*/ 267612 h 2596898"/>
                <a:gd name="connsiteX36" fmla="*/ 306954 w 2001206"/>
                <a:gd name="connsiteY36" fmla="*/ 58464 h 2596898"/>
                <a:gd name="connsiteX37" fmla="*/ 188491 w 2001206"/>
                <a:gd name="connsiteY37" fmla="*/ 4339 h 2596898"/>
                <a:gd name="connsiteX38" fmla="*/ 59691 w 2001206"/>
                <a:gd name="connsiteY38" fmla="*/ 47370 h 2596898"/>
                <a:gd name="connsiteX39" fmla="*/ 28888 w 2001206"/>
                <a:gd name="connsiteY39" fmla="*/ 108682 h 2596898"/>
                <a:gd name="connsiteX40" fmla="*/ 6826 w 2001206"/>
                <a:gd name="connsiteY40" fmla="*/ 230086 h 2596898"/>
                <a:gd name="connsiteX41" fmla="*/ 5566 w 2001206"/>
                <a:gd name="connsiteY41" fmla="*/ 453774 h 2596898"/>
                <a:gd name="connsiteX42" fmla="*/ 62002 w 2001206"/>
                <a:gd name="connsiteY42" fmla="*/ 701036 h 2596898"/>
                <a:gd name="connsiteX43" fmla="*/ 212613 w 2001206"/>
                <a:gd name="connsiteY43" fmla="*/ 960191 h 2596898"/>
                <a:gd name="connsiteX44" fmla="*/ 222110 w 2001206"/>
                <a:gd name="connsiteY44" fmla="*/ 1025999 h 2596898"/>
                <a:gd name="connsiteX45" fmla="*/ 236902 w 2001206"/>
                <a:gd name="connsiteY45" fmla="*/ 1412946 h 2596898"/>
                <a:gd name="connsiteX46" fmla="*/ 402178 w 2001206"/>
                <a:gd name="connsiteY46" fmla="*/ 1680170 h 2596898"/>
                <a:gd name="connsiteX47" fmla="*/ 658812 w 2001206"/>
                <a:gd name="connsiteY47" fmla="*/ 1950587 h 2596898"/>
                <a:gd name="connsiteX48" fmla="*/ 887038 w 2001206"/>
                <a:gd name="connsiteY48" fmla="*/ 2233023 h 2596898"/>
                <a:gd name="connsiteX49" fmla="*/ 1007223 w 2001206"/>
                <a:gd name="connsiteY49" fmla="*/ 2596899 h 2596898"/>
                <a:gd name="connsiteX50" fmla="*/ 1051053 w 2001206"/>
                <a:gd name="connsiteY50" fmla="*/ 1992526 h 2596898"/>
                <a:gd name="connsiteX51" fmla="*/ 1499816 w 2001206"/>
                <a:gd name="connsiteY51" fmla="*/ 1755012 h 2596898"/>
                <a:gd name="connsiteX52" fmla="*/ 1793514 w 2001206"/>
                <a:gd name="connsiteY52" fmla="*/ 1335960 h 2596898"/>
                <a:gd name="connsiteX53" fmla="*/ 1831796 w 2001206"/>
                <a:gd name="connsiteY53" fmla="*/ 1135175 h 2596898"/>
                <a:gd name="connsiteX54" fmla="*/ 1841377 w 2001206"/>
                <a:gd name="connsiteY54" fmla="*/ 959687 h 2596898"/>
                <a:gd name="connsiteX55" fmla="*/ 1933156 w 2001206"/>
                <a:gd name="connsiteY55" fmla="*/ 753691 h 2596898"/>
                <a:gd name="connsiteX56" fmla="*/ 2000434 w 2001206"/>
                <a:gd name="connsiteY56" fmla="*/ 411583 h 2596898"/>
                <a:gd name="connsiteX57" fmla="*/ 1986105 w 2001206"/>
                <a:gd name="connsiteY57" fmla="*/ 189954 h 2596898"/>
                <a:gd name="connsiteX58" fmla="*/ 1047565 w 2001206"/>
                <a:gd name="connsiteY58" fmla="*/ 2063754 h 2596898"/>
                <a:gd name="connsiteX59" fmla="*/ 1047355 w 2001206"/>
                <a:gd name="connsiteY59" fmla="*/ 2063628 h 2596898"/>
                <a:gd name="connsiteX60" fmla="*/ 1047481 w 2001206"/>
                <a:gd name="connsiteY60" fmla="*/ 2063376 h 2596898"/>
                <a:gd name="connsiteX61" fmla="*/ 1047565 w 2001206"/>
                <a:gd name="connsiteY61" fmla="*/ 2063754 h 259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01206" h="2596898">
                  <a:moveTo>
                    <a:pt x="1986105" y="189954"/>
                  </a:moveTo>
                  <a:cubicBezTo>
                    <a:pt x="1978960" y="144275"/>
                    <a:pt x="1969211" y="99479"/>
                    <a:pt x="1940762" y="61322"/>
                  </a:cubicBezTo>
                  <a:cubicBezTo>
                    <a:pt x="1921221" y="35100"/>
                    <a:pt x="1896049" y="18165"/>
                    <a:pt x="1862641" y="15391"/>
                  </a:cubicBezTo>
                  <a:cubicBezTo>
                    <a:pt x="1784773" y="8919"/>
                    <a:pt x="1706064" y="65945"/>
                    <a:pt x="1643156" y="105740"/>
                  </a:cubicBezTo>
                  <a:cubicBezTo>
                    <a:pt x="1557765" y="159824"/>
                    <a:pt x="1477417" y="224329"/>
                    <a:pt x="1406903" y="296860"/>
                  </a:cubicBezTo>
                  <a:cubicBezTo>
                    <a:pt x="1393414" y="310728"/>
                    <a:pt x="1394422" y="315645"/>
                    <a:pt x="1412072" y="323503"/>
                  </a:cubicBezTo>
                  <a:cubicBezTo>
                    <a:pt x="1535913" y="378637"/>
                    <a:pt x="1632188" y="455413"/>
                    <a:pt x="1696567" y="576859"/>
                  </a:cubicBezTo>
                  <a:cubicBezTo>
                    <a:pt x="1748843" y="675444"/>
                    <a:pt x="1784689" y="789537"/>
                    <a:pt x="1802128" y="899384"/>
                  </a:cubicBezTo>
                  <a:cubicBezTo>
                    <a:pt x="1803683" y="909218"/>
                    <a:pt x="1802717" y="917874"/>
                    <a:pt x="1797758" y="926489"/>
                  </a:cubicBezTo>
                  <a:cubicBezTo>
                    <a:pt x="1750104" y="1009190"/>
                    <a:pt x="1702408" y="1091807"/>
                    <a:pt x="1643870" y="1167574"/>
                  </a:cubicBezTo>
                  <a:cubicBezTo>
                    <a:pt x="1602141" y="1221616"/>
                    <a:pt x="1555412" y="1270152"/>
                    <a:pt x="1495319" y="1304107"/>
                  </a:cubicBezTo>
                  <a:cubicBezTo>
                    <a:pt x="1466407" y="1320454"/>
                    <a:pt x="1466239" y="1320159"/>
                    <a:pt x="1448169" y="1293139"/>
                  </a:cubicBezTo>
                  <a:cubicBezTo>
                    <a:pt x="1447203" y="1291668"/>
                    <a:pt x="1446236" y="1290197"/>
                    <a:pt x="1445228" y="1288726"/>
                  </a:cubicBezTo>
                  <a:cubicBezTo>
                    <a:pt x="1386060" y="1203420"/>
                    <a:pt x="1321681" y="1123450"/>
                    <a:pt x="1227045" y="1074284"/>
                  </a:cubicBezTo>
                  <a:cubicBezTo>
                    <a:pt x="1219607" y="1070418"/>
                    <a:pt x="1217422" y="1064786"/>
                    <a:pt x="1218935" y="1056760"/>
                  </a:cubicBezTo>
                  <a:cubicBezTo>
                    <a:pt x="1222422" y="1038438"/>
                    <a:pt x="1228936" y="1021503"/>
                    <a:pt x="1242383" y="1008182"/>
                  </a:cubicBezTo>
                  <a:cubicBezTo>
                    <a:pt x="1296593" y="954686"/>
                    <a:pt x="1300543" y="864295"/>
                    <a:pt x="1304871" y="793151"/>
                  </a:cubicBezTo>
                  <a:cubicBezTo>
                    <a:pt x="1310418" y="701583"/>
                    <a:pt x="1300711" y="610561"/>
                    <a:pt x="1301089" y="519245"/>
                  </a:cubicBezTo>
                  <a:cubicBezTo>
                    <a:pt x="1301257" y="472726"/>
                    <a:pt x="1285415" y="435242"/>
                    <a:pt x="1249191" y="406750"/>
                  </a:cubicBezTo>
                  <a:cubicBezTo>
                    <a:pt x="1200486" y="368551"/>
                    <a:pt x="1146025" y="360609"/>
                    <a:pt x="1089546" y="384478"/>
                  </a:cubicBezTo>
                  <a:cubicBezTo>
                    <a:pt x="1032563" y="408515"/>
                    <a:pt x="999575" y="453858"/>
                    <a:pt x="991675" y="515211"/>
                  </a:cubicBezTo>
                  <a:cubicBezTo>
                    <a:pt x="980371" y="603165"/>
                    <a:pt x="976841" y="692127"/>
                    <a:pt x="980119" y="780712"/>
                  </a:cubicBezTo>
                  <a:cubicBezTo>
                    <a:pt x="982850" y="854000"/>
                    <a:pt x="981926" y="943130"/>
                    <a:pt x="1035673" y="1000491"/>
                  </a:cubicBezTo>
                  <a:cubicBezTo>
                    <a:pt x="1051683" y="1017595"/>
                    <a:pt x="1058323" y="1036799"/>
                    <a:pt x="1062189" y="1058651"/>
                  </a:cubicBezTo>
                  <a:cubicBezTo>
                    <a:pt x="1064500" y="1071594"/>
                    <a:pt x="1060802" y="1079242"/>
                    <a:pt x="1049666" y="1086260"/>
                  </a:cubicBezTo>
                  <a:cubicBezTo>
                    <a:pt x="994785" y="1120761"/>
                    <a:pt x="948433" y="1164801"/>
                    <a:pt x="907377" y="1214766"/>
                  </a:cubicBezTo>
                  <a:cubicBezTo>
                    <a:pt x="876322" y="1252587"/>
                    <a:pt x="846990" y="1291626"/>
                    <a:pt x="821272" y="1333313"/>
                  </a:cubicBezTo>
                  <a:cubicBezTo>
                    <a:pt x="815347" y="1342936"/>
                    <a:pt x="809380" y="1351508"/>
                    <a:pt x="795092" y="1349954"/>
                  </a:cubicBezTo>
                  <a:cubicBezTo>
                    <a:pt x="739538" y="1343860"/>
                    <a:pt x="686463" y="1329867"/>
                    <a:pt x="635909" y="1305704"/>
                  </a:cubicBezTo>
                  <a:cubicBezTo>
                    <a:pt x="550224" y="1264815"/>
                    <a:pt x="480551" y="1204050"/>
                    <a:pt x="419323" y="1132863"/>
                  </a:cubicBezTo>
                  <a:cubicBezTo>
                    <a:pt x="352423" y="1055079"/>
                    <a:pt x="298885" y="968722"/>
                    <a:pt x="257955" y="874591"/>
                  </a:cubicBezTo>
                  <a:cubicBezTo>
                    <a:pt x="253081" y="863371"/>
                    <a:pt x="247281" y="852487"/>
                    <a:pt x="249803" y="839124"/>
                  </a:cubicBezTo>
                  <a:cubicBezTo>
                    <a:pt x="273588" y="715324"/>
                    <a:pt x="318720" y="600560"/>
                    <a:pt x="408523" y="509244"/>
                  </a:cubicBezTo>
                  <a:cubicBezTo>
                    <a:pt x="473070" y="443604"/>
                    <a:pt x="554091" y="388722"/>
                    <a:pt x="637086" y="349179"/>
                  </a:cubicBezTo>
                  <a:cubicBezTo>
                    <a:pt x="654525" y="340858"/>
                    <a:pt x="655281" y="336614"/>
                    <a:pt x="641582" y="322326"/>
                  </a:cubicBezTo>
                  <a:cubicBezTo>
                    <a:pt x="623260" y="303206"/>
                    <a:pt x="603341" y="285724"/>
                    <a:pt x="584011" y="267612"/>
                  </a:cubicBezTo>
                  <a:cubicBezTo>
                    <a:pt x="499125" y="187895"/>
                    <a:pt x="408103" y="116498"/>
                    <a:pt x="306954" y="58464"/>
                  </a:cubicBezTo>
                  <a:cubicBezTo>
                    <a:pt x="269175" y="36781"/>
                    <a:pt x="231691" y="13920"/>
                    <a:pt x="188491" y="4339"/>
                  </a:cubicBezTo>
                  <a:cubicBezTo>
                    <a:pt x="137307" y="-7007"/>
                    <a:pt x="92385" y="2742"/>
                    <a:pt x="59691" y="47370"/>
                  </a:cubicBezTo>
                  <a:cubicBezTo>
                    <a:pt x="46034" y="66029"/>
                    <a:pt x="35906" y="86578"/>
                    <a:pt x="28888" y="108682"/>
                  </a:cubicBezTo>
                  <a:cubicBezTo>
                    <a:pt x="16281" y="148183"/>
                    <a:pt x="11869" y="189156"/>
                    <a:pt x="6826" y="230086"/>
                  </a:cubicBezTo>
                  <a:cubicBezTo>
                    <a:pt x="-2335" y="304634"/>
                    <a:pt x="-1788" y="379267"/>
                    <a:pt x="5566" y="453774"/>
                  </a:cubicBezTo>
                  <a:cubicBezTo>
                    <a:pt x="13928" y="538450"/>
                    <a:pt x="32503" y="621025"/>
                    <a:pt x="62002" y="701036"/>
                  </a:cubicBezTo>
                  <a:cubicBezTo>
                    <a:pt x="97050" y="796134"/>
                    <a:pt x="142771" y="886441"/>
                    <a:pt x="212613" y="960191"/>
                  </a:cubicBezTo>
                  <a:cubicBezTo>
                    <a:pt x="232826" y="981539"/>
                    <a:pt x="225472" y="998895"/>
                    <a:pt x="222110" y="1025999"/>
                  </a:cubicBezTo>
                  <a:cubicBezTo>
                    <a:pt x="211856" y="1107860"/>
                    <a:pt x="213957" y="1330581"/>
                    <a:pt x="236902" y="1412946"/>
                  </a:cubicBezTo>
                  <a:cubicBezTo>
                    <a:pt x="276151" y="1529181"/>
                    <a:pt x="322796" y="1586374"/>
                    <a:pt x="402178" y="1680170"/>
                  </a:cubicBezTo>
                  <a:cubicBezTo>
                    <a:pt x="482483" y="1775309"/>
                    <a:pt x="572749" y="1860952"/>
                    <a:pt x="658812" y="1950587"/>
                  </a:cubicBezTo>
                  <a:cubicBezTo>
                    <a:pt x="742941" y="2038247"/>
                    <a:pt x="824171" y="2128218"/>
                    <a:pt x="887038" y="2233023"/>
                  </a:cubicBezTo>
                  <a:cubicBezTo>
                    <a:pt x="954274" y="2345055"/>
                    <a:pt x="1007265" y="2464821"/>
                    <a:pt x="1007223" y="2596899"/>
                  </a:cubicBezTo>
                  <a:cubicBezTo>
                    <a:pt x="1113205" y="2372749"/>
                    <a:pt x="1090092" y="2215163"/>
                    <a:pt x="1051053" y="1992526"/>
                  </a:cubicBezTo>
                  <a:cubicBezTo>
                    <a:pt x="1210782" y="1960630"/>
                    <a:pt x="1426822" y="1817878"/>
                    <a:pt x="1499816" y="1755012"/>
                  </a:cubicBezTo>
                  <a:cubicBezTo>
                    <a:pt x="1636390" y="1637348"/>
                    <a:pt x="1735102" y="1506237"/>
                    <a:pt x="1793514" y="1335960"/>
                  </a:cubicBezTo>
                  <a:cubicBezTo>
                    <a:pt x="1816248" y="1269732"/>
                    <a:pt x="1829485" y="1206193"/>
                    <a:pt x="1831796" y="1135175"/>
                  </a:cubicBezTo>
                  <a:cubicBezTo>
                    <a:pt x="1833603" y="1080293"/>
                    <a:pt x="1822845" y="995533"/>
                    <a:pt x="1841377" y="959687"/>
                  </a:cubicBezTo>
                  <a:cubicBezTo>
                    <a:pt x="1883148" y="878835"/>
                    <a:pt x="1910211" y="813826"/>
                    <a:pt x="1933156" y="753691"/>
                  </a:cubicBezTo>
                  <a:cubicBezTo>
                    <a:pt x="1974884" y="644347"/>
                    <a:pt x="1995896" y="528364"/>
                    <a:pt x="2000434" y="411583"/>
                  </a:cubicBezTo>
                  <a:cubicBezTo>
                    <a:pt x="2003418" y="337328"/>
                    <a:pt x="1997577" y="263410"/>
                    <a:pt x="1986105" y="189954"/>
                  </a:cubicBezTo>
                  <a:close/>
                  <a:moveTo>
                    <a:pt x="1047565" y="2063754"/>
                  </a:moveTo>
                  <a:cubicBezTo>
                    <a:pt x="1047523" y="2063712"/>
                    <a:pt x="1047439" y="2063670"/>
                    <a:pt x="1047355" y="2063628"/>
                  </a:cubicBezTo>
                  <a:cubicBezTo>
                    <a:pt x="1047397" y="2063544"/>
                    <a:pt x="1047439" y="2063460"/>
                    <a:pt x="1047481" y="2063376"/>
                  </a:cubicBezTo>
                  <a:cubicBezTo>
                    <a:pt x="1047523" y="2063502"/>
                    <a:pt x="1047523" y="2063628"/>
                    <a:pt x="1047565" y="2063754"/>
                  </a:cubicBezTo>
                  <a:close/>
                </a:path>
              </a:pathLst>
            </a:custGeom>
            <a:solidFill>
              <a:srgbClr val="FFF7D5"/>
            </a:solidFill>
            <a:ln w="4199" cap="flat">
              <a:noFill/>
              <a:prstDash val="solid"/>
              <a:miter/>
            </a:ln>
          </p:spPr>
          <p:txBody>
            <a:bodyPr rtlCol="0" anchor="ctr"/>
            <a:lstStyle/>
            <a:p>
              <a:endParaRPr lang="en-US"/>
            </a:p>
          </p:txBody>
        </p:sp>
        <p:sp>
          <p:nvSpPr>
            <p:cNvPr id="128" name="Freeform: Shape 32">
              <a:extLst>
                <a:ext uri="{FF2B5EF4-FFF2-40B4-BE49-F238E27FC236}">
                  <a16:creationId xmlns:a16="http://schemas.microsoft.com/office/drawing/2014/main" id="{D7B35B8C-3DC3-2A7C-A959-DF7E25576087}"/>
                </a:ext>
              </a:extLst>
            </p:cNvPr>
            <p:cNvSpPr/>
            <p:nvPr/>
          </p:nvSpPr>
          <p:spPr>
            <a:xfrm>
              <a:off x="2699622" y="3271999"/>
              <a:ext cx="401486" cy="457463"/>
            </a:xfrm>
            <a:custGeom>
              <a:avLst/>
              <a:gdLst>
                <a:gd name="connsiteX0" fmla="*/ 356900 w 401486"/>
                <a:gd name="connsiteY0" fmla="*/ 13 h 457463"/>
                <a:gd name="connsiteX1" fmla="*/ 0 w 401486"/>
                <a:gd name="connsiteY1" fmla="*/ 13 h 457463"/>
                <a:gd name="connsiteX2" fmla="*/ 19162 w 401486"/>
                <a:gd name="connsiteY2" fmla="*/ 228744 h 457463"/>
                <a:gd name="connsiteX3" fmla="*/ 108881 w 401486"/>
                <a:gd name="connsiteY3" fmla="*/ 398432 h 457463"/>
                <a:gd name="connsiteX4" fmla="*/ 283990 w 401486"/>
                <a:gd name="connsiteY4" fmla="*/ 456424 h 457463"/>
                <a:gd name="connsiteX5" fmla="*/ 401487 w 401486"/>
                <a:gd name="connsiteY5" fmla="*/ 413477 h 457463"/>
                <a:gd name="connsiteX6" fmla="*/ 356900 w 401486"/>
                <a:gd name="connsiteY6" fmla="*/ 13 h 45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486" h="457463">
                  <a:moveTo>
                    <a:pt x="356900" y="13"/>
                  </a:moveTo>
                  <a:cubicBezTo>
                    <a:pt x="324375" y="5855"/>
                    <a:pt x="39375" y="-323"/>
                    <a:pt x="0" y="13"/>
                  </a:cubicBezTo>
                  <a:cubicBezTo>
                    <a:pt x="126" y="770"/>
                    <a:pt x="4538" y="155078"/>
                    <a:pt x="19162" y="228744"/>
                  </a:cubicBezTo>
                  <a:cubicBezTo>
                    <a:pt x="34291" y="304889"/>
                    <a:pt x="54714" y="353846"/>
                    <a:pt x="108881" y="398432"/>
                  </a:cubicBezTo>
                  <a:cubicBezTo>
                    <a:pt x="191036" y="466047"/>
                    <a:pt x="261340" y="457811"/>
                    <a:pt x="283990" y="456424"/>
                  </a:cubicBezTo>
                  <a:cubicBezTo>
                    <a:pt x="332989" y="453440"/>
                    <a:pt x="369171" y="429739"/>
                    <a:pt x="401487" y="413477"/>
                  </a:cubicBezTo>
                  <a:cubicBezTo>
                    <a:pt x="394553" y="364940"/>
                    <a:pt x="373163" y="134024"/>
                    <a:pt x="356900" y="13"/>
                  </a:cubicBezTo>
                  <a:close/>
                </a:path>
              </a:pathLst>
            </a:custGeom>
            <a:solidFill>
              <a:srgbClr val="FFF7D5"/>
            </a:solidFill>
            <a:ln w="4199" cap="flat">
              <a:noFill/>
              <a:prstDash val="solid"/>
              <a:miter/>
            </a:ln>
          </p:spPr>
          <p:txBody>
            <a:bodyPr rtlCol="0" anchor="ctr"/>
            <a:lstStyle/>
            <a:p>
              <a:endParaRPr lang="en-US"/>
            </a:p>
          </p:txBody>
        </p:sp>
        <p:sp>
          <p:nvSpPr>
            <p:cNvPr id="129" name="Freeform: Shape 33">
              <a:extLst>
                <a:ext uri="{FF2B5EF4-FFF2-40B4-BE49-F238E27FC236}">
                  <a16:creationId xmlns:a16="http://schemas.microsoft.com/office/drawing/2014/main" id="{9A721E16-4B89-21BC-556A-92F79F78F261}"/>
                </a:ext>
              </a:extLst>
            </p:cNvPr>
            <p:cNvSpPr/>
            <p:nvPr/>
          </p:nvSpPr>
          <p:spPr>
            <a:xfrm>
              <a:off x="312612" y="2040910"/>
              <a:ext cx="1068213" cy="1890405"/>
            </a:xfrm>
            <a:custGeom>
              <a:avLst/>
              <a:gdLst>
                <a:gd name="connsiteX0" fmla="*/ 977646 w 1068213"/>
                <a:gd name="connsiteY0" fmla="*/ 1234170 h 1890405"/>
                <a:gd name="connsiteX1" fmla="*/ 584690 w 1068213"/>
                <a:gd name="connsiteY1" fmla="*/ 1383351 h 1890405"/>
                <a:gd name="connsiteX2" fmla="*/ 567671 w 1068213"/>
                <a:gd name="connsiteY2" fmla="*/ 1373140 h 1890405"/>
                <a:gd name="connsiteX3" fmla="*/ 519807 w 1068213"/>
                <a:gd name="connsiteY3" fmla="*/ 1179750 h 1890405"/>
                <a:gd name="connsiteX4" fmla="*/ 530019 w 1068213"/>
                <a:gd name="connsiteY4" fmla="*/ 1163487 h 1890405"/>
                <a:gd name="connsiteX5" fmla="*/ 588977 w 1068213"/>
                <a:gd name="connsiteY5" fmla="*/ 1145628 h 1890405"/>
                <a:gd name="connsiteX6" fmla="*/ 856368 w 1068213"/>
                <a:gd name="connsiteY6" fmla="*/ 897609 h 1890405"/>
                <a:gd name="connsiteX7" fmla="*/ 922975 w 1068213"/>
                <a:gd name="connsiteY7" fmla="*/ 431701 h 1890405"/>
                <a:gd name="connsiteX8" fmla="*/ 751647 w 1068213"/>
                <a:gd name="connsiteY8" fmla="*/ 101611 h 1890405"/>
                <a:gd name="connsiteX9" fmla="*/ 600869 w 1068213"/>
                <a:gd name="connsiteY9" fmla="*/ 0 h 1890405"/>
                <a:gd name="connsiteX10" fmla="*/ 603391 w 1068213"/>
                <a:gd name="connsiteY10" fmla="*/ 89383 h 1890405"/>
                <a:gd name="connsiteX11" fmla="*/ 314609 w 1068213"/>
                <a:gd name="connsiteY11" fmla="*/ 429642 h 1890405"/>
                <a:gd name="connsiteX12" fmla="*/ 17381 w 1068213"/>
                <a:gd name="connsiteY12" fmla="*/ 263231 h 1890405"/>
                <a:gd name="connsiteX13" fmla="*/ 11960 w 1068213"/>
                <a:gd name="connsiteY13" fmla="*/ 155401 h 1890405"/>
                <a:gd name="connsiteX14" fmla="*/ 28601 w 1068213"/>
                <a:gd name="connsiteY14" fmla="*/ 371902 h 1890405"/>
                <a:gd name="connsiteX15" fmla="*/ 47007 w 1068213"/>
                <a:gd name="connsiteY15" fmla="*/ 420145 h 1890405"/>
                <a:gd name="connsiteX16" fmla="*/ 47638 w 1068213"/>
                <a:gd name="connsiteY16" fmla="*/ 430482 h 1890405"/>
                <a:gd name="connsiteX17" fmla="*/ 47638 w 1068213"/>
                <a:gd name="connsiteY17" fmla="*/ 430482 h 1890405"/>
                <a:gd name="connsiteX18" fmla="*/ 70961 w 1068213"/>
                <a:gd name="connsiteY18" fmla="*/ 673543 h 1890405"/>
                <a:gd name="connsiteX19" fmla="*/ 85837 w 1068213"/>
                <a:gd name="connsiteY19" fmla="*/ 727374 h 1890405"/>
                <a:gd name="connsiteX20" fmla="*/ 15532 w 1068213"/>
                <a:gd name="connsiteY20" fmla="*/ 1441847 h 1890405"/>
                <a:gd name="connsiteX21" fmla="*/ 94115 w 1068213"/>
                <a:gd name="connsiteY21" fmla="*/ 1621873 h 1890405"/>
                <a:gd name="connsiteX22" fmla="*/ 296623 w 1068213"/>
                <a:gd name="connsiteY22" fmla="*/ 1680453 h 1890405"/>
                <a:gd name="connsiteX23" fmla="*/ 443788 w 1068213"/>
                <a:gd name="connsiteY23" fmla="*/ 1591617 h 1890405"/>
                <a:gd name="connsiteX24" fmla="*/ 500855 w 1068213"/>
                <a:gd name="connsiteY24" fmla="*/ 1373812 h 1890405"/>
                <a:gd name="connsiteX25" fmla="*/ 600869 w 1068213"/>
                <a:gd name="connsiteY25" fmla="*/ 1752690 h 1890405"/>
                <a:gd name="connsiteX26" fmla="*/ 669829 w 1068213"/>
                <a:gd name="connsiteY26" fmla="*/ 1839131 h 1890405"/>
                <a:gd name="connsiteX27" fmla="*/ 798377 w 1068213"/>
                <a:gd name="connsiteY27" fmla="*/ 1889097 h 1890405"/>
                <a:gd name="connsiteX28" fmla="*/ 992817 w 1068213"/>
                <a:gd name="connsiteY28" fmla="*/ 1823247 h 1890405"/>
                <a:gd name="connsiteX29" fmla="*/ 1066903 w 1068213"/>
                <a:gd name="connsiteY29" fmla="*/ 1662425 h 1890405"/>
                <a:gd name="connsiteX30" fmla="*/ 977646 w 1068213"/>
                <a:gd name="connsiteY30" fmla="*/ 1234170 h 1890405"/>
                <a:gd name="connsiteX31" fmla="*/ 136516 w 1068213"/>
                <a:gd name="connsiteY31" fmla="*/ 835121 h 1890405"/>
                <a:gd name="connsiteX32" fmla="*/ 136012 w 1068213"/>
                <a:gd name="connsiteY32" fmla="*/ 835331 h 1890405"/>
                <a:gd name="connsiteX33" fmla="*/ 136516 w 1068213"/>
                <a:gd name="connsiteY33" fmla="*/ 835121 h 1890405"/>
                <a:gd name="connsiteX34" fmla="*/ 114412 w 1068213"/>
                <a:gd name="connsiteY34" fmla="*/ 1121423 h 1890405"/>
                <a:gd name="connsiteX35" fmla="*/ 97603 w 1068213"/>
                <a:gd name="connsiteY35" fmla="*/ 1101462 h 1890405"/>
                <a:gd name="connsiteX36" fmla="*/ 136726 w 1068213"/>
                <a:gd name="connsiteY36" fmla="*/ 828943 h 1890405"/>
                <a:gd name="connsiteX37" fmla="*/ 411640 w 1068213"/>
                <a:gd name="connsiteY37" fmla="*/ 1116548 h 1890405"/>
                <a:gd name="connsiteX38" fmla="*/ 114412 w 1068213"/>
                <a:gd name="connsiteY38" fmla="*/ 1121423 h 189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8213" h="1890404">
                  <a:moveTo>
                    <a:pt x="977646" y="1234170"/>
                  </a:moveTo>
                  <a:cubicBezTo>
                    <a:pt x="869605" y="1298297"/>
                    <a:pt x="709456" y="1362256"/>
                    <a:pt x="584690" y="1383351"/>
                  </a:cubicBezTo>
                  <a:cubicBezTo>
                    <a:pt x="574101" y="1385158"/>
                    <a:pt x="570150" y="1383435"/>
                    <a:pt x="567671" y="1373140"/>
                  </a:cubicBezTo>
                  <a:cubicBezTo>
                    <a:pt x="552123" y="1308593"/>
                    <a:pt x="536574" y="1244003"/>
                    <a:pt x="519807" y="1179750"/>
                  </a:cubicBezTo>
                  <a:cubicBezTo>
                    <a:pt x="516739" y="1167942"/>
                    <a:pt x="520647" y="1165295"/>
                    <a:pt x="530019" y="1163487"/>
                  </a:cubicBezTo>
                  <a:cubicBezTo>
                    <a:pt x="550274" y="1159579"/>
                    <a:pt x="569856" y="1153276"/>
                    <a:pt x="588977" y="1145628"/>
                  </a:cubicBezTo>
                  <a:cubicBezTo>
                    <a:pt x="709876" y="1097217"/>
                    <a:pt x="796065" y="1010608"/>
                    <a:pt x="856368" y="897609"/>
                  </a:cubicBezTo>
                  <a:cubicBezTo>
                    <a:pt x="934699" y="750739"/>
                    <a:pt x="953567" y="594036"/>
                    <a:pt x="922975" y="431701"/>
                  </a:cubicBezTo>
                  <a:cubicBezTo>
                    <a:pt x="899148" y="305044"/>
                    <a:pt x="843930" y="193263"/>
                    <a:pt x="751647" y="101611"/>
                  </a:cubicBezTo>
                  <a:cubicBezTo>
                    <a:pt x="708364" y="58664"/>
                    <a:pt x="658987" y="24331"/>
                    <a:pt x="600869" y="0"/>
                  </a:cubicBezTo>
                  <a:cubicBezTo>
                    <a:pt x="604651" y="30887"/>
                    <a:pt x="606248" y="59883"/>
                    <a:pt x="603391" y="89383"/>
                  </a:cubicBezTo>
                  <a:cubicBezTo>
                    <a:pt x="588472" y="243943"/>
                    <a:pt x="464547" y="390561"/>
                    <a:pt x="314609" y="429642"/>
                  </a:cubicBezTo>
                  <a:cubicBezTo>
                    <a:pt x="176648" y="465614"/>
                    <a:pt x="53017" y="396318"/>
                    <a:pt x="17381" y="263231"/>
                  </a:cubicBezTo>
                  <a:cubicBezTo>
                    <a:pt x="6245" y="221587"/>
                    <a:pt x="7716" y="197760"/>
                    <a:pt x="11960" y="155401"/>
                  </a:cubicBezTo>
                  <a:cubicBezTo>
                    <a:pt x="-9303" y="205030"/>
                    <a:pt x="-1277" y="318071"/>
                    <a:pt x="28601" y="371902"/>
                  </a:cubicBezTo>
                  <a:cubicBezTo>
                    <a:pt x="36964" y="387031"/>
                    <a:pt x="49613" y="400730"/>
                    <a:pt x="47007" y="420145"/>
                  </a:cubicBezTo>
                  <a:cubicBezTo>
                    <a:pt x="47218" y="423591"/>
                    <a:pt x="47428" y="427036"/>
                    <a:pt x="47638" y="430482"/>
                  </a:cubicBezTo>
                  <a:cubicBezTo>
                    <a:pt x="47638" y="430482"/>
                    <a:pt x="47638" y="430482"/>
                    <a:pt x="47638" y="430482"/>
                  </a:cubicBezTo>
                  <a:cubicBezTo>
                    <a:pt x="47007" y="478473"/>
                    <a:pt x="33560" y="560417"/>
                    <a:pt x="70961" y="673543"/>
                  </a:cubicBezTo>
                  <a:cubicBezTo>
                    <a:pt x="76760" y="691108"/>
                    <a:pt x="87307" y="708674"/>
                    <a:pt x="85837" y="727374"/>
                  </a:cubicBezTo>
                  <a:cubicBezTo>
                    <a:pt x="82853" y="765489"/>
                    <a:pt x="17760" y="1370408"/>
                    <a:pt x="15532" y="1441847"/>
                  </a:cubicBezTo>
                  <a:cubicBezTo>
                    <a:pt x="12423" y="1540685"/>
                    <a:pt x="68775" y="1601114"/>
                    <a:pt x="94115" y="1621873"/>
                  </a:cubicBezTo>
                  <a:cubicBezTo>
                    <a:pt x="152821" y="1669989"/>
                    <a:pt x="221865" y="1691211"/>
                    <a:pt x="296623" y="1680453"/>
                  </a:cubicBezTo>
                  <a:cubicBezTo>
                    <a:pt x="378106" y="1668729"/>
                    <a:pt x="402605" y="1638262"/>
                    <a:pt x="443788" y="1591617"/>
                  </a:cubicBezTo>
                  <a:cubicBezTo>
                    <a:pt x="488962" y="1535306"/>
                    <a:pt x="496610" y="1400454"/>
                    <a:pt x="500855" y="1373812"/>
                  </a:cubicBezTo>
                  <a:cubicBezTo>
                    <a:pt x="515353" y="1433569"/>
                    <a:pt x="584900" y="1723905"/>
                    <a:pt x="600869" y="1752690"/>
                  </a:cubicBezTo>
                  <a:cubicBezTo>
                    <a:pt x="617006" y="1786981"/>
                    <a:pt x="638101" y="1817322"/>
                    <a:pt x="669829" y="1839131"/>
                  </a:cubicBezTo>
                  <a:cubicBezTo>
                    <a:pt x="672644" y="1843838"/>
                    <a:pt x="738452" y="1884054"/>
                    <a:pt x="798377" y="1889097"/>
                  </a:cubicBezTo>
                  <a:cubicBezTo>
                    <a:pt x="884524" y="1896324"/>
                    <a:pt x="945499" y="1873506"/>
                    <a:pt x="992817" y="1823247"/>
                  </a:cubicBezTo>
                  <a:cubicBezTo>
                    <a:pt x="1047320" y="1765381"/>
                    <a:pt x="1058288" y="1732057"/>
                    <a:pt x="1066903" y="1662425"/>
                  </a:cubicBezTo>
                  <a:cubicBezTo>
                    <a:pt x="1080939" y="1549006"/>
                    <a:pt x="977646" y="1332672"/>
                    <a:pt x="977646" y="1234170"/>
                  </a:cubicBezTo>
                  <a:close/>
                  <a:moveTo>
                    <a:pt x="136516" y="835121"/>
                  </a:moveTo>
                  <a:cubicBezTo>
                    <a:pt x="136348" y="835121"/>
                    <a:pt x="136180" y="835205"/>
                    <a:pt x="136012" y="835331"/>
                  </a:cubicBezTo>
                  <a:cubicBezTo>
                    <a:pt x="134373" y="836591"/>
                    <a:pt x="135844" y="834070"/>
                    <a:pt x="136516" y="835121"/>
                  </a:cubicBezTo>
                  <a:close/>
                  <a:moveTo>
                    <a:pt x="114412" y="1121423"/>
                  </a:moveTo>
                  <a:cubicBezTo>
                    <a:pt x="100629" y="1121086"/>
                    <a:pt x="95838" y="1116002"/>
                    <a:pt x="97603" y="1101462"/>
                  </a:cubicBezTo>
                  <a:cubicBezTo>
                    <a:pt x="104999" y="1040402"/>
                    <a:pt x="140382" y="850459"/>
                    <a:pt x="136726" y="828943"/>
                  </a:cubicBezTo>
                  <a:cubicBezTo>
                    <a:pt x="202954" y="952281"/>
                    <a:pt x="300153" y="1045739"/>
                    <a:pt x="411640" y="1116548"/>
                  </a:cubicBezTo>
                  <a:cubicBezTo>
                    <a:pt x="314021" y="1126634"/>
                    <a:pt x="180598" y="1123103"/>
                    <a:pt x="114412" y="1121423"/>
                  </a:cubicBezTo>
                  <a:close/>
                </a:path>
              </a:pathLst>
            </a:custGeom>
            <a:solidFill>
              <a:srgbClr val="FFF7D5"/>
            </a:solidFill>
            <a:ln w="4199" cap="flat">
              <a:noFill/>
              <a:prstDash val="solid"/>
              <a:miter/>
            </a:ln>
          </p:spPr>
          <p:txBody>
            <a:bodyPr rtlCol="0" anchor="ctr"/>
            <a:lstStyle/>
            <a:p>
              <a:endParaRPr lang="en-US"/>
            </a:p>
          </p:txBody>
        </p:sp>
        <p:sp>
          <p:nvSpPr>
            <p:cNvPr id="130" name="Freeform: Shape 34">
              <a:extLst>
                <a:ext uri="{FF2B5EF4-FFF2-40B4-BE49-F238E27FC236}">
                  <a16:creationId xmlns:a16="http://schemas.microsoft.com/office/drawing/2014/main" id="{978BFA76-AD8A-F5DD-20F7-0A207B76F261}"/>
                </a:ext>
              </a:extLst>
            </p:cNvPr>
            <p:cNvSpPr/>
            <p:nvPr/>
          </p:nvSpPr>
          <p:spPr>
            <a:xfrm>
              <a:off x="359619" y="2219760"/>
              <a:ext cx="609406" cy="452104"/>
            </a:xfrm>
            <a:custGeom>
              <a:avLst/>
              <a:gdLst>
                <a:gd name="connsiteX0" fmla="*/ 0 w 609406"/>
                <a:gd name="connsiteY0" fmla="*/ 231000 h 452104"/>
                <a:gd name="connsiteX1" fmla="*/ 40132 w 609406"/>
                <a:gd name="connsiteY1" fmla="*/ 268694 h 452104"/>
                <a:gd name="connsiteX2" fmla="*/ 247179 w 609406"/>
                <a:gd name="connsiteY2" fmla="*/ 323492 h 452104"/>
                <a:gd name="connsiteX3" fmla="*/ 431197 w 609406"/>
                <a:gd name="connsiteY3" fmla="*/ 249154 h 452104"/>
                <a:gd name="connsiteX4" fmla="*/ 576806 w 609406"/>
                <a:gd name="connsiteY4" fmla="*/ 56143 h 452104"/>
                <a:gd name="connsiteX5" fmla="*/ 599919 w 609406"/>
                <a:gd name="connsiteY5" fmla="*/ 0 h 452104"/>
                <a:gd name="connsiteX6" fmla="*/ 607903 w 609406"/>
                <a:gd name="connsiteY6" fmla="*/ 52907 h 452104"/>
                <a:gd name="connsiteX7" fmla="*/ 584959 w 609406"/>
                <a:gd name="connsiteY7" fmla="*/ 204441 h 452104"/>
                <a:gd name="connsiteX8" fmla="*/ 394763 w 609406"/>
                <a:gd name="connsiteY8" fmla="*/ 415985 h 452104"/>
                <a:gd name="connsiteX9" fmla="*/ 101821 w 609406"/>
                <a:gd name="connsiteY9" fmla="*/ 404260 h 452104"/>
                <a:gd name="connsiteX10" fmla="*/ 0 w 609406"/>
                <a:gd name="connsiteY10" fmla="*/ 231000 h 45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406" h="452104">
                  <a:moveTo>
                    <a:pt x="0" y="231000"/>
                  </a:moveTo>
                  <a:cubicBezTo>
                    <a:pt x="15927" y="243102"/>
                    <a:pt x="27315" y="258945"/>
                    <a:pt x="40132" y="268694"/>
                  </a:cubicBezTo>
                  <a:cubicBezTo>
                    <a:pt x="101737" y="315718"/>
                    <a:pt x="170739" y="331981"/>
                    <a:pt x="247179" y="323492"/>
                  </a:cubicBezTo>
                  <a:cubicBezTo>
                    <a:pt x="315760" y="315886"/>
                    <a:pt x="376945" y="289664"/>
                    <a:pt x="431197" y="249154"/>
                  </a:cubicBezTo>
                  <a:cubicBezTo>
                    <a:pt x="497929" y="199315"/>
                    <a:pt x="547768" y="135230"/>
                    <a:pt x="576806" y="56143"/>
                  </a:cubicBezTo>
                  <a:cubicBezTo>
                    <a:pt x="583446" y="38115"/>
                    <a:pt x="591388" y="20591"/>
                    <a:pt x="599919" y="0"/>
                  </a:cubicBezTo>
                  <a:cubicBezTo>
                    <a:pt x="608407" y="19036"/>
                    <a:pt x="606306" y="36518"/>
                    <a:pt x="607903" y="52907"/>
                  </a:cubicBezTo>
                  <a:cubicBezTo>
                    <a:pt x="612988" y="105015"/>
                    <a:pt x="605130" y="155274"/>
                    <a:pt x="584959" y="204441"/>
                  </a:cubicBezTo>
                  <a:cubicBezTo>
                    <a:pt x="546592" y="298026"/>
                    <a:pt x="484944" y="370768"/>
                    <a:pt x="394763" y="415985"/>
                  </a:cubicBezTo>
                  <a:cubicBezTo>
                    <a:pt x="296051" y="465445"/>
                    <a:pt x="196121" y="466496"/>
                    <a:pt x="101821" y="404260"/>
                  </a:cubicBezTo>
                  <a:cubicBezTo>
                    <a:pt x="53747" y="372575"/>
                    <a:pt x="13826" y="277771"/>
                    <a:pt x="0" y="231000"/>
                  </a:cubicBezTo>
                  <a:close/>
                </a:path>
              </a:pathLst>
            </a:custGeom>
            <a:solidFill>
              <a:srgbClr val="CCC5AA"/>
            </a:solidFill>
            <a:ln w="4199" cap="flat">
              <a:noFill/>
              <a:prstDash val="solid"/>
              <a:miter/>
            </a:ln>
          </p:spPr>
          <p:txBody>
            <a:bodyPr rtlCol="0" anchor="ctr"/>
            <a:lstStyle/>
            <a:p>
              <a:endParaRPr lang="en-US"/>
            </a:p>
          </p:txBody>
        </p:sp>
        <p:sp>
          <p:nvSpPr>
            <p:cNvPr id="131" name="Freeform: Shape 35">
              <a:extLst>
                <a:ext uri="{FF2B5EF4-FFF2-40B4-BE49-F238E27FC236}">
                  <a16:creationId xmlns:a16="http://schemas.microsoft.com/office/drawing/2014/main" id="{F492B34F-2641-8F06-5AFA-EF05ACE955A1}"/>
                </a:ext>
              </a:extLst>
            </p:cNvPr>
            <p:cNvSpPr/>
            <p:nvPr/>
          </p:nvSpPr>
          <p:spPr>
            <a:xfrm>
              <a:off x="3097082" y="1830334"/>
              <a:ext cx="623939" cy="468429"/>
            </a:xfrm>
            <a:custGeom>
              <a:avLst/>
              <a:gdLst>
                <a:gd name="connsiteX0" fmla="*/ 623570 w 623939"/>
                <a:gd name="connsiteY0" fmla="*/ 468429 h 468429"/>
                <a:gd name="connsiteX1" fmla="*/ 467076 w 623939"/>
                <a:gd name="connsiteY1" fmla="*/ 409975 h 468429"/>
                <a:gd name="connsiteX2" fmla="*/ 189389 w 623939"/>
                <a:gd name="connsiteY2" fmla="*/ 244111 h 468429"/>
                <a:gd name="connsiteX3" fmla="*/ 28399 w 623939"/>
                <a:gd name="connsiteY3" fmla="*/ 78079 h 468429"/>
                <a:gd name="connsiteX4" fmla="*/ 454 w 623939"/>
                <a:gd name="connsiteY4" fmla="*/ 11724 h 468429"/>
                <a:gd name="connsiteX5" fmla="*/ 1673 w 623939"/>
                <a:gd name="connsiteY5" fmla="*/ 0 h 468429"/>
                <a:gd name="connsiteX6" fmla="*/ 45503 w 623939"/>
                <a:gd name="connsiteY6" fmla="*/ 63413 h 468429"/>
                <a:gd name="connsiteX7" fmla="*/ 161192 w 623939"/>
                <a:gd name="connsiteY7" fmla="*/ 173470 h 468429"/>
                <a:gd name="connsiteX8" fmla="*/ 531833 w 623939"/>
                <a:gd name="connsiteY8" fmla="*/ 354967 h 468429"/>
                <a:gd name="connsiteX9" fmla="*/ 610332 w 623939"/>
                <a:gd name="connsiteY9" fmla="*/ 367574 h 468429"/>
                <a:gd name="connsiteX10" fmla="*/ 623570 w 623939"/>
                <a:gd name="connsiteY10" fmla="*/ 468429 h 46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939" h="468429">
                  <a:moveTo>
                    <a:pt x="623570" y="468429"/>
                  </a:moveTo>
                  <a:cubicBezTo>
                    <a:pt x="581967" y="457755"/>
                    <a:pt x="506368" y="427205"/>
                    <a:pt x="467076" y="409975"/>
                  </a:cubicBezTo>
                  <a:cubicBezTo>
                    <a:pt x="367566" y="366355"/>
                    <a:pt x="275200" y="310465"/>
                    <a:pt x="189389" y="244111"/>
                  </a:cubicBezTo>
                  <a:cubicBezTo>
                    <a:pt x="127952" y="196625"/>
                    <a:pt x="70044" y="145189"/>
                    <a:pt x="28399" y="78079"/>
                  </a:cubicBezTo>
                  <a:cubicBezTo>
                    <a:pt x="15498" y="57319"/>
                    <a:pt x="7262" y="34879"/>
                    <a:pt x="454" y="11724"/>
                  </a:cubicBezTo>
                  <a:cubicBezTo>
                    <a:pt x="-596" y="8237"/>
                    <a:pt x="328" y="4202"/>
                    <a:pt x="1673" y="0"/>
                  </a:cubicBezTo>
                  <a:cubicBezTo>
                    <a:pt x="15624" y="21936"/>
                    <a:pt x="29996" y="42989"/>
                    <a:pt x="45503" y="63413"/>
                  </a:cubicBezTo>
                  <a:cubicBezTo>
                    <a:pt x="78155" y="106402"/>
                    <a:pt x="117992" y="141953"/>
                    <a:pt x="161192" y="173470"/>
                  </a:cubicBezTo>
                  <a:cubicBezTo>
                    <a:pt x="272174" y="254491"/>
                    <a:pt x="383829" y="306389"/>
                    <a:pt x="531833" y="354967"/>
                  </a:cubicBezTo>
                  <a:cubicBezTo>
                    <a:pt x="583816" y="368289"/>
                    <a:pt x="594196" y="367364"/>
                    <a:pt x="610332" y="367574"/>
                  </a:cubicBezTo>
                  <a:cubicBezTo>
                    <a:pt x="615081" y="407496"/>
                    <a:pt x="626091" y="428507"/>
                    <a:pt x="623570" y="468429"/>
                  </a:cubicBezTo>
                  <a:close/>
                </a:path>
              </a:pathLst>
            </a:custGeom>
            <a:solidFill>
              <a:srgbClr val="D4CDB2"/>
            </a:solidFill>
            <a:ln w="4199" cap="flat">
              <a:noFill/>
              <a:prstDash val="solid"/>
              <a:miter/>
            </a:ln>
          </p:spPr>
          <p:txBody>
            <a:bodyPr rtlCol="0" anchor="ctr"/>
            <a:lstStyle/>
            <a:p>
              <a:endParaRPr lang="en-US"/>
            </a:p>
          </p:txBody>
        </p:sp>
        <p:sp>
          <p:nvSpPr>
            <p:cNvPr id="132" name="Freeform: Shape 36">
              <a:extLst>
                <a:ext uri="{FF2B5EF4-FFF2-40B4-BE49-F238E27FC236}">
                  <a16:creationId xmlns:a16="http://schemas.microsoft.com/office/drawing/2014/main" id="{84EA4ADA-05C8-BB9F-68DE-E13270F469D0}"/>
                </a:ext>
              </a:extLst>
            </p:cNvPr>
            <p:cNvSpPr/>
            <p:nvPr/>
          </p:nvSpPr>
          <p:spPr>
            <a:xfrm>
              <a:off x="3068844" y="3317439"/>
              <a:ext cx="527426" cy="629040"/>
            </a:xfrm>
            <a:custGeom>
              <a:avLst/>
              <a:gdLst>
                <a:gd name="connsiteX0" fmla="*/ 166359 w 527426"/>
                <a:gd name="connsiteY0" fmla="*/ 86021 h 629040"/>
                <a:gd name="connsiteX1" fmla="*/ 504937 w 527426"/>
                <a:gd name="connsiteY1" fmla="*/ 0 h 629040"/>
                <a:gd name="connsiteX2" fmla="*/ 522502 w 527426"/>
                <a:gd name="connsiteY2" fmla="*/ 125438 h 629040"/>
                <a:gd name="connsiteX3" fmla="*/ 520360 w 527426"/>
                <a:gd name="connsiteY3" fmla="*/ 363078 h 629040"/>
                <a:gd name="connsiteX4" fmla="*/ 484178 w 527426"/>
                <a:gd name="connsiteY4" fmla="*/ 498055 h 629040"/>
                <a:gd name="connsiteX5" fmla="*/ 273559 w 527426"/>
                <a:gd name="connsiteY5" fmla="*/ 629041 h 629040"/>
                <a:gd name="connsiteX6" fmla="*/ 154844 w 527426"/>
                <a:gd name="connsiteY6" fmla="*/ 593993 h 629040"/>
                <a:gd name="connsiteX7" fmla="*/ 45585 w 527426"/>
                <a:gd name="connsiteY7" fmla="*/ 449014 h 629040"/>
                <a:gd name="connsiteX8" fmla="*/ 116 w 527426"/>
                <a:gd name="connsiteY8" fmla="*/ 65640 h 629040"/>
                <a:gd name="connsiteX9" fmla="*/ 166359 w 527426"/>
                <a:gd name="connsiteY9" fmla="*/ 86021 h 6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26" h="629040">
                  <a:moveTo>
                    <a:pt x="166359" y="86021"/>
                  </a:moveTo>
                  <a:cubicBezTo>
                    <a:pt x="304824" y="87029"/>
                    <a:pt x="470016" y="15170"/>
                    <a:pt x="504937" y="0"/>
                  </a:cubicBezTo>
                  <a:cubicBezTo>
                    <a:pt x="511030" y="35509"/>
                    <a:pt x="521536" y="89593"/>
                    <a:pt x="522502" y="125438"/>
                  </a:cubicBezTo>
                  <a:cubicBezTo>
                    <a:pt x="527335" y="212720"/>
                    <a:pt x="531453" y="281469"/>
                    <a:pt x="520360" y="363078"/>
                  </a:cubicBezTo>
                  <a:cubicBezTo>
                    <a:pt x="512753" y="415018"/>
                    <a:pt x="505777" y="458176"/>
                    <a:pt x="484178" y="498055"/>
                  </a:cubicBezTo>
                  <a:cubicBezTo>
                    <a:pt x="437322" y="584412"/>
                    <a:pt x="393324" y="629041"/>
                    <a:pt x="273559" y="629041"/>
                  </a:cubicBezTo>
                  <a:cubicBezTo>
                    <a:pt x="228889" y="629041"/>
                    <a:pt x="183672" y="612568"/>
                    <a:pt x="154844" y="593993"/>
                  </a:cubicBezTo>
                  <a:cubicBezTo>
                    <a:pt x="102820" y="566174"/>
                    <a:pt x="56595" y="496836"/>
                    <a:pt x="45585" y="449014"/>
                  </a:cubicBezTo>
                  <a:cubicBezTo>
                    <a:pt x="31843" y="390645"/>
                    <a:pt x="-2237" y="122118"/>
                    <a:pt x="116" y="65640"/>
                  </a:cubicBezTo>
                  <a:cubicBezTo>
                    <a:pt x="31129" y="84424"/>
                    <a:pt x="121142" y="85685"/>
                    <a:pt x="166359" y="86021"/>
                  </a:cubicBezTo>
                  <a:close/>
                </a:path>
              </a:pathLst>
            </a:custGeom>
            <a:solidFill>
              <a:srgbClr val="FFF7D5"/>
            </a:solidFill>
            <a:ln w="4199" cap="flat">
              <a:noFill/>
              <a:prstDash val="solid"/>
              <a:miter/>
            </a:ln>
          </p:spPr>
          <p:txBody>
            <a:bodyPr rtlCol="0" anchor="ctr"/>
            <a:lstStyle/>
            <a:p>
              <a:endParaRPr lang="en-US"/>
            </a:p>
          </p:txBody>
        </p:sp>
        <p:sp>
          <p:nvSpPr>
            <p:cNvPr id="133" name="Freeform: Shape 37">
              <a:extLst>
                <a:ext uri="{FF2B5EF4-FFF2-40B4-BE49-F238E27FC236}">
                  <a16:creationId xmlns:a16="http://schemas.microsoft.com/office/drawing/2014/main" id="{E3AA0E7D-2C64-1F8A-98DF-84C082EFD2CD}"/>
                </a:ext>
              </a:extLst>
            </p:cNvPr>
            <p:cNvSpPr/>
            <p:nvPr/>
          </p:nvSpPr>
          <p:spPr>
            <a:xfrm>
              <a:off x="2788603" y="3271275"/>
              <a:ext cx="312505" cy="447117"/>
            </a:xfrm>
            <a:custGeom>
              <a:avLst/>
              <a:gdLst>
                <a:gd name="connsiteX0" fmla="*/ 312505 w 312505"/>
                <a:gd name="connsiteY0" fmla="*/ 414201 h 447117"/>
                <a:gd name="connsiteX1" fmla="*/ 184503 w 312505"/>
                <a:gd name="connsiteY1" fmla="*/ 443155 h 447117"/>
                <a:gd name="connsiteX2" fmla="*/ 6410 w 312505"/>
                <a:gd name="connsiteY2" fmla="*/ 738 h 447117"/>
                <a:gd name="connsiteX3" fmla="*/ 269474 w 312505"/>
                <a:gd name="connsiteY3" fmla="*/ 23 h 447117"/>
                <a:gd name="connsiteX4" fmla="*/ 312505 w 312505"/>
                <a:gd name="connsiteY4" fmla="*/ 414201 h 44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05" h="447117">
                  <a:moveTo>
                    <a:pt x="312505" y="414201"/>
                  </a:moveTo>
                  <a:cubicBezTo>
                    <a:pt x="294309" y="423194"/>
                    <a:pt x="251236" y="458913"/>
                    <a:pt x="184503" y="443155"/>
                  </a:cubicBezTo>
                  <a:cubicBezTo>
                    <a:pt x="-9264" y="391677"/>
                    <a:pt x="-9852" y="166308"/>
                    <a:pt x="6410" y="738"/>
                  </a:cubicBezTo>
                  <a:cubicBezTo>
                    <a:pt x="54065" y="653"/>
                    <a:pt x="244890" y="-145"/>
                    <a:pt x="269474" y="23"/>
                  </a:cubicBezTo>
                  <a:cubicBezTo>
                    <a:pt x="271365" y="29271"/>
                    <a:pt x="305571" y="365664"/>
                    <a:pt x="312505" y="414201"/>
                  </a:cubicBezTo>
                  <a:close/>
                </a:path>
              </a:pathLst>
            </a:custGeom>
            <a:solidFill>
              <a:srgbClr val="CCC5AB"/>
            </a:solidFill>
            <a:ln w="4199" cap="flat">
              <a:noFill/>
              <a:prstDash val="solid"/>
              <a:miter/>
            </a:ln>
          </p:spPr>
          <p:txBody>
            <a:bodyPr rtlCol="0" anchor="ctr"/>
            <a:lstStyle/>
            <a:p>
              <a:endParaRPr lang="en-US"/>
            </a:p>
          </p:txBody>
        </p:sp>
        <p:sp>
          <p:nvSpPr>
            <p:cNvPr id="134" name="Freeform: Shape 38">
              <a:extLst>
                <a:ext uri="{FF2B5EF4-FFF2-40B4-BE49-F238E27FC236}">
                  <a16:creationId xmlns:a16="http://schemas.microsoft.com/office/drawing/2014/main" id="{4B83A0BB-AA8B-916A-B984-847CF0497610}"/>
                </a:ext>
              </a:extLst>
            </p:cNvPr>
            <p:cNvSpPr/>
            <p:nvPr/>
          </p:nvSpPr>
          <p:spPr>
            <a:xfrm>
              <a:off x="1300469" y="3256178"/>
              <a:ext cx="1386124" cy="14941"/>
            </a:xfrm>
            <a:custGeom>
              <a:avLst/>
              <a:gdLst>
                <a:gd name="connsiteX0" fmla="*/ 0 w 1386124"/>
                <a:gd name="connsiteY0" fmla="*/ 14490 h 14941"/>
                <a:gd name="connsiteX1" fmla="*/ 420 w 1386124"/>
                <a:gd name="connsiteY1" fmla="*/ 11044 h 14941"/>
                <a:gd name="connsiteX2" fmla="*/ 49293 w 1386124"/>
                <a:gd name="connsiteY2" fmla="*/ 538 h 14941"/>
                <a:gd name="connsiteX3" fmla="*/ 177967 w 1386124"/>
                <a:gd name="connsiteY3" fmla="*/ 5035 h 14941"/>
                <a:gd name="connsiteX4" fmla="*/ 1352171 w 1386124"/>
                <a:gd name="connsiteY4" fmla="*/ 5119 h 14941"/>
                <a:gd name="connsiteX5" fmla="*/ 1385915 w 1386124"/>
                <a:gd name="connsiteY5" fmla="*/ 11044 h 14941"/>
                <a:gd name="connsiteX6" fmla="*/ 1386125 w 1386124"/>
                <a:gd name="connsiteY6" fmla="*/ 14280 h 14941"/>
                <a:gd name="connsiteX7" fmla="*/ 1372047 w 1386124"/>
                <a:gd name="connsiteY7" fmla="*/ 14910 h 14941"/>
                <a:gd name="connsiteX8" fmla="*/ 12355 w 1386124"/>
                <a:gd name="connsiteY8" fmla="*/ 14910 h 14941"/>
                <a:gd name="connsiteX9" fmla="*/ 0 w 1386124"/>
                <a:gd name="connsiteY9" fmla="*/ 14490 h 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124" h="14940">
                  <a:moveTo>
                    <a:pt x="0" y="14490"/>
                  </a:moveTo>
                  <a:cubicBezTo>
                    <a:pt x="168" y="13355"/>
                    <a:pt x="294" y="12221"/>
                    <a:pt x="420" y="11044"/>
                  </a:cubicBezTo>
                  <a:cubicBezTo>
                    <a:pt x="15422" y="1463"/>
                    <a:pt x="32232" y="-1311"/>
                    <a:pt x="49293" y="538"/>
                  </a:cubicBezTo>
                  <a:cubicBezTo>
                    <a:pt x="92114" y="5245"/>
                    <a:pt x="135020" y="5035"/>
                    <a:pt x="177967" y="5035"/>
                  </a:cubicBezTo>
                  <a:cubicBezTo>
                    <a:pt x="569368" y="4951"/>
                    <a:pt x="960769" y="4951"/>
                    <a:pt x="1352171" y="5119"/>
                  </a:cubicBezTo>
                  <a:cubicBezTo>
                    <a:pt x="1363559" y="5119"/>
                    <a:pt x="1375955" y="1925"/>
                    <a:pt x="1385915" y="11044"/>
                  </a:cubicBezTo>
                  <a:cubicBezTo>
                    <a:pt x="1385999" y="12137"/>
                    <a:pt x="1386083" y="13187"/>
                    <a:pt x="1386125" y="14280"/>
                  </a:cubicBezTo>
                  <a:cubicBezTo>
                    <a:pt x="1381418" y="14490"/>
                    <a:pt x="1376754" y="14910"/>
                    <a:pt x="1372047" y="14910"/>
                  </a:cubicBezTo>
                  <a:cubicBezTo>
                    <a:pt x="918830" y="14952"/>
                    <a:pt x="465571" y="14952"/>
                    <a:pt x="12355" y="14910"/>
                  </a:cubicBezTo>
                  <a:cubicBezTo>
                    <a:pt x="8194" y="14910"/>
                    <a:pt x="4118" y="14616"/>
                    <a:pt x="0" y="14490"/>
                  </a:cubicBezTo>
                  <a:close/>
                </a:path>
              </a:pathLst>
            </a:custGeom>
            <a:solidFill>
              <a:srgbClr val="F49B34"/>
            </a:solidFill>
            <a:ln w="4199" cap="flat">
              <a:noFill/>
              <a:prstDash val="solid"/>
              <a:miter/>
            </a:ln>
          </p:spPr>
          <p:txBody>
            <a:bodyPr rtlCol="0" anchor="ctr"/>
            <a:lstStyle/>
            <a:p>
              <a:endParaRPr lang="en-US"/>
            </a:p>
          </p:txBody>
        </p:sp>
        <p:sp>
          <p:nvSpPr>
            <p:cNvPr id="135" name="Freeform: Shape 39">
              <a:extLst>
                <a:ext uri="{FF2B5EF4-FFF2-40B4-BE49-F238E27FC236}">
                  <a16:creationId xmlns:a16="http://schemas.microsoft.com/office/drawing/2014/main" id="{70123093-89E1-9E32-F24A-1C4B2A5C91CB}"/>
                </a:ext>
              </a:extLst>
            </p:cNvPr>
            <p:cNvSpPr/>
            <p:nvPr/>
          </p:nvSpPr>
          <p:spPr>
            <a:xfrm>
              <a:off x="1290258" y="2118106"/>
              <a:ext cx="1767692" cy="1157054"/>
            </a:xfrm>
            <a:custGeom>
              <a:avLst/>
              <a:gdLst>
                <a:gd name="connsiteX0" fmla="*/ 0 w 1767692"/>
                <a:gd name="connsiteY0" fmla="*/ 1156974 h 1157054"/>
                <a:gd name="connsiteX1" fmla="*/ 81608 w 1767692"/>
                <a:gd name="connsiteY1" fmla="*/ 1097806 h 1157054"/>
                <a:gd name="connsiteX2" fmla="*/ 282688 w 1767692"/>
                <a:gd name="connsiteY2" fmla="*/ 914544 h 1157054"/>
                <a:gd name="connsiteX3" fmla="*/ 464899 w 1767692"/>
                <a:gd name="connsiteY3" fmla="*/ 635008 h 1157054"/>
                <a:gd name="connsiteX4" fmla="*/ 579538 w 1767692"/>
                <a:gd name="connsiteY4" fmla="*/ 283234 h 1157054"/>
                <a:gd name="connsiteX5" fmla="*/ 598532 w 1767692"/>
                <a:gd name="connsiteY5" fmla="*/ 101695 h 1157054"/>
                <a:gd name="connsiteX6" fmla="*/ 598322 w 1767692"/>
                <a:gd name="connsiteY6" fmla="*/ 0 h 1157054"/>
                <a:gd name="connsiteX7" fmla="*/ 610803 w 1767692"/>
                <a:gd name="connsiteY7" fmla="*/ 87492 h 1157054"/>
                <a:gd name="connsiteX8" fmla="*/ 618241 w 1767692"/>
                <a:gd name="connsiteY8" fmla="*/ 273947 h 1157054"/>
                <a:gd name="connsiteX9" fmla="*/ 586135 w 1767692"/>
                <a:gd name="connsiteY9" fmla="*/ 529614 h 1157054"/>
                <a:gd name="connsiteX10" fmla="*/ 495828 w 1767692"/>
                <a:gd name="connsiteY10" fmla="*/ 775154 h 1157054"/>
                <a:gd name="connsiteX11" fmla="*/ 398503 w 1767692"/>
                <a:gd name="connsiteY11" fmla="*/ 921520 h 1157054"/>
                <a:gd name="connsiteX12" fmla="*/ 650472 w 1767692"/>
                <a:gd name="connsiteY12" fmla="*/ 891347 h 1157054"/>
                <a:gd name="connsiteX13" fmla="*/ 1013928 w 1767692"/>
                <a:gd name="connsiteY13" fmla="*/ 843988 h 1157054"/>
                <a:gd name="connsiteX14" fmla="*/ 1265813 w 1767692"/>
                <a:gd name="connsiteY14" fmla="*/ 788559 h 1157054"/>
                <a:gd name="connsiteX15" fmla="*/ 1689530 w 1767692"/>
                <a:gd name="connsiteY15" fmla="*/ 647068 h 1157054"/>
                <a:gd name="connsiteX16" fmla="*/ 1761347 w 1767692"/>
                <a:gd name="connsiteY16" fmla="*/ 616266 h 1157054"/>
                <a:gd name="connsiteX17" fmla="*/ 1735251 w 1767692"/>
                <a:gd name="connsiteY17" fmla="*/ 733551 h 1157054"/>
                <a:gd name="connsiteX18" fmla="*/ 1746807 w 1767692"/>
                <a:gd name="connsiteY18" fmla="*/ 960307 h 1157054"/>
                <a:gd name="connsiteX19" fmla="*/ 1767693 w 1767692"/>
                <a:gd name="connsiteY19" fmla="*/ 1153192 h 1157054"/>
                <a:gd name="connsiteX20" fmla="*/ 0 w 1767692"/>
                <a:gd name="connsiteY20" fmla="*/ 1156974 h 11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67692" h="1157054">
                  <a:moveTo>
                    <a:pt x="0" y="1156974"/>
                  </a:moveTo>
                  <a:cubicBezTo>
                    <a:pt x="29290" y="1139829"/>
                    <a:pt x="56101" y="1115329"/>
                    <a:pt x="81608" y="1097806"/>
                  </a:cubicBezTo>
                  <a:cubicBezTo>
                    <a:pt x="157124" y="1045949"/>
                    <a:pt x="223184" y="984218"/>
                    <a:pt x="282688" y="914544"/>
                  </a:cubicBezTo>
                  <a:cubicBezTo>
                    <a:pt x="355682" y="829112"/>
                    <a:pt x="415900" y="735652"/>
                    <a:pt x="464899" y="635008"/>
                  </a:cubicBezTo>
                  <a:cubicBezTo>
                    <a:pt x="519361" y="523185"/>
                    <a:pt x="558400" y="406025"/>
                    <a:pt x="579538" y="283234"/>
                  </a:cubicBezTo>
                  <a:cubicBezTo>
                    <a:pt x="589875" y="223184"/>
                    <a:pt x="595758" y="162755"/>
                    <a:pt x="598532" y="101695"/>
                  </a:cubicBezTo>
                  <a:cubicBezTo>
                    <a:pt x="600087" y="67615"/>
                    <a:pt x="596137" y="33912"/>
                    <a:pt x="598322" y="0"/>
                  </a:cubicBezTo>
                  <a:cubicBezTo>
                    <a:pt x="606726" y="28576"/>
                    <a:pt x="608071" y="58328"/>
                    <a:pt x="610803" y="87492"/>
                  </a:cubicBezTo>
                  <a:cubicBezTo>
                    <a:pt x="616602" y="149433"/>
                    <a:pt x="620888" y="211669"/>
                    <a:pt x="618241" y="273947"/>
                  </a:cubicBezTo>
                  <a:cubicBezTo>
                    <a:pt x="614585" y="360010"/>
                    <a:pt x="606012" y="445569"/>
                    <a:pt x="586135" y="529614"/>
                  </a:cubicBezTo>
                  <a:cubicBezTo>
                    <a:pt x="565922" y="615089"/>
                    <a:pt x="537010" y="697370"/>
                    <a:pt x="495828" y="775154"/>
                  </a:cubicBezTo>
                  <a:cubicBezTo>
                    <a:pt x="468387" y="826968"/>
                    <a:pt x="435777" y="875295"/>
                    <a:pt x="398503" y="921520"/>
                  </a:cubicBezTo>
                  <a:cubicBezTo>
                    <a:pt x="480826" y="915721"/>
                    <a:pt x="568612" y="902652"/>
                    <a:pt x="650472" y="891347"/>
                  </a:cubicBezTo>
                  <a:cubicBezTo>
                    <a:pt x="711784" y="886557"/>
                    <a:pt x="954088" y="854703"/>
                    <a:pt x="1013928" y="843988"/>
                  </a:cubicBezTo>
                  <a:cubicBezTo>
                    <a:pt x="1098604" y="828817"/>
                    <a:pt x="1182608" y="810369"/>
                    <a:pt x="1265813" y="788559"/>
                  </a:cubicBezTo>
                  <a:cubicBezTo>
                    <a:pt x="1410162" y="750739"/>
                    <a:pt x="1551317" y="703337"/>
                    <a:pt x="1689530" y="647068"/>
                  </a:cubicBezTo>
                  <a:cubicBezTo>
                    <a:pt x="1713693" y="637235"/>
                    <a:pt x="1735839" y="622527"/>
                    <a:pt x="1761347" y="616266"/>
                  </a:cubicBezTo>
                  <a:cubicBezTo>
                    <a:pt x="1764037" y="621224"/>
                    <a:pt x="1735923" y="695941"/>
                    <a:pt x="1735251" y="733551"/>
                  </a:cubicBezTo>
                  <a:cubicBezTo>
                    <a:pt x="1733948" y="809445"/>
                    <a:pt x="1742521" y="884750"/>
                    <a:pt x="1746807" y="960307"/>
                  </a:cubicBezTo>
                  <a:cubicBezTo>
                    <a:pt x="1749833" y="1013634"/>
                    <a:pt x="1751514" y="1079946"/>
                    <a:pt x="1767693" y="1153192"/>
                  </a:cubicBezTo>
                  <a:cubicBezTo>
                    <a:pt x="1657761" y="1154369"/>
                    <a:pt x="5967" y="1157604"/>
                    <a:pt x="0" y="1156974"/>
                  </a:cubicBezTo>
                  <a:close/>
                </a:path>
              </a:pathLst>
            </a:custGeom>
            <a:solidFill>
              <a:schemeClr val="bg1">
                <a:lumMod val="65000"/>
              </a:schemeClr>
            </a:solidFill>
            <a:ln w="4199" cap="flat">
              <a:noFill/>
              <a:prstDash val="solid"/>
              <a:miter/>
            </a:ln>
          </p:spPr>
          <p:txBody>
            <a:bodyPr rtlCol="0" anchor="ctr"/>
            <a:lstStyle/>
            <a:p>
              <a:endParaRPr lang="en-US"/>
            </a:p>
          </p:txBody>
        </p:sp>
        <p:sp>
          <p:nvSpPr>
            <p:cNvPr id="136" name="Freeform: Shape 40">
              <a:extLst>
                <a:ext uri="{FF2B5EF4-FFF2-40B4-BE49-F238E27FC236}">
                  <a16:creationId xmlns:a16="http://schemas.microsoft.com/office/drawing/2014/main" id="{39E6C7C4-E6BD-D73E-C1AB-21E2BD03385C}"/>
                </a:ext>
              </a:extLst>
            </p:cNvPr>
            <p:cNvSpPr/>
            <p:nvPr/>
          </p:nvSpPr>
          <p:spPr>
            <a:xfrm>
              <a:off x="3628862" y="1525962"/>
              <a:ext cx="381047" cy="408317"/>
            </a:xfrm>
            <a:custGeom>
              <a:avLst/>
              <a:gdLst>
                <a:gd name="connsiteX0" fmla="*/ 68425 w 381047"/>
                <a:gd name="connsiteY0" fmla="*/ 383333 h 408317"/>
                <a:gd name="connsiteX1" fmla="*/ 87210 w 381047"/>
                <a:gd name="connsiteY1" fmla="*/ 369256 h 408317"/>
                <a:gd name="connsiteX2" fmla="*/ 140242 w 381047"/>
                <a:gd name="connsiteY2" fmla="*/ 356985 h 408317"/>
                <a:gd name="connsiteX3" fmla="*/ 168187 w 381047"/>
                <a:gd name="connsiteY3" fmla="*/ 321349 h 408317"/>
                <a:gd name="connsiteX4" fmla="*/ 168104 w 381047"/>
                <a:gd name="connsiteY4" fmla="*/ 281554 h 408317"/>
                <a:gd name="connsiteX5" fmla="*/ 131964 w 381047"/>
                <a:gd name="connsiteY5" fmla="*/ 270502 h 408317"/>
                <a:gd name="connsiteX6" fmla="*/ 5643 w 381047"/>
                <a:gd name="connsiteY6" fmla="*/ 115942 h 408317"/>
                <a:gd name="connsiteX7" fmla="*/ 52120 w 381047"/>
                <a:gd name="connsiteY7" fmla="*/ 30929 h 408317"/>
                <a:gd name="connsiteX8" fmla="*/ 365401 w 381047"/>
                <a:gd name="connsiteY8" fmla="*/ 39376 h 408317"/>
                <a:gd name="connsiteX9" fmla="*/ 380025 w 381047"/>
                <a:gd name="connsiteY9" fmla="*/ 58959 h 408317"/>
                <a:gd name="connsiteX10" fmla="*/ 232524 w 381047"/>
                <a:gd name="connsiteY10" fmla="*/ 275208 h 408317"/>
                <a:gd name="connsiteX11" fmla="*/ 203193 w 381047"/>
                <a:gd name="connsiteY11" fmla="*/ 282983 h 408317"/>
                <a:gd name="connsiteX12" fmla="*/ 202436 w 381047"/>
                <a:gd name="connsiteY12" fmla="*/ 313953 h 408317"/>
                <a:gd name="connsiteX13" fmla="*/ 238828 w 381047"/>
                <a:gd name="connsiteY13" fmla="*/ 358918 h 408317"/>
                <a:gd name="connsiteX14" fmla="*/ 283288 w 381047"/>
                <a:gd name="connsiteY14" fmla="*/ 369340 h 408317"/>
                <a:gd name="connsiteX15" fmla="*/ 302913 w 381047"/>
                <a:gd name="connsiteY15" fmla="*/ 386863 h 408317"/>
                <a:gd name="connsiteX16" fmla="*/ 275682 w 381047"/>
                <a:gd name="connsiteY16" fmla="*/ 407202 h 408317"/>
                <a:gd name="connsiteX17" fmla="*/ 206933 w 381047"/>
                <a:gd name="connsiteY17" fmla="*/ 391107 h 408317"/>
                <a:gd name="connsiteX18" fmla="*/ 165288 w 381047"/>
                <a:gd name="connsiteY18" fmla="*/ 390771 h 408317"/>
                <a:gd name="connsiteX19" fmla="*/ 94857 w 381047"/>
                <a:gd name="connsiteY19" fmla="*/ 407328 h 408317"/>
                <a:gd name="connsiteX20" fmla="*/ 68425 w 381047"/>
                <a:gd name="connsiteY20" fmla="*/ 383333 h 4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047" h="408317">
                  <a:moveTo>
                    <a:pt x="68425" y="383333"/>
                  </a:moveTo>
                  <a:cubicBezTo>
                    <a:pt x="71787" y="374761"/>
                    <a:pt x="78637" y="371105"/>
                    <a:pt x="87210" y="369256"/>
                  </a:cubicBezTo>
                  <a:cubicBezTo>
                    <a:pt x="104943" y="365389"/>
                    <a:pt x="122677" y="361481"/>
                    <a:pt x="140242" y="356985"/>
                  </a:cubicBezTo>
                  <a:cubicBezTo>
                    <a:pt x="162514" y="351270"/>
                    <a:pt x="167977" y="343664"/>
                    <a:pt x="168187" y="321349"/>
                  </a:cubicBezTo>
                  <a:cubicBezTo>
                    <a:pt x="168314" y="307860"/>
                    <a:pt x="173650" y="291807"/>
                    <a:pt x="168104" y="281554"/>
                  </a:cubicBezTo>
                  <a:cubicBezTo>
                    <a:pt x="162640" y="271426"/>
                    <a:pt x="144234" y="275082"/>
                    <a:pt x="131964" y="270502"/>
                  </a:cubicBezTo>
                  <a:cubicBezTo>
                    <a:pt x="59643" y="243523"/>
                    <a:pt x="20603" y="188725"/>
                    <a:pt x="5643" y="115942"/>
                  </a:cubicBezTo>
                  <a:cubicBezTo>
                    <a:pt x="-6376" y="57614"/>
                    <a:pt x="-2762" y="53285"/>
                    <a:pt x="52120" y="30929"/>
                  </a:cubicBezTo>
                  <a:cubicBezTo>
                    <a:pt x="157724" y="-12102"/>
                    <a:pt x="262193" y="-11094"/>
                    <a:pt x="365401" y="39376"/>
                  </a:cubicBezTo>
                  <a:cubicBezTo>
                    <a:pt x="374226" y="43704"/>
                    <a:pt x="378974" y="48915"/>
                    <a:pt x="380025" y="58959"/>
                  </a:cubicBezTo>
                  <a:cubicBezTo>
                    <a:pt x="390152" y="153132"/>
                    <a:pt x="323882" y="250163"/>
                    <a:pt x="232524" y="275208"/>
                  </a:cubicBezTo>
                  <a:cubicBezTo>
                    <a:pt x="222481" y="277982"/>
                    <a:pt x="208067" y="273948"/>
                    <a:pt x="203193" y="282983"/>
                  </a:cubicBezTo>
                  <a:cubicBezTo>
                    <a:pt x="198822" y="291051"/>
                    <a:pt x="203487" y="303574"/>
                    <a:pt x="202436" y="313953"/>
                  </a:cubicBezTo>
                  <a:cubicBezTo>
                    <a:pt x="199200" y="345681"/>
                    <a:pt x="209118" y="351774"/>
                    <a:pt x="238828" y="358918"/>
                  </a:cubicBezTo>
                  <a:cubicBezTo>
                    <a:pt x="253620" y="362490"/>
                    <a:pt x="268412" y="366104"/>
                    <a:pt x="283288" y="369340"/>
                  </a:cubicBezTo>
                  <a:cubicBezTo>
                    <a:pt x="293290" y="371525"/>
                    <a:pt x="300686" y="376189"/>
                    <a:pt x="302913" y="386863"/>
                  </a:cubicBezTo>
                  <a:cubicBezTo>
                    <a:pt x="302829" y="404303"/>
                    <a:pt x="294424" y="411236"/>
                    <a:pt x="275682" y="407202"/>
                  </a:cubicBezTo>
                  <a:cubicBezTo>
                    <a:pt x="252696" y="402286"/>
                    <a:pt x="229583" y="397579"/>
                    <a:pt x="206933" y="391107"/>
                  </a:cubicBezTo>
                  <a:cubicBezTo>
                    <a:pt x="192897" y="387073"/>
                    <a:pt x="179450" y="387157"/>
                    <a:pt x="165288" y="390771"/>
                  </a:cubicBezTo>
                  <a:cubicBezTo>
                    <a:pt x="141923" y="396739"/>
                    <a:pt x="118475" y="402580"/>
                    <a:pt x="94857" y="407328"/>
                  </a:cubicBezTo>
                  <a:cubicBezTo>
                    <a:pt x="74308" y="411363"/>
                    <a:pt x="65441" y="402664"/>
                    <a:pt x="68425" y="383333"/>
                  </a:cubicBezTo>
                  <a:close/>
                </a:path>
              </a:pathLst>
            </a:custGeom>
            <a:solidFill>
              <a:srgbClr val="010101"/>
            </a:solidFill>
            <a:ln w="4199" cap="flat">
              <a:noFill/>
              <a:prstDash val="solid"/>
              <a:miter/>
            </a:ln>
          </p:spPr>
          <p:txBody>
            <a:bodyPr rtlCol="0" anchor="ctr"/>
            <a:lstStyle/>
            <a:p>
              <a:endParaRPr lang="en-US"/>
            </a:p>
          </p:txBody>
        </p:sp>
        <p:sp>
          <p:nvSpPr>
            <p:cNvPr id="137" name="Freeform: Shape 41">
              <a:extLst>
                <a:ext uri="{FF2B5EF4-FFF2-40B4-BE49-F238E27FC236}">
                  <a16:creationId xmlns:a16="http://schemas.microsoft.com/office/drawing/2014/main" id="{D2A48526-DD2B-DD57-FCCF-9F10E80E172F}"/>
                </a:ext>
              </a:extLst>
            </p:cNvPr>
            <p:cNvSpPr/>
            <p:nvPr/>
          </p:nvSpPr>
          <p:spPr>
            <a:xfrm>
              <a:off x="2827788" y="406772"/>
              <a:ext cx="324540" cy="397644"/>
            </a:xfrm>
            <a:custGeom>
              <a:avLst/>
              <a:gdLst>
                <a:gd name="connsiteX0" fmla="*/ 275841 w 324540"/>
                <a:gd name="connsiteY0" fmla="*/ 279951 h 397644"/>
                <a:gd name="connsiteX1" fmla="*/ 198603 w 324540"/>
                <a:gd name="connsiteY1" fmla="*/ 356937 h 397644"/>
                <a:gd name="connsiteX2" fmla="*/ 142629 w 324540"/>
                <a:gd name="connsiteY2" fmla="*/ 388958 h 397644"/>
                <a:gd name="connsiteX3" fmla="*/ 18997 w 324540"/>
                <a:gd name="connsiteY3" fmla="*/ 385218 h 397644"/>
                <a:gd name="connsiteX4" fmla="*/ 7735 w 324540"/>
                <a:gd name="connsiteY4" fmla="*/ 368829 h 397644"/>
                <a:gd name="connsiteX5" fmla="*/ 13408 w 324540"/>
                <a:gd name="connsiteY5" fmla="*/ 95849 h 397644"/>
                <a:gd name="connsiteX6" fmla="*/ 32067 w 324540"/>
                <a:gd name="connsiteY6" fmla="*/ 30503 h 397644"/>
                <a:gd name="connsiteX7" fmla="*/ 106993 w 324540"/>
                <a:gd name="connsiteY7" fmla="*/ 7390 h 397644"/>
                <a:gd name="connsiteX8" fmla="*/ 211252 w 324540"/>
                <a:gd name="connsiteY8" fmla="*/ 78409 h 397644"/>
                <a:gd name="connsiteX9" fmla="*/ 318284 w 324540"/>
                <a:gd name="connsiteY9" fmla="*/ 175230 h 397644"/>
                <a:gd name="connsiteX10" fmla="*/ 321814 w 324540"/>
                <a:gd name="connsiteY10" fmla="*/ 195023 h 397644"/>
                <a:gd name="connsiteX11" fmla="*/ 281892 w 324540"/>
                <a:gd name="connsiteY11" fmla="*/ 267512 h 397644"/>
                <a:gd name="connsiteX12" fmla="*/ 275841 w 324540"/>
                <a:gd name="connsiteY12" fmla="*/ 279951 h 3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540" h="397644">
                  <a:moveTo>
                    <a:pt x="275841" y="279951"/>
                  </a:moveTo>
                  <a:cubicBezTo>
                    <a:pt x="252308" y="307812"/>
                    <a:pt x="226170" y="333110"/>
                    <a:pt x="198603" y="356937"/>
                  </a:cubicBezTo>
                  <a:cubicBezTo>
                    <a:pt x="179735" y="367232"/>
                    <a:pt x="163766" y="382024"/>
                    <a:pt x="142629" y="388958"/>
                  </a:cubicBezTo>
                  <a:cubicBezTo>
                    <a:pt x="100690" y="402784"/>
                    <a:pt x="59802" y="399044"/>
                    <a:pt x="18997" y="385218"/>
                  </a:cubicBezTo>
                  <a:cubicBezTo>
                    <a:pt x="11013" y="382529"/>
                    <a:pt x="8281" y="375973"/>
                    <a:pt x="7735" y="368829"/>
                  </a:cubicBezTo>
                  <a:cubicBezTo>
                    <a:pt x="843" y="277682"/>
                    <a:pt x="-7813" y="186576"/>
                    <a:pt x="13408" y="95849"/>
                  </a:cubicBezTo>
                  <a:cubicBezTo>
                    <a:pt x="18577" y="73660"/>
                    <a:pt x="19838" y="50380"/>
                    <a:pt x="32067" y="30503"/>
                  </a:cubicBezTo>
                  <a:cubicBezTo>
                    <a:pt x="51271" y="-720"/>
                    <a:pt x="73585" y="-7107"/>
                    <a:pt x="106993" y="7390"/>
                  </a:cubicBezTo>
                  <a:cubicBezTo>
                    <a:pt x="146285" y="24452"/>
                    <a:pt x="179525" y="50254"/>
                    <a:pt x="211252" y="78409"/>
                  </a:cubicBezTo>
                  <a:cubicBezTo>
                    <a:pt x="247223" y="110346"/>
                    <a:pt x="280043" y="145814"/>
                    <a:pt x="318284" y="175230"/>
                  </a:cubicBezTo>
                  <a:cubicBezTo>
                    <a:pt x="325975" y="181155"/>
                    <a:pt x="325848" y="186996"/>
                    <a:pt x="321814" y="195023"/>
                  </a:cubicBezTo>
                  <a:cubicBezTo>
                    <a:pt x="309418" y="219690"/>
                    <a:pt x="297147" y="244441"/>
                    <a:pt x="281892" y="267512"/>
                  </a:cubicBezTo>
                  <a:cubicBezTo>
                    <a:pt x="279287" y="271420"/>
                    <a:pt x="275673" y="274740"/>
                    <a:pt x="275841" y="279951"/>
                  </a:cubicBezTo>
                  <a:close/>
                </a:path>
              </a:pathLst>
            </a:custGeom>
            <a:solidFill>
              <a:schemeClr val="bg1">
                <a:lumMod val="50000"/>
              </a:schemeClr>
            </a:solidFill>
            <a:ln w="4199" cap="flat">
              <a:noFill/>
              <a:prstDash val="solid"/>
              <a:miter/>
            </a:ln>
          </p:spPr>
          <p:txBody>
            <a:bodyPr rtlCol="0" anchor="ctr"/>
            <a:lstStyle/>
            <a:p>
              <a:endParaRPr lang="en-US"/>
            </a:p>
          </p:txBody>
        </p:sp>
        <p:sp>
          <p:nvSpPr>
            <p:cNvPr id="138" name="Freeform: Shape 42">
              <a:extLst>
                <a:ext uri="{FF2B5EF4-FFF2-40B4-BE49-F238E27FC236}">
                  <a16:creationId xmlns:a16="http://schemas.microsoft.com/office/drawing/2014/main" id="{1DA57A2C-BE98-34D7-A444-AC51A583598D}"/>
                </a:ext>
              </a:extLst>
            </p:cNvPr>
            <p:cNvSpPr/>
            <p:nvPr/>
          </p:nvSpPr>
          <p:spPr>
            <a:xfrm>
              <a:off x="4349204" y="444839"/>
              <a:ext cx="193835" cy="401716"/>
            </a:xfrm>
            <a:custGeom>
              <a:avLst/>
              <a:gdLst>
                <a:gd name="connsiteX0" fmla="*/ 193836 w 193835"/>
                <a:gd name="connsiteY0" fmla="*/ 73289 h 401716"/>
                <a:gd name="connsiteX1" fmla="*/ 176438 w 193835"/>
                <a:gd name="connsiteY1" fmla="*/ 278024 h 401716"/>
                <a:gd name="connsiteX2" fmla="*/ 165975 w 193835"/>
                <a:gd name="connsiteY2" fmla="*/ 359759 h 401716"/>
                <a:gd name="connsiteX3" fmla="*/ 99368 w 193835"/>
                <a:gd name="connsiteY3" fmla="*/ 395562 h 401716"/>
                <a:gd name="connsiteX4" fmla="*/ 35620 w 193835"/>
                <a:gd name="connsiteY4" fmla="*/ 316307 h 401716"/>
                <a:gd name="connsiteX5" fmla="*/ 446 w 193835"/>
                <a:gd name="connsiteY5" fmla="*/ 191499 h 401716"/>
                <a:gd name="connsiteX6" fmla="*/ 3430 w 193835"/>
                <a:gd name="connsiteY6" fmla="*/ 178640 h 401716"/>
                <a:gd name="connsiteX7" fmla="*/ 137988 w 193835"/>
                <a:gd name="connsiteY7" fmla="*/ 30299 h 401716"/>
                <a:gd name="connsiteX8" fmla="*/ 178876 w 193835"/>
                <a:gd name="connsiteY8" fmla="*/ 2690 h 401716"/>
                <a:gd name="connsiteX9" fmla="*/ 190264 w 193835"/>
                <a:gd name="connsiteY9" fmla="*/ 8237 h 401716"/>
                <a:gd name="connsiteX10" fmla="*/ 193836 w 193835"/>
                <a:gd name="connsiteY10" fmla="*/ 73289 h 40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835" h="401716">
                  <a:moveTo>
                    <a:pt x="193836" y="73289"/>
                  </a:moveTo>
                  <a:cubicBezTo>
                    <a:pt x="191777" y="141870"/>
                    <a:pt x="186860" y="210157"/>
                    <a:pt x="176438" y="278024"/>
                  </a:cubicBezTo>
                  <a:cubicBezTo>
                    <a:pt x="172236" y="305171"/>
                    <a:pt x="166269" y="332444"/>
                    <a:pt x="165975" y="359759"/>
                  </a:cubicBezTo>
                  <a:cubicBezTo>
                    <a:pt x="165512" y="403799"/>
                    <a:pt x="126683" y="408169"/>
                    <a:pt x="99368" y="395562"/>
                  </a:cubicBezTo>
                  <a:cubicBezTo>
                    <a:pt x="65456" y="379972"/>
                    <a:pt x="49445" y="348160"/>
                    <a:pt x="35620" y="316307"/>
                  </a:cubicBezTo>
                  <a:cubicBezTo>
                    <a:pt x="18348" y="276469"/>
                    <a:pt x="9229" y="233942"/>
                    <a:pt x="446" y="191499"/>
                  </a:cubicBezTo>
                  <a:cubicBezTo>
                    <a:pt x="-646" y="186288"/>
                    <a:pt x="236" y="182632"/>
                    <a:pt x="3430" y="178640"/>
                  </a:cubicBezTo>
                  <a:cubicBezTo>
                    <a:pt x="45075" y="126279"/>
                    <a:pt x="84576" y="71902"/>
                    <a:pt x="137988" y="30299"/>
                  </a:cubicBezTo>
                  <a:cubicBezTo>
                    <a:pt x="150930" y="20214"/>
                    <a:pt x="165428" y="12187"/>
                    <a:pt x="178876" y="2690"/>
                  </a:cubicBezTo>
                  <a:cubicBezTo>
                    <a:pt x="186944" y="-3025"/>
                    <a:pt x="188709" y="1093"/>
                    <a:pt x="190264" y="8237"/>
                  </a:cubicBezTo>
                  <a:cubicBezTo>
                    <a:pt x="194971" y="29753"/>
                    <a:pt x="193205" y="51521"/>
                    <a:pt x="193836" y="73289"/>
                  </a:cubicBezTo>
                  <a:close/>
                </a:path>
              </a:pathLst>
            </a:custGeom>
            <a:solidFill>
              <a:schemeClr val="bg1">
                <a:lumMod val="50000"/>
              </a:schemeClr>
            </a:solidFill>
            <a:ln w="4199" cap="flat">
              <a:noFill/>
              <a:prstDash val="solid"/>
              <a:miter/>
            </a:ln>
          </p:spPr>
          <p:txBody>
            <a:bodyPr rtlCol="0" anchor="ctr"/>
            <a:lstStyle/>
            <a:p>
              <a:endParaRPr lang="en-US"/>
            </a:p>
          </p:txBody>
        </p:sp>
        <p:sp>
          <p:nvSpPr>
            <p:cNvPr id="139" name="Freeform: Shape 43">
              <a:extLst>
                <a:ext uri="{FF2B5EF4-FFF2-40B4-BE49-F238E27FC236}">
                  <a16:creationId xmlns:a16="http://schemas.microsoft.com/office/drawing/2014/main" id="{523FFE3F-C90D-7808-DBF9-9D1F27BCD987}"/>
                </a:ext>
              </a:extLst>
            </p:cNvPr>
            <p:cNvSpPr/>
            <p:nvPr/>
          </p:nvSpPr>
          <p:spPr>
            <a:xfrm>
              <a:off x="3439418" y="1794782"/>
              <a:ext cx="732800" cy="164635"/>
            </a:xfrm>
            <a:custGeom>
              <a:avLst/>
              <a:gdLst>
                <a:gd name="connsiteX0" fmla="*/ 257868 w 732800"/>
                <a:gd name="connsiteY0" fmla="*/ 114512 h 164635"/>
                <a:gd name="connsiteX1" fmla="*/ 284427 w 732800"/>
                <a:gd name="connsiteY1" fmla="*/ 133213 h 164635"/>
                <a:gd name="connsiteX2" fmla="*/ 359270 w 732800"/>
                <a:gd name="connsiteY2" fmla="*/ 115395 h 164635"/>
                <a:gd name="connsiteX3" fmla="*/ 390409 w 732800"/>
                <a:gd name="connsiteY3" fmla="*/ 115437 h 164635"/>
                <a:gd name="connsiteX4" fmla="*/ 465167 w 732800"/>
                <a:gd name="connsiteY4" fmla="*/ 133549 h 164635"/>
                <a:gd name="connsiteX5" fmla="*/ 492356 w 732800"/>
                <a:gd name="connsiteY5" fmla="*/ 117958 h 164635"/>
                <a:gd name="connsiteX6" fmla="*/ 630275 w 732800"/>
                <a:gd name="connsiteY6" fmla="*/ 95476 h 164635"/>
                <a:gd name="connsiteX7" fmla="*/ 717809 w 732800"/>
                <a:gd name="connsiteY7" fmla="*/ 26432 h 164635"/>
                <a:gd name="connsiteX8" fmla="*/ 730584 w 732800"/>
                <a:gd name="connsiteY8" fmla="*/ 14414 h 164635"/>
                <a:gd name="connsiteX9" fmla="*/ 703521 w 732800"/>
                <a:gd name="connsiteY9" fmla="*/ 88038 h 164635"/>
                <a:gd name="connsiteX10" fmla="*/ 540767 w 732800"/>
                <a:gd name="connsiteY10" fmla="*/ 160906 h 164635"/>
                <a:gd name="connsiteX11" fmla="*/ 330610 w 732800"/>
                <a:gd name="connsiteY11" fmla="*/ 161326 h 164635"/>
                <a:gd name="connsiteX12" fmla="*/ 203785 w 732800"/>
                <a:gd name="connsiteY12" fmla="*/ 164562 h 164635"/>
                <a:gd name="connsiteX13" fmla="*/ 67169 w 732800"/>
                <a:gd name="connsiteY13" fmla="*/ 112243 h 164635"/>
                <a:gd name="connsiteX14" fmla="*/ 7454 w 732800"/>
                <a:gd name="connsiteY14" fmla="*/ 41477 h 164635"/>
                <a:gd name="connsiteX15" fmla="*/ 1151 w 732800"/>
                <a:gd name="connsiteY15" fmla="*/ 0 h 164635"/>
                <a:gd name="connsiteX16" fmla="*/ 28802 w 732800"/>
                <a:gd name="connsiteY16" fmla="*/ 28870 h 164635"/>
                <a:gd name="connsiteX17" fmla="*/ 185127 w 732800"/>
                <a:gd name="connsiteY17" fmla="*/ 118505 h 164635"/>
                <a:gd name="connsiteX18" fmla="*/ 241269 w 732800"/>
                <a:gd name="connsiteY18" fmla="*/ 121866 h 164635"/>
                <a:gd name="connsiteX19" fmla="*/ 257868 w 732800"/>
                <a:gd name="connsiteY19" fmla="*/ 114512 h 16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2800" h="164635">
                  <a:moveTo>
                    <a:pt x="257868" y="114512"/>
                  </a:moveTo>
                  <a:cubicBezTo>
                    <a:pt x="260726" y="133801"/>
                    <a:pt x="265937" y="137541"/>
                    <a:pt x="284427" y="133213"/>
                  </a:cubicBezTo>
                  <a:cubicBezTo>
                    <a:pt x="309389" y="127371"/>
                    <a:pt x="334350" y="121446"/>
                    <a:pt x="359270" y="115395"/>
                  </a:cubicBezTo>
                  <a:cubicBezTo>
                    <a:pt x="369691" y="112873"/>
                    <a:pt x="379987" y="112915"/>
                    <a:pt x="390409" y="115437"/>
                  </a:cubicBezTo>
                  <a:cubicBezTo>
                    <a:pt x="415328" y="121530"/>
                    <a:pt x="440500" y="126699"/>
                    <a:pt x="465167" y="133549"/>
                  </a:cubicBezTo>
                  <a:cubicBezTo>
                    <a:pt x="480632" y="137835"/>
                    <a:pt x="488700" y="132582"/>
                    <a:pt x="492356" y="117958"/>
                  </a:cubicBezTo>
                  <a:cubicBezTo>
                    <a:pt x="539128" y="115605"/>
                    <a:pt x="585857" y="114596"/>
                    <a:pt x="630275" y="95476"/>
                  </a:cubicBezTo>
                  <a:cubicBezTo>
                    <a:pt x="665995" y="80096"/>
                    <a:pt x="693520" y="55596"/>
                    <a:pt x="717809" y="26432"/>
                  </a:cubicBezTo>
                  <a:cubicBezTo>
                    <a:pt x="721507" y="22020"/>
                    <a:pt x="723944" y="16515"/>
                    <a:pt x="730584" y="14414"/>
                  </a:cubicBezTo>
                  <a:cubicBezTo>
                    <a:pt x="739199" y="45721"/>
                    <a:pt x="721129" y="67321"/>
                    <a:pt x="703521" y="88038"/>
                  </a:cubicBezTo>
                  <a:cubicBezTo>
                    <a:pt x="661078" y="138003"/>
                    <a:pt x="607079" y="162166"/>
                    <a:pt x="540767" y="160906"/>
                  </a:cubicBezTo>
                  <a:cubicBezTo>
                    <a:pt x="470714" y="159561"/>
                    <a:pt x="400620" y="159141"/>
                    <a:pt x="330610" y="161326"/>
                  </a:cubicBezTo>
                  <a:cubicBezTo>
                    <a:pt x="288335" y="162629"/>
                    <a:pt x="246060" y="163343"/>
                    <a:pt x="203785" y="164562"/>
                  </a:cubicBezTo>
                  <a:cubicBezTo>
                    <a:pt x="150710" y="166074"/>
                    <a:pt x="106838" y="144264"/>
                    <a:pt x="67169" y="112243"/>
                  </a:cubicBezTo>
                  <a:cubicBezTo>
                    <a:pt x="42922" y="92660"/>
                    <a:pt x="22246" y="69506"/>
                    <a:pt x="7454" y="41477"/>
                  </a:cubicBezTo>
                  <a:cubicBezTo>
                    <a:pt x="562" y="28408"/>
                    <a:pt x="-1581" y="15212"/>
                    <a:pt x="1151" y="0"/>
                  </a:cubicBezTo>
                  <a:cubicBezTo>
                    <a:pt x="14598" y="6177"/>
                    <a:pt x="20733" y="18658"/>
                    <a:pt x="28802" y="28870"/>
                  </a:cubicBezTo>
                  <a:cubicBezTo>
                    <a:pt x="68933" y="79843"/>
                    <a:pt x="121840" y="107789"/>
                    <a:pt x="185127" y="118505"/>
                  </a:cubicBezTo>
                  <a:cubicBezTo>
                    <a:pt x="203911" y="121698"/>
                    <a:pt x="222527" y="121278"/>
                    <a:pt x="241269" y="121866"/>
                  </a:cubicBezTo>
                  <a:cubicBezTo>
                    <a:pt x="248329" y="121992"/>
                    <a:pt x="254044" y="120816"/>
                    <a:pt x="257868" y="114512"/>
                  </a:cubicBezTo>
                  <a:close/>
                </a:path>
              </a:pathLst>
            </a:custGeom>
            <a:solidFill>
              <a:srgbClr val="CBC4AA"/>
            </a:solidFill>
            <a:ln w="4199" cap="flat">
              <a:noFill/>
              <a:prstDash val="solid"/>
              <a:miter/>
            </a:ln>
          </p:spPr>
          <p:txBody>
            <a:bodyPr rtlCol="0" anchor="ctr"/>
            <a:lstStyle/>
            <a:p>
              <a:endParaRPr lang="en-US"/>
            </a:p>
          </p:txBody>
        </p:sp>
        <p:sp>
          <p:nvSpPr>
            <p:cNvPr id="140" name="Freeform: Shape 44">
              <a:extLst>
                <a:ext uri="{FF2B5EF4-FFF2-40B4-BE49-F238E27FC236}">
                  <a16:creationId xmlns:a16="http://schemas.microsoft.com/office/drawing/2014/main" id="{743F508F-7BD8-E6FC-A839-0D88C393B2F0}"/>
                </a:ext>
              </a:extLst>
            </p:cNvPr>
            <p:cNvSpPr/>
            <p:nvPr/>
          </p:nvSpPr>
          <p:spPr>
            <a:xfrm>
              <a:off x="4002918" y="1133454"/>
              <a:ext cx="246681" cy="247699"/>
            </a:xfrm>
            <a:custGeom>
              <a:avLst/>
              <a:gdLst>
                <a:gd name="connsiteX0" fmla="*/ 246676 w 246681"/>
                <a:gd name="connsiteY0" fmla="*/ 129151 h 247699"/>
                <a:gd name="connsiteX1" fmla="*/ 127457 w 246681"/>
                <a:gd name="connsiteY1" fmla="*/ 247698 h 247699"/>
                <a:gd name="connsiteX2" fmla="*/ 1 w 246681"/>
                <a:gd name="connsiteY2" fmla="*/ 124865 h 247699"/>
                <a:gd name="connsiteX3" fmla="*/ 123171 w 246681"/>
                <a:gd name="connsiteY3" fmla="*/ 15 h 247699"/>
                <a:gd name="connsiteX4" fmla="*/ 246676 w 246681"/>
                <a:gd name="connsiteY4" fmla="*/ 129151 h 24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81" h="247699">
                  <a:moveTo>
                    <a:pt x="246676" y="129151"/>
                  </a:moveTo>
                  <a:cubicBezTo>
                    <a:pt x="246466" y="198195"/>
                    <a:pt x="196333" y="248076"/>
                    <a:pt x="127457" y="247698"/>
                  </a:cubicBezTo>
                  <a:cubicBezTo>
                    <a:pt x="58792" y="247319"/>
                    <a:pt x="380" y="191051"/>
                    <a:pt x="1" y="124865"/>
                  </a:cubicBezTo>
                  <a:cubicBezTo>
                    <a:pt x="-335" y="59057"/>
                    <a:pt x="57531" y="-1078"/>
                    <a:pt x="123171" y="15"/>
                  </a:cubicBezTo>
                  <a:cubicBezTo>
                    <a:pt x="188096" y="1107"/>
                    <a:pt x="247348" y="42079"/>
                    <a:pt x="246676" y="129151"/>
                  </a:cubicBezTo>
                  <a:close/>
                </a:path>
              </a:pathLst>
            </a:custGeom>
            <a:solidFill>
              <a:srgbClr val="010101"/>
            </a:solidFill>
            <a:ln w="4199" cap="flat">
              <a:noFill/>
              <a:prstDash val="solid"/>
              <a:miter/>
            </a:ln>
          </p:spPr>
          <p:txBody>
            <a:bodyPr rtlCol="0" anchor="ctr"/>
            <a:lstStyle/>
            <a:p>
              <a:endParaRPr lang="en-US"/>
            </a:p>
          </p:txBody>
        </p:sp>
        <p:sp>
          <p:nvSpPr>
            <p:cNvPr id="141" name="Freeform: Shape 45">
              <a:extLst>
                <a:ext uri="{FF2B5EF4-FFF2-40B4-BE49-F238E27FC236}">
                  <a16:creationId xmlns:a16="http://schemas.microsoft.com/office/drawing/2014/main" id="{0BCB3FBA-0B7C-8C10-3E72-AA6A5468CBDC}"/>
                </a:ext>
              </a:extLst>
            </p:cNvPr>
            <p:cNvSpPr/>
            <p:nvPr/>
          </p:nvSpPr>
          <p:spPr>
            <a:xfrm>
              <a:off x="3336183" y="1150080"/>
              <a:ext cx="245542" cy="247041"/>
            </a:xfrm>
            <a:custGeom>
              <a:avLst/>
              <a:gdLst>
                <a:gd name="connsiteX0" fmla="*/ 245541 w 245542"/>
                <a:gd name="connsiteY0" fmla="*/ 127527 h 247041"/>
                <a:gd name="connsiteX1" fmla="*/ 128129 w 245542"/>
                <a:gd name="connsiteY1" fmla="*/ 247040 h 247041"/>
                <a:gd name="connsiteX2" fmla="*/ 1 w 245542"/>
                <a:gd name="connsiteY2" fmla="*/ 124796 h 247041"/>
                <a:gd name="connsiteX3" fmla="*/ 122372 w 245542"/>
                <a:gd name="connsiteY3" fmla="*/ 30 h 247041"/>
                <a:gd name="connsiteX4" fmla="*/ 245541 w 245542"/>
                <a:gd name="connsiteY4" fmla="*/ 127527 h 24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42" h="247041">
                  <a:moveTo>
                    <a:pt x="245541" y="127527"/>
                  </a:moveTo>
                  <a:cubicBezTo>
                    <a:pt x="245751" y="198084"/>
                    <a:pt x="198013" y="246704"/>
                    <a:pt x="128129" y="247040"/>
                  </a:cubicBezTo>
                  <a:cubicBezTo>
                    <a:pt x="57027" y="247377"/>
                    <a:pt x="338" y="193293"/>
                    <a:pt x="1" y="124796"/>
                  </a:cubicBezTo>
                  <a:cubicBezTo>
                    <a:pt x="-335" y="57937"/>
                    <a:pt x="56564" y="-1525"/>
                    <a:pt x="122372" y="30"/>
                  </a:cubicBezTo>
                  <a:cubicBezTo>
                    <a:pt x="189441" y="1585"/>
                    <a:pt x="245793" y="44070"/>
                    <a:pt x="245541" y="127527"/>
                  </a:cubicBezTo>
                  <a:close/>
                </a:path>
              </a:pathLst>
            </a:custGeom>
            <a:solidFill>
              <a:srgbClr val="010201"/>
            </a:solidFill>
            <a:ln w="4199" cap="flat">
              <a:noFill/>
              <a:prstDash val="solid"/>
              <a:miter/>
            </a:ln>
          </p:spPr>
          <p:txBody>
            <a:bodyPr rtlCol="0" anchor="ctr"/>
            <a:lstStyle/>
            <a:p>
              <a:endParaRPr lang="en-US"/>
            </a:p>
          </p:txBody>
        </p:sp>
        <p:sp>
          <p:nvSpPr>
            <p:cNvPr id="142" name="Freeform: Shape 46">
              <a:extLst>
                <a:ext uri="{FF2B5EF4-FFF2-40B4-BE49-F238E27FC236}">
                  <a16:creationId xmlns:a16="http://schemas.microsoft.com/office/drawing/2014/main" id="{C82215AC-3B52-66A3-94B3-D9A20666F29E}"/>
                </a:ext>
              </a:extLst>
            </p:cNvPr>
            <p:cNvSpPr/>
            <p:nvPr/>
          </p:nvSpPr>
          <p:spPr>
            <a:xfrm>
              <a:off x="515566" y="3157458"/>
              <a:ext cx="297900" cy="535712"/>
            </a:xfrm>
            <a:custGeom>
              <a:avLst/>
              <a:gdLst>
                <a:gd name="connsiteX0" fmla="*/ 297900 w 297900"/>
                <a:gd name="connsiteY0" fmla="*/ 257306 h 535712"/>
                <a:gd name="connsiteX1" fmla="*/ 279158 w 297900"/>
                <a:gd name="connsiteY1" fmla="*/ 394637 h 535712"/>
                <a:gd name="connsiteX2" fmla="*/ 189313 w 297900"/>
                <a:gd name="connsiteY2" fmla="*/ 527387 h 535712"/>
                <a:gd name="connsiteX3" fmla="*/ 167797 w 297900"/>
                <a:gd name="connsiteY3" fmla="*/ 521756 h 535712"/>
                <a:gd name="connsiteX4" fmla="*/ 0 w 297900"/>
                <a:gd name="connsiteY4" fmla="*/ 6934 h 535712"/>
                <a:gd name="connsiteX5" fmla="*/ 208686 w 297900"/>
                <a:gd name="connsiteY5" fmla="*/ 0 h 535712"/>
                <a:gd name="connsiteX6" fmla="*/ 297900 w 297900"/>
                <a:gd name="connsiteY6" fmla="*/ 257306 h 53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00" h="535712">
                  <a:moveTo>
                    <a:pt x="297900" y="257306"/>
                  </a:moveTo>
                  <a:cubicBezTo>
                    <a:pt x="295757" y="280671"/>
                    <a:pt x="288403" y="361733"/>
                    <a:pt x="279158" y="394637"/>
                  </a:cubicBezTo>
                  <a:cubicBezTo>
                    <a:pt x="269703" y="437710"/>
                    <a:pt x="224949" y="503560"/>
                    <a:pt x="189313" y="527387"/>
                  </a:cubicBezTo>
                  <a:cubicBezTo>
                    <a:pt x="174143" y="541045"/>
                    <a:pt x="181287" y="537011"/>
                    <a:pt x="167797" y="521756"/>
                  </a:cubicBezTo>
                  <a:cubicBezTo>
                    <a:pt x="143844" y="494567"/>
                    <a:pt x="5169" y="40048"/>
                    <a:pt x="0" y="6934"/>
                  </a:cubicBezTo>
                  <a:cubicBezTo>
                    <a:pt x="73582" y="7270"/>
                    <a:pt x="154938" y="925"/>
                    <a:pt x="208686" y="0"/>
                  </a:cubicBezTo>
                  <a:cubicBezTo>
                    <a:pt x="237135" y="60555"/>
                    <a:pt x="285209" y="205618"/>
                    <a:pt x="297900" y="257306"/>
                  </a:cubicBezTo>
                  <a:close/>
                </a:path>
              </a:pathLst>
            </a:custGeom>
            <a:solidFill>
              <a:srgbClr val="CCC5AB"/>
            </a:solidFill>
            <a:ln w="4199" cap="flat">
              <a:noFill/>
              <a:prstDash val="solid"/>
              <a:miter/>
            </a:ln>
          </p:spPr>
          <p:txBody>
            <a:bodyPr rtlCol="0" anchor="ctr"/>
            <a:lstStyle/>
            <a:p>
              <a:endParaRPr lang="en-US"/>
            </a:p>
          </p:txBody>
        </p:sp>
        <p:sp>
          <p:nvSpPr>
            <p:cNvPr id="143" name="Freeform: Shape 47">
              <a:extLst>
                <a:ext uri="{FF2B5EF4-FFF2-40B4-BE49-F238E27FC236}">
                  <a16:creationId xmlns:a16="http://schemas.microsoft.com/office/drawing/2014/main" id="{CF17084A-A138-952F-8573-EDB2B6E591D0}"/>
                </a:ext>
              </a:extLst>
            </p:cNvPr>
            <p:cNvSpPr/>
            <p:nvPr/>
          </p:nvSpPr>
          <p:spPr>
            <a:xfrm>
              <a:off x="449380" y="2869854"/>
              <a:ext cx="274913" cy="295399"/>
            </a:xfrm>
            <a:custGeom>
              <a:avLst/>
              <a:gdLst>
                <a:gd name="connsiteX0" fmla="*/ 274914 w 274913"/>
                <a:gd name="connsiteY0" fmla="*/ 287605 h 295399"/>
                <a:gd name="connsiteX1" fmla="*/ 66228 w 274913"/>
                <a:gd name="connsiteY1" fmla="*/ 294538 h 295399"/>
                <a:gd name="connsiteX2" fmla="*/ 0 w 274913"/>
                <a:gd name="connsiteY2" fmla="*/ 0 h 295399"/>
                <a:gd name="connsiteX3" fmla="*/ 274914 w 274913"/>
                <a:gd name="connsiteY3" fmla="*/ 287605 h 295399"/>
              </a:gdLst>
              <a:ahLst/>
              <a:cxnLst>
                <a:cxn ang="0">
                  <a:pos x="connsiteX0" y="connsiteY0"/>
                </a:cxn>
                <a:cxn ang="0">
                  <a:pos x="connsiteX1" y="connsiteY1"/>
                </a:cxn>
                <a:cxn ang="0">
                  <a:pos x="connsiteX2" y="connsiteY2"/>
                </a:cxn>
                <a:cxn ang="0">
                  <a:pos x="connsiteX3" y="connsiteY3"/>
                </a:cxn>
              </a:cxnLst>
              <a:rect l="l" t="t" r="r" b="b"/>
              <a:pathLst>
                <a:path w="274913" h="295399">
                  <a:moveTo>
                    <a:pt x="274914" y="287605"/>
                  </a:moveTo>
                  <a:cubicBezTo>
                    <a:pt x="202508" y="294496"/>
                    <a:pt x="120564" y="296850"/>
                    <a:pt x="66228" y="294538"/>
                  </a:cubicBezTo>
                  <a:cubicBezTo>
                    <a:pt x="47528" y="231630"/>
                    <a:pt x="12019" y="116277"/>
                    <a:pt x="0" y="0"/>
                  </a:cubicBezTo>
                  <a:cubicBezTo>
                    <a:pt x="68918" y="121320"/>
                    <a:pt x="159267" y="216670"/>
                    <a:pt x="274914" y="287605"/>
                  </a:cubicBezTo>
                  <a:close/>
                </a:path>
              </a:pathLst>
            </a:custGeom>
            <a:solidFill>
              <a:schemeClr val="bg1">
                <a:lumMod val="65000"/>
              </a:schemeClr>
            </a:solidFill>
            <a:ln w="4199" cap="flat">
              <a:noFill/>
              <a:prstDash val="solid"/>
              <a:miter/>
            </a:ln>
          </p:spPr>
          <p:txBody>
            <a:bodyPr rtlCol="0" anchor="ctr"/>
            <a:lstStyle/>
            <a:p>
              <a:endParaRPr lang="en-US"/>
            </a:p>
          </p:txBody>
        </p:sp>
        <p:sp>
          <p:nvSpPr>
            <p:cNvPr id="144" name="Freeform: Shape 48">
              <a:extLst>
                <a:ext uri="{FF2B5EF4-FFF2-40B4-BE49-F238E27FC236}">
                  <a16:creationId xmlns:a16="http://schemas.microsoft.com/office/drawing/2014/main" id="{9327E61F-40F8-C970-BA9F-80FADFEA320C}"/>
                </a:ext>
              </a:extLst>
            </p:cNvPr>
            <p:cNvSpPr/>
            <p:nvPr/>
          </p:nvSpPr>
          <p:spPr>
            <a:xfrm>
              <a:off x="4037248" y="1219978"/>
              <a:ext cx="56944" cy="57250"/>
            </a:xfrm>
            <a:custGeom>
              <a:avLst/>
              <a:gdLst>
                <a:gd name="connsiteX0" fmla="*/ 56944 w 56944"/>
                <a:gd name="connsiteY0" fmla="*/ 30944 h 57250"/>
                <a:gd name="connsiteX1" fmla="*/ 31142 w 56944"/>
                <a:gd name="connsiteY1" fmla="*/ 57250 h 57250"/>
                <a:gd name="connsiteX2" fmla="*/ 3 w 56944"/>
                <a:gd name="connsiteY2" fmla="*/ 25397 h 57250"/>
                <a:gd name="connsiteX3" fmla="*/ 27906 w 56944"/>
                <a:gd name="connsiteY3" fmla="*/ 15 h 57250"/>
                <a:gd name="connsiteX4" fmla="*/ 56944 w 56944"/>
                <a:gd name="connsiteY4" fmla="*/ 30944 h 5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44" h="57250">
                  <a:moveTo>
                    <a:pt x="56944" y="30944"/>
                  </a:moveTo>
                  <a:cubicBezTo>
                    <a:pt x="56902" y="47669"/>
                    <a:pt x="47615" y="57166"/>
                    <a:pt x="31142" y="57250"/>
                  </a:cubicBezTo>
                  <a:cubicBezTo>
                    <a:pt x="15552" y="57334"/>
                    <a:pt x="298" y="41744"/>
                    <a:pt x="3" y="25397"/>
                  </a:cubicBezTo>
                  <a:cubicBezTo>
                    <a:pt x="-249" y="11739"/>
                    <a:pt x="13198" y="-489"/>
                    <a:pt x="27906" y="15"/>
                  </a:cubicBezTo>
                  <a:cubicBezTo>
                    <a:pt x="43959" y="561"/>
                    <a:pt x="56987" y="14387"/>
                    <a:pt x="56944" y="30944"/>
                  </a:cubicBezTo>
                  <a:close/>
                </a:path>
              </a:pathLst>
            </a:custGeom>
            <a:solidFill>
              <a:srgbClr val="FDFDFD"/>
            </a:solidFill>
            <a:ln w="4199" cap="flat">
              <a:noFill/>
              <a:prstDash val="solid"/>
              <a:miter/>
            </a:ln>
          </p:spPr>
          <p:txBody>
            <a:bodyPr rtlCol="0" anchor="ctr"/>
            <a:lstStyle/>
            <a:p>
              <a:endParaRPr lang="en-US"/>
            </a:p>
          </p:txBody>
        </p:sp>
        <p:sp>
          <p:nvSpPr>
            <p:cNvPr id="145" name="Freeform: Shape 49">
              <a:extLst>
                <a:ext uri="{FF2B5EF4-FFF2-40B4-BE49-F238E27FC236}">
                  <a16:creationId xmlns:a16="http://schemas.microsoft.com/office/drawing/2014/main" id="{EB4B790E-1FA3-E47F-D634-4D8A0D4D4825}"/>
                </a:ext>
              </a:extLst>
            </p:cNvPr>
            <p:cNvSpPr/>
            <p:nvPr/>
          </p:nvSpPr>
          <p:spPr>
            <a:xfrm>
              <a:off x="3386652" y="1219564"/>
              <a:ext cx="56732" cy="57245"/>
            </a:xfrm>
            <a:custGeom>
              <a:avLst/>
              <a:gdLst>
                <a:gd name="connsiteX0" fmla="*/ 56732 w 56732"/>
                <a:gd name="connsiteY0" fmla="*/ 30644 h 57245"/>
                <a:gd name="connsiteX1" fmla="*/ 33073 w 56732"/>
                <a:gd name="connsiteY1" fmla="*/ 57245 h 57245"/>
                <a:gd name="connsiteX2" fmla="*/ 1 w 56732"/>
                <a:gd name="connsiteY2" fmla="*/ 25265 h 57245"/>
                <a:gd name="connsiteX3" fmla="*/ 32317 w 56732"/>
                <a:gd name="connsiteY3" fmla="*/ 9 h 57245"/>
                <a:gd name="connsiteX4" fmla="*/ 56732 w 56732"/>
                <a:gd name="connsiteY4" fmla="*/ 30644 h 57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31" h="57245">
                  <a:moveTo>
                    <a:pt x="56732" y="30644"/>
                  </a:moveTo>
                  <a:cubicBezTo>
                    <a:pt x="56648" y="47495"/>
                    <a:pt x="48033" y="57161"/>
                    <a:pt x="33073" y="57245"/>
                  </a:cubicBezTo>
                  <a:cubicBezTo>
                    <a:pt x="15592" y="57371"/>
                    <a:pt x="-167" y="42158"/>
                    <a:pt x="1" y="25265"/>
                  </a:cubicBezTo>
                  <a:cubicBezTo>
                    <a:pt x="127" y="10641"/>
                    <a:pt x="14205" y="-369"/>
                    <a:pt x="32317" y="9"/>
                  </a:cubicBezTo>
                  <a:cubicBezTo>
                    <a:pt x="44293" y="304"/>
                    <a:pt x="56816" y="15978"/>
                    <a:pt x="56732" y="30644"/>
                  </a:cubicBezTo>
                  <a:close/>
                </a:path>
              </a:pathLst>
            </a:custGeom>
            <a:solidFill>
              <a:srgbClr val="FDFDFD"/>
            </a:solidFill>
            <a:ln w="4199" cap="flat">
              <a:noFill/>
              <a:prstDash val="solid"/>
              <a:miter/>
            </a:ln>
          </p:spPr>
          <p:txBody>
            <a:bodyPr rtlCol="0" anchor="ctr"/>
            <a:lstStyle/>
            <a:p>
              <a:endParaRPr lang="en-US"/>
            </a:p>
          </p:txBody>
        </p:sp>
      </p:grpSp>
      <p:grpSp>
        <p:nvGrpSpPr>
          <p:cNvPr id="146" name="Group 63">
            <a:extLst>
              <a:ext uri="{FF2B5EF4-FFF2-40B4-BE49-F238E27FC236}">
                <a16:creationId xmlns:a16="http://schemas.microsoft.com/office/drawing/2014/main" id="{9FB82E31-1900-B33E-19DB-7CF0F55DD564}"/>
              </a:ext>
            </a:extLst>
          </p:cNvPr>
          <p:cNvGrpSpPr/>
          <p:nvPr/>
        </p:nvGrpSpPr>
        <p:grpSpPr>
          <a:xfrm>
            <a:off x="4646334" y="3082564"/>
            <a:ext cx="2387778" cy="3766669"/>
            <a:chOff x="63374" y="1632642"/>
            <a:chExt cx="3312217" cy="5224951"/>
          </a:xfrm>
        </p:grpSpPr>
        <p:sp>
          <p:nvSpPr>
            <p:cNvPr id="147" name="Freeform: Shape 3">
              <a:extLst>
                <a:ext uri="{FF2B5EF4-FFF2-40B4-BE49-F238E27FC236}">
                  <a16:creationId xmlns:a16="http://schemas.microsoft.com/office/drawing/2014/main" id="{C0664FF7-F6DF-F607-3774-473F58054307}"/>
                </a:ext>
              </a:extLst>
            </p:cNvPr>
            <p:cNvSpPr/>
            <p:nvPr/>
          </p:nvSpPr>
          <p:spPr>
            <a:xfrm>
              <a:off x="2965694" y="6127103"/>
              <a:ext cx="394625" cy="704688"/>
            </a:xfrm>
            <a:custGeom>
              <a:avLst/>
              <a:gdLst>
                <a:gd name="connsiteX0" fmla="*/ 288211 w 288036"/>
                <a:gd name="connsiteY0" fmla="*/ 224436 h 514350"/>
                <a:gd name="connsiteX1" fmla="*/ 288896 w 288036"/>
                <a:gd name="connsiteY1" fmla="*/ 286843 h 514350"/>
                <a:gd name="connsiteX2" fmla="*/ 113332 w 288036"/>
                <a:gd name="connsiteY2" fmla="*/ 504928 h 514350"/>
                <a:gd name="connsiteX3" fmla="*/ 52981 w 288036"/>
                <a:gd name="connsiteY3" fmla="*/ 481611 h 514350"/>
                <a:gd name="connsiteX4" fmla="*/ 61897 w 288036"/>
                <a:gd name="connsiteY4" fmla="*/ 441148 h 514350"/>
                <a:gd name="connsiteX5" fmla="*/ 82471 w 288036"/>
                <a:gd name="connsiteY5" fmla="*/ 380798 h 514350"/>
                <a:gd name="connsiteX6" fmla="*/ 133906 w 288036"/>
                <a:gd name="connsiteY6" fmla="*/ 195632 h 514350"/>
                <a:gd name="connsiteX7" fmla="*/ 87271 w 288036"/>
                <a:gd name="connsiteY7" fmla="*/ 246381 h 514350"/>
                <a:gd name="connsiteX8" fmla="*/ 82471 w 288036"/>
                <a:gd name="connsiteY8" fmla="*/ 303988 h 514350"/>
                <a:gd name="connsiteX9" fmla="*/ 40637 w 288036"/>
                <a:gd name="connsiteY9" fmla="*/ 382170 h 514350"/>
                <a:gd name="connsiteX10" fmla="*/ 1546 w 288036"/>
                <a:gd name="connsiteY10" fmla="*/ 373254 h 514350"/>
                <a:gd name="connsiteX11" fmla="*/ 7718 w 288036"/>
                <a:gd name="connsiteY11" fmla="*/ 80418 h 514350"/>
                <a:gd name="connsiteX12" fmla="*/ 42008 w 288036"/>
                <a:gd name="connsiteY12" fmla="*/ 6351 h 514350"/>
                <a:gd name="connsiteX13" fmla="*/ 66011 w 288036"/>
                <a:gd name="connsiteY13" fmla="*/ 865 h 514350"/>
                <a:gd name="connsiteX14" fmla="*/ 252549 w 288036"/>
                <a:gd name="connsiteY14" fmla="*/ 27611 h 514350"/>
                <a:gd name="connsiteX15" fmla="*/ 272437 w 288036"/>
                <a:gd name="connsiteY15" fmla="*/ 37898 h 514350"/>
                <a:gd name="connsiteX16" fmla="*/ 288211 w 288036"/>
                <a:gd name="connsiteY16" fmla="*/ 224436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036" h="514350">
                  <a:moveTo>
                    <a:pt x="288211" y="224436"/>
                  </a:moveTo>
                  <a:cubicBezTo>
                    <a:pt x="288211" y="234037"/>
                    <a:pt x="293011" y="275871"/>
                    <a:pt x="288896" y="286843"/>
                  </a:cubicBezTo>
                  <a:cubicBezTo>
                    <a:pt x="253921" y="378741"/>
                    <a:pt x="192199" y="449378"/>
                    <a:pt x="113332" y="504928"/>
                  </a:cubicBezTo>
                  <a:cubicBezTo>
                    <a:pt x="81099" y="527559"/>
                    <a:pt x="61211" y="517272"/>
                    <a:pt x="52981" y="481611"/>
                  </a:cubicBezTo>
                  <a:cubicBezTo>
                    <a:pt x="53667" y="463780"/>
                    <a:pt x="57782" y="452121"/>
                    <a:pt x="61897" y="441148"/>
                  </a:cubicBezTo>
                  <a:cubicBezTo>
                    <a:pt x="63268" y="416460"/>
                    <a:pt x="64640" y="393142"/>
                    <a:pt x="82471" y="380798"/>
                  </a:cubicBezTo>
                  <a:cubicBezTo>
                    <a:pt x="133220" y="345136"/>
                    <a:pt x="172996" y="202490"/>
                    <a:pt x="133906" y="195632"/>
                  </a:cubicBezTo>
                  <a:cubicBezTo>
                    <a:pt x="93443" y="194946"/>
                    <a:pt x="89329" y="213463"/>
                    <a:pt x="87271" y="246381"/>
                  </a:cubicBezTo>
                  <a:cubicBezTo>
                    <a:pt x="84528" y="273813"/>
                    <a:pt x="88643" y="285472"/>
                    <a:pt x="82471" y="303988"/>
                  </a:cubicBezTo>
                  <a:cubicBezTo>
                    <a:pt x="75613" y="333478"/>
                    <a:pt x="68069" y="363653"/>
                    <a:pt x="40637" y="382170"/>
                  </a:cubicBezTo>
                  <a:cubicBezTo>
                    <a:pt x="24178" y="393142"/>
                    <a:pt x="9090" y="398629"/>
                    <a:pt x="1546" y="373254"/>
                  </a:cubicBezTo>
                  <a:cubicBezTo>
                    <a:pt x="-2569" y="341022"/>
                    <a:pt x="2232" y="96191"/>
                    <a:pt x="7718" y="80418"/>
                  </a:cubicBezTo>
                  <a:cubicBezTo>
                    <a:pt x="11833" y="52300"/>
                    <a:pt x="22120" y="26925"/>
                    <a:pt x="42008" y="6351"/>
                  </a:cubicBezTo>
                  <a:cubicBezTo>
                    <a:pt x="48866" y="-1192"/>
                    <a:pt x="57096" y="-507"/>
                    <a:pt x="66011" y="865"/>
                  </a:cubicBezTo>
                  <a:cubicBezTo>
                    <a:pt x="128419" y="9095"/>
                    <a:pt x="190141" y="18010"/>
                    <a:pt x="252549" y="27611"/>
                  </a:cubicBezTo>
                  <a:cubicBezTo>
                    <a:pt x="260093" y="28983"/>
                    <a:pt x="267637" y="31040"/>
                    <a:pt x="272437" y="37898"/>
                  </a:cubicBezTo>
                  <a:cubicBezTo>
                    <a:pt x="277238" y="49557"/>
                    <a:pt x="279981" y="203862"/>
                    <a:pt x="288211" y="224436"/>
                  </a:cubicBezTo>
                  <a:close/>
                </a:path>
              </a:pathLst>
            </a:custGeom>
            <a:solidFill>
              <a:srgbClr val="FECBA3"/>
            </a:solidFill>
            <a:ln w="6350" cap="flat">
              <a:noFill/>
              <a:prstDash val="solid"/>
              <a:miter/>
            </a:ln>
          </p:spPr>
          <p:txBody>
            <a:bodyPr rtlCol="0" anchor="ctr"/>
            <a:lstStyle/>
            <a:p>
              <a:endParaRPr lang="en-US"/>
            </a:p>
          </p:txBody>
        </p:sp>
        <p:sp>
          <p:nvSpPr>
            <p:cNvPr id="148" name="Freeform: Shape 4">
              <a:extLst>
                <a:ext uri="{FF2B5EF4-FFF2-40B4-BE49-F238E27FC236}">
                  <a16:creationId xmlns:a16="http://schemas.microsoft.com/office/drawing/2014/main" id="{E8B3645F-173E-E8DD-3ABA-6E17AD24812A}"/>
                </a:ext>
              </a:extLst>
            </p:cNvPr>
            <p:cNvSpPr/>
            <p:nvPr/>
          </p:nvSpPr>
          <p:spPr>
            <a:xfrm>
              <a:off x="2995889" y="5852894"/>
              <a:ext cx="347647" cy="328854"/>
            </a:xfrm>
            <a:custGeom>
              <a:avLst/>
              <a:gdLst>
                <a:gd name="connsiteX0" fmla="*/ 249025 w 253746"/>
                <a:gd name="connsiteY0" fmla="*/ 240785 h 240030"/>
                <a:gd name="connsiteX1" fmla="*/ 61116 w 253746"/>
                <a:gd name="connsiteY1" fmla="*/ 211981 h 240030"/>
                <a:gd name="connsiteX2" fmla="*/ 18596 w 253746"/>
                <a:gd name="connsiteY2" fmla="*/ 206495 h 240030"/>
                <a:gd name="connsiteX3" fmla="*/ 13110 w 253746"/>
                <a:gd name="connsiteY3" fmla="*/ 205809 h 240030"/>
                <a:gd name="connsiteX4" fmla="*/ 6938 w 253746"/>
                <a:gd name="connsiteY4" fmla="*/ 159860 h 240030"/>
                <a:gd name="connsiteX5" fmla="*/ 6252 w 253746"/>
                <a:gd name="connsiteY5" fmla="*/ 131742 h 240030"/>
                <a:gd name="connsiteX6" fmla="*/ 765 w 253746"/>
                <a:gd name="connsiteY6" fmla="*/ 74135 h 240030"/>
                <a:gd name="connsiteX7" fmla="*/ 22711 w 253746"/>
                <a:gd name="connsiteY7" fmla="*/ 32987 h 240030"/>
                <a:gd name="connsiteX8" fmla="*/ 244224 w 253746"/>
                <a:gd name="connsiteY8" fmla="*/ 50132 h 240030"/>
                <a:gd name="connsiteX9" fmla="*/ 253140 w 253746"/>
                <a:gd name="connsiteY9" fmla="*/ 75507 h 240030"/>
                <a:gd name="connsiteX10" fmla="*/ 253826 w 253746"/>
                <a:gd name="connsiteY10" fmla="*/ 155745 h 240030"/>
                <a:gd name="connsiteX11" fmla="*/ 253140 w 253746"/>
                <a:gd name="connsiteY11" fmla="*/ 241470 h 240030"/>
                <a:gd name="connsiteX12" fmla="*/ 253140 w 253746"/>
                <a:gd name="connsiteY12" fmla="*/ 241470 h 240030"/>
                <a:gd name="connsiteX13" fmla="*/ 249025 w 253746"/>
                <a:gd name="connsiteY13" fmla="*/ 240785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46" h="240028">
                  <a:moveTo>
                    <a:pt x="249025" y="240785"/>
                  </a:moveTo>
                  <a:cubicBezTo>
                    <a:pt x="186617" y="231183"/>
                    <a:pt x="123524" y="221582"/>
                    <a:pt x="61116" y="211981"/>
                  </a:cubicBezTo>
                  <a:cubicBezTo>
                    <a:pt x="47400" y="209924"/>
                    <a:pt x="32998" y="208552"/>
                    <a:pt x="18596" y="206495"/>
                  </a:cubicBezTo>
                  <a:cubicBezTo>
                    <a:pt x="16539" y="205809"/>
                    <a:pt x="15167" y="205809"/>
                    <a:pt x="13110" y="205809"/>
                  </a:cubicBezTo>
                  <a:cubicBezTo>
                    <a:pt x="4194" y="191407"/>
                    <a:pt x="14481" y="174262"/>
                    <a:pt x="6938" y="159860"/>
                  </a:cubicBezTo>
                  <a:cubicBezTo>
                    <a:pt x="6938" y="150259"/>
                    <a:pt x="6252" y="140658"/>
                    <a:pt x="6252" y="131742"/>
                  </a:cubicBezTo>
                  <a:cubicBezTo>
                    <a:pt x="-606" y="113226"/>
                    <a:pt x="8309" y="92652"/>
                    <a:pt x="765" y="74135"/>
                  </a:cubicBezTo>
                  <a:cubicBezTo>
                    <a:pt x="-2664" y="54933"/>
                    <a:pt x="5566" y="42588"/>
                    <a:pt x="22711" y="32987"/>
                  </a:cubicBezTo>
                  <a:cubicBezTo>
                    <a:pt x="108436" y="-15705"/>
                    <a:pt x="159185" y="-10904"/>
                    <a:pt x="244224" y="50132"/>
                  </a:cubicBezTo>
                  <a:cubicBezTo>
                    <a:pt x="253826" y="56990"/>
                    <a:pt x="253140" y="65906"/>
                    <a:pt x="253140" y="75507"/>
                  </a:cubicBezTo>
                  <a:cubicBezTo>
                    <a:pt x="253826" y="102253"/>
                    <a:pt x="253826" y="128999"/>
                    <a:pt x="253826" y="155745"/>
                  </a:cubicBezTo>
                  <a:cubicBezTo>
                    <a:pt x="257255" y="184549"/>
                    <a:pt x="258626" y="212667"/>
                    <a:pt x="253140" y="241470"/>
                  </a:cubicBezTo>
                  <a:lnTo>
                    <a:pt x="253140" y="241470"/>
                  </a:lnTo>
                  <a:cubicBezTo>
                    <a:pt x="252454" y="243528"/>
                    <a:pt x="251082" y="243528"/>
                    <a:pt x="249025" y="240785"/>
                  </a:cubicBezTo>
                  <a:close/>
                </a:path>
              </a:pathLst>
            </a:custGeom>
            <a:solidFill>
              <a:srgbClr val="03C9CA"/>
            </a:solidFill>
            <a:ln w="6854" cap="flat">
              <a:noFill/>
              <a:prstDash val="solid"/>
              <a:miter/>
            </a:ln>
          </p:spPr>
          <p:txBody>
            <a:bodyPr rtlCol="0" anchor="ctr"/>
            <a:lstStyle/>
            <a:p>
              <a:endParaRPr lang="en-US"/>
            </a:p>
          </p:txBody>
        </p:sp>
        <p:sp>
          <p:nvSpPr>
            <p:cNvPr id="149" name="Freeform: Shape 62">
              <a:extLst>
                <a:ext uri="{FF2B5EF4-FFF2-40B4-BE49-F238E27FC236}">
                  <a16:creationId xmlns:a16="http://schemas.microsoft.com/office/drawing/2014/main" id="{EE50A624-E9CF-4E1A-C477-1758E94E0505}"/>
                </a:ext>
              </a:extLst>
            </p:cNvPr>
            <p:cNvSpPr/>
            <p:nvPr/>
          </p:nvSpPr>
          <p:spPr>
            <a:xfrm>
              <a:off x="1003226" y="5529558"/>
              <a:ext cx="1590763" cy="1328035"/>
            </a:xfrm>
            <a:custGeom>
              <a:avLst/>
              <a:gdLst>
                <a:gd name="connsiteX0" fmla="*/ 1359321 w 1590763"/>
                <a:gd name="connsiteY0" fmla="*/ 93 h 1328035"/>
                <a:gd name="connsiteX1" fmla="*/ 1586872 w 1590763"/>
                <a:gd name="connsiteY1" fmla="*/ 36859 h 1328035"/>
                <a:gd name="connsiteX2" fmla="*/ 1589808 w 1590763"/>
                <a:gd name="connsiteY2" fmla="*/ 1082380 h 1328035"/>
                <a:gd name="connsiteX3" fmla="*/ 1590763 w 1590763"/>
                <a:gd name="connsiteY3" fmla="*/ 1328035 h 1328035"/>
                <a:gd name="connsiteX4" fmla="*/ 0 w 1590763"/>
                <a:gd name="connsiteY4" fmla="*/ 1328035 h 1328035"/>
                <a:gd name="connsiteX5" fmla="*/ 42198 w 1590763"/>
                <a:gd name="connsiteY5" fmla="*/ 832685 h 1328035"/>
                <a:gd name="connsiteX6" fmla="*/ 98573 w 1590763"/>
                <a:gd name="connsiteY6" fmla="*/ 296183 h 1328035"/>
                <a:gd name="connsiteX7" fmla="*/ 144612 w 1590763"/>
                <a:gd name="connsiteY7" fmla="*/ 24643 h 1328035"/>
                <a:gd name="connsiteX8" fmla="*/ 1107685 w 1590763"/>
                <a:gd name="connsiteY8" fmla="*/ 25583 h 1328035"/>
                <a:gd name="connsiteX9" fmla="*/ 1151846 w 1590763"/>
                <a:gd name="connsiteY9" fmla="*/ 13369 h 1328035"/>
                <a:gd name="connsiteX10" fmla="*/ 1342581 w 1590763"/>
                <a:gd name="connsiteY10" fmla="*/ 214 h 1328035"/>
                <a:gd name="connsiteX11" fmla="*/ 1359321 w 1590763"/>
                <a:gd name="connsiteY11" fmla="*/ 93 h 132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763" h="1328035">
                  <a:moveTo>
                    <a:pt x="1359321" y="93"/>
                  </a:moveTo>
                  <a:cubicBezTo>
                    <a:pt x="1414430" y="1199"/>
                    <a:pt x="1570430" y="12195"/>
                    <a:pt x="1586872" y="36859"/>
                  </a:cubicBezTo>
                  <a:cubicBezTo>
                    <a:pt x="1585933" y="47664"/>
                    <a:pt x="1587812" y="564904"/>
                    <a:pt x="1589808" y="1082380"/>
                  </a:cubicBezTo>
                  <a:lnTo>
                    <a:pt x="1590763" y="1328035"/>
                  </a:lnTo>
                  <a:lnTo>
                    <a:pt x="0" y="1328035"/>
                  </a:lnTo>
                  <a:lnTo>
                    <a:pt x="42198" y="832685"/>
                  </a:lnTo>
                  <a:cubicBezTo>
                    <a:pt x="59110" y="654164"/>
                    <a:pt x="76963" y="474704"/>
                    <a:pt x="98573" y="296183"/>
                  </a:cubicBezTo>
                  <a:cubicBezTo>
                    <a:pt x="108909" y="211620"/>
                    <a:pt x="107969" y="103568"/>
                    <a:pt x="144612" y="24643"/>
                  </a:cubicBezTo>
                  <a:cubicBezTo>
                    <a:pt x="146492" y="19946"/>
                    <a:pt x="1106745" y="30281"/>
                    <a:pt x="1107685" y="25583"/>
                  </a:cubicBezTo>
                  <a:cubicBezTo>
                    <a:pt x="1119900" y="13369"/>
                    <a:pt x="1135873" y="14308"/>
                    <a:pt x="1151846" y="13369"/>
                  </a:cubicBezTo>
                  <a:cubicBezTo>
                    <a:pt x="1215737" y="9610"/>
                    <a:pt x="1279630" y="4912"/>
                    <a:pt x="1342581" y="214"/>
                  </a:cubicBezTo>
                  <a:cubicBezTo>
                    <a:pt x="1345634" y="-21"/>
                    <a:pt x="1351448" y="-65"/>
                    <a:pt x="1359321" y="93"/>
                  </a:cubicBezTo>
                  <a:close/>
                </a:path>
              </a:pathLst>
            </a:custGeom>
            <a:solidFill>
              <a:schemeClr val="tx1"/>
            </a:solidFill>
            <a:ln w="6854" cap="flat">
              <a:noFill/>
              <a:prstDash val="solid"/>
              <a:miter/>
            </a:ln>
          </p:spPr>
          <p:txBody>
            <a:bodyPr wrap="square" rtlCol="0" anchor="ctr">
              <a:noAutofit/>
            </a:bodyPr>
            <a:lstStyle/>
            <a:p>
              <a:endParaRPr lang="en-US"/>
            </a:p>
          </p:txBody>
        </p:sp>
        <p:sp>
          <p:nvSpPr>
            <p:cNvPr id="150" name="Freeform: Shape 6">
              <a:extLst>
                <a:ext uri="{FF2B5EF4-FFF2-40B4-BE49-F238E27FC236}">
                  <a16:creationId xmlns:a16="http://schemas.microsoft.com/office/drawing/2014/main" id="{CB62B29B-33B9-6591-9836-7632431464FA}"/>
                </a:ext>
              </a:extLst>
            </p:cNvPr>
            <p:cNvSpPr/>
            <p:nvPr/>
          </p:nvSpPr>
          <p:spPr>
            <a:xfrm>
              <a:off x="1399730" y="2836925"/>
              <a:ext cx="1024145" cy="2706002"/>
            </a:xfrm>
            <a:custGeom>
              <a:avLst/>
              <a:gdLst>
                <a:gd name="connsiteX0" fmla="*/ 750892 w 747522"/>
                <a:gd name="connsiteY0" fmla="*/ 1914068 h 1975104"/>
                <a:gd name="connsiteX1" fmla="*/ 743348 w 747522"/>
                <a:gd name="connsiteY1" fmla="*/ 1778279 h 1975104"/>
                <a:gd name="connsiteX2" fmla="*/ 669967 w 747522"/>
                <a:gd name="connsiteY2" fmla="*/ 969721 h 1975104"/>
                <a:gd name="connsiteX3" fmla="*/ 565726 w 747522"/>
                <a:gd name="connsiteY3" fmla="*/ 469087 h 1975104"/>
                <a:gd name="connsiteX4" fmla="*/ 518406 w 747522"/>
                <a:gd name="connsiteY4" fmla="*/ 98069 h 1975104"/>
                <a:gd name="connsiteX5" fmla="*/ 508804 w 747522"/>
                <a:gd name="connsiteY5" fmla="*/ 85725 h 1975104"/>
                <a:gd name="connsiteX6" fmla="*/ 491659 w 747522"/>
                <a:gd name="connsiteY6" fmla="*/ 107671 h 1975104"/>
                <a:gd name="connsiteX7" fmla="*/ 409363 w 747522"/>
                <a:gd name="connsiteY7" fmla="*/ 263347 h 1975104"/>
                <a:gd name="connsiteX8" fmla="*/ 357243 w 747522"/>
                <a:gd name="connsiteY8" fmla="*/ 269519 h 1975104"/>
                <a:gd name="connsiteX9" fmla="*/ 102125 w 747522"/>
                <a:gd name="connsiteY9" fmla="*/ 59665 h 1975104"/>
                <a:gd name="connsiteX10" fmla="*/ 67835 w 747522"/>
                <a:gd name="connsiteY10" fmla="*/ 0 h 1975104"/>
                <a:gd name="connsiteX11" fmla="*/ 17772 w 747522"/>
                <a:gd name="connsiteY11" fmla="*/ 43205 h 1975104"/>
                <a:gd name="connsiteX12" fmla="*/ 1312 w 747522"/>
                <a:gd name="connsiteY12" fmla="*/ 95326 h 1975104"/>
                <a:gd name="connsiteX13" fmla="*/ 36288 w 747522"/>
                <a:gd name="connsiteY13" fmla="*/ 135788 h 1975104"/>
                <a:gd name="connsiteX14" fmla="*/ 93895 w 747522"/>
                <a:gd name="connsiteY14" fmla="*/ 211912 h 1975104"/>
                <a:gd name="connsiteX15" fmla="*/ 323638 w 747522"/>
                <a:gd name="connsiteY15" fmla="*/ 756437 h 1975104"/>
                <a:gd name="connsiteX16" fmla="*/ 368901 w 747522"/>
                <a:gd name="connsiteY16" fmla="*/ 984809 h 1975104"/>
                <a:gd name="connsiteX17" fmla="*/ 415536 w 747522"/>
                <a:gd name="connsiteY17" fmla="*/ 1261186 h 1975104"/>
                <a:gd name="connsiteX18" fmla="*/ 458055 w 747522"/>
                <a:gd name="connsiteY18" fmla="*/ 1675409 h 1975104"/>
                <a:gd name="connsiteX19" fmla="*/ 472457 w 747522"/>
                <a:gd name="connsiteY19" fmla="*/ 1942186 h 1975104"/>
                <a:gd name="connsiteX20" fmla="*/ 474514 w 747522"/>
                <a:gd name="connsiteY20" fmla="*/ 1981276 h 1975104"/>
                <a:gd name="connsiteX21" fmla="*/ 713173 w 747522"/>
                <a:gd name="connsiteY21" fmla="*/ 1971675 h 1975104"/>
                <a:gd name="connsiteX22" fmla="*/ 746091 w 747522"/>
                <a:gd name="connsiteY22" fmla="*/ 1970303 h 1975104"/>
                <a:gd name="connsiteX23" fmla="*/ 750892 w 747522"/>
                <a:gd name="connsiteY23" fmla="*/ 1914068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7522" h="1975104">
                  <a:moveTo>
                    <a:pt x="750892" y="1914068"/>
                  </a:moveTo>
                  <a:cubicBezTo>
                    <a:pt x="750206" y="1900352"/>
                    <a:pt x="745405" y="1810512"/>
                    <a:pt x="743348" y="1778279"/>
                  </a:cubicBezTo>
                  <a:cubicBezTo>
                    <a:pt x="739919" y="1715186"/>
                    <a:pt x="675454" y="1010183"/>
                    <a:pt x="669967" y="969721"/>
                  </a:cubicBezTo>
                  <a:cubicBezTo>
                    <a:pt x="648022" y="801700"/>
                    <a:pt x="597273" y="635737"/>
                    <a:pt x="565726" y="469087"/>
                  </a:cubicBezTo>
                  <a:cubicBezTo>
                    <a:pt x="547895" y="375133"/>
                    <a:pt x="518406" y="100127"/>
                    <a:pt x="518406" y="98069"/>
                  </a:cubicBezTo>
                  <a:cubicBezTo>
                    <a:pt x="514977" y="93955"/>
                    <a:pt x="517034" y="86411"/>
                    <a:pt x="508804" y="85725"/>
                  </a:cubicBezTo>
                  <a:cubicBezTo>
                    <a:pt x="499203" y="90526"/>
                    <a:pt x="496460" y="100127"/>
                    <a:pt x="491659" y="107671"/>
                  </a:cubicBezTo>
                  <a:cubicBezTo>
                    <a:pt x="471085" y="145390"/>
                    <a:pt x="427880" y="224257"/>
                    <a:pt x="409363" y="263347"/>
                  </a:cubicBezTo>
                  <a:cubicBezTo>
                    <a:pt x="402505" y="277063"/>
                    <a:pt x="381246" y="272948"/>
                    <a:pt x="357243" y="269519"/>
                  </a:cubicBezTo>
                  <a:cubicBezTo>
                    <a:pt x="351070" y="269519"/>
                    <a:pt x="178249" y="119329"/>
                    <a:pt x="102125" y="59665"/>
                  </a:cubicBezTo>
                  <a:cubicBezTo>
                    <a:pt x="81551" y="43891"/>
                    <a:pt x="64406" y="28804"/>
                    <a:pt x="67835" y="0"/>
                  </a:cubicBezTo>
                  <a:cubicBezTo>
                    <a:pt x="42460" y="3429"/>
                    <a:pt x="21886" y="9601"/>
                    <a:pt x="17772" y="43205"/>
                  </a:cubicBezTo>
                  <a:cubicBezTo>
                    <a:pt x="17086" y="71323"/>
                    <a:pt x="6799" y="76124"/>
                    <a:pt x="1312" y="95326"/>
                  </a:cubicBezTo>
                  <a:cubicBezTo>
                    <a:pt x="-5546" y="117958"/>
                    <a:pt x="15714" y="122758"/>
                    <a:pt x="36288" y="135788"/>
                  </a:cubicBezTo>
                  <a:cubicBezTo>
                    <a:pt x="59605" y="150876"/>
                    <a:pt x="76750" y="190652"/>
                    <a:pt x="93895" y="211912"/>
                  </a:cubicBezTo>
                  <a:cubicBezTo>
                    <a:pt x="199509" y="341528"/>
                    <a:pt x="315409" y="719404"/>
                    <a:pt x="323638" y="756437"/>
                  </a:cubicBezTo>
                  <a:cubicBezTo>
                    <a:pt x="340098" y="831875"/>
                    <a:pt x="355185" y="907999"/>
                    <a:pt x="368901" y="984809"/>
                  </a:cubicBezTo>
                  <a:cubicBezTo>
                    <a:pt x="386046" y="1076706"/>
                    <a:pt x="401820" y="1168603"/>
                    <a:pt x="415536" y="1261186"/>
                  </a:cubicBezTo>
                  <a:cubicBezTo>
                    <a:pt x="436110" y="1398346"/>
                    <a:pt x="448454" y="1536878"/>
                    <a:pt x="458055" y="1675409"/>
                  </a:cubicBezTo>
                  <a:cubicBezTo>
                    <a:pt x="464227" y="1763878"/>
                    <a:pt x="468342" y="1853032"/>
                    <a:pt x="472457" y="1942186"/>
                  </a:cubicBezTo>
                  <a:cubicBezTo>
                    <a:pt x="473143" y="1954530"/>
                    <a:pt x="460113" y="1974418"/>
                    <a:pt x="474514" y="1981276"/>
                  </a:cubicBezTo>
                  <a:cubicBezTo>
                    <a:pt x="480687" y="1984019"/>
                    <a:pt x="656251" y="1973732"/>
                    <a:pt x="713173" y="1971675"/>
                  </a:cubicBezTo>
                  <a:cubicBezTo>
                    <a:pt x="718659" y="1971675"/>
                    <a:pt x="740605" y="1973047"/>
                    <a:pt x="746091" y="1970303"/>
                  </a:cubicBezTo>
                  <a:cubicBezTo>
                    <a:pt x="757750" y="1964817"/>
                    <a:pt x="752263" y="1925726"/>
                    <a:pt x="750892" y="1914068"/>
                  </a:cubicBezTo>
                  <a:close/>
                </a:path>
              </a:pathLst>
            </a:custGeom>
            <a:solidFill>
              <a:srgbClr val="03C9CA"/>
            </a:solidFill>
            <a:ln w="6854" cap="flat">
              <a:noFill/>
              <a:prstDash val="solid"/>
              <a:miter/>
            </a:ln>
          </p:spPr>
          <p:txBody>
            <a:bodyPr rtlCol="0" anchor="ctr"/>
            <a:lstStyle/>
            <a:p>
              <a:endParaRPr lang="en-US"/>
            </a:p>
          </p:txBody>
        </p:sp>
        <p:sp>
          <p:nvSpPr>
            <p:cNvPr id="151" name="Freeform: Shape 61">
              <a:extLst>
                <a:ext uri="{FF2B5EF4-FFF2-40B4-BE49-F238E27FC236}">
                  <a16:creationId xmlns:a16="http://schemas.microsoft.com/office/drawing/2014/main" id="{1FF493E0-AAE1-7B3D-8D59-4821C38A5CF5}"/>
                </a:ext>
              </a:extLst>
            </p:cNvPr>
            <p:cNvSpPr/>
            <p:nvPr/>
          </p:nvSpPr>
          <p:spPr>
            <a:xfrm>
              <a:off x="2117488" y="3034238"/>
              <a:ext cx="1258103" cy="3823354"/>
            </a:xfrm>
            <a:custGeom>
              <a:avLst/>
              <a:gdLst>
                <a:gd name="connsiteX0" fmla="*/ 0 w 1258103"/>
                <a:gd name="connsiteY0" fmla="*/ 0 h 3823354"/>
                <a:gd name="connsiteX1" fmla="*/ 15974 w 1258103"/>
                <a:gd name="connsiteY1" fmla="*/ 14094 h 3823354"/>
                <a:gd name="connsiteX2" fmla="*/ 44161 w 1258103"/>
                <a:gd name="connsiteY2" fmla="*/ 136240 h 3823354"/>
                <a:gd name="connsiteX3" fmla="*/ 486704 w 1258103"/>
                <a:gd name="connsiteY3" fmla="*/ 303485 h 3823354"/>
                <a:gd name="connsiteX4" fmla="*/ 876632 w 1258103"/>
                <a:gd name="connsiteY4" fmla="*/ 948040 h 3823354"/>
                <a:gd name="connsiteX5" fmla="*/ 1156629 w 1258103"/>
                <a:gd name="connsiteY5" fmla="*/ 2192049 h 3823354"/>
                <a:gd name="connsiteX6" fmla="*/ 1258103 w 1258103"/>
                <a:gd name="connsiteY6" fmla="*/ 2911770 h 3823354"/>
                <a:gd name="connsiteX7" fmla="*/ 813680 w 1258103"/>
                <a:gd name="connsiteY7" fmla="*/ 2892979 h 3823354"/>
                <a:gd name="connsiteX8" fmla="*/ 653951 w 1258103"/>
                <a:gd name="connsiteY8" fmla="*/ 2356476 h 3823354"/>
                <a:gd name="connsiteX9" fmla="*/ 739032 w 1258103"/>
                <a:gd name="connsiteY9" fmla="*/ 3823354 h 3823354"/>
                <a:gd name="connsiteX10" fmla="*/ 347235 w 1258103"/>
                <a:gd name="connsiteY10" fmla="*/ 3823354 h 3823354"/>
                <a:gd name="connsiteX11" fmla="*/ 335452 w 1258103"/>
                <a:gd name="connsiteY11" fmla="*/ 3587109 h 3823354"/>
                <a:gd name="connsiteX12" fmla="*/ 291271 w 1258103"/>
                <a:gd name="connsiteY12" fmla="*/ 2779289 h 3823354"/>
                <a:gd name="connsiteX13" fmla="*/ 175703 w 1258103"/>
                <a:gd name="connsiteY13" fmla="*/ 1187634 h 3823354"/>
                <a:gd name="connsiteX14" fmla="*/ 0 w 1258103"/>
                <a:gd name="connsiteY14" fmla="*/ 0 h 382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8103" h="3823353">
                  <a:moveTo>
                    <a:pt x="0" y="0"/>
                  </a:moveTo>
                  <a:cubicBezTo>
                    <a:pt x="16912" y="10336"/>
                    <a:pt x="15974" y="14094"/>
                    <a:pt x="15974" y="14094"/>
                  </a:cubicBezTo>
                  <a:lnTo>
                    <a:pt x="44161" y="136240"/>
                  </a:lnTo>
                  <a:cubicBezTo>
                    <a:pt x="44161" y="136240"/>
                    <a:pt x="326036" y="207649"/>
                    <a:pt x="486704" y="303485"/>
                  </a:cubicBezTo>
                  <a:cubicBezTo>
                    <a:pt x="647373" y="399323"/>
                    <a:pt x="848444" y="808982"/>
                    <a:pt x="876632" y="948040"/>
                  </a:cubicBezTo>
                  <a:cubicBezTo>
                    <a:pt x="904819" y="1087099"/>
                    <a:pt x="1095556" y="1757022"/>
                    <a:pt x="1156629" y="2192049"/>
                  </a:cubicBezTo>
                  <a:cubicBezTo>
                    <a:pt x="1217702" y="2627077"/>
                    <a:pt x="1258103" y="2911770"/>
                    <a:pt x="1258103" y="2911770"/>
                  </a:cubicBezTo>
                  <a:lnTo>
                    <a:pt x="813680" y="2892979"/>
                  </a:lnTo>
                  <a:lnTo>
                    <a:pt x="653951" y="2356476"/>
                  </a:lnTo>
                  <a:lnTo>
                    <a:pt x="739032" y="3823354"/>
                  </a:lnTo>
                  <a:lnTo>
                    <a:pt x="347235" y="3823354"/>
                  </a:lnTo>
                  <a:lnTo>
                    <a:pt x="335452" y="3587109"/>
                  </a:lnTo>
                  <a:cubicBezTo>
                    <a:pt x="319899" y="3279882"/>
                    <a:pt x="303603" y="2973431"/>
                    <a:pt x="291271" y="2779289"/>
                  </a:cubicBezTo>
                  <a:cubicBezTo>
                    <a:pt x="258386" y="2266277"/>
                    <a:pt x="264963" y="1800243"/>
                    <a:pt x="175703" y="1187634"/>
                  </a:cubicBezTo>
                  <a:cubicBezTo>
                    <a:pt x="111810" y="746969"/>
                    <a:pt x="7516" y="301607"/>
                    <a:pt x="0" y="0"/>
                  </a:cubicBezTo>
                  <a:close/>
                </a:path>
              </a:pathLst>
            </a:custGeom>
            <a:solidFill>
              <a:schemeClr val="bg1"/>
            </a:solidFill>
            <a:ln w="6854" cap="flat">
              <a:noFill/>
              <a:prstDash val="solid"/>
              <a:miter/>
            </a:ln>
          </p:spPr>
          <p:txBody>
            <a:bodyPr wrap="square" rtlCol="0" anchor="ctr">
              <a:noAutofit/>
            </a:bodyPr>
            <a:lstStyle/>
            <a:p>
              <a:endParaRPr lang="en-US"/>
            </a:p>
          </p:txBody>
        </p:sp>
        <p:sp>
          <p:nvSpPr>
            <p:cNvPr id="152" name="Freeform: Shape 8">
              <a:extLst>
                <a:ext uri="{FF2B5EF4-FFF2-40B4-BE49-F238E27FC236}">
                  <a16:creationId xmlns:a16="http://schemas.microsoft.com/office/drawing/2014/main" id="{7120140F-916C-F33C-70E8-67F48CE571DB}"/>
                </a:ext>
              </a:extLst>
            </p:cNvPr>
            <p:cNvSpPr/>
            <p:nvPr/>
          </p:nvSpPr>
          <p:spPr>
            <a:xfrm>
              <a:off x="1385550" y="1656406"/>
              <a:ext cx="892605" cy="1550313"/>
            </a:xfrm>
            <a:custGeom>
              <a:avLst/>
              <a:gdLst>
                <a:gd name="connsiteX0" fmla="*/ 622706 w 651510"/>
                <a:gd name="connsiteY0" fmla="*/ 160770 h 1131570"/>
                <a:gd name="connsiteX1" fmla="*/ 226314 w 651510"/>
                <a:gd name="connsiteY1" fmla="*/ 21553 h 1131570"/>
                <a:gd name="connsiteX2" fmla="*/ 23317 w 651510"/>
                <a:gd name="connsiteY2" fmla="*/ 235522 h 1131570"/>
                <a:gd name="connsiteX3" fmla="*/ 26746 w 651510"/>
                <a:gd name="connsiteY3" fmla="*/ 410401 h 1131570"/>
                <a:gd name="connsiteX4" fmla="*/ 0 w 651510"/>
                <a:gd name="connsiteY4" fmla="*/ 465951 h 1131570"/>
                <a:gd name="connsiteX5" fmla="*/ 74066 w 651510"/>
                <a:gd name="connsiteY5" fmla="*/ 652489 h 1131570"/>
                <a:gd name="connsiteX6" fmla="*/ 92583 w 651510"/>
                <a:gd name="connsiteY6" fmla="*/ 697751 h 1131570"/>
                <a:gd name="connsiteX7" fmla="*/ 73381 w 651510"/>
                <a:gd name="connsiteY7" fmla="*/ 863029 h 1131570"/>
                <a:gd name="connsiteX8" fmla="*/ 104242 w 651510"/>
                <a:gd name="connsiteY8" fmla="*/ 925437 h 1131570"/>
                <a:gd name="connsiteX9" fmla="*/ 306553 w 651510"/>
                <a:gd name="connsiteY9" fmla="*/ 1084543 h 1131570"/>
                <a:gd name="connsiteX10" fmla="*/ 367589 w 651510"/>
                <a:gd name="connsiteY10" fmla="*/ 1132549 h 1131570"/>
                <a:gd name="connsiteX11" fmla="*/ 434111 w 651510"/>
                <a:gd name="connsiteY11" fmla="*/ 1107860 h 1131570"/>
                <a:gd name="connsiteX12" fmla="*/ 517093 w 651510"/>
                <a:gd name="connsiteY12" fmla="*/ 959041 h 1131570"/>
                <a:gd name="connsiteX13" fmla="*/ 509549 w 651510"/>
                <a:gd name="connsiteY13" fmla="*/ 887032 h 1131570"/>
                <a:gd name="connsiteX14" fmla="*/ 643966 w 651510"/>
                <a:gd name="connsiteY14" fmla="*/ 576365 h 1131570"/>
                <a:gd name="connsiteX15" fmla="*/ 649453 w 651510"/>
                <a:gd name="connsiteY15" fmla="*/ 461150 h 1131570"/>
                <a:gd name="connsiteX16" fmla="*/ 622706 w 651510"/>
                <a:gd name="connsiteY16" fmla="*/ 160770 h 113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510" h="1131570">
                  <a:moveTo>
                    <a:pt x="622706" y="160770"/>
                  </a:moveTo>
                  <a:cubicBezTo>
                    <a:pt x="554812" y="8522"/>
                    <a:pt x="386105" y="-29882"/>
                    <a:pt x="226314" y="21553"/>
                  </a:cubicBezTo>
                  <a:cubicBezTo>
                    <a:pt x="124130" y="54471"/>
                    <a:pt x="45949" y="123051"/>
                    <a:pt x="23317" y="235522"/>
                  </a:cubicBezTo>
                  <a:cubicBezTo>
                    <a:pt x="12344" y="289700"/>
                    <a:pt x="28118" y="410401"/>
                    <a:pt x="26746" y="410401"/>
                  </a:cubicBezTo>
                  <a:cubicBezTo>
                    <a:pt x="4115" y="413830"/>
                    <a:pt x="0" y="440576"/>
                    <a:pt x="0" y="465951"/>
                  </a:cubicBezTo>
                  <a:cubicBezTo>
                    <a:pt x="0" y="540017"/>
                    <a:pt x="20574" y="613398"/>
                    <a:pt x="74066" y="652489"/>
                  </a:cubicBezTo>
                  <a:cubicBezTo>
                    <a:pt x="89154" y="663461"/>
                    <a:pt x="93269" y="678549"/>
                    <a:pt x="92583" y="697751"/>
                  </a:cubicBezTo>
                  <a:cubicBezTo>
                    <a:pt x="89840" y="789649"/>
                    <a:pt x="72009" y="851371"/>
                    <a:pt x="73381" y="863029"/>
                  </a:cubicBezTo>
                  <a:cubicBezTo>
                    <a:pt x="70637" y="890461"/>
                    <a:pt x="82982" y="908978"/>
                    <a:pt x="104242" y="925437"/>
                  </a:cubicBezTo>
                  <a:cubicBezTo>
                    <a:pt x="171450" y="978244"/>
                    <a:pt x="240716" y="1030364"/>
                    <a:pt x="306553" y="1084543"/>
                  </a:cubicBezTo>
                  <a:cubicBezTo>
                    <a:pt x="316840" y="1092772"/>
                    <a:pt x="357988" y="1124319"/>
                    <a:pt x="367589" y="1132549"/>
                  </a:cubicBezTo>
                  <a:cubicBezTo>
                    <a:pt x="373075" y="1135978"/>
                    <a:pt x="416966" y="1144207"/>
                    <a:pt x="434111" y="1107860"/>
                  </a:cubicBezTo>
                  <a:cubicBezTo>
                    <a:pt x="460172" y="1052996"/>
                    <a:pt x="486232" y="1011848"/>
                    <a:pt x="517093" y="959041"/>
                  </a:cubicBezTo>
                  <a:cubicBezTo>
                    <a:pt x="517093" y="954926"/>
                    <a:pt x="481432" y="924751"/>
                    <a:pt x="509549" y="887032"/>
                  </a:cubicBezTo>
                  <a:cubicBezTo>
                    <a:pt x="565099" y="812966"/>
                    <a:pt x="637794" y="593510"/>
                    <a:pt x="643966" y="576365"/>
                  </a:cubicBezTo>
                  <a:cubicBezTo>
                    <a:pt x="655625" y="527673"/>
                    <a:pt x="643280" y="489954"/>
                    <a:pt x="649453" y="461150"/>
                  </a:cubicBezTo>
                  <a:cubicBezTo>
                    <a:pt x="665912" y="398743"/>
                    <a:pt x="659054" y="226607"/>
                    <a:pt x="622706" y="160770"/>
                  </a:cubicBezTo>
                  <a:close/>
                </a:path>
              </a:pathLst>
            </a:custGeom>
            <a:solidFill>
              <a:srgbClr val="FECBA3"/>
            </a:solidFill>
            <a:ln w="6350" cap="flat">
              <a:noFill/>
              <a:prstDash val="solid"/>
              <a:miter/>
            </a:ln>
          </p:spPr>
          <p:txBody>
            <a:bodyPr rtlCol="0" anchor="ctr"/>
            <a:lstStyle/>
            <a:p>
              <a:endParaRPr lang="en-US"/>
            </a:p>
          </p:txBody>
        </p:sp>
        <p:sp>
          <p:nvSpPr>
            <p:cNvPr id="153" name="Freeform: Shape 9">
              <a:extLst>
                <a:ext uri="{FF2B5EF4-FFF2-40B4-BE49-F238E27FC236}">
                  <a16:creationId xmlns:a16="http://schemas.microsoft.com/office/drawing/2014/main" id="{182DB1B9-7363-AAC1-1763-41788A697B5E}"/>
                </a:ext>
              </a:extLst>
            </p:cNvPr>
            <p:cNvSpPr/>
            <p:nvPr/>
          </p:nvSpPr>
          <p:spPr>
            <a:xfrm>
              <a:off x="1611993" y="2742967"/>
              <a:ext cx="479188" cy="469793"/>
            </a:xfrm>
            <a:custGeom>
              <a:avLst/>
              <a:gdLst>
                <a:gd name="connsiteX0" fmla="*/ 351815 w 349758"/>
                <a:gd name="connsiteY0" fmla="*/ 165278 h 342900"/>
                <a:gd name="connsiteX1" fmla="*/ 266776 w 349758"/>
                <a:gd name="connsiteY1" fmla="*/ 317525 h 342900"/>
                <a:gd name="connsiteX2" fmla="*/ 183794 w 349758"/>
                <a:gd name="connsiteY2" fmla="*/ 309982 h 342900"/>
                <a:gd name="connsiteX3" fmla="*/ 121387 w 349758"/>
                <a:gd name="connsiteY3" fmla="*/ 210541 h 342900"/>
                <a:gd name="connsiteX4" fmla="*/ 0 w 349758"/>
                <a:gd name="connsiteY4" fmla="*/ 0 h 342900"/>
                <a:gd name="connsiteX5" fmla="*/ 111785 w 349758"/>
                <a:gd name="connsiteY5" fmla="*/ 93955 h 342900"/>
                <a:gd name="connsiteX6" fmla="*/ 336728 w 349758"/>
                <a:gd name="connsiteY6" fmla="*/ 106985 h 342900"/>
                <a:gd name="connsiteX7" fmla="*/ 351815 w 349758"/>
                <a:gd name="connsiteY7" fmla="*/ 165278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758" h="342900">
                  <a:moveTo>
                    <a:pt x="351815" y="165278"/>
                  </a:moveTo>
                  <a:cubicBezTo>
                    <a:pt x="320954" y="218084"/>
                    <a:pt x="295580" y="264033"/>
                    <a:pt x="266776" y="317525"/>
                  </a:cubicBezTo>
                  <a:cubicBezTo>
                    <a:pt x="245516" y="353873"/>
                    <a:pt x="215341" y="361417"/>
                    <a:pt x="183794" y="309982"/>
                  </a:cubicBezTo>
                  <a:cubicBezTo>
                    <a:pt x="159791" y="275006"/>
                    <a:pt x="139903" y="242773"/>
                    <a:pt x="121387" y="210541"/>
                  </a:cubicBezTo>
                  <a:cubicBezTo>
                    <a:pt x="84353" y="145390"/>
                    <a:pt x="4115" y="10287"/>
                    <a:pt x="0" y="0"/>
                  </a:cubicBezTo>
                  <a:cubicBezTo>
                    <a:pt x="37719" y="39776"/>
                    <a:pt x="76810" y="66523"/>
                    <a:pt x="111785" y="93955"/>
                  </a:cubicBezTo>
                  <a:cubicBezTo>
                    <a:pt x="183109" y="150876"/>
                    <a:pt x="262661" y="165964"/>
                    <a:pt x="336728" y="106985"/>
                  </a:cubicBezTo>
                  <a:cubicBezTo>
                    <a:pt x="338099" y="160477"/>
                    <a:pt x="351130" y="161849"/>
                    <a:pt x="351815" y="165278"/>
                  </a:cubicBezTo>
                  <a:close/>
                </a:path>
              </a:pathLst>
            </a:custGeom>
            <a:solidFill>
              <a:srgbClr val="9A6217"/>
            </a:solidFill>
            <a:ln w="9293" cap="flat">
              <a:noFill/>
              <a:prstDash val="solid"/>
              <a:miter/>
            </a:ln>
          </p:spPr>
          <p:txBody>
            <a:bodyPr rtlCol="0" anchor="ctr"/>
            <a:lstStyle/>
            <a:p>
              <a:endParaRPr lang="en-US"/>
            </a:p>
          </p:txBody>
        </p:sp>
        <p:sp>
          <p:nvSpPr>
            <p:cNvPr id="154" name="Freeform: Shape 10">
              <a:extLst>
                <a:ext uri="{FF2B5EF4-FFF2-40B4-BE49-F238E27FC236}">
                  <a16:creationId xmlns:a16="http://schemas.microsoft.com/office/drawing/2014/main" id="{350BD804-20E1-BE60-A177-39B3CF0810B9}"/>
                </a:ext>
              </a:extLst>
            </p:cNvPr>
            <p:cNvSpPr/>
            <p:nvPr/>
          </p:nvSpPr>
          <p:spPr>
            <a:xfrm>
              <a:off x="2235875" y="3580457"/>
              <a:ext cx="197312" cy="422812"/>
            </a:xfrm>
            <a:custGeom>
              <a:avLst/>
              <a:gdLst>
                <a:gd name="connsiteX0" fmla="*/ 0 w 144018"/>
                <a:gd name="connsiteY0" fmla="*/ 4566 h 308610"/>
                <a:gd name="connsiteX1" fmla="*/ 19888 w 144018"/>
                <a:gd name="connsiteY1" fmla="*/ 7309 h 308610"/>
                <a:gd name="connsiteX2" fmla="*/ 28804 w 144018"/>
                <a:gd name="connsiteY2" fmla="*/ 73146 h 308610"/>
                <a:gd name="connsiteX3" fmla="*/ 75438 w 144018"/>
                <a:gd name="connsiteY3" fmla="*/ 239109 h 308610"/>
                <a:gd name="connsiteX4" fmla="*/ 104242 w 144018"/>
                <a:gd name="connsiteY4" fmla="*/ 280943 h 308610"/>
                <a:gd name="connsiteX5" fmla="*/ 143332 w 144018"/>
                <a:gd name="connsiteY5" fmla="*/ 297402 h 308610"/>
                <a:gd name="connsiteX6" fmla="*/ 143332 w 144018"/>
                <a:gd name="connsiteY6" fmla="*/ 314547 h 308610"/>
                <a:gd name="connsiteX7" fmla="*/ 60350 w 144018"/>
                <a:gd name="connsiteY7" fmla="*/ 243910 h 308610"/>
                <a:gd name="connsiteX8" fmla="*/ 4115 w 144018"/>
                <a:gd name="connsiteY8" fmla="*/ 29940 h 308610"/>
                <a:gd name="connsiteX9" fmla="*/ 0 w 144018"/>
                <a:gd name="connsiteY9" fmla="*/ 4566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18" h="308610">
                  <a:moveTo>
                    <a:pt x="0" y="4566"/>
                  </a:moveTo>
                  <a:cubicBezTo>
                    <a:pt x="9601" y="-3664"/>
                    <a:pt x="13716" y="451"/>
                    <a:pt x="19888" y="7309"/>
                  </a:cubicBezTo>
                  <a:cubicBezTo>
                    <a:pt x="21260" y="32684"/>
                    <a:pt x="24689" y="52572"/>
                    <a:pt x="28804" y="73146"/>
                  </a:cubicBezTo>
                  <a:cubicBezTo>
                    <a:pt x="40462" y="129381"/>
                    <a:pt x="58979" y="202762"/>
                    <a:pt x="75438" y="239109"/>
                  </a:cubicBezTo>
                  <a:cubicBezTo>
                    <a:pt x="80924" y="250082"/>
                    <a:pt x="97384" y="274085"/>
                    <a:pt x="104242" y="280943"/>
                  </a:cubicBezTo>
                  <a:cubicBezTo>
                    <a:pt x="114529" y="289173"/>
                    <a:pt x="128930" y="297402"/>
                    <a:pt x="143332" y="297402"/>
                  </a:cubicBezTo>
                  <a:cubicBezTo>
                    <a:pt x="148133" y="302889"/>
                    <a:pt x="148133" y="309061"/>
                    <a:pt x="143332" y="314547"/>
                  </a:cubicBezTo>
                  <a:cubicBezTo>
                    <a:pt x="102184" y="307004"/>
                    <a:pt x="76810" y="280257"/>
                    <a:pt x="60350" y="243910"/>
                  </a:cubicBezTo>
                  <a:cubicBezTo>
                    <a:pt x="31547" y="174644"/>
                    <a:pt x="14402" y="104007"/>
                    <a:pt x="4115" y="29940"/>
                  </a:cubicBezTo>
                  <a:cubicBezTo>
                    <a:pt x="3429" y="21711"/>
                    <a:pt x="2057" y="12110"/>
                    <a:pt x="0" y="4566"/>
                  </a:cubicBezTo>
                  <a:close/>
                </a:path>
              </a:pathLst>
            </a:custGeom>
            <a:solidFill>
              <a:schemeClr val="tx1">
                <a:lumMod val="65000"/>
                <a:lumOff val="35000"/>
              </a:schemeClr>
            </a:solidFill>
            <a:ln w="6854" cap="flat">
              <a:noFill/>
              <a:prstDash val="solid"/>
              <a:miter/>
            </a:ln>
          </p:spPr>
          <p:txBody>
            <a:bodyPr rtlCol="0" anchor="ctr"/>
            <a:lstStyle/>
            <a:p>
              <a:endParaRPr lang="en-US"/>
            </a:p>
          </p:txBody>
        </p:sp>
        <p:sp>
          <p:nvSpPr>
            <p:cNvPr id="155" name="Freeform: Shape 11">
              <a:extLst>
                <a:ext uri="{FF2B5EF4-FFF2-40B4-BE49-F238E27FC236}">
                  <a16:creationId xmlns:a16="http://schemas.microsoft.com/office/drawing/2014/main" id="{3F6A73FD-47C1-1C68-09BB-9B1C3FD49726}"/>
                </a:ext>
              </a:extLst>
            </p:cNvPr>
            <p:cNvSpPr/>
            <p:nvPr/>
          </p:nvSpPr>
          <p:spPr>
            <a:xfrm>
              <a:off x="2565672" y="3541614"/>
              <a:ext cx="103354" cy="422812"/>
            </a:xfrm>
            <a:custGeom>
              <a:avLst/>
              <a:gdLst>
                <a:gd name="connsiteX0" fmla="*/ 0 w 75438"/>
                <a:gd name="connsiteY0" fmla="*/ 9601 h 308610"/>
                <a:gd name="connsiteX1" fmla="*/ 17145 w 75438"/>
                <a:gd name="connsiteY1" fmla="*/ 0 h 308610"/>
                <a:gd name="connsiteX2" fmla="*/ 75438 w 75438"/>
                <a:gd name="connsiteY2" fmla="*/ 233858 h 308610"/>
                <a:gd name="connsiteX3" fmla="*/ 75438 w 75438"/>
                <a:gd name="connsiteY3" fmla="*/ 279121 h 308610"/>
                <a:gd name="connsiteX4" fmla="*/ 65151 w 75438"/>
                <a:gd name="connsiteY4" fmla="*/ 311353 h 308610"/>
                <a:gd name="connsiteX5" fmla="*/ 47320 w 75438"/>
                <a:gd name="connsiteY5" fmla="*/ 296951 h 308610"/>
                <a:gd name="connsiteX6" fmla="*/ 61722 w 75438"/>
                <a:gd name="connsiteY6" fmla="*/ 256489 h 308610"/>
                <a:gd name="connsiteX7" fmla="*/ 57607 w 75438"/>
                <a:gd name="connsiteY7" fmla="*/ 225628 h 308610"/>
                <a:gd name="connsiteX8" fmla="*/ 5487 w 75438"/>
                <a:gd name="connsiteY8" fmla="*/ 25375 h 308610"/>
                <a:gd name="connsiteX9" fmla="*/ 0 w 75438"/>
                <a:gd name="connsiteY9" fmla="*/ 9601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38" h="308610">
                  <a:moveTo>
                    <a:pt x="0" y="9601"/>
                  </a:moveTo>
                  <a:cubicBezTo>
                    <a:pt x="6172" y="3429"/>
                    <a:pt x="11659" y="6172"/>
                    <a:pt x="17145" y="0"/>
                  </a:cubicBezTo>
                  <a:cubicBezTo>
                    <a:pt x="45263" y="100127"/>
                    <a:pt x="62408" y="153619"/>
                    <a:pt x="75438" y="233858"/>
                  </a:cubicBezTo>
                  <a:cubicBezTo>
                    <a:pt x="78181" y="248945"/>
                    <a:pt x="78181" y="264033"/>
                    <a:pt x="75438" y="279121"/>
                  </a:cubicBezTo>
                  <a:cubicBezTo>
                    <a:pt x="71323" y="292837"/>
                    <a:pt x="69266" y="297637"/>
                    <a:pt x="65151" y="311353"/>
                  </a:cubicBezTo>
                  <a:cubicBezTo>
                    <a:pt x="56236" y="314782"/>
                    <a:pt x="53493" y="304495"/>
                    <a:pt x="47320" y="296951"/>
                  </a:cubicBezTo>
                  <a:cubicBezTo>
                    <a:pt x="58293" y="285979"/>
                    <a:pt x="61036" y="277749"/>
                    <a:pt x="61722" y="256489"/>
                  </a:cubicBezTo>
                  <a:cubicBezTo>
                    <a:pt x="59665" y="243459"/>
                    <a:pt x="60351" y="233172"/>
                    <a:pt x="57607" y="225628"/>
                  </a:cubicBezTo>
                  <a:cubicBezTo>
                    <a:pt x="44577" y="157734"/>
                    <a:pt x="28804" y="100127"/>
                    <a:pt x="5487" y="25375"/>
                  </a:cubicBezTo>
                  <a:cubicBezTo>
                    <a:pt x="4801" y="21946"/>
                    <a:pt x="2058" y="13030"/>
                    <a:pt x="0" y="9601"/>
                  </a:cubicBezTo>
                  <a:close/>
                </a:path>
              </a:pathLst>
            </a:custGeom>
            <a:solidFill>
              <a:schemeClr val="tx1">
                <a:lumMod val="65000"/>
                <a:lumOff val="35000"/>
              </a:schemeClr>
            </a:solidFill>
            <a:ln w="6854" cap="flat">
              <a:noFill/>
              <a:prstDash val="solid"/>
              <a:miter/>
            </a:ln>
          </p:spPr>
          <p:txBody>
            <a:bodyPr rtlCol="0" anchor="ctr"/>
            <a:lstStyle/>
            <a:p>
              <a:endParaRPr lang="en-US"/>
            </a:p>
          </p:txBody>
        </p:sp>
        <p:sp>
          <p:nvSpPr>
            <p:cNvPr id="156" name="Freeform: Shape 12">
              <a:extLst>
                <a:ext uri="{FF2B5EF4-FFF2-40B4-BE49-F238E27FC236}">
                  <a16:creationId xmlns:a16="http://schemas.microsoft.com/office/drawing/2014/main" id="{47F5F563-098A-0094-F8C7-C1C5D77451AF}"/>
                </a:ext>
              </a:extLst>
            </p:cNvPr>
            <p:cNvSpPr/>
            <p:nvPr/>
          </p:nvSpPr>
          <p:spPr>
            <a:xfrm>
              <a:off x="2432251" y="3977804"/>
              <a:ext cx="37583" cy="37583"/>
            </a:xfrm>
            <a:custGeom>
              <a:avLst/>
              <a:gdLst>
                <a:gd name="connsiteX0" fmla="*/ 0 w 27432"/>
                <a:gd name="connsiteY0" fmla="*/ 24526 h 27432"/>
                <a:gd name="connsiteX1" fmla="*/ 0 w 27432"/>
                <a:gd name="connsiteY1" fmla="*/ 7381 h 27432"/>
                <a:gd name="connsiteX2" fmla="*/ 30861 w 27432"/>
                <a:gd name="connsiteY2" fmla="*/ 8067 h 27432"/>
                <a:gd name="connsiteX3" fmla="*/ 30861 w 27432"/>
                <a:gd name="connsiteY3" fmla="*/ 23154 h 27432"/>
                <a:gd name="connsiteX4" fmla="*/ 0 w 27432"/>
                <a:gd name="connsiteY4" fmla="*/ 2452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a:moveTo>
                    <a:pt x="0" y="24526"/>
                  </a:moveTo>
                  <a:cubicBezTo>
                    <a:pt x="0" y="19040"/>
                    <a:pt x="0" y="12867"/>
                    <a:pt x="0" y="7381"/>
                  </a:cubicBezTo>
                  <a:cubicBezTo>
                    <a:pt x="10287" y="-2906"/>
                    <a:pt x="21260" y="-2220"/>
                    <a:pt x="30861" y="8067"/>
                  </a:cubicBezTo>
                  <a:cubicBezTo>
                    <a:pt x="35662" y="12867"/>
                    <a:pt x="34976" y="18354"/>
                    <a:pt x="30861" y="23154"/>
                  </a:cubicBezTo>
                  <a:cubicBezTo>
                    <a:pt x="21260" y="34127"/>
                    <a:pt x="10287" y="34127"/>
                    <a:pt x="0" y="24526"/>
                  </a:cubicBezTo>
                  <a:close/>
                </a:path>
              </a:pathLst>
            </a:custGeom>
            <a:solidFill>
              <a:schemeClr val="tx1"/>
            </a:solidFill>
            <a:ln w="6854" cap="flat">
              <a:noFill/>
              <a:prstDash val="solid"/>
              <a:miter/>
            </a:ln>
          </p:spPr>
          <p:txBody>
            <a:bodyPr rtlCol="0" anchor="ctr"/>
            <a:lstStyle/>
            <a:p>
              <a:endParaRPr lang="en-US"/>
            </a:p>
          </p:txBody>
        </p:sp>
        <p:sp>
          <p:nvSpPr>
            <p:cNvPr id="157" name="Freeform: Shape 13">
              <a:extLst>
                <a:ext uri="{FF2B5EF4-FFF2-40B4-BE49-F238E27FC236}">
                  <a16:creationId xmlns:a16="http://schemas.microsoft.com/office/drawing/2014/main" id="{75C5FDE1-A517-35B4-C120-D09497931478}"/>
                </a:ext>
              </a:extLst>
            </p:cNvPr>
            <p:cNvSpPr/>
            <p:nvPr/>
          </p:nvSpPr>
          <p:spPr>
            <a:xfrm>
              <a:off x="2604702" y="3942814"/>
              <a:ext cx="46978" cy="46978"/>
            </a:xfrm>
            <a:custGeom>
              <a:avLst/>
              <a:gdLst>
                <a:gd name="connsiteX0" fmla="*/ 16088 w 34290"/>
                <a:gd name="connsiteY0" fmla="*/ 0 h 34290"/>
                <a:gd name="connsiteX1" fmla="*/ 38719 w 34290"/>
                <a:gd name="connsiteY1" fmla="*/ 6172 h 34290"/>
                <a:gd name="connsiteX2" fmla="*/ 18831 w 34290"/>
                <a:gd name="connsiteY2" fmla="*/ 35662 h 34290"/>
                <a:gd name="connsiteX3" fmla="*/ 314 w 34290"/>
                <a:gd name="connsiteY3" fmla="*/ 28804 h 34290"/>
                <a:gd name="connsiteX4" fmla="*/ 16088 w 34290"/>
                <a:gd name="connsiteY4" fmla="*/ 0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16088" y="0"/>
                  </a:moveTo>
                  <a:cubicBezTo>
                    <a:pt x="23631" y="1372"/>
                    <a:pt x="32547" y="-686"/>
                    <a:pt x="38719" y="6172"/>
                  </a:cubicBezTo>
                  <a:cubicBezTo>
                    <a:pt x="40776" y="17145"/>
                    <a:pt x="32547" y="34290"/>
                    <a:pt x="18831" y="35662"/>
                  </a:cubicBezTo>
                  <a:cubicBezTo>
                    <a:pt x="11973" y="36347"/>
                    <a:pt x="2372" y="39091"/>
                    <a:pt x="314" y="28804"/>
                  </a:cubicBezTo>
                  <a:cubicBezTo>
                    <a:pt x="-1057" y="19202"/>
                    <a:pt x="1686" y="2057"/>
                    <a:pt x="16088" y="0"/>
                  </a:cubicBezTo>
                  <a:close/>
                </a:path>
              </a:pathLst>
            </a:custGeom>
            <a:solidFill>
              <a:schemeClr val="tx1"/>
            </a:solidFill>
            <a:ln w="6854" cap="flat">
              <a:noFill/>
              <a:prstDash val="solid"/>
              <a:miter/>
            </a:ln>
          </p:spPr>
          <p:txBody>
            <a:bodyPr rtlCol="0" anchor="ctr"/>
            <a:lstStyle/>
            <a:p>
              <a:endParaRPr lang="en-US"/>
            </a:p>
          </p:txBody>
        </p:sp>
        <p:sp>
          <p:nvSpPr>
            <p:cNvPr id="158" name="Freeform: Shape 14">
              <a:extLst>
                <a:ext uri="{FF2B5EF4-FFF2-40B4-BE49-F238E27FC236}">
                  <a16:creationId xmlns:a16="http://schemas.microsoft.com/office/drawing/2014/main" id="{5B48C1B6-8042-87AC-DCCF-C865AD3456E9}"/>
                </a:ext>
              </a:extLst>
            </p:cNvPr>
            <p:cNvSpPr/>
            <p:nvPr/>
          </p:nvSpPr>
          <p:spPr>
            <a:xfrm>
              <a:off x="2408732" y="5459304"/>
              <a:ext cx="9395" cy="65771"/>
            </a:xfrm>
            <a:custGeom>
              <a:avLst/>
              <a:gdLst>
                <a:gd name="connsiteX0" fmla="*/ 5506 w 0"/>
                <a:gd name="connsiteY0" fmla="*/ 52121 h 48006"/>
                <a:gd name="connsiteX1" fmla="*/ 706 w 0"/>
                <a:gd name="connsiteY1" fmla="*/ 0 h 48006"/>
                <a:gd name="connsiteX2" fmla="*/ 5506 w 0"/>
                <a:gd name="connsiteY2" fmla="*/ 52121 h 48006"/>
              </a:gdLst>
              <a:ahLst/>
              <a:cxnLst>
                <a:cxn ang="0">
                  <a:pos x="connsiteX0" y="connsiteY0"/>
                </a:cxn>
                <a:cxn ang="0">
                  <a:pos x="connsiteX1" y="connsiteY1"/>
                </a:cxn>
                <a:cxn ang="0">
                  <a:pos x="connsiteX2" y="connsiteY2"/>
                </a:cxn>
              </a:cxnLst>
              <a:rect l="l" t="t" r="r" b="b"/>
              <a:pathLst>
                <a:path h="48006">
                  <a:moveTo>
                    <a:pt x="5506" y="52121"/>
                  </a:moveTo>
                  <a:cubicBezTo>
                    <a:pt x="-4095" y="35661"/>
                    <a:pt x="2077" y="17145"/>
                    <a:pt x="706" y="0"/>
                  </a:cubicBezTo>
                  <a:cubicBezTo>
                    <a:pt x="10993" y="16459"/>
                    <a:pt x="3449" y="34976"/>
                    <a:pt x="5506" y="52121"/>
                  </a:cubicBezTo>
                  <a:close/>
                </a:path>
              </a:pathLst>
            </a:custGeom>
            <a:solidFill>
              <a:srgbClr val="FDFDFD"/>
            </a:solidFill>
            <a:ln w="6854" cap="flat">
              <a:noFill/>
              <a:prstDash val="solid"/>
              <a:miter/>
            </a:ln>
          </p:spPr>
          <p:txBody>
            <a:bodyPr rtlCol="0" anchor="ctr"/>
            <a:lstStyle/>
            <a:p>
              <a:endParaRPr lang="en-US"/>
            </a:p>
          </p:txBody>
        </p:sp>
        <p:sp>
          <p:nvSpPr>
            <p:cNvPr id="159" name="Freeform: Shape 17">
              <a:extLst>
                <a:ext uri="{FF2B5EF4-FFF2-40B4-BE49-F238E27FC236}">
                  <a16:creationId xmlns:a16="http://schemas.microsoft.com/office/drawing/2014/main" id="{E354A13B-C024-1FF3-92FC-33DEFD44C5B7}"/>
                </a:ext>
              </a:extLst>
            </p:cNvPr>
            <p:cNvSpPr/>
            <p:nvPr/>
          </p:nvSpPr>
          <p:spPr>
            <a:xfrm>
              <a:off x="2259006" y="2468608"/>
              <a:ext cx="9395" cy="46978"/>
            </a:xfrm>
            <a:custGeom>
              <a:avLst/>
              <a:gdLst>
                <a:gd name="connsiteX0" fmla="*/ 948 w 0"/>
                <a:gd name="connsiteY0" fmla="*/ 40462 h 34290"/>
                <a:gd name="connsiteX1" fmla="*/ 5748 w 0"/>
                <a:gd name="connsiteY1" fmla="*/ 0 h 34290"/>
                <a:gd name="connsiteX2" fmla="*/ 948 w 0"/>
                <a:gd name="connsiteY2" fmla="*/ 40462 h 34290"/>
              </a:gdLst>
              <a:ahLst/>
              <a:cxnLst>
                <a:cxn ang="0">
                  <a:pos x="connsiteX0" y="connsiteY0"/>
                </a:cxn>
                <a:cxn ang="0">
                  <a:pos x="connsiteX1" y="connsiteY1"/>
                </a:cxn>
                <a:cxn ang="0">
                  <a:pos x="connsiteX2" y="connsiteY2"/>
                </a:cxn>
              </a:cxnLst>
              <a:rect l="l" t="t" r="r" b="b"/>
              <a:pathLst>
                <a:path h="34290">
                  <a:moveTo>
                    <a:pt x="948" y="40462"/>
                  </a:moveTo>
                  <a:cubicBezTo>
                    <a:pt x="1634" y="26746"/>
                    <a:pt x="-3853" y="12344"/>
                    <a:pt x="5748" y="0"/>
                  </a:cubicBezTo>
                  <a:cubicBezTo>
                    <a:pt x="3691" y="13716"/>
                    <a:pt x="10549" y="28118"/>
                    <a:pt x="948" y="40462"/>
                  </a:cubicBezTo>
                  <a:close/>
                </a:path>
              </a:pathLst>
            </a:custGeom>
            <a:solidFill>
              <a:srgbClr val="FDFDFD"/>
            </a:solidFill>
            <a:ln w="6854" cap="flat">
              <a:noFill/>
              <a:prstDash val="solid"/>
              <a:miter/>
            </a:ln>
          </p:spPr>
          <p:txBody>
            <a:bodyPr rtlCol="0" anchor="ctr"/>
            <a:lstStyle/>
            <a:p>
              <a:endParaRPr lang="en-US"/>
            </a:p>
          </p:txBody>
        </p:sp>
        <p:sp>
          <p:nvSpPr>
            <p:cNvPr id="160" name="Freeform: Shape 18">
              <a:extLst>
                <a:ext uri="{FF2B5EF4-FFF2-40B4-BE49-F238E27FC236}">
                  <a16:creationId xmlns:a16="http://schemas.microsoft.com/office/drawing/2014/main" id="{A252C60C-3116-D962-A222-1242A6F94901}"/>
                </a:ext>
              </a:extLst>
            </p:cNvPr>
            <p:cNvSpPr/>
            <p:nvPr/>
          </p:nvSpPr>
          <p:spPr>
            <a:xfrm>
              <a:off x="2291274" y="2190491"/>
              <a:ext cx="9395" cy="37583"/>
            </a:xfrm>
            <a:custGeom>
              <a:avLst/>
              <a:gdLst>
                <a:gd name="connsiteX0" fmla="*/ 27 w 0"/>
                <a:gd name="connsiteY0" fmla="*/ 31547 h 27432"/>
                <a:gd name="connsiteX1" fmla="*/ 4828 w 0"/>
                <a:gd name="connsiteY1" fmla="*/ 0 h 27432"/>
                <a:gd name="connsiteX2" fmla="*/ 27 w 0"/>
                <a:gd name="connsiteY2" fmla="*/ 31547 h 27432"/>
              </a:gdLst>
              <a:ahLst/>
              <a:cxnLst>
                <a:cxn ang="0">
                  <a:pos x="connsiteX0" y="connsiteY0"/>
                </a:cxn>
                <a:cxn ang="0">
                  <a:pos x="connsiteX1" y="connsiteY1"/>
                </a:cxn>
                <a:cxn ang="0">
                  <a:pos x="connsiteX2" y="connsiteY2"/>
                </a:cxn>
              </a:cxnLst>
              <a:rect l="l" t="t" r="r" b="b"/>
              <a:pathLst>
                <a:path h="27432">
                  <a:moveTo>
                    <a:pt x="27" y="31547"/>
                  </a:moveTo>
                  <a:cubicBezTo>
                    <a:pt x="27" y="20574"/>
                    <a:pt x="-658" y="10287"/>
                    <a:pt x="4828" y="0"/>
                  </a:cubicBezTo>
                  <a:cubicBezTo>
                    <a:pt x="4142" y="10287"/>
                    <a:pt x="8943" y="21946"/>
                    <a:pt x="27" y="31547"/>
                  </a:cubicBezTo>
                  <a:close/>
                </a:path>
              </a:pathLst>
            </a:custGeom>
            <a:solidFill>
              <a:srgbClr val="FDFDFD"/>
            </a:solidFill>
            <a:ln w="6854" cap="flat">
              <a:noFill/>
              <a:prstDash val="solid"/>
              <a:miter/>
            </a:ln>
          </p:spPr>
          <p:txBody>
            <a:bodyPr rtlCol="0" anchor="ctr"/>
            <a:lstStyle/>
            <a:p>
              <a:endParaRPr lang="en-US"/>
            </a:p>
          </p:txBody>
        </p:sp>
        <p:sp>
          <p:nvSpPr>
            <p:cNvPr id="161" name="Freeform: Shape 19">
              <a:extLst>
                <a:ext uri="{FF2B5EF4-FFF2-40B4-BE49-F238E27FC236}">
                  <a16:creationId xmlns:a16="http://schemas.microsoft.com/office/drawing/2014/main" id="{071309F4-1B59-C098-54A9-BEC0D0D4E29B}"/>
                </a:ext>
              </a:extLst>
            </p:cNvPr>
            <p:cNvSpPr/>
            <p:nvPr/>
          </p:nvSpPr>
          <p:spPr>
            <a:xfrm>
              <a:off x="1403327" y="1632642"/>
              <a:ext cx="892605" cy="648313"/>
            </a:xfrm>
            <a:custGeom>
              <a:avLst/>
              <a:gdLst>
                <a:gd name="connsiteX0" fmla="*/ 653622 w 651510"/>
                <a:gd name="connsiteY0" fmla="*/ 289216 h 473202"/>
                <a:gd name="connsiteX1" fmla="*/ 635791 w 651510"/>
                <a:gd name="connsiteY1" fmla="*/ 214464 h 473202"/>
                <a:gd name="connsiteX2" fmla="*/ 628247 w 651510"/>
                <a:gd name="connsiteY2" fmla="*/ 198005 h 473202"/>
                <a:gd name="connsiteX3" fmla="*/ 623447 w 651510"/>
                <a:gd name="connsiteY3" fmla="*/ 187032 h 473202"/>
                <a:gd name="connsiteX4" fmla="*/ 589842 w 651510"/>
                <a:gd name="connsiteY4" fmla="*/ 129425 h 473202"/>
                <a:gd name="connsiteX5" fmla="*/ 577498 w 651510"/>
                <a:gd name="connsiteY5" fmla="*/ 112965 h 473202"/>
                <a:gd name="connsiteX6" fmla="*/ 537722 w 651510"/>
                <a:gd name="connsiteY6" fmla="*/ 75246 h 473202"/>
                <a:gd name="connsiteX7" fmla="*/ 522634 w 651510"/>
                <a:gd name="connsiteY7" fmla="*/ 67017 h 473202"/>
                <a:gd name="connsiteX8" fmla="*/ 510975 w 651510"/>
                <a:gd name="connsiteY8" fmla="*/ 55358 h 473202"/>
                <a:gd name="connsiteX9" fmla="*/ 503432 w 651510"/>
                <a:gd name="connsiteY9" fmla="*/ 52615 h 473202"/>
                <a:gd name="connsiteX10" fmla="*/ 488344 w 651510"/>
                <a:gd name="connsiteY10" fmla="*/ 40956 h 473202"/>
                <a:gd name="connsiteX11" fmla="*/ 467770 w 651510"/>
                <a:gd name="connsiteY11" fmla="*/ 30669 h 473202"/>
                <a:gd name="connsiteX12" fmla="*/ 443081 w 651510"/>
                <a:gd name="connsiteY12" fmla="*/ 19697 h 473202"/>
                <a:gd name="connsiteX13" fmla="*/ 423879 w 651510"/>
                <a:gd name="connsiteY13" fmla="*/ 16953 h 473202"/>
                <a:gd name="connsiteX14" fmla="*/ 203051 w 651510"/>
                <a:gd name="connsiteY14" fmla="*/ 31355 h 473202"/>
                <a:gd name="connsiteX15" fmla="*/ 6227 w 651510"/>
                <a:gd name="connsiteY15" fmla="*/ 252183 h 473202"/>
                <a:gd name="connsiteX16" fmla="*/ 4855 w 651510"/>
                <a:gd name="connsiteY16" fmla="*/ 414717 h 473202"/>
                <a:gd name="connsiteX17" fmla="*/ 13085 w 651510"/>
                <a:gd name="connsiteY17" fmla="*/ 427062 h 473202"/>
                <a:gd name="connsiteX18" fmla="*/ 72063 w 651510"/>
                <a:gd name="connsiteY18" fmla="*/ 468210 h 473202"/>
                <a:gd name="connsiteX19" fmla="*/ 107725 w 651510"/>
                <a:gd name="connsiteY19" fmla="*/ 459980 h 473202"/>
                <a:gd name="connsiteX20" fmla="*/ 142015 w 651510"/>
                <a:gd name="connsiteY20" fmla="*/ 361225 h 473202"/>
                <a:gd name="connsiteX21" fmla="*/ 166018 w 651510"/>
                <a:gd name="connsiteY21" fmla="*/ 295388 h 473202"/>
                <a:gd name="connsiteX22" fmla="*/ 212652 w 651510"/>
                <a:gd name="connsiteY22" fmla="*/ 216521 h 473202"/>
                <a:gd name="connsiteX23" fmla="*/ 242142 w 651510"/>
                <a:gd name="connsiteY23" fmla="*/ 209663 h 473202"/>
                <a:gd name="connsiteX24" fmla="*/ 260658 w 651510"/>
                <a:gd name="connsiteY24" fmla="*/ 211721 h 473202"/>
                <a:gd name="connsiteX25" fmla="*/ 298377 w 651510"/>
                <a:gd name="connsiteY25" fmla="*/ 211035 h 473202"/>
                <a:gd name="connsiteX26" fmla="*/ 336096 w 651510"/>
                <a:gd name="connsiteY26" fmla="*/ 213092 h 473202"/>
                <a:gd name="connsiteX27" fmla="*/ 369015 w 651510"/>
                <a:gd name="connsiteY27" fmla="*/ 210349 h 473202"/>
                <a:gd name="connsiteX28" fmla="*/ 404676 w 651510"/>
                <a:gd name="connsiteY28" fmla="*/ 216521 h 473202"/>
                <a:gd name="connsiteX29" fmla="*/ 502746 w 651510"/>
                <a:gd name="connsiteY29" fmla="*/ 226122 h 473202"/>
                <a:gd name="connsiteX30" fmla="*/ 524691 w 651510"/>
                <a:gd name="connsiteY30" fmla="*/ 225437 h 473202"/>
                <a:gd name="connsiteX31" fmla="*/ 550752 w 651510"/>
                <a:gd name="connsiteY31" fmla="*/ 234352 h 473202"/>
                <a:gd name="connsiteX32" fmla="*/ 594643 w 651510"/>
                <a:gd name="connsiteY32" fmla="*/ 252869 h 473202"/>
                <a:gd name="connsiteX33" fmla="*/ 608359 w 651510"/>
                <a:gd name="connsiteY33" fmla="*/ 290588 h 473202"/>
                <a:gd name="connsiteX34" fmla="*/ 612474 w 651510"/>
                <a:gd name="connsiteY34" fmla="*/ 328307 h 473202"/>
                <a:gd name="connsiteX35" fmla="*/ 615903 w 651510"/>
                <a:gd name="connsiteY35" fmla="*/ 340651 h 473202"/>
                <a:gd name="connsiteX36" fmla="*/ 615903 w 651510"/>
                <a:gd name="connsiteY36" fmla="*/ 351624 h 473202"/>
                <a:gd name="connsiteX37" fmla="*/ 615903 w 651510"/>
                <a:gd name="connsiteY37" fmla="*/ 371512 h 473202"/>
                <a:gd name="connsiteX38" fmla="*/ 620018 w 651510"/>
                <a:gd name="connsiteY38" fmla="*/ 405116 h 473202"/>
                <a:gd name="connsiteX39" fmla="*/ 636477 w 651510"/>
                <a:gd name="connsiteY39" fmla="*/ 479868 h 473202"/>
                <a:gd name="connsiteX40" fmla="*/ 645392 w 651510"/>
                <a:gd name="connsiteY40" fmla="*/ 457237 h 473202"/>
                <a:gd name="connsiteX41" fmla="*/ 648821 w 651510"/>
                <a:gd name="connsiteY41" fmla="*/ 440092 h 473202"/>
                <a:gd name="connsiteX42" fmla="*/ 653622 w 651510"/>
                <a:gd name="connsiteY42" fmla="*/ 408545 h 473202"/>
                <a:gd name="connsiteX43" fmla="*/ 656365 w 651510"/>
                <a:gd name="connsiteY43" fmla="*/ 371512 h 473202"/>
                <a:gd name="connsiteX44" fmla="*/ 653622 w 651510"/>
                <a:gd name="connsiteY44" fmla="*/ 289216 h 47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1510" h="473202">
                  <a:moveTo>
                    <a:pt x="653622" y="289216"/>
                  </a:moveTo>
                  <a:cubicBezTo>
                    <a:pt x="647450" y="264527"/>
                    <a:pt x="641963" y="239153"/>
                    <a:pt x="635791" y="214464"/>
                  </a:cubicBezTo>
                  <a:cubicBezTo>
                    <a:pt x="629619" y="210349"/>
                    <a:pt x="637163" y="200748"/>
                    <a:pt x="628247" y="198005"/>
                  </a:cubicBezTo>
                  <a:cubicBezTo>
                    <a:pt x="623447" y="195947"/>
                    <a:pt x="623447" y="191147"/>
                    <a:pt x="623447" y="187032"/>
                  </a:cubicBezTo>
                  <a:cubicBezTo>
                    <a:pt x="617960" y="160286"/>
                    <a:pt x="611788" y="145198"/>
                    <a:pt x="589842" y="129425"/>
                  </a:cubicBezTo>
                  <a:cubicBezTo>
                    <a:pt x="588471" y="127367"/>
                    <a:pt x="578870" y="115023"/>
                    <a:pt x="577498" y="112965"/>
                  </a:cubicBezTo>
                  <a:cubicBezTo>
                    <a:pt x="566525" y="92391"/>
                    <a:pt x="559667" y="84162"/>
                    <a:pt x="537722" y="75246"/>
                  </a:cubicBezTo>
                  <a:cubicBezTo>
                    <a:pt x="532921" y="75246"/>
                    <a:pt x="523320" y="73189"/>
                    <a:pt x="522634" y="67017"/>
                  </a:cubicBezTo>
                  <a:cubicBezTo>
                    <a:pt x="519891" y="60845"/>
                    <a:pt x="518519" y="56044"/>
                    <a:pt x="510975" y="55358"/>
                  </a:cubicBezTo>
                  <a:cubicBezTo>
                    <a:pt x="508918" y="56044"/>
                    <a:pt x="504117" y="54672"/>
                    <a:pt x="503432" y="52615"/>
                  </a:cubicBezTo>
                  <a:cubicBezTo>
                    <a:pt x="500688" y="43700"/>
                    <a:pt x="493145" y="45757"/>
                    <a:pt x="488344" y="40956"/>
                  </a:cubicBezTo>
                  <a:cubicBezTo>
                    <a:pt x="479429" y="38899"/>
                    <a:pt x="474628" y="36842"/>
                    <a:pt x="467770" y="30669"/>
                  </a:cubicBezTo>
                  <a:cubicBezTo>
                    <a:pt x="460912" y="19011"/>
                    <a:pt x="449939" y="25183"/>
                    <a:pt x="443081" y="19697"/>
                  </a:cubicBezTo>
                  <a:cubicBezTo>
                    <a:pt x="438966" y="19697"/>
                    <a:pt x="427308" y="18325"/>
                    <a:pt x="423879" y="16953"/>
                  </a:cubicBezTo>
                  <a:cubicBezTo>
                    <a:pt x="347069" y="-12536"/>
                    <a:pt x="275746" y="-877"/>
                    <a:pt x="203051" y="31355"/>
                  </a:cubicBezTo>
                  <a:cubicBezTo>
                    <a:pt x="104982" y="75246"/>
                    <a:pt x="28858" y="139712"/>
                    <a:pt x="6227" y="252183"/>
                  </a:cubicBezTo>
                  <a:cubicBezTo>
                    <a:pt x="-4746" y="306361"/>
                    <a:pt x="1426" y="360539"/>
                    <a:pt x="4855" y="414717"/>
                  </a:cubicBezTo>
                  <a:cubicBezTo>
                    <a:pt x="8970" y="418832"/>
                    <a:pt x="3483" y="428433"/>
                    <a:pt x="13085" y="427062"/>
                  </a:cubicBezTo>
                  <a:cubicBezTo>
                    <a:pt x="45317" y="421575"/>
                    <a:pt x="53547" y="443521"/>
                    <a:pt x="72063" y="468210"/>
                  </a:cubicBezTo>
                  <a:cubicBezTo>
                    <a:pt x="83722" y="484669"/>
                    <a:pt x="104296" y="479183"/>
                    <a:pt x="107725" y="459980"/>
                  </a:cubicBezTo>
                  <a:cubicBezTo>
                    <a:pt x="114583" y="425690"/>
                    <a:pt x="121441" y="390714"/>
                    <a:pt x="142015" y="361225"/>
                  </a:cubicBezTo>
                  <a:cubicBezTo>
                    <a:pt x="155731" y="341337"/>
                    <a:pt x="163961" y="319391"/>
                    <a:pt x="166018" y="295388"/>
                  </a:cubicBezTo>
                  <a:cubicBezTo>
                    <a:pt x="168761" y="261784"/>
                    <a:pt x="179734" y="232295"/>
                    <a:pt x="212652" y="216521"/>
                  </a:cubicBezTo>
                  <a:cubicBezTo>
                    <a:pt x="225683" y="215835"/>
                    <a:pt x="228426" y="206920"/>
                    <a:pt x="242142" y="209663"/>
                  </a:cubicBezTo>
                  <a:cubicBezTo>
                    <a:pt x="243513" y="209663"/>
                    <a:pt x="259287" y="211721"/>
                    <a:pt x="260658" y="211721"/>
                  </a:cubicBezTo>
                  <a:cubicBezTo>
                    <a:pt x="284661" y="211035"/>
                    <a:pt x="274374" y="210349"/>
                    <a:pt x="298377" y="211035"/>
                  </a:cubicBezTo>
                  <a:cubicBezTo>
                    <a:pt x="299749" y="211035"/>
                    <a:pt x="334725" y="213092"/>
                    <a:pt x="336096" y="213092"/>
                  </a:cubicBezTo>
                  <a:cubicBezTo>
                    <a:pt x="348441" y="213092"/>
                    <a:pt x="355985" y="210349"/>
                    <a:pt x="369015" y="210349"/>
                  </a:cubicBezTo>
                  <a:cubicBezTo>
                    <a:pt x="378616" y="218579"/>
                    <a:pt x="395075" y="211721"/>
                    <a:pt x="404676" y="216521"/>
                  </a:cubicBezTo>
                  <a:cubicBezTo>
                    <a:pt x="441024" y="220636"/>
                    <a:pt x="465713" y="226122"/>
                    <a:pt x="502746" y="226122"/>
                  </a:cubicBezTo>
                  <a:cubicBezTo>
                    <a:pt x="507546" y="226808"/>
                    <a:pt x="519891" y="224751"/>
                    <a:pt x="524691" y="225437"/>
                  </a:cubicBezTo>
                  <a:cubicBezTo>
                    <a:pt x="524691" y="226122"/>
                    <a:pt x="550066" y="235724"/>
                    <a:pt x="550752" y="234352"/>
                  </a:cubicBezTo>
                  <a:cubicBezTo>
                    <a:pt x="574069" y="242582"/>
                    <a:pt x="574755" y="234352"/>
                    <a:pt x="594643" y="252869"/>
                  </a:cubicBezTo>
                  <a:cubicBezTo>
                    <a:pt x="606987" y="265213"/>
                    <a:pt x="606987" y="276872"/>
                    <a:pt x="608359" y="290588"/>
                  </a:cubicBezTo>
                  <a:cubicBezTo>
                    <a:pt x="608359" y="307047"/>
                    <a:pt x="605616" y="312533"/>
                    <a:pt x="612474" y="328307"/>
                  </a:cubicBezTo>
                  <a:cubicBezTo>
                    <a:pt x="612474" y="328307"/>
                    <a:pt x="615903" y="340651"/>
                    <a:pt x="615903" y="340651"/>
                  </a:cubicBezTo>
                  <a:cubicBezTo>
                    <a:pt x="615903" y="340651"/>
                    <a:pt x="615903" y="355739"/>
                    <a:pt x="615903" y="351624"/>
                  </a:cubicBezTo>
                  <a:cubicBezTo>
                    <a:pt x="616589" y="361911"/>
                    <a:pt x="615217" y="361225"/>
                    <a:pt x="615903" y="371512"/>
                  </a:cubicBezTo>
                  <a:cubicBezTo>
                    <a:pt x="612474" y="383856"/>
                    <a:pt x="618646" y="394143"/>
                    <a:pt x="620018" y="405116"/>
                  </a:cubicBezTo>
                  <a:cubicBezTo>
                    <a:pt x="619332" y="430491"/>
                    <a:pt x="632362" y="455180"/>
                    <a:pt x="636477" y="479868"/>
                  </a:cubicBezTo>
                  <a:cubicBezTo>
                    <a:pt x="641277" y="470953"/>
                    <a:pt x="644021" y="471639"/>
                    <a:pt x="645392" y="457237"/>
                  </a:cubicBezTo>
                  <a:cubicBezTo>
                    <a:pt x="645392" y="446950"/>
                    <a:pt x="644021" y="449007"/>
                    <a:pt x="648821" y="440092"/>
                  </a:cubicBezTo>
                  <a:cubicBezTo>
                    <a:pt x="654308" y="430491"/>
                    <a:pt x="648821" y="418832"/>
                    <a:pt x="653622" y="408545"/>
                  </a:cubicBezTo>
                  <a:cubicBezTo>
                    <a:pt x="653622" y="403745"/>
                    <a:pt x="656365" y="376313"/>
                    <a:pt x="656365" y="371512"/>
                  </a:cubicBezTo>
                  <a:cubicBezTo>
                    <a:pt x="659794" y="335850"/>
                    <a:pt x="657051" y="323506"/>
                    <a:pt x="653622" y="289216"/>
                  </a:cubicBezTo>
                  <a:close/>
                </a:path>
              </a:pathLst>
            </a:custGeom>
            <a:solidFill>
              <a:schemeClr val="tx1">
                <a:lumMod val="65000"/>
                <a:lumOff val="35000"/>
              </a:schemeClr>
            </a:solidFill>
            <a:ln w="6854" cap="flat">
              <a:noFill/>
              <a:prstDash val="solid"/>
              <a:miter/>
            </a:ln>
          </p:spPr>
          <p:txBody>
            <a:bodyPr rtlCol="0" anchor="ctr"/>
            <a:lstStyle/>
            <a:p>
              <a:endParaRPr lang="en-US"/>
            </a:p>
          </p:txBody>
        </p:sp>
        <p:sp>
          <p:nvSpPr>
            <p:cNvPr id="162" name="Freeform: Shape 60">
              <a:extLst>
                <a:ext uri="{FF2B5EF4-FFF2-40B4-BE49-F238E27FC236}">
                  <a16:creationId xmlns:a16="http://schemas.microsoft.com/office/drawing/2014/main" id="{8C5D9AE8-162C-AB55-4F6B-A835607FF3C9}"/>
                </a:ext>
              </a:extLst>
            </p:cNvPr>
            <p:cNvSpPr/>
            <p:nvPr/>
          </p:nvSpPr>
          <p:spPr>
            <a:xfrm>
              <a:off x="63374" y="2863940"/>
              <a:ext cx="2042486" cy="3993652"/>
            </a:xfrm>
            <a:custGeom>
              <a:avLst/>
              <a:gdLst>
                <a:gd name="connsiteX0" fmla="*/ 1286828 w 2042486"/>
                <a:gd name="connsiteY0" fmla="*/ 0 h 3993652"/>
                <a:gd name="connsiteX1" fmla="*/ 1369160 w 2042486"/>
                <a:gd name="connsiteY1" fmla="*/ 5872 h 3993652"/>
                <a:gd name="connsiteX2" fmla="*/ 1338152 w 2042486"/>
                <a:gd name="connsiteY2" fmla="*/ 85737 h 3993652"/>
                <a:gd name="connsiteX3" fmla="*/ 1952640 w 2042486"/>
                <a:gd name="connsiteY3" fmla="*/ 1850276 h 3993652"/>
                <a:gd name="connsiteX4" fmla="*/ 2041021 w 2042486"/>
                <a:gd name="connsiteY4" fmla="*/ 3934305 h 3993652"/>
                <a:gd name="connsiteX5" fmla="*/ 2042486 w 2042486"/>
                <a:gd name="connsiteY5" fmla="*/ 3993652 h 3993652"/>
                <a:gd name="connsiteX6" fmla="*/ 707515 w 2042486"/>
                <a:gd name="connsiteY6" fmla="*/ 3993652 h 3993652"/>
                <a:gd name="connsiteX7" fmla="*/ 703347 w 2042486"/>
                <a:gd name="connsiteY7" fmla="*/ 3819878 h 3993652"/>
                <a:gd name="connsiteX8" fmla="*/ 716149 w 2042486"/>
                <a:gd name="connsiteY8" fmla="*/ 2515500 h 3993652"/>
                <a:gd name="connsiteX9" fmla="*/ 142064 w 2042486"/>
                <a:gd name="connsiteY9" fmla="*/ 2252417 h 3993652"/>
                <a:gd name="connsiteX10" fmla="*/ 29314 w 2042486"/>
                <a:gd name="connsiteY10" fmla="*/ 1810813 h 3993652"/>
                <a:gd name="connsiteX11" fmla="*/ 395751 w 2042486"/>
                <a:gd name="connsiteY11" fmla="*/ 748143 h 3993652"/>
                <a:gd name="connsiteX12" fmla="*/ 644741 w 2042486"/>
                <a:gd name="connsiteY12" fmla="*/ 386404 h 3993652"/>
                <a:gd name="connsiteX13" fmla="*/ 1120170 w 2042486"/>
                <a:gd name="connsiteY13" fmla="*/ 189091 h 3993652"/>
                <a:gd name="connsiteX14" fmla="*/ 1251712 w 2042486"/>
                <a:gd name="connsiteY14" fmla="*/ 1174 h 3993652"/>
                <a:gd name="connsiteX15" fmla="*/ 1286828 w 2042486"/>
                <a:gd name="connsiteY15" fmla="*/ 0 h 39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2486" h="3993652">
                  <a:moveTo>
                    <a:pt x="1286828" y="0"/>
                  </a:moveTo>
                  <a:cubicBezTo>
                    <a:pt x="1308321" y="0"/>
                    <a:pt x="1337683" y="1174"/>
                    <a:pt x="1369160" y="5872"/>
                  </a:cubicBezTo>
                  <a:cubicBezTo>
                    <a:pt x="1353186" y="37818"/>
                    <a:pt x="1350368" y="60369"/>
                    <a:pt x="1338152" y="85737"/>
                  </a:cubicBezTo>
                  <a:cubicBezTo>
                    <a:pt x="1698952" y="352578"/>
                    <a:pt x="1883111" y="972704"/>
                    <a:pt x="1952640" y="1850276"/>
                  </a:cubicBezTo>
                  <a:cubicBezTo>
                    <a:pt x="1994921" y="2381962"/>
                    <a:pt x="2023824" y="3264155"/>
                    <a:pt x="2041021" y="3934305"/>
                  </a:cubicBezTo>
                  <a:lnTo>
                    <a:pt x="2042486" y="3993652"/>
                  </a:lnTo>
                  <a:lnTo>
                    <a:pt x="707515" y="3993652"/>
                  </a:lnTo>
                  <a:lnTo>
                    <a:pt x="703347" y="3819878"/>
                  </a:lnTo>
                  <a:cubicBezTo>
                    <a:pt x="691250" y="3243443"/>
                    <a:pt x="686552" y="2636706"/>
                    <a:pt x="716149" y="2515500"/>
                  </a:cubicBezTo>
                  <a:cubicBezTo>
                    <a:pt x="522595" y="2470401"/>
                    <a:pt x="301793" y="2369865"/>
                    <a:pt x="142064" y="2252417"/>
                  </a:cubicBezTo>
                  <a:cubicBezTo>
                    <a:pt x="-17665" y="2134969"/>
                    <a:pt x="-22363" y="1994032"/>
                    <a:pt x="29314" y="1810813"/>
                  </a:cubicBezTo>
                  <a:cubicBezTo>
                    <a:pt x="80991" y="1627594"/>
                    <a:pt x="353470" y="898477"/>
                    <a:pt x="395751" y="748143"/>
                  </a:cubicBezTo>
                  <a:cubicBezTo>
                    <a:pt x="438032" y="597810"/>
                    <a:pt x="502863" y="475664"/>
                    <a:pt x="644741" y="386404"/>
                  </a:cubicBezTo>
                  <a:cubicBezTo>
                    <a:pt x="786618" y="297143"/>
                    <a:pt x="1120170" y="189091"/>
                    <a:pt x="1120170" y="189091"/>
                  </a:cubicBezTo>
                  <a:lnTo>
                    <a:pt x="1251712" y="1174"/>
                  </a:lnTo>
                  <a:cubicBezTo>
                    <a:pt x="1251712" y="1174"/>
                    <a:pt x="1265336" y="0"/>
                    <a:pt x="1286828" y="0"/>
                  </a:cubicBezTo>
                  <a:close/>
                </a:path>
              </a:pathLst>
            </a:custGeom>
            <a:solidFill>
              <a:schemeClr val="bg1"/>
            </a:solidFill>
            <a:ln w="6854" cap="flat">
              <a:noFill/>
              <a:prstDash val="solid"/>
              <a:miter/>
            </a:ln>
          </p:spPr>
          <p:txBody>
            <a:bodyPr wrap="square" rtlCol="0" anchor="ctr">
              <a:noAutofit/>
            </a:bodyPr>
            <a:lstStyle/>
            <a:p>
              <a:endParaRPr lang="en-US"/>
            </a:p>
          </p:txBody>
        </p:sp>
        <p:sp>
          <p:nvSpPr>
            <p:cNvPr id="163" name="Freeform: Shape 21">
              <a:extLst>
                <a:ext uri="{FF2B5EF4-FFF2-40B4-BE49-F238E27FC236}">
                  <a16:creationId xmlns:a16="http://schemas.microsoft.com/office/drawing/2014/main" id="{28D0CEF3-3DBC-0385-D3DD-272B19BCE327}"/>
                </a:ext>
              </a:extLst>
            </p:cNvPr>
            <p:cNvSpPr/>
            <p:nvPr/>
          </p:nvSpPr>
          <p:spPr>
            <a:xfrm>
              <a:off x="1811712" y="3192593"/>
              <a:ext cx="563752" cy="2010709"/>
            </a:xfrm>
            <a:custGeom>
              <a:avLst/>
              <a:gdLst>
                <a:gd name="connsiteX0" fmla="*/ 199868 w 411480"/>
                <a:gd name="connsiteY0" fmla="*/ 1391119 h 1467612"/>
                <a:gd name="connsiteX1" fmla="*/ 195067 w 411480"/>
                <a:gd name="connsiteY1" fmla="*/ 1363687 h 1467612"/>
                <a:gd name="connsiteX2" fmla="*/ 106599 w 411480"/>
                <a:gd name="connsiteY2" fmla="*/ 580503 h 1467612"/>
                <a:gd name="connsiteX3" fmla="*/ 102484 w 411480"/>
                <a:gd name="connsiteY3" fmla="*/ 569531 h 1467612"/>
                <a:gd name="connsiteX4" fmla="*/ 66822 w 411480"/>
                <a:gd name="connsiteY4" fmla="*/ 228002 h 1467612"/>
                <a:gd name="connsiteX5" fmla="*/ 22245 w 411480"/>
                <a:gd name="connsiteY5" fmla="*/ 130619 h 1467612"/>
                <a:gd name="connsiteX6" fmla="*/ 9901 w 411480"/>
                <a:gd name="connsiteY6" fmla="*/ 75069 h 1467612"/>
                <a:gd name="connsiteX7" fmla="*/ 54478 w 411480"/>
                <a:gd name="connsiteY7" fmla="*/ 6489 h 1467612"/>
                <a:gd name="connsiteX8" fmla="*/ 102484 w 411480"/>
                <a:gd name="connsiteY8" fmla="*/ 317 h 1467612"/>
                <a:gd name="connsiteX9" fmla="*/ 136774 w 411480"/>
                <a:gd name="connsiteY9" fmla="*/ 17462 h 1467612"/>
                <a:gd name="connsiteX10" fmla="*/ 162834 w 411480"/>
                <a:gd name="connsiteY10" fmla="*/ 51752 h 1467612"/>
                <a:gd name="connsiteX11" fmla="*/ 173121 w 411480"/>
                <a:gd name="connsiteY11" fmla="*/ 127875 h 1467612"/>
                <a:gd name="connsiteX12" fmla="*/ 173807 w 411480"/>
                <a:gd name="connsiteY12" fmla="*/ 157365 h 1467612"/>
                <a:gd name="connsiteX13" fmla="*/ 283535 w 411480"/>
                <a:gd name="connsiteY13" fmla="*/ 496836 h 1467612"/>
                <a:gd name="connsiteX14" fmla="*/ 404922 w 411480"/>
                <a:gd name="connsiteY14" fmla="*/ 1290307 h 1467612"/>
                <a:gd name="connsiteX15" fmla="*/ 408351 w 411480"/>
                <a:gd name="connsiteY15" fmla="*/ 1304023 h 1467612"/>
                <a:gd name="connsiteX16" fmla="*/ 363774 w 411480"/>
                <a:gd name="connsiteY16" fmla="*/ 1427467 h 1467612"/>
                <a:gd name="connsiteX17" fmla="*/ 272562 w 411480"/>
                <a:gd name="connsiteY17" fmla="*/ 1445297 h 1467612"/>
                <a:gd name="connsiteX18" fmla="*/ 199868 w 411480"/>
                <a:gd name="connsiteY18" fmla="*/ 1391119 h 146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480" h="1467612">
                  <a:moveTo>
                    <a:pt x="199868" y="1391119"/>
                  </a:moveTo>
                  <a:cubicBezTo>
                    <a:pt x="192324" y="1382890"/>
                    <a:pt x="195067" y="1373288"/>
                    <a:pt x="195067" y="1363687"/>
                  </a:cubicBezTo>
                  <a:cubicBezTo>
                    <a:pt x="194381" y="1099654"/>
                    <a:pt x="160777" y="839050"/>
                    <a:pt x="106599" y="580503"/>
                  </a:cubicBezTo>
                  <a:cubicBezTo>
                    <a:pt x="105913" y="577074"/>
                    <a:pt x="103856" y="573645"/>
                    <a:pt x="102484" y="569531"/>
                  </a:cubicBezTo>
                  <a:cubicBezTo>
                    <a:pt x="67508" y="457745"/>
                    <a:pt x="58593" y="343217"/>
                    <a:pt x="66822" y="228002"/>
                  </a:cubicBezTo>
                  <a:cubicBezTo>
                    <a:pt x="70251" y="182739"/>
                    <a:pt x="58593" y="154622"/>
                    <a:pt x="22245" y="130619"/>
                  </a:cubicBezTo>
                  <a:cubicBezTo>
                    <a:pt x="-4501" y="112788"/>
                    <a:pt x="-5187" y="103872"/>
                    <a:pt x="9901" y="75069"/>
                  </a:cubicBezTo>
                  <a:cubicBezTo>
                    <a:pt x="22931" y="51066"/>
                    <a:pt x="28418" y="22262"/>
                    <a:pt x="54478" y="6489"/>
                  </a:cubicBezTo>
                  <a:cubicBezTo>
                    <a:pt x="70251" y="1688"/>
                    <a:pt x="86711" y="5803"/>
                    <a:pt x="102484" y="317"/>
                  </a:cubicBezTo>
                  <a:cubicBezTo>
                    <a:pt x="117572" y="-1741"/>
                    <a:pt x="127859" y="6489"/>
                    <a:pt x="136774" y="17462"/>
                  </a:cubicBezTo>
                  <a:cubicBezTo>
                    <a:pt x="145689" y="28434"/>
                    <a:pt x="153233" y="40779"/>
                    <a:pt x="162834" y="51752"/>
                  </a:cubicBezTo>
                  <a:cubicBezTo>
                    <a:pt x="184094" y="75069"/>
                    <a:pt x="195067" y="99072"/>
                    <a:pt x="173121" y="127875"/>
                  </a:cubicBezTo>
                  <a:cubicBezTo>
                    <a:pt x="166263" y="136791"/>
                    <a:pt x="167635" y="147764"/>
                    <a:pt x="173807" y="157365"/>
                  </a:cubicBezTo>
                  <a:cubicBezTo>
                    <a:pt x="235529" y="262292"/>
                    <a:pt x="260904" y="378878"/>
                    <a:pt x="283535" y="496836"/>
                  </a:cubicBezTo>
                  <a:cubicBezTo>
                    <a:pt x="333599" y="759497"/>
                    <a:pt x="368574" y="1024902"/>
                    <a:pt x="404922" y="1290307"/>
                  </a:cubicBezTo>
                  <a:cubicBezTo>
                    <a:pt x="405608" y="1295107"/>
                    <a:pt x="407665" y="1299222"/>
                    <a:pt x="408351" y="1304023"/>
                  </a:cubicBezTo>
                  <a:cubicBezTo>
                    <a:pt x="423438" y="1356143"/>
                    <a:pt x="389148" y="1390433"/>
                    <a:pt x="363774" y="1427467"/>
                  </a:cubicBezTo>
                  <a:cubicBezTo>
                    <a:pt x="327426" y="1482331"/>
                    <a:pt x="326741" y="1483016"/>
                    <a:pt x="272562" y="1445297"/>
                  </a:cubicBezTo>
                  <a:cubicBezTo>
                    <a:pt x="247188" y="1428838"/>
                    <a:pt x="217698" y="1417180"/>
                    <a:pt x="199868" y="1391119"/>
                  </a:cubicBezTo>
                  <a:close/>
                </a:path>
              </a:pathLst>
            </a:custGeom>
            <a:solidFill>
              <a:schemeClr val="tx1"/>
            </a:solidFill>
            <a:ln w="6854" cap="flat">
              <a:noFill/>
              <a:prstDash val="solid"/>
              <a:miter/>
            </a:ln>
          </p:spPr>
          <p:txBody>
            <a:bodyPr rtlCol="0" anchor="ctr"/>
            <a:lstStyle/>
            <a:p>
              <a:endParaRPr lang="en-US"/>
            </a:p>
          </p:txBody>
        </p:sp>
        <p:sp>
          <p:nvSpPr>
            <p:cNvPr id="164" name="Freeform: Shape 22">
              <a:extLst>
                <a:ext uri="{FF2B5EF4-FFF2-40B4-BE49-F238E27FC236}">
                  <a16:creationId xmlns:a16="http://schemas.microsoft.com/office/drawing/2014/main" id="{58F580FF-A5DE-2C16-0ADE-F05554A35C4B}"/>
                </a:ext>
              </a:extLst>
            </p:cNvPr>
            <p:cNvSpPr/>
            <p:nvPr/>
          </p:nvSpPr>
          <p:spPr>
            <a:xfrm>
              <a:off x="352010" y="4074356"/>
              <a:ext cx="1296625" cy="1540916"/>
            </a:xfrm>
            <a:custGeom>
              <a:avLst/>
              <a:gdLst>
                <a:gd name="connsiteX0" fmla="*/ 0 w 946404"/>
                <a:gd name="connsiteY0" fmla="*/ 0 h 1124712"/>
                <a:gd name="connsiteX1" fmla="*/ 542468 w 946404"/>
                <a:gd name="connsiteY1" fmla="*/ 139903 h 1124712"/>
                <a:gd name="connsiteX2" fmla="*/ 951890 w 946404"/>
                <a:gd name="connsiteY2" fmla="*/ 1126770 h 1124712"/>
                <a:gd name="connsiteX3" fmla="*/ 432740 w 946404"/>
                <a:gd name="connsiteY3" fmla="*/ 1010869 h 1124712"/>
              </a:gdLst>
              <a:ahLst/>
              <a:cxnLst>
                <a:cxn ang="0">
                  <a:pos x="connsiteX0" y="connsiteY0"/>
                </a:cxn>
                <a:cxn ang="0">
                  <a:pos x="connsiteX1" y="connsiteY1"/>
                </a:cxn>
                <a:cxn ang="0">
                  <a:pos x="connsiteX2" y="connsiteY2"/>
                </a:cxn>
                <a:cxn ang="0">
                  <a:pos x="connsiteX3" y="connsiteY3"/>
                </a:cxn>
              </a:cxnLst>
              <a:rect l="l" t="t" r="r" b="b"/>
              <a:pathLst>
                <a:path w="946404" h="1124712">
                  <a:moveTo>
                    <a:pt x="0" y="0"/>
                  </a:moveTo>
                  <a:lnTo>
                    <a:pt x="542468" y="139903"/>
                  </a:lnTo>
                  <a:lnTo>
                    <a:pt x="951890" y="1126770"/>
                  </a:lnTo>
                  <a:lnTo>
                    <a:pt x="432740" y="1010869"/>
                  </a:lnTo>
                  <a:close/>
                </a:path>
              </a:pathLst>
            </a:custGeom>
            <a:solidFill>
              <a:schemeClr val="tx1"/>
            </a:solidFill>
            <a:ln w="6854" cap="flat">
              <a:noFill/>
              <a:prstDash val="solid"/>
              <a:miter/>
            </a:ln>
          </p:spPr>
          <p:txBody>
            <a:bodyPr rtlCol="0" anchor="ctr"/>
            <a:lstStyle/>
            <a:p>
              <a:endParaRPr lang="en-US"/>
            </a:p>
          </p:txBody>
        </p:sp>
        <p:sp>
          <p:nvSpPr>
            <p:cNvPr id="165" name="Freeform: Shape 23">
              <a:extLst>
                <a:ext uri="{FF2B5EF4-FFF2-40B4-BE49-F238E27FC236}">
                  <a16:creationId xmlns:a16="http://schemas.microsoft.com/office/drawing/2014/main" id="{8BB8678A-D59F-B0F4-E9DE-973388CA4CEE}"/>
                </a:ext>
              </a:extLst>
            </p:cNvPr>
            <p:cNvSpPr/>
            <p:nvPr/>
          </p:nvSpPr>
          <p:spPr>
            <a:xfrm>
              <a:off x="900726" y="4670438"/>
              <a:ext cx="638917" cy="591937"/>
            </a:xfrm>
            <a:custGeom>
              <a:avLst/>
              <a:gdLst>
                <a:gd name="connsiteX0" fmla="*/ 59665 w 466344"/>
                <a:gd name="connsiteY0" fmla="*/ 140307 h 432054"/>
                <a:gd name="connsiteX1" fmla="*/ 117958 w 466344"/>
                <a:gd name="connsiteY1" fmla="*/ 63498 h 432054"/>
                <a:gd name="connsiteX2" fmla="*/ 304495 w 466344"/>
                <a:gd name="connsiteY2" fmla="*/ 27836 h 432054"/>
                <a:gd name="connsiteX3" fmla="*/ 301066 w 466344"/>
                <a:gd name="connsiteY3" fmla="*/ 74470 h 432054"/>
                <a:gd name="connsiteX4" fmla="*/ 330556 w 466344"/>
                <a:gd name="connsiteY4" fmla="*/ 70356 h 432054"/>
                <a:gd name="connsiteX5" fmla="*/ 378562 w 466344"/>
                <a:gd name="connsiteY5" fmla="*/ 77899 h 432054"/>
                <a:gd name="connsiteX6" fmla="*/ 393649 w 466344"/>
                <a:gd name="connsiteY6" fmla="*/ 121105 h 432054"/>
                <a:gd name="connsiteX7" fmla="*/ 426568 w 466344"/>
                <a:gd name="connsiteY7" fmla="*/ 150594 h 432054"/>
                <a:gd name="connsiteX8" fmla="*/ 433426 w 466344"/>
                <a:gd name="connsiteY8" fmla="*/ 194485 h 432054"/>
                <a:gd name="connsiteX9" fmla="*/ 453314 w 466344"/>
                <a:gd name="connsiteY9" fmla="*/ 217803 h 432054"/>
                <a:gd name="connsiteX10" fmla="*/ 452628 w 466344"/>
                <a:gd name="connsiteY10" fmla="*/ 269923 h 432054"/>
                <a:gd name="connsiteX11" fmla="*/ 466344 w 466344"/>
                <a:gd name="connsiteY11" fmla="*/ 304899 h 432054"/>
                <a:gd name="connsiteX12" fmla="*/ 439598 w 466344"/>
                <a:gd name="connsiteY12" fmla="*/ 359077 h 432054"/>
                <a:gd name="connsiteX13" fmla="*/ 362102 w 466344"/>
                <a:gd name="connsiteY13" fmla="*/ 393367 h 432054"/>
                <a:gd name="connsiteX14" fmla="*/ 202311 w 466344"/>
                <a:gd name="connsiteY14" fmla="*/ 436573 h 432054"/>
                <a:gd name="connsiteX15" fmla="*/ 128930 w 466344"/>
                <a:gd name="connsiteY15" fmla="*/ 434515 h 432054"/>
                <a:gd name="connsiteX16" fmla="*/ 52807 w 466344"/>
                <a:gd name="connsiteY16" fmla="*/ 436573 h 432054"/>
                <a:gd name="connsiteX17" fmla="*/ 4115 w 466344"/>
                <a:gd name="connsiteY17" fmla="*/ 409827 h 432054"/>
                <a:gd name="connsiteX18" fmla="*/ 0 w 466344"/>
                <a:gd name="connsiteY18" fmla="*/ 354277 h 432054"/>
                <a:gd name="connsiteX19" fmla="*/ 23317 w 466344"/>
                <a:gd name="connsiteY19" fmla="*/ 191742 h 432054"/>
                <a:gd name="connsiteX20" fmla="*/ 59665 w 466344"/>
                <a:gd name="connsiteY20" fmla="*/ 140307 h 43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 h="432054">
                  <a:moveTo>
                    <a:pt x="59665" y="140307"/>
                  </a:moveTo>
                  <a:cubicBezTo>
                    <a:pt x="78867" y="114933"/>
                    <a:pt x="90526" y="87501"/>
                    <a:pt x="117958" y="63498"/>
                  </a:cubicBezTo>
                  <a:cubicBezTo>
                    <a:pt x="205740" y="-282"/>
                    <a:pt x="235915" y="-22913"/>
                    <a:pt x="304495" y="27836"/>
                  </a:cubicBezTo>
                  <a:cubicBezTo>
                    <a:pt x="323698" y="47038"/>
                    <a:pt x="298323" y="72413"/>
                    <a:pt x="301066" y="74470"/>
                  </a:cubicBezTo>
                  <a:cubicBezTo>
                    <a:pt x="305181" y="83386"/>
                    <a:pt x="311353" y="72413"/>
                    <a:pt x="330556" y="70356"/>
                  </a:cubicBezTo>
                  <a:cubicBezTo>
                    <a:pt x="347701" y="68298"/>
                    <a:pt x="366903" y="66927"/>
                    <a:pt x="378562" y="77899"/>
                  </a:cubicBezTo>
                  <a:cubicBezTo>
                    <a:pt x="395707" y="92987"/>
                    <a:pt x="384048" y="99845"/>
                    <a:pt x="393649" y="121105"/>
                  </a:cubicBezTo>
                  <a:cubicBezTo>
                    <a:pt x="402565" y="139621"/>
                    <a:pt x="414909" y="126591"/>
                    <a:pt x="426568" y="150594"/>
                  </a:cubicBezTo>
                  <a:cubicBezTo>
                    <a:pt x="436169" y="170482"/>
                    <a:pt x="427253" y="178026"/>
                    <a:pt x="433426" y="194485"/>
                  </a:cubicBezTo>
                  <a:cubicBezTo>
                    <a:pt x="437540" y="204087"/>
                    <a:pt x="446456" y="203401"/>
                    <a:pt x="453314" y="217803"/>
                  </a:cubicBezTo>
                  <a:cubicBezTo>
                    <a:pt x="460172" y="232204"/>
                    <a:pt x="447142" y="253464"/>
                    <a:pt x="452628" y="269923"/>
                  </a:cubicBezTo>
                  <a:cubicBezTo>
                    <a:pt x="458114" y="285011"/>
                    <a:pt x="460858" y="292555"/>
                    <a:pt x="466344" y="304899"/>
                  </a:cubicBezTo>
                  <a:cubicBezTo>
                    <a:pt x="473202" y="320673"/>
                    <a:pt x="454000" y="351534"/>
                    <a:pt x="439598" y="359077"/>
                  </a:cubicBezTo>
                  <a:cubicBezTo>
                    <a:pt x="429311" y="364564"/>
                    <a:pt x="379247" y="384452"/>
                    <a:pt x="362102" y="393367"/>
                  </a:cubicBezTo>
                  <a:cubicBezTo>
                    <a:pt x="316840" y="422857"/>
                    <a:pt x="246888" y="437259"/>
                    <a:pt x="202311" y="436573"/>
                  </a:cubicBezTo>
                  <a:cubicBezTo>
                    <a:pt x="183794" y="434515"/>
                    <a:pt x="138532" y="436573"/>
                    <a:pt x="128930" y="434515"/>
                  </a:cubicBezTo>
                  <a:cubicBezTo>
                    <a:pt x="96698" y="431086"/>
                    <a:pt x="85039" y="441373"/>
                    <a:pt x="52807" y="436573"/>
                  </a:cubicBezTo>
                  <a:cubicBezTo>
                    <a:pt x="34976" y="433830"/>
                    <a:pt x="6858" y="426972"/>
                    <a:pt x="4115" y="409827"/>
                  </a:cubicBezTo>
                  <a:cubicBezTo>
                    <a:pt x="2057" y="398854"/>
                    <a:pt x="0" y="365250"/>
                    <a:pt x="0" y="354277"/>
                  </a:cubicBezTo>
                  <a:cubicBezTo>
                    <a:pt x="2057" y="299413"/>
                    <a:pt x="5486" y="243863"/>
                    <a:pt x="23317" y="191742"/>
                  </a:cubicBezTo>
                  <a:cubicBezTo>
                    <a:pt x="31547" y="171854"/>
                    <a:pt x="42520" y="153337"/>
                    <a:pt x="59665" y="140307"/>
                  </a:cubicBezTo>
                  <a:close/>
                </a:path>
              </a:pathLst>
            </a:custGeom>
            <a:solidFill>
              <a:srgbClr val="FECBA3"/>
            </a:solidFill>
            <a:ln w="6350" cap="flat">
              <a:noFill/>
              <a:prstDash val="solid"/>
              <a:miter/>
            </a:ln>
          </p:spPr>
          <p:txBody>
            <a:bodyPr rtlCol="0" anchor="ctr"/>
            <a:lstStyle/>
            <a:p>
              <a:endParaRPr lang="en-US"/>
            </a:p>
          </p:txBody>
        </p:sp>
        <p:sp>
          <p:nvSpPr>
            <p:cNvPr id="166" name="Freeform: Shape 24">
              <a:extLst>
                <a:ext uri="{FF2B5EF4-FFF2-40B4-BE49-F238E27FC236}">
                  <a16:creationId xmlns:a16="http://schemas.microsoft.com/office/drawing/2014/main" id="{CEA0426D-254B-F7C5-80C1-0965E9B9B900}"/>
                </a:ext>
              </a:extLst>
            </p:cNvPr>
            <p:cNvSpPr/>
            <p:nvPr/>
          </p:nvSpPr>
          <p:spPr>
            <a:xfrm>
              <a:off x="715858" y="4861271"/>
              <a:ext cx="366437" cy="507376"/>
            </a:xfrm>
            <a:custGeom>
              <a:avLst/>
              <a:gdLst>
                <a:gd name="connsiteX0" fmla="*/ 270724 w 267462"/>
                <a:gd name="connsiteY0" fmla="*/ 295913 h 370332"/>
                <a:gd name="connsiteX1" fmla="*/ 177455 w 267462"/>
                <a:gd name="connsiteY1" fmla="*/ 338432 h 370332"/>
                <a:gd name="connsiteX2" fmla="*/ 126706 w 267462"/>
                <a:gd name="connsiteY2" fmla="*/ 356263 h 370332"/>
                <a:gd name="connsiteX3" fmla="*/ 104760 w 267462"/>
                <a:gd name="connsiteY3" fmla="*/ 362435 h 370332"/>
                <a:gd name="connsiteX4" fmla="*/ 40981 w 267462"/>
                <a:gd name="connsiteY4" fmla="*/ 331574 h 370332"/>
                <a:gd name="connsiteX5" fmla="*/ 3262 w 267462"/>
                <a:gd name="connsiteY5" fmla="*/ 53825 h 370332"/>
                <a:gd name="connsiteX6" fmla="*/ 97902 w 267462"/>
                <a:gd name="connsiteY6" fmla="*/ 16106 h 370332"/>
                <a:gd name="connsiteX7" fmla="*/ 194600 w 267462"/>
                <a:gd name="connsiteY7" fmla="*/ 1019 h 370332"/>
                <a:gd name="connsiteX8" fmla="*/ 169911 w 267462"/>
                <a:gd name="connsiteY8" fmla="*/ 48339 h 370332"/>
                <a:gd name="connsiteX9" fmla="*/ 190485 w 267462"/>
                <a:gd name="connsiteY9" fmla="*/ 273281 h 370332"/>
                <a:gd name="connsiteX10" fmla="*/ 208316 w 267462"/>
                <a:gd name="connsiteY10" fmla="*/ 290426 h 370332"/>
                <a:gd name="connsiteX11" fmla="*/ 270724 w 267462"/>
                <a:gd name="connsiteY11" fmla="*/ 295913 h 3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62" h="370332">
                  <a:moveTo>
                    <a:pt x="270724" y="295913"/>
                  </a:moveTo>
                  <a:cubicBezTo>
                    <a:pt x="236434" y="325402"/>
                    <a:pt x="211059" y="326774"/>
                    <a:pt x="177455" y="338432"/>
                  </a:cubicBezTo>
                  <a:cubicBezTo>
                    <a:pt x="160310" y="344604"/>
                    <a:pt x="143851" y="350091"/>
                    <a:pt x="126706" y="356263"/>
                  </a:cubicBezTo>
                  <a:cubicBezTo>
                    <a:pt x="119162" y="358320"/>
                    <a:pt x="112304" y="360378"/>
                    <a:pt x="104760" y="362435"/>
                  </a:cubicBezTo>
                  <a:cubicBezTo>
                    <a:pt x="56754" y="378209"/>
                    <a:pt x="58811" y="377523"/>
                    <a:pt x="40981" y="331574"/>
                  </a:cubicBezTo>
                  <a:cubicBezTo>
                    <a:pt x="-4968" y="214988"/>
                    <a:pt x="-2911" y="158753"/>
                    <a:pt x="3262" y="53825"/>
                  </a:cubicBezTo>
                  <a:cubicBezTo>
                    <a:pt x="13549" y="41481"/>
                    <a:pt x="74585" y="22964"/>
                    <a:pt x="97902" y="16106"/>
                  </a:cubicBezTo>
                  <a:cubicBezTo>
                    <a:pt x="129449" y="18849"/>
                    <a:pt x="172654" y="-5154"/>
                    <a:pt x="194600" y="1019"/>
                  </a:cubicBezTo>
                  <a:cubicBezTo>
                    <a:pt x="180884" y="20907"/>
                    <a:pt x="175397" y="31194"/>
                    <a:pt x="169911" y="48339"/>
                  </a:cubicBezTo>
                  <a:cubicBezTo>
                    <a:pt x="147965" y="114861"/>
                    <a:pt x="181570" y="203330"/>
                    <a:pt x="190485" y="273281"/>
                  </a:cubicBezTo>
                  <a:cubicBezTo>
                    <a:pt x="191857" y="285626"/>
                    <a:pt x="197343" y="288369"/>
                    <a:pt x="208316" y="290426"/>
                  </a:cubicBezTo>
                  <a:cubicBezTo>
                    <a:pt x="242606" y="296598"/>
                    <a:pt x="236434" y="289740"/>
                    <a:pt x="270724" y="295913"/>
                  </a:cubicBezTo>
                  <a:close/>
                </a:path>
              </a:pathLst>
            </a:custGeom>
            <a:solidFill>
              <a:srgbClr val="03C9CA"/>
            </a:solidFill>
            <a:ln w="6854" cap="flat">
              <a:noFill/>
              <a:prstDash val="solid"/>
              <a:miter/>
            </a:ln>
          </p:spPr>
          <p:txBody>
            <a:bodyPr rtlCol="0" anchor="ctr"/>
            <a:lstStyle/>
            <a:p>
              <a:endParaRPr lang="en-US"/>
            </a:p>
          </p:txBody>
        </p:sp>
        <p:sp>
          <p:nvSpPr>
            <p:cNvPr id="167" name="Freeform: Shape 25">
              <a:extLst>
                <a:ext uri="{FF2B5EF4-FFF2-40B4-BE49-F238E27FC236}">
                  <a16:creationId xmlns:a16="http://schemas.microsoft.com/office/drawing/2014/main" id="{E54C9E1B-9FF1-2BE4-7222-C155F2405D37}"/>
                </a:ext>
              </a:extLst>
            </p:cNvPr>
            <p:cNvSpPr/>
            <p:nvPr/>
          </p:nvSpPr>
          <p:spPr>
            <a:xfrm>
              <a:off x="1380709" y="3883065"/>
              <a:ext cx="253688" cy="253688"/>
            </a:xfrm>
            <a:custGeom>
              <a:avLst/>
              <a:gdLst>
                <a:gd name="connsiteX0" fmla="*/ 64571 w 185166"/>
                <a:gd name="connsiteY0" fmla="*/ 1778 h 185166"/>
                <a:gd name="connsiteX1" fmla="*/ 135208 w 185166"/>
                <a:gd name="connsiteY1" fmla="*/ 14122 h 185166"/>
                <a:gd name="connsiteX2" fmla="*/ 183214 w 185166"/>
                <a:gd name="connsiteY2" fmla="*/ 116306 h 185166"/>
                <a:gd name="connsiteX3" fmla="*/ 95432 w 185166"/>
                <a:gd name="connsiteY3" fmla="*/ 189001 h 185166"/>
                <a:gd name="connsiteX4" fmla="*/ 3535 w 185166"/>
                <a:gd name="connsiteY4" fmla="*/ 121107 h 185166"/>
                <a:gd name="connsiteX5" fmla="*/ 47426 w 185166"/>
                <a:gd name="connsiteY5" fmla="*/ 12751 h 185166"/>
                <a:gd name="connsiteX6" fmla="*/ 64571 w 185166"/>
                <a:gd name="connsiteY6" fmla="*/ 1778 h 18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 h="185166">
                  <a:moveTo>
                    <a:pt x="64571" y="1778"/>
                  </a:moveTo>
                  <a:cubicBezTo>
                    <a:pt x="98175" y="406"/>
                    <a:pt x="107776" y="-5080"/>
                    <a:pt x="135208" y="14122"/>
                  </a:cubicBezTo>
                  <a:cubicBezTo>
                    <a:pt x="176356" y="37439"/>
                    <a:pt x="193501" y="74473"/>
                    <a:pt x="183214" y="116306"/>
                  </a:cubicBezTo>
                  <a:cubicBezTo>
                    <a:pt x="172927" y="158826"/>
                    <a:pt x="137952" y="187630"/>
                    <a:pt x="95432" y="189001"/>
                  </a:cubicBezTo>
                  <a:cubicBezTo>
                    <a:pt x="53598" y="190373"/>
                    <a:pt x="15193" y="162255"/>
                    <a:pt x="3535" y="121107"/>
                  </a:cubicBezTo>
                  <a:cubicBezTo>
                    <a:pt x="-8124" y="79273"/>
                    <a:pt x="9707" y="36754"/>
                    <a:pt x="47426" y="12751"/>
                  </a:cubicBezTo>
                  <a:cubicBezTo>
                    <a:pt x="52912" y="9322"/>
                    <a:pt x="54284" y="4521"/>
                    <a:pt x="64571" y="1778"/>
                  </a:cubicBezTo>
                  <a:close/>
                </a:path>
              </a:pathLst>
            </a:custGeom>
            <a:solidFill>
              <a:srgbClr val="0E0404"/>
            </a:solidFill>
            <a:ln w="6854" cap="flat">
              <a:noFill/>
              <a:prstDash val="solid"/>
              <a:miter/>
            </a:ln>
          </p:spPr>
          <p:txBody>
            <a:bodyPr rtlCol="0" anchor="ctr"/>
            <a:lstStyle/>
            <a:p>
              <a:endParaRPr lang="en-US"/>
            </a:p>
          </p:txBody>
        </p:sp>
        <p:sp>
          <p:nvSpPr>
            <p:cNvPr id="168" name="Freeform: Shape 26">
              <a:extLst>
                <a:ext uri="{FF2B5EF4-FFF2-40B4-BE49-F238E27FC236}">
                  <a16:creationId xmlns:a16="http://schemas.microsoft.com/office/drawing/2014/main" id="{C35DD3F2-C2F4-C6C8-15A0-7AD539BEB1E6}"/>
                </a:ext>
              </a:extLst>
            </p:cNvPr>
            <p:cNvSpPr/>
            <p:nvPr/>
          </p:nvSpPr>
          <p:spPr>
            <a:xfrm>
              <a:off x="1416559" y="3924007"/>
              <a:ext cx="178522" cy="178522"/>
            </a:xfrm>
            <a:custGeom>
              <a:avLst/>
              <a:gdLst>
                <a:gd name="connsiteX0" fmla="*/ 132359 w 130302"/>
                <a:gd name="connsiteY0" fmla="*/ 65163 h 130302"/>
                <a:gd name="connsiteX1" fmla="*/ 65151 w 130302"/>
                <a:gd name="connsiteY1" fmla="*/ 132371 h 130302"/>
                <a:gd name="connsiteX2" fmla="*/ 0 w 130302"/>
                <a:gd name="connsiteY2" fmla="*/ 66535 h 130302"/>
                <a:gd name="connsiteX3" fmla="*/ 64465 w 130302"/>
                <a:gd name="connsiteY3" fmla="*/ 12 h 130302"/>
                <a:gd name="connsiteX4" fmla="*/ 132359 w 130302"/>
                <a:gd name="connsiteY4" fmla="*/ 65163 h 13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 h="130302">
                  <a:moveTo>
                    <a:pt x="132359" y="65163"/>
                  </a:moveTo>
                  <a:cubicBezTo>
                    <a:pt x="132359" y="102196"/>
                    <a:pt x="101498" y="133057"/>
                    <a:pt x="65151" y="132371"/>
                  </a:cubicBezTo>
                  <a:cubicBezTo>
                    <a:pt x="29489" y="131686"/>
                    <a:pt x="0" y="102196"/>
                    <a:pt x="0" y="66535"/>
                  </a:cubicBezTo>
                  <a:cubicBezTo>
                    <a:pt x="0" y="30187"/>
                    <a:pt x="28118" y="698"/>
                    <a:pt x="64465" y="12"/>
                  </a:cubicBezTo>
                  <a:cubicBezTo>
                    <a:pt x="102184" y="-674"/>
                    <a:pt x="132359" y="28130"/>
                    <a:pt x="132359" y="65163"/>
                  </a:cubicBezTo>
                  <a:close/>
                </a:path>
              </a:pathLst>
            </a:custGeom>
            <a:solidFill>
              <a:schemeClr val="bg1"/>
            </a:solidFill>
            <a:ln w="6854" cap="flat">
              <a:noFill/>
              <a:prstDash val="solid"/>
              <a:miter/>
            </a:ln>
          </p:spPr>
          <p:txBody>
            <a:bodyPr rtlCol="0" anchor="ctr"/>
            <a:lstStyle/>
            <a:p>
              <a:endParaRPr lang="en-US"/>
            </a:p>
          </p:txBody>
        </p:sp>
        <p:sp>
          <p:nvSpPr>
            <p:cNvPr id="169" name="Freeform: Shape 27">
              <a:extLst>
                <a:ext uri="{FF2B5EF4-FFF2-40B4-BE49-F238E27FC236}">
                  <a16:creationId xmlns:a16="http://schemas.microsoft.com/office/drawing/2014/main" id="{FA41D97D-6AD8-8D7E-6806-A6B38678C1A0}"/>
                </a:ext>
              </a:extLst>
            </p:cNvPr>
            <p:cNvSpPr/>
            <p:nvPr/>
          </p:nvSpPr>
          <p:spPr>
            <a:xfrm>
              <a:off x="1354548" y="2787128"/>
              <a:ext cx="150332" cy="1108708"/>
            </a:xfrm>
            <a:custGeom>
              <a:avLst/>
              <a:gdLst>
                <a:gd name="connsiteX0" fmla="*/ 95326 w 109728"/>
                <a:gd name="connsiteY0" fmla="*/ 43205 h 809244"/>
                <a:gd name="connsiteX1" fmla="*/ 66523 w 109728"/>
                <a:gd name="connsiteY1" fmla="*/ 86411 h 809244"/>
                <a:gd name="connsiteX2" fmla="*/ 28804 w 109728"/>
                <a:gd name="connsiteY2" fmla="*/ 237287 h 809244"/>
                <a:gd name="connsiteX3" fmla="*/ 65837 w 109728"/>
                <a:gd name="connsiteY3" fmla="*/ 595274 h 809244"/>
                <a:gd name="connsiteX4" fmla="*/ 111100 w 109728"/>
                <a:gd name="connsiteY4" fmla="*/ 800329 h 809244"/>
                <a:gd name="connsiteX5" fmla="*/ 80924 w 109728"/>
                <a:gd name="connsiteY5" fmla="*/ 801700 h 809244"/>
                <a:gd name="connsiteX6" fmla="*/ 0 w 109728"/>
                <a:gd name="connsiteY6" fmla="*/ 265405 h 809244"/>
                <a:gd name="connsiteX7" fmla="*/ 100813 w 109728"/>
                <a:gd name="connsiteY7" fmla="*/ 0 h 809244"/>
                <a:gd name="connsiteX8" fmla="*/ 95326 w 109728"/>
                <a:gd name="connsiteY8" fmla="*/ 43205 h 8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 h="809244">
                  <a:moveTo>
                    <a:pt x="95326" y="43205"/>
                  </a:moveTo>
                  <a:cubicBezTo>
                    <a:pt x="81610" y="58979"/>
                    <a:pt x="77495" y="70637"/>
                    <a:pt x="66523" y="86411"/>
                  </a:cubicBezTo>
                  <a:cubicBezTo>
                    <a:pt x="36347" y="133731"/>
                    <a:pt x="28804" y="184480"/>
                    <a:pt x="28804" y="237287"/>
                  </a:cubicBezTo>
                  <a:cubicBezTo>
                    <a:pt x="29489" y="357988"/>
                    <a:pt x="43891" y="477317"/>
                    <a:pt x="65837" y="595274"/>
                  </a:cubicBezTo>
                  <a:cubicBezTo>
                    <a:pt x="77495" y="659054"/>
                    <a:pt x="99441" y="736549"/>
                    <a:pt x="111100" y="800329"/>
                  </a:cubicBezTo>
                  <a:cubicBezTo>
                    <a:pt x="113843" y="816102"/>
                    <a:pt x="93269" y="817474"/>
                    <a:pt x="80924" y="801700"/>
                  </a:cubicBezTo>
                  <a:cubicBezTo>
                    <a:pt x="43891" y="624764"/>
                    <a:pt x="0" y="448513"/>
                    <a:pt x="0" y="265405"/>
                  </a:cubicBezTo>
                  <a:cubicBezTo>
                    <a:pt x="0" y="166649"/>
                    <a:pt x="23317" y="70637"/>
                    <a:pt x="100813" y="0"/>
                  </a:cubicBezTo>
                  <a:cubicBezTo>
                    <a:pt x="100127" y="16459"/>
                    <a:pt x="96698" y="31547"/>
                    <a:pt x="95326" y="43205"/>
                  </a:cubicBezTo>
                  <a:close/>
                </a:path>
              </a:pathLst>
            </a:custGeom>
            <a:solidFill>
              <a:schemeClr val="tx1"/>
            </a:solidFill>
            <a:ln w="6854" cap="flat">
              <a:noFill/>
              <a:prstDash val="solid"/>
              <a:miter/>
            </a:ln>
          </p:spPr>
          <p:txBody>
            <a:bodyPr rtlCol="0" anchor="ctr"/>
            <a:lstStyle/>
            <a:p>
              <a:endParaRPr lang="en-US"/>
            </a:p>
          </p:txBody>
        </p:sp>
        <p:sp>
          <p:nvSpPr>
            <p:cNvPr id="170" name="Freeform: Shape 28">
              <a:extLst>
                <a:ext uri="{FF2B5EF4-FFF2-40B4-BE49-F238E27FC236}">
                  <a16:creationId xmlns:a16="http://schemas.microsoft.com/office/drawing/2014/main" id="{F87921F4-C678-9E31-905B-E279A20670CE}"/>
                </a:ext>
              </a:extLst>
            </p:cNvPr>
            <p:cNvSpPr/>
            <p:nvPr/>
          </p:nvSpPr>
          <p:spPr>
            <a:xfrm>
              <a:off x="2108762" y="2980681"/>
              <a:ext cx="479188" cy="610730"/>
            </a:xfrm>
            <a:custGeom>
              <a:avLst/>
              <a:gdLst>
                <a:gd name="connsiteX0" fmla="*/ 196 w 349758"/>
                <a:gd name="connsiteY0" fmla="*/ 0 h 445770"/>
                <a:gd name="connsiteX1" fmla="*/ 119525 w 349758"/>
                <a:gd name="connsiteY1" fmla="*/ 109042 h 445770"/>
                <a:gd name="connsiteX2" fmla="*/ 153815 w 349758"/>
                <a:gd name="connsiteY2" fmla="*/ 161163 h 445770"/>
                <a:gd name="connsiteX3" fmla="*/ 181247 w 349758"/>
                <a:gd name="connsiteY3" fmla="*/ 189967 h 445770"/>
                <a:gd name="connsiteX4" fmla="*/ 226510 w 349758"/>
                <a:gd name="connsiteY4" fmla="*/ 200254 h 445770"/>
                <a:gd name="connsiteX5" fmla="*/ 293033 w 349758"/>
                <a:gd name="connsiteY5" fmla="*/ 270891 h 445770"/>
                <a:gd name="connsiteX6" fmla="*/ 351326 w 349758"/>
                <a:gd name="connsiteY6" fmla="*/ 407365 h 445770"/>
                <a:gd name="connsiteX7" fmla="*/ 333495 w 349758"/>
                <a:gd name="connsiteY7" fmla="*/ 425196 h 445770"/>
                <a:gd name="connsiteX8" fmla="*/ 274516 w 349758"/>
                <a:gd name="connsiteY8" fmla="*/ 291465 h 445770"/>
                <a:gd name="connsiteX9" fmla="*/ 197707 w 349758"/>
                <a:gd name="connsiteY9" fmla="*/ 216027 h 445770"/>
                <a:gd name="connsiteX10" fmla="*/ 146957 w 349758"/>
                <a:gd name="connsiteY10" fmla="*/ 228371 h 445770"/>
                <a:gd name="connsiteX11" fmla="*/ 101009 w 349758"/>
                <a:gd name="connsiteY11" fmla="*/ 369646 h 445770"/>
                <a:gd name="connsiteX12" fmla="*/ 114725 w 349758"/>
                <a:gd name="connsiteY12" fmla="*/ 447142 h 445770"/>
                <a:gd name="connsiteX13" fmla="*/ 92779 w 349758"/>
                <a:gd name="connsiteY13" fmla="*/ 445770 h 445770"/>
                <a:gd name="connsiteX14" fmla="*/ 71519 w 349758"/>
                <a:gd name="connsiteY14" fmla="*/ 350444 h 445770"/>
                <a:gd name="connsiteX15" fmla="*/ 132556 w 349758"/>
                <a:gd name="connsiteY15" fmla="*/ 205054 h 445770"/>
                <a:gd name="connsiteX16" fmla="*/ 128441 w 349758"/>
                <a:gd name="connsiteY16" fmla="*/ 176251 h 445770"/>
                <a:gd name="connsiteX17" fmla="*/ 107181 w 349758"/>
                <a:gd name="connsiteY17" fmla="*/ 137846 h 445770"/>
                <a:gd name="connsiteX18" fmla="*/ 35858 w 349758"/>
                <a:gd name="connsiteY18" fmla="*/ 63779 h 445770"/>
                <a:gd name="connsiteX19" fmla="*/ 7740 w 349758"/>
                <a:gd name="connsiteY19" fmla="*/ 38405 h 445770"/>
                <a:gd name="connsiteX20" fmla="*/ 196 w 349758"/>
                <a:gd name="connsiteY20" fmla="*/ 0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758" h="445770">
                  <a:moveTo>
                    <a:pt x="196" y="0"/>
                  </a:moveTo>
                  <a:cubicBezTo>
                    <a:pt x="30371" y="22631"/>
                    <a:pt x="85921" y="64465"/>
                    <a:pt x="119525" y="109042"/>
                  </a:cubicBezTo>
                  <a:cubicBezTo>
                    <a:pt x="119525" y="109042"/>
                    <a:pt x="142843" y="142646"/>
                    <a:pt x="153815" y="161163"/>
                  </a:cubicBezTo>
                  <a:cubicBezTo>
                    <a:pt x="162731" y="175565"/>
                    <a:pt x="163417" y="191338"/>
                    <a:pt x="181247" y="189967"/>
                  </a:cubicBezTo>
                  <a:cubicBezTo>
                    <a:pt x="197707" y="191338"/>
                    <a:pt x="216223" y="196139"/>
                    <a:pt x="226510" y="200254"/>
                  </a:cubicBezTo>
                  <a:cubicBezTo>
                    <a:pt x="256685" y="212598"/>
                    <a:pt x="280003" y="246888"/>
                    <a:pt x="293033" y="270891"/>
                  </a:cubicBezTo>
                  <a:cubicBezTo>
                    <a:pt x="317036" y="315468"/>
                    <a:pt x="335553" y="359359"/>
                    <a:pt x="351326" y="407365"/>
                  </a:cubicBezTo>
                  <a:cubicBezTo>
                    <a:pt x="352012" y="420395"/>
                    <a:pt x="346525" y="426568"/>
                    <a:pt x="333495" y="425196"/>
                  </a:cubicBezTo>
                  <a:cubicBezTo>
                    <a:pt x="310178" y="379933"/>
                    <a:pt x="304006" y="343586"/>
                    <a:pt x="274516" y="291465"/>
                  </a:cubicBezTo>
                  <a:cubicBezTo>
                    <a:pt x="258057" y="265405"/>
                    <a:pt x="248456" y="226314"/>
                    <a:pt x="197707" y="216027"/>
                  </a:cubicBezTo>
                  <a:cubicBezTo>
                    <a:pt x="185362" y="213284"/>
                    <a:pt x="156559" y="220828"/>
                    <a:pt x="146957" y="228371"/>
                  </a:cubicBezTo>
                  <a:cubicBezTo>
                    <a:pt x="104438" y="259232"/>
                    <a:pt x="88664" y="317525"/>
                    <a:pt x="101009" y="369646"/>
                  </a:cubicBezTo>
                  <a:cubicBezTo>
                    <a:pt x="106495" y="395021"/>
                    <a:pt x="111982" y="419024"/>
                    <a:pt x="114725" y="447142"/>
                  </a:cubicBezTo>
                  <a:cubicBezTo>
                    <a:pt x="112667" y="451942"/>
                    <a:pt x="99637" y="449199"/>
                    <a:pt x="92779" y="445770"/>
                  </a:cubicBezTo>
                  <a:cubicBezTo>
                    <a:pt x="85235" y="415595"/>
                    <a:pt x="74263" y="381991"/>
                    <a:pt x="71519" y="350444"/>
                  </a:cubicBezTo>
                  <a:cubicBezTo>
                    <a:pt x="66719" y="291465"/>
                    <a:pt x="88664" y="243459"/>
                    <a:pt x="132556" y="205054"/>
                  </a:cubicBezTo>
                  <a:cubicBezTo>
                    <a:pt x="142157" y="196825"/>
                    <a:pt x="134613" y="185852"/>
                    <a:pt x="128441" y="176251"/>
                  </a:cubicBezTo>
                  <a:cubicBezTo>
                    <a:pt x="128441" y="176251"/>
                    <a:pt x="117468" y="154991"/>
                    <a:pt x="107181" y="137846"/>
                  </a:cubicBezTo>
                  <a:cubicBezTo>
                    <a:pt x="94837" y="115900"/>
                    <a:pt x="68090" y="90526"/>
                    <a:pt x="35858" y="63779"/>
                  </a:cubicBezTo>
                  <a:cubicBezTo>
                    <a:pt x="27628" y="55550"/>
                    <a:pt x="15970" y="45949"/>
                    <a:pt x="7740" y="38405"/>
                  </a:cubicBezTo>
                  <a:cubicBezTo>
                    <a:pt x="4997" y="36347"/>
                    <a:pt x="-1175" y="11659"/>
                    <a:pt x="196" y="0"/>
                  </a:cubicBezTo>
                  <a:close/>
                </a:path>
              </a:pathLst>
            </a:custGeom>
            <a:solidFill>
              <a:schemeClr val="tx1"/>
            </a:solidFill>
            <a:ln w="6854" cap="flat">
              <a:noFill/>
              <a:prstDash val="solid"/>
              <a:miter/>
            </a:ln>
          </p:spPr>
          <p:txBody>
            <a:bodyPr rtlCol="0" anchor="ctr"/>
            <a:lstStyle/>
            <a:p>
              <a:endParaRPr lang="en-US"/>
            </a:p>
          </p:txBody>
        </p:sp>
      </p:grpSp>
      <p:sp>
        <p:nvSpPr>
          <p:cNvPr id="171" name="Text Placeholder 1">
            <a:extLst>
              <a:ext uri="{FF2B5EF4-FFF2-40B4-BE49-F238E27FC236}">
                <a16:creationId xmlns:a16="http://schemas.microsoft.com/office/drawing/2014/main" id="{70CAB401-2550-0241-34C6-9A998CAE087D}"/>
              </a:ext>
            </a:extLst>
          </p:cNvPr>
          <p:cNvSpPr txBox="1"/>
          <p:nvPr/>
        </p:nvSpPr>
        <p:spPr>
          <a:xfrm>
            <a:off x="310812" y="307986"/>
            <a:ext cx="3059451" cy="507990"/>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03C9CA"/>
                </a:solidFill>
              </a:rPr>
              <a:t>RESOURCES</a:t>
            </a:r>
          </a:p>
        </p:txBody>
      </p:sp>
    </p:spTree>
    <p:extLst>
      <p:ext uri="{BB962C8B-B14F-4D97-AF65-F5344CB8AC3E}">
        <p14:creationId xmlns:p14="http://schemas.microsoft.com/office/powerpoint/2010/main" val="20429060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44DC8-A3B4-648D-5F10-6203871B0220}"/>
              </a:ext>
            </a:extLst>
          </p:cNvPr>
          <p:cNvSpPr txBox="1"/>
          <p:nvPr/>
        </p:nvSpPr>
        <p:spPr>
          <a:xfrm>
            <a:off x="323529" y="123478"/>
            <a:ext cx="11573197" cy="724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t>Fully Editable Icon Sets: A</a:t>
            </a:r>
          </a:p>
        </p:txBody>
      </p:sp>
      <p:sp>
        <p:nvSpPr>
          <p:cNvPr id="3" name="Diamond 5">
            <a:extLst>
              <a:ext uri="{FF2B5EF4-FFF2-40B4-BE49-F238E27FC236}">
                <a16:creationId xmlns:a16="http://schemas.microsoft.com/office/drawing/2014/main" id="{F226AA9B-FE53-6912-EFC2-22BCB10C08F8}"/>
              </a:ext>
            </a:extLst>
          </p:cNvPr>
          <p:cNvSpPr/>
          <p:nvPr/>
        </p:nvSpPr>
        <p:spPr>
          <a:xfrm>
            <a:off x="6112072" y="1492155"/>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4" name="Isosceles Triangle 51">
            <a:extLst>
              <a:ext uri="{FF2B5EF4-FFF2-40B4-BE49-F238E27FC236}">
                <a16:creationId xmlns:a16="http://schemas.microsoft.com/office/drawing/2014/main" id="{F1507051-F142-525D-EF17-43D793D1D8CA}"/>
              </a:ext>
            </a:extLst>
          </p:cNvPr>
          <p:cNvSpPr/>
          <p:nvPr/>
        </p:nvSpPr>
        <p:spPr>
          <a:xfrm>
            <a:off x="5273317" y="1562685"/>
            <a:ext cx="523147" cy="38362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 name="Isosceles Triangle 57">
            <a:extLst>
              <a:ext uri="{FF2B5EF4-FFF2-40B4-BE49-F238E27FC236}">
                <a16:creationId xmlns:a16="http://schemas.microsoft.com/office/drawing/2014/main" id="{C5875524-65FF-C899-ED0B-C57133B55215}"/>
              </a:ext>
            </a:extLst>
          </p:cNvPr>
          <p:cNvSpPr/>
          <p:nvPr/>
        </p:nvSpPr>
        <p:spPr>
          <a:xfrm>
            <a:off x="6114156" y="4520205"/>
            <a:ext cx="313133" cy="707899"/>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 name="Rectangle 7">
            <a:extLst>
              <a:ext uri="{FF2B5EF4-FFF2-40B4-BE49-F238E27FC236}">
                <a16:creationId xmlns:a16="http://schemas.microsoft.com/office/drawing/2014/main" id="{5BBDE1C5-9CC0-0425-649B-218E7901B795}"/>
              </a:ext>
            </a:extLst>
          </p:cNvPr>
          <p:cNvSpPr/>
          <p:nvPr/>
        </p:nvSpPr>
        <p:spPr>
          <a:xfrm rot="18900000">
            <a:off x="9585735" y="3654559"/>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7" name="Parallelogram 15">
            <a:extLst>
              <a:ext uri="{FF2B5EF4-FFF2-40B4-BE49-F238E27FC236}">
                <a16:creationId xmlns:a16="http://schemas.microsoft.com/office/drawing/2014/main" id="{68819A5D-966D-7A69-6DA4-FCDFE3A98651}"/>
              </a:ext>
            </a:extLst>
          </p:cNvPr>
          <p:cNvSpPr/>
          <p:nvPr/>
        </p:nvSpPr>
        <p:spPr>
          <a:xfrm flipH="1">
            <a:off x="5267028" y="4641908"/>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 name="Freeform 19">
            <a:extLst>
              <a:ext uri="{FF2B5EF4-FFF2-40B4-BE49-F238E27FC236}">
                <a16:creationId xmlns:a16="http://schemas.microsoft.com/office/drawing/2014/main" id="{D91D59E7-C59E-86A3-066C-FAC1419D9DDD}"/>
              </a:ext>
            </a:extLst>
          </p:cNvPr>
          <p:cNvSpPr/>
          <p:nvPr/>
        </p:nvSpPr>
        <p:spPr>
          <a:xfrm>
            <a:off x="7745409" y="3642508"/>
            <a:ext cx="460779"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 name="Rectangle 30">
            <a:extLst>
              <a:ext uri="{FF2B5EF4-FFF2-40B4-BE49-F238E27FC236}">
                <a16:creationId xmlns:a16="http://schemas.microsoft.com/office/drawing/2014/main" id="{7D4C30DA-024B-9E23-92D8-FEA214B98EDD}"/>
              </a:ext>
            </a:extLst>
          </p:cNvPr>
          <p:cNvSpPr/>
          <p:nvPr/>
        </p:nvSpPr>
        <p:spPr>
          <a:xfrm>
            <a:off x="11063700" y="3600569"/>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0" name="Rectangle 7">
            <a:extLst>
              <a:ext uri="{FF2B5EF4-FFF2-40B4-BE49-F238E27FC236}">
                <a16:creationId xmlns:a16="http://schemas.microsoft.com/office/drawing/2014/main" id="{AF0A9A23-4E61-7492-8B6E-8123869A29B4}"/>
              </a:ext>
            </a:extLst>
          </p:cNvPr>
          <p:cNvSpPr/>
          <p:nvPr/>
        </p:nvSpPr>
        <p:spPr>
          <a:xfrm>
            <a:off x="6950827" y="1518719"/>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1" name="Rectangle 15">
            <a:extLst>
              <a:ext uri="{FF2B5EF4-FFF2-40B4-BE49-F238E27FC236}">
                <a16:creationId xmlns:a16="http://schemas.microsoft.com/office/drawing/2014/main" id="{DDF5AEC7-B667-C1DD-D457-EAB6E0C05536}"/>
              </a:ext>
            </a:extLst>
          </p:cNvPr>
          <p:cNvSpPr/>
          <p:nvPr/>
        </p:nvSpPr>
        <p:spPr>
          <a:xfrm rot="5400000">
            <a:off x="7737685"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 name="Pie 24">
            <a:extLst>
              <a:ext uri="{FF2B5EF4-FFF2-40B4-BE49-F238E27FC236}">
                <a16:creationId xmlns:a16="http://schemas.microsoft.com/office/drawing/2014/main" id="{2E039AD9-BF63-78DC-0DB6-45E6B790D649}"/>
              </a:ext>
            </a:extLst>
          </p:cNvPr>
          <p:cNvSpPr/>
          <p:nvPr/>
        </p:nvSpPr>
        <p:spPr>
          <a:xfrm>
            <a:off x="6809930" y="4618986"/>
            <a:ext cx="513183" cy="51034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3" name="Block Arc 14">
            <a:extLst>
              <a:ext uri="{FF2B5EF4-FFF2-40B4-BE49-F238E27FC236}">
                <a16:creationId xmlns:a16="http://schemas.microsoft.com/office/drawing/2014/main" id="{5A46B11A-612C-B350-0D72-4E0D08DF7041}"/>
              </a:ext>
            </a:extLst>
          </p:cNvPr>
          <p:cNvSpPr/>
          <p:nvPr/>
        </p:nvSpPr>
        <p:spPr>
          <a:xfrm rot="16200000">
            <a:off x="8525359" y="1470615"/>
            <a:ext cx="567400" cy="56777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4" name="Block Arc 41">
            <a:extLst>
              <a:ext uri="{FF2B5EF4-FFF2-40B4-BE49-F238E27FC236}">
                <a16:creationId xmlns:a16="http://schemas.microsoft.com/office/drawing/2014/main" id="{E0B811C7-2EE8-01C9-F48E-A051871DD8D0}"/>
              </a:ext>
            </a:extLst>
          </p:cNvPr>
          <p:cNvSpPr/>
          <p:nvPr/>
        </p:nvSpPr>
        <p:spPr>
          <a:xfrm>
            <a:off x="9408552" y="1424301"/>
            <a:ext cx="473301" cy="66039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5" name="Right Triangle 17">
            <a:extLst>
              <a:ext uri="{FF2B5EF4-FFF2-40B4-BE49-F238E27FC236}">
                <a16:creationId xmlns:a16="http://schemas.microsoft.com/office/drawing/2014/main" id="{47A87EC2-0155-96A8-17C5-868ED117709F}"/>
              </a:ext>
            </a:extLst>
          </p:cNvPr>
          <p:cNvSpPr/>
          <p:nvPr/>
        </p:nvSpPr>
        <p:spPr>
          <a:xfrm>
            <a:off x="7705749" y="4600959"/>
            <a:ext cx="385791"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6" name="Oval 66">
            <a:extLst>
              <a:ext uri="{FF2B5EF4-FFF2-40B4-BE49-F238E27FC236}">
                <a16:creationId xmlns:a16="http://schemas.microsoft.com/office/drawing/2014/main" id="{AF56145E-2644-288A-1BB2-D87FF21B3C0A}"/>
              </a:ext>
            </a:extLst>
          </p:cNvPr>
          <p:cNvSpPr/>
          <p:nvPr/>
        </p:nvSpPr>
        <p:spPr>
          <a:xfrm rot="20700000">
            <a:off x="6137536" y="3634207"/>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7" name="Rectangle 9">
            <a:extLst>
              <a:ext uri="{FF2B5EF4-FFF2-40B4-BE49-F238E27FC236}">
                <a16:creationId xmlns:a16="http://schemas.microsoft.com/office/drawing/2014/main" id="{57E7386C-3FB6-175F-3614-70DC21130203}"/>
              </a:ext>
            </a:extLst>
          </p:cNvPr>
          <p:cNvSpPr/>
          <p:nvPr/>
        </p:nvSpPr>
        <p:spPr>
          <a:xfrm>
            <a:off x="4401177" y="3545250"/>
            <a:ext cx="527335" cy="493633"/>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18" name="Frame 17">
            <a:extLst>
              <a:ext uri="{FF2B5EF4-FFF2-40B4-BE49-F238E27FC236}">
                <a16:creationId xmlns:a16="http://schemas.microsoft.com/office/drawing/2014/main" id="{A9BB94E7-E75B-1A8D-35C5-7D3DEA0033D2}"/>
              </a:ext>
            </a:extLst>
          </p:cNvPr>
          <p:cNvSpPr/>
          <p:nvPr/>
        </p:nvSpPr>
        <p:spPr>
          <a:xfrm>
            <a:off x="4376238" y="461342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19" name="Teardrop 1">
            <a:extLst>
              <a:ext uri="{FF2B5EF4-FFF2-40B4-BE49-F238E27FC236}">
                <a16:creationId xmlns:a16="http://schemas.microsoft.com/office/drawing/2014/main" id="{46050C1F-2F88-983E-231C-43843FAA04A0}"/>
              </a:ext>
            </a:extLst>
          </p:cNvPr>
          <p:cNvSpPr/>
          <p:nvPr/>
        </p:nvSpPr>
        <p:spPr>
          <a:xfrm rot="18805992">
            <a:off x="10126693" y="1539350"/>
            <a:ext cx="551843" cy="546087"/>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0" name="Rectangle 130">
            <a:extLst>
              <a:ext uri="{FF2B5EF4-FFF2-40B4-BE49-F238E27FC236}">
                <a16:creationId xmlns:a16="http://schemas.microsoft.com/office/drawing/2014/main" id="{E82ACA68-9465-8133-530C-1D47C9F25F90}"/>
              </a:ext>
            </a:extLst>
          </p:cNvPr>
          <p:cNvSpPr/>
          <p:nvPr/>
        </p:nvSpPr>
        <p:spPr>
          <a:xfrm>
            <a:off x="10932824" y="1539417"/>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21" name="Right Triangle 17">
            <a:extLst>
              <a:ext uri="{FF2B5EF4-FFF2-40B4-BE49-F238E27FC236}">
                <a16:creationId xmlns:a16="http://schemas.microsoft.com/office/drawing/2014/main" id="{C31A5C4F-42CE-B4D8-EA9A-12A945FDECEE}"/>
              </a:ext>
            </a:extLst>
          </p:cNvPr>
          <p:cNvSpPr>
            <a:spLocks noChangeAspect="1"/>
          </p:cNvSpPr>
          <p:nvPr/>
        </p:nvSpPr>
        <p:spPr>
          <a:xfrm>
            <a:off x="9363475" y="4578027"/>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2" name="Right Triangle 17">
            <a:extLst>
              <a:ext uri="{FF2B5EF4-FFF2-40B4-BE49-F238E27FC236}">
                <a16:creationId xmlns:a16="http://schemas.microsoft.com/office/drawing/2014/main" id="{7DB8AE8A-D05E-6BBB-813F-C6292C8D613B}"/>
              </a:ext>
            </a:extLst>
          </p:cNvPr>
          <p:cNvSpPr>
            <a:spLocks noChangeAspect="1"/>
          </p:cNvSpPr>
          <p:nvPr/>
        </p:nvSpPr>
        <p:spPr>
          <a:xfrm>
            <a:off x="8488431" y="4578027"/>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3" name="Right Triangle 17">
            <a:extLst>
              <a:ext uri="{FF2B5EF4-FFF2-40B4-BE49-F238E27FC236}">
                <a16:creationId xmlns:a16="http://schemas.microsoft.com/office/drawing/2014/main" id="{961C638C-FCA8-EA1A-6511-5C5097B44B4D}"/>
              </a:ext>
            </a:extLst>
          </p:cNvPr>
          <p:cNvSpPr>
            <a:spLocks noChangeAspect="1"/>
          </p:cNvSpPr>
          <p:nvPr/>
        </p:nvSpPr>
        <p:spPr>
          <a:xfrm>
            <a:off x="10238515" y="4578027"/>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4" name="Oval 44">
            <a:extLst>
              <a:ext uri="{FF2B5EF4-FFF2-40B4-BE49-F238E27FC236}">
                <a16:creationId xmlns:a16="http://schemas.microsoft.com/office/drawing/2014/main" id="{6D71CB96-DB40-9F62-7494-54A9D250A3B3}"/>
              </a:ext>
            </a:extLst>
          </p:cNvPr>
          <p:cNvSpPr>
            <a:spLocks noChangeAspect="1"/>
          </p:cNvSpPr>
          <p:nvPr/>
        </p:nvSpPr>
        <p:spPr>
          <a:xfrm>
            <a:off x="11113559" y="4578027"/>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5" name="Google Shape;6000;p67">
            <a:extLst>
              <a:ext uri="{FF2B5EF4-FFF2-40B4-BE49-F238E27FC236}">
                <a16:creationId xmlns:a16="http://schemas.microsoft.com/office/drawing/2014/main" id="{628430D0-8BE1-D1B8-E0FC-8F0DD694E013}"/>
              </a:ext>
            </a:extLst>
          </p:cNvPr>
          <p:cNvSpPr/>
          <p:nvPr/>
        </p:nvSpPr>
        <p:spPr>
          <a:xfrm>
            <a:off x="4351196" y="1478773"/>
            <a:ext cx="604245" cy="61647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3C9CA"/>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26" name="Google Shape;6029;p67">
            <a:extLst>
              <a:ext uri="{FF2B5EF4-FFF2-40B4-BE49-F238E27FC236}">
                <a16:creationId xmlns:a16="http://schemas.microsoft.com/office/drawing/2014/main" id="{B0DD9DA0-0D74-B588-0B47-C6AF26ABFA6F}"/>
              </a:ext>
            </a:extLst>
          </p:cNvPr>
          <p:cNvGrpSpPr/>
          <p:nvPr/>
        </p:nvGrpSpPr>
        <p:grpSpPr>
          <a:xfrm>
            <a:off x="9367813" y="5419902"/>
            <a:ext cx="404147" cy="560241"/>
            <a:chOff x="-38860326" y="3221750"/>
            <a:chExt cx="228425" cy="316650"/>
          </a:xfrm>
          <a:solidFill>
            <a:srgbClr val="03C9CA"/>
          </a:solidFill>
        </p:grpSpPr>
        <p:sp>
          <p:nvSpPr>
            <p:cNvPr id="27" name="Google Shape;6030;p67">
              <a:extLst>
                <a:ext uri="{FF2B5EF4-FFF2-40B4-BE49-F238E27FC236}">
                  <a16:creationId xmlns:a16="http://schemas.microsoft.com/office/drawing/2014/main" id="{2B1F1501-D8E8-7C3C-564B-8D13CEFE7B17}"/>
                </a:ext>
              </a:extLst>
            </p:cNvPr>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 name="Google Shape;6031;p67">
              <a:extLst>
                <a:ext uri="{FF2B5EF4-FFF2-40B4-BE49-F238E27FC236}">
                  <a16:creationId xmlns:a16="http://schemas.microsoft.com/office/drawing/2014/main" id="{D4C414C5-348B-AAC1-F426-05AC16CBFD1F}"/>
                </a:ext>
              </a:extLst>
            </p:cNvPr>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9" name="Google Shape;6032;p67">
              <a:extLst>
                <a:ext uri="{FF2B5EF4-FFF2-40B4-BE49-F238E27FC236}">
                  <a16:creationId xmlns:a16="http://schemas.microsoft.com/office/drawing/2014/main" id="{5F93F8F3-5CEA-6684-1221-875260FCDC4D}"/>
                </a:ext>
              </a:extLst>
            </p:cNvPr>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0" name="Google Shape;6033;p67">
              <a:extLst>
                <a:ext uri="{FF2B5EF4-FFF2-40B4-BE49-F238E27FC236}">
                  <a16:creationId xmlns:a16="http://schemas.microsoft.com/office/drawing/2014/main" id="{B8D9FEB8-6AF9-AD57-91F8-F3661CCC2EDD}"/>
                </a:ext>
              </a:extLst>
            </p:cNvPr>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1" name="Google Shape;6066;p67">
            <a:extLst>
              <a:ext uri="{FF2B5EF4-FFF2-40B4-BE49-F238E27FC236}">
                <a16:creationId xmlns:a16="http://schemas.microsoft.com/office/drawing/2014/main" id="{438EA495-72EE-9624-DBE4-15011A0E070B}"/>
              </a:ext>
            </a:extLst>
          </p:cNvPr>
          <p:cNvGrpSpPr/>
          <p:nvPr/>
        </p:nvGrpSpPr>
        <p:grpSpPr>
          <a:xfrm>
            <a:off x="4313801" y="2400897"/>
            <a:ext cx="644203" cy="641015"/>
            <a:chOff x="-38538975" y="3954250"/>
            <a:chExt cx="318225" cy="316650"/>
          </a:xfrm>
          <a:solidFill>
            <a:srgbClr val="03C9CA"/>
          </a:solidFill>
        </p:grpSpPr>
        <p:sp>
          <p:nvSpPr>
            <p:cNvPr id="32" name="Google Shape;6067;p67">
              <a:extLst>
                <a:ext uri="{FF2B5EF4-FFF2-40B4-BE49-F238E27FC236}">
                  <a16:creationId xmlns:a16="http://schemas.microsoft.com/office/drawing/2014/main" id="{37D253FC-821A-C68D-0EAA-D2EF16F179DE}"/>
                </a:ext>
              </a:extLst>
            </p:cNvPr>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3" name="Google Shape;6068;p67">
              <a:extLst>
                <a:ext uri="{FF2B5EF4-FFF2-40B4-BE49-F238E27FC236}">
                  <a16:creationId xmlns:a16="http://schemas.microsoft.com/office/drawing/2014/main" id="{DA51AE10-ABE3-DED5-0717-98AD5F39EB7C}"/>
                </a:ext>
              </a:extLst>
            </p:cNvPr>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4" name="Google Shape;5976;p67">
            <a:extLst>
              <a:ext uri="{FF2B5EF4-FFF2-40B4-BE49-F238E27FC236}">
                <a16:creationId xmlns:a16="http://schemas.microsoft.com/office/drawing/2014/main" id="{2346BD39-F8AC-4923-464B-B7C46A1810A0}"/>
              </a:ext>
            </a:extLst>
          </p:cNvPr>
          <p:cNvGrpSpPr/>
          <p:nvPr/>
        </p:nvGrpSpPr>
        <p:grpSpPr>
          <a:xfrm>
            <a:off x="4399885" y="5618925"/>
            <a:ext cx="495395" cy="442067"/>
            <a:chOff x="-42996151" y="3612600"/>
            <a:chExt cx="323750" cy="288900"/>
          </a:xfrm>
          <a:solidFill>
            <a:srgbClr val="03C9CA"/>
          </a:solidFill>
        </p:grpSpPr>
        <p:sp>
          <p:nvSpPr>
            <p:cNvPr id="35" name="Google Shape;5977;p67">
              <a:extLst>
                <a:ext uri="{FF2B5EF4-FFF2-40B4-BE49-F238E27FC236}">
                  <a16:creationId xmlns:a16="http://schemas.microsoft.com/office/drawing/2014/main" id="{E9A80A40-F5F6-BB68-B3CF-FECDBF49CAA7}"/>
                </a:ext>
              </a:extLst>
            </p:cNvPr>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6" name="Google Shape;5978;p67">
              <a:extLst>
                <a:ext uri="{FF2B5EF4-FFF2-40B4-BE49-F238E27FC236}">
                  <a16:creationId xmlns:a16="http://schemas.microsoft.com/office/drawing/2014/main" id="{5258413F-6982-9CA6-7DC7-1CBF33D0C887}"/>
                </a:ext>
              </a:extLst>
            </p:cNvPr>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7" name="Google Shape;5979;p67">
              <a:extLst>
                <a:ext uri="{FF2B5EF4-FFF2-40B4-BE49-F238E27FC236}">
                  <a16:creationId xmlns:a16="http://schemas.microsoft.com/office/drawing/2014/main" id="{341D265D-602E-D166-BA7D-3023AB2A28F2}"/>
                </a:ext>
              </a:extLst>
            </p:cNvPr>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8" name="Google Shape;5989;p67">
            <a:extLst>
              <a:ext uri="{FF2B5EF4-FFF2-40B4-BE49-F238E27FC236}">
                <a16:creationId xmlns:a16="http://schemas.microsoft.com/office/drawing/2014/main" id="{8F33501E-ECA7-7B40-AAB2-B3E989929F32}"/>
              </a:ext>
            </a:extLst>
          </p:cNvPr>
          <p:cNvGrpSpPr/>
          <p:nvPr/>
        </p:nvGrpSpPr>
        <p:grpSpPr>
          <a:xfrm>
            <a:off x="8432704" y="5501962"/>
            <a:ext cx="496541" cy="485831"/>
            <a:chOff x="-41117651" y="3605525"/>
            <a:chExt cx="324500" cy="317500"/>
          </a:xfrm>
          <a:solidFill>
            <a:srgbClr val="03C9CA"/>
          </a:solidFill>
        </p:grpSpPr>
        <p:sp>
          <p:nvSpPr>
            <p:cNvPr id="39" name="Google Shape;5990;p67">
              <a:extLst>
                <a:ext uri="{FF2B5EF4-FFF2-40B4-BE49-F238E27FC236}">
                  <a16:creationId xmlns:a16="http://schemas.microsoft.com/office/drawing/2014/main" id="{66C85184-D313-A78D-C3A6-EE4BECE10AAC}"/>
                </a:ext>
              </a:extLst>
            </p:cNvPr>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0" name="Google Shape;5991;p67">
              <a:extLst>
                <a:ext uri="{FF2B5EF4-FFF2-40B4-BE49-F238E27FC236}">
                  <a16:creationId xmlns:a16="http://schemas.microsoft.com/office/drawing/2014/main" id="{E67E214E-481C-93C8-A2A8-A9AEF5240D0D}"/>
                </a:ext>
              </a:extLst>
            </p:cNvPr>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1" name="Google Shape;5992;p67">
              <a:extLst>
                <a:ext uri="{FF2B5EF4-FFF2-40B4-BE49-F238E27FC236}">
                  <a16:creationId xmlns:a16="http://schemas.microsoft.com/office/drawing/2014/main" id="{06FFD05D-7758-597C-ADA0-51A3599AF184}"/>
                </a:ext>
              </a:extLst>
            </p:cNvPr>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42" name="Google Shape;6007;p67">
            <a:extLst>
              <a:ext uri="{FF2B5EF4-FFF2-40B4-BE49-F238E27FC236}">
                <a16:creationId xmlns:a16="http://schemas.microsoft.com/office/drawing/2014/main" id="{137D0504-C92F-FA10-7BC1-3ECE894EFAAA}"/>
              </a:ext>
            </a:extLst>
          </p:cNvPr>
          <p:cNvGrpSpPr/>
          <p:nvPr/>
        </p:nvGrpSpPr>
        <p:grpSpPr>
          <a:xfrm>
            <a:off x="5285553" y="5542723"/>
            <a:ext cx="469687" cy="475692"/>
            <a:chOff x="-42617299" y="3587775"/>
            <a:chExt cx="306950" cy="310875"/>
          </a:xfrm>
          <a:solidFill>
            <a:srgbClr val="03C9CA"/>
          </a:solidFill>
        </p:grpSpPr>
        <p:sp>
          <p:nvSpPr>
            <p:cNvPr id="43" name="Google Shape;6008;p67">
              <a:extLst>
                <a:ext uri="{FF2B5EF4-FFF2-40B4-BE49-F238E27FC236}">
                  <a16:creationId xmlns:a16="http://schemas.microsoft.com/office/drawing/2014/main" id="{46E94C96-A2D2-FD17-A032-BAA396F11AE1}"/>
                </a:ext>
              </a:extLst>
            </p:cNvPr>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4" name="Google Shape;6009;p67">
              <a:extLst>
                <a:ext uri="{FF2B5EF4-FFF2-40B4-BE49-F238E27FC236}">
                  <a16:creationId xmlns:a16="http://schemas.microsoft.com/office/drawing/2014/main" id="{9B959AE7-EFCF-517E-F83C-5CA5F3EA61BD}"/>
                </a:ext>
              </a:extLst>
            </p:cNvPr>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45" name="Google Shape;6018;p67">
            <a:extLst>
              <a:ext uri="{FF2B5EF4-FFF2-40B4-BE49-F238E27FC236}">
                <a16:creationId xmlns:a16="http://schemas.microsoft.com/office/drawing/2014/main" id="{A4EF3957-28D3-1651-BCF0-C9D83906E4FF}"/>
              </a:ext>
            </a:extLst>
          </p:cNvPr>
          <p:cNvGrpSpPr/>
          <p:nvPr/>
        </p:nvGrpSpPr>
        <p:grpSpPr>
          <a:xfrm>
            <a:off x="10221237" y="5564682"/>
            <a:ext cx="486939" cy="443559"/>
            <a:chOff x="-40745125" y="3632900"/>
            <a:chExt cx="318225" cy="289875"/>
          </a:xfrm>
          <a:solidFill>
            <a:srgbClr val="03C9CA"/>
          </a:solidFill>
        </p:grpSpPr>
        <p:sp>
          <p:nvSpPr>
            <p:cNvPr id="46" name="Google Shape;6019;p67">
              <a:extLst>
                <a:ext uri="{FF2B5EF4-FFF2-40B4-BE49-F238E27FC236}">
                  <a16:creationId xmlns:a16="http://schemas.microsoft.com/office/drawing/2014/main" id="{1A9D2484-73B4-6DC9-71D1-4E120814C424}"/>
                </a:ext>
              </a:extLst>
            </p:cNvPr>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7" name="Google Shape;6020;p67">
              <a:extLst>
                <a:ext uri="{FF2B5EF4-FFF2-40B4-BE49-F238E27FC236}">
                  <a16:creationId xmlns:a16="http://schemas.microsoft.com/office/drawing/2014/main" id="{CD10B1D1-EFBF-E96D-B708-9E054CACB4FB}"/>
                </a:ext>
              </a:extLst>
            </p:cNvPr>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8" name="Google Shape;6021;p67">
              <a:extLst>
                <a:ext uri="{FF2B5EF4-FFF2-40B4-BE49-F238E27FC236}">
                  <a16:creationId xmlns:a16="http://schemas.microsoft.com/office/drawing/2014/main" id="{B5F107F3-8B75-D27E-5CD6-90869E8751F6}"/>
                </a:ext>
              </a:extLst>
            </p:cNvPr>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9" name="Google Shape;6022;p67">
              <a:extLst>
                <a:ext uri="{FF2B5EF4-FFF2-40B4-BE49-F238E27FC236}">
                  <a16:creationId xmlns:a16="http://schemas.microsoft.com/office/drawing/2014/main" id="{75772045-0E3F-910D-FB2E-09D7A1E62593}"/>
                </a:ext>
              </a:extLst>
            </p:cNvPr>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0" name="Google Shape;6023;p67">
              <a:extLst>
                <a:ext uri="{FF2B5EF4-FFF2-40B4-BE49-F238E27FC236}">
                  <a16:creationId xmlns:a16="http://schemas.microsoft.com/office/drawing/2014/main" id="{6F999170-93C7-FF2F-D667-1DDB292F85C1}"/>
                </a:ext>
              </a:extLst>
            </p:cNvPr>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 name="Google Shape;6024;p67">
              <a:extLst>
                <a:ext uri="{FF2B5EF4-FFF2-40B4-BE49-F238E27FC236}">
                  <a16:creationId xmlns:a16="http://schemas.microsoft.com/office/drawing/2014/main" id="{25D3B4B1-AAFE-E6ED-72DC-121F2A426ADD}"/>
                </a:ext>
              </a:extLst>
            </p:cNvPr>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2" name="Google Shape;6025;p67">
              <a:extLst>
                <a:ext uri="{FF2B5EF4-FFF2-40B4-BE49-F238E27FC236}">
                  <a16:creationId xmlns:a16="http://schemas.microsoft.com/office/drawing/2014/main" id="{FB368A6A-1D76-F8D1-4602-5A155E4A16F9}"/>
                </a:ext>
              </a:extLst>
            </p:cNvPr>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53" name="Google Shape;6043;p67">
            <a:extLst>
              <a:ext uri="{FF2B5EF4-FFF2-40B4-BE49-F238E27FC236}">
                <a16:creationId xmlns:a16="http://schemas.microsoft.com/office/drawing/2014/main" id="{1147FF71-7C43-2E3B-2814-7390E4A0AF40}"/>
              </a:ext>
            </a:extLst>
          </p:cNvPr>
          <p:cNvSpPr/>
          <p:nvPr/>
        </p:nvSpPr>
        <p:spPr>
          <a:xfrm>
            <a:off x="6077468" y="5543601"/>
            <a:ext cx="412229" cy="486939"/>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03C9CA"/>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54" name="Google Shape;6052;p67">
            <a:extLst>
              <a:ext uri="{FF2B5EF4-FFF2-40B4-BE49-F238E27FC236}">
                <a16:creationId xmlns:a16="http://schemas.microsoft.com/office/drawing/2014/main" id="{046A91F4-90C8-2E08-C8F2-BE1125297B7D}"/>
              </a:ext>
            </a:extLst>
          </p:cNvPr>
          <p:cNvGrpSpPr/>
          <p:nvPr/>
        </p:nvGrpSpPr>
        <p:grpSpPr>
          <a:xfrm>
            <a:off x="11105261" y="5521085"/>
            <a:ext cx="476115" cy="484531"/>
            <a:chOff x="-40372574" y="3604550"/>
            <a:chExt cx="311150" cy="316650"/>
          </a:xfrm>
          <a:solidFill>
            <a:srgbClr val="03C9CA"/>
          </a:solidFill>
        </p:grpSpPr>
        <p:sp>
          <p:nvSpPr>
            <p:cNvPr id="55" name="Google Shape;6053;p67">
              <a:extLst>
                <a:ext uri="{FF2B5EF4-FFF2-40B4-BE49-F238E27FC236}">
                  <a16:creationId xmlns:a16="http://schemas.microsoft.com/office/drawing/2014/main" id="{EA90E2DF-EC38-340C-2706-F414D9A5C0DC}"/>
                </a:ext>
              </a:extLst>
            </p:cNvPr>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6" name="Google Shape;6054;p67">
              <a:extLst>
                <a:ext uri="{FF2B5EF4-FFF2-40B4-BE49-F238E27FC236}">
                  <a16:creationId xmlns:a16="http://schemas.microsoft.com/office/drawing/2014/main" id="{8D9F69FF-DE6A-70E4-6725-73D05A47B47F}"/>
                </a:ext>
              </a:extLst>
            </p:cNvPr>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7" name="Google Shape;6055;p67">
              <a:extLst>
                <a:ext uri="{FF2B5EF4-FFF2-40B4-BE49-F238E27FC236}">
                  <a16:creationId xmlns:a16="http://schemas.microsoft.com/office/drawing/2014/main" id="{EB78CB91-E8FB-02F0-2CA9-83ED7779F31A}"/>
                </a:ext>
              </a:extLst>
            </p:cNvPr>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8" name="Google Shape;6078;p67">
            <a:extLst>
              <a:ext uri="{FF2B5EF4-FFF2-40B4-BE49-F238E27FC236}">
                <a16:creationId xmlns:a16="http://schemas.microsoft.com/office/drawing/2014/main" id="{25775D17-B187-11BF-FDA5-459734B0E8E2}"/>
              </a:ext>
            </a:extLst>
          </p:cNvPr>
          <p:cNvGrpSpPr/>
          <p:nvPr/>
        </p:nvGrpSpPr>
        <p:grpSpPr>
          <a:xfrm>
            <a:off x="6835001" y="5544805"/>
            <a:ext cx="486939" cy="484531"/>
            <a:chOff x="-41893474" y="3584850"/>
            <a:chExt cx="318225" cy="316650"/>
          </a:xfrm>
          <a:solidFill>
            <a:srgbClr val="03C9CA"/>
          </a:solidFill>
        </p:grpSpPr>
        <p:sp>
          <p:nvSpPr>
            <p:cNvPr id="59" name="Google Shape;6079;p67">
              <a:extLst>
                <a:ext uri="{FF2B5EF4-FFF2-40B4-BE49-F238E27FC236}">
                  <a16:creationId xmlns:a16="http://schemas.microsoft.com/office/drawing/2014/main" id="{51CA403A-0AFC-6573-86C8-41B4FBBDFCFC}"/>
                </a:ext>
              </a:extLst>
            </p:cNvPr>
            <p:cNvSpPr/>
            <p:nvPr/>
          </p:nvSpPr>
          <p:spPr>
            <a:xfrm>
              <a:off x="-41827301" y="3715600"/>
              <a:ext cx="186675" cy="185900"/>
            </a:xfrm>
            <a:custGeom>
              <a:avLst/>
              <a:gdLst/>
              <a:ahLst/>
              <a:cxnLst/>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0" name="Google Shape;6080;p67">
              <a:extLst>
                <a:ext uri="{FF2B5EF4-FFF2-40B4-BE49-F238E27FC236}">
                  <a16:creationId xmlns:a16="http://schemas.microsoft.com/office/drawing/2014/main" id="{971F055D-9827-8A5D-3E3F-749B815288B6}"/>
                </a:ext>
              </a:extLst>
            </p:cNvPr>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1" name="Google Shape;6081;p67">
              <a:extLst>
                <a:ext uri="{FF2B5EF4-FFF2-40B4-BE49-F238E27FC236}">
                  <a16:creationId xmlns:a16="http://schemas.microsoft.com/office/drawing/2014/main" id="{2EFE3165-E665-2DF5-EA4D-A9EC1736E778}"/>
                </a:ext>
              </a:extLst>
            </p:cNvPr>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2" name="Google Shape;6082;p67">
              <a:extLst>
                <a:ext uri="{FF2B5EF4-FFF2-40B4-BE49-F238E27FC236}">
                  <a16:creationId xmlns:a16="http://schemas.microsoft.com/office/drawing/2014/main" id="{191669EF-D393-88FC-875A-35C2BD515C95}"/>
                </a:ext>
              </a:extLst>
            </p:cNvPr>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63" name="Google Shape;6110;p67">
            <a:extLst>
              <a:ext uri="{FF2B5EF4-FFF2-40B4-BE49-F238E27FC236}">
                <a16:creationId xmlns:a16="http://schemas.microsoft.com/office/drawing/2014/main" id="{5206C8A2-E35F-75D7-E558-F5ED3B851C27}"/>
              </a:ext>
            </a:extLst>
          </p:cNvPr>
          <p:cNvGrpSpPr/>
          <p:nvPr/>
        </p:nvGrpSpPr>
        <p:grpSpPr>
          <a:xfrm>
            <a:off x="7644053" y="5591325"/>
            <a:ext cx="483343" cy="378489"/>
            <a:chOff x="-41526451" y="3653375"/>
            <a:chExt cx="315875" cy="247350"/>
          </a:xfrm>
          <a:solidFill>
            <a:srgbClr val="03C9CA"/>
          </a:solidFill>
        </p:grpSpPr>
        <p:sp>
          <p:nvSpPr>
            <p:cNvPr id="64" name="Google Shape;6111;p67">
              <a:extLst>
                <a:ext uri="{FF2B5EF4-FFF2-40B4-BE49-F238E27FC236}">
                  <a16:creationId xmlns:a16="http://schemas.microsoft.com/office/drawing/2014/main" id="{746B71B8-18CE-046C-E414-A752AA64EE21}"/>
                </a:ext>
              </a:extLst>
            </p:cNvPr>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5" name="Google Shape;6112;p67">
              <a:extLst>
                <a:ext uri="{FF2B5EF4-FFF2-40B4-BE49-F238E27FC236}">
                  <a16:creationId xmlns:a16="http://schemas.microsoft.com/office/drawing/2014/main" id="{F7B82FD4-79DC-CAF9-74F6-95E2BDAD9649}"/>
                </a:ext>
              </a:extLst>
            </p:cNvPr>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66" name="Google Shape;5972;p67">
            <a:extLst>
              <a:ext uri="{FF2B5EF4-FFF2-40B4-BE49-F238E27FC236}">
                <a16:creationId xmlns:a16="http://schemas.microsoft.com/office/drawing/2014/main" id="{21630A1D-9F9D-B0FE-DDFD-A88296A59C42}"/>
              </a:ext>
            </a:extLst>
          </p:cNvPr>
          <p:cNvGrpSpPr/>
          <p:nvPr/>
        </p:nvGrpSpPr>
        <p:grpSpPr>
          <a:xfrm>
            <a:off x="5231489" y="2522329"/>
            <a:ext cx="480672" cy="552945"/>
            <a:chOff x="-42971724" y="3217825"/>
            <a:chExt cx="275675" cy="317125"/>
          </a:xfrm>
          <a:solidFill>
            <a:srgbClr val="03C9CA"/>
          </a:solidFill>
        </p:grpSpPr>
        <p:sp>
          <p:nvSpPr>
            <p:cNvPr id="67" name="Google Shape;5973;p67">
              <a:extLst>
                <a:ext uri="{FF2B5EF4-FFF2-40B4-BE49-F238E27FC236}">
                  <a16:creationId xmlns:a16="http://schemas.microsoft.com/office/drawing/2014/main" id="{6831EFCB-B638-21A9-0631-5CBB17BB29CE}"/>
                </a:ext>
              </a:extLst>
            </p:cNvPr>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8" name="Google Shape;5974;p67">
              <a:extLst>
                <a:ext uri="{FF2B5EF4-FFF2-40B4-BE49-F238E27FC236}">
                  <a16:creationId xmlns:a16="http://schemas.microsoft.com/office/drawing/2014/main" id="{5DC6D1D1-4CCF-09E2-BD97-C667F9E98004}"/>
                </a:ext>
              </a:extLst>
            </p:cNvPr>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9" name="Google Shape;5975;p67">
              <a:extLst>
                <a:ext uri="{FF2B5EF4-FFF2-40B4-BE49-F238E27FC236}">
                  <a16:creationId xmlns:a16="http://schemas.microsoft.com/office/drawing/2014/main" id="{A7088B2E-AEFE-635A-CD53-6D058CF936E6}"/>
                </a:ext>
              </a:extLst>
            </p:cNvPr>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70" name="Google Shape;5984;p67">
            <a:extLst>
              <a:ext uri="{FF2B5EF4-FFF2-40B4-BE49-F238E27FC236}">
                <a16:creationId xmlns:a16="http://schemas.microsoft.com/office/drawing/2014/main" id="{40848BB4-2008-6061-ED55-3F4E18886360}"/>
              </a:ext>
            </a:extLst>
          </p:cNvPr>
          <p:cNvGrpSpPr/>
          <p:nvPr/>
        </p:nvGrpSpPr>
        <p:grpSpPr>
          <a:xfrm>
            <a:off x="9324641" y="2518241"/>
            <a:ext cx="554819" cy="553467"/>
            <a:chOff x="-41111351" y="3239100"/>
            <a:chExt cx="318200" cy="317425"/>
          </a:xfrm>
          <a:solidFill>
            <a:srgbClr val="03C9CA"/>
          </a:solidFill>
        </p:grpSpPr>
        <p:sp>
          <p:nvSpPr>
            <p:cNvPr id="71" name="Google Shape;5985;p67">
              <a:extLst>
                <a:ext uri="{FF2B5EF4-FFF2-40B4-BE49-F238E27FC236}">
                  <a16:creationId xmlns:a16="http://schemas.microsoft.com/office/drawing/2014/main" id="{C589F8D2-4350-F8F3-1E38-D81CE1201EA5}"/>
                </a:ext>
              </a:extLst>
            </p:cNvPr>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2" name="Google Shape;5986;p67">
              <a:extLst>
                <a:ext uri="{FF2B5EF4-FFF2-40B4-BE49-F238E27FC236}">
                  <a16:creationId xmlns:a16="http://schemas.microsoft.com/office/drawing/2014/main" id="{6FF3C62E-1243-79AC-719D-07CDD72CB52E}"/>
                </a:ext>
              </a:extLst>
            </p:cNvPr>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3" name="Google Shape;5987;p67">
              <a:extLst>
                <a:ext uri="{FF2B5EF4-FFF2-40B4-BE49-F238E27FC236}">
                  <a16:creationId xmlns:a16="http://schemas.microsoft.com/office/drawing/2014/main" id="{0FBB3620-1EE0-4024-D71C-0F3562FA0292}"/>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4" name="Google Shape;5988;p67">
              <a:extLst>
                <a:ext uri="{FF2B5EF4-FFF2-40B4-BE49-F238E27FC236}">
                  <a16:creationId xmlns:a16="http://schemas.microsoft.com/office/drawing/2014/main" id="{62B33E73-0CE2-C102-9479-46FE4D7609C9}"/>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75" name="Google Shape;6002;p67">
            <a:extLst>
              <a:ext uri="{FF2B5EF4-FFF2-40B4-BE49-F238E27FC236}">
                <a16:creationId xmlns:a16="http://schemas.microsoft.com/office/drawing/2014/main" id="{0F77C947-6DCB-20CF-6F72-D9D1240DDF46}"/>
              </a:ext>
            </a:extLst>
          </p:cNvPr>
          <p:cNvGrpSpPr/>
          <p:nvPr/>
        </p:nvGrpSpPr>
        <p:grpSpPr>
          <a:xfrm>
            <a:off x="6093085" y="2522325"/>
            <a:ext cx="640955" cy="553467"/>
            <a:chOff x="-42651700" y="3217825"/>
            <a:chExt cx="367600" cy="317425"/>
          </a:xfrm>
          <a:solidFill>
            <a:srgbClr val="03C9CA"/>
          </a:solidFill>
        </p:grpSpPr>
        <p:sp>
          <p:nvSpPr>
            <p:cNvPr id="76" name="Google Shape;6003;p67">
              <a:extLst>
                <a:ext uri="{FF2B5EF4-FFF2-40B4-BE49-F238E27FC236}">
                  <a16:creationId xmlns:a16="http://schemas.microsoft.com/office/drawing/2014/main" id="{09299D31-2D3F-B622-0BE8-16DF8CE62313}"/>
                </a:ext>
              </a:extLst>
            </p:cNvPr>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7" name="Google Shape;6004;p67">
              <a:extLst>
                <a:ext uri="{FF2B5EF4-FFF2-40B4-BE49-F238E27FC236}">
                  <a16:creationId xmlns:a16="http://schemas.microsoft.com/office/drawing/2014/main" id="{21DC5620-C4F2-CC70-AB5E-9DA983BC587F}"/>
                </a:ext>
              </a:extLst>
            </p:cNvPr>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8" name="Google Shape;6005;p67">
              <a:extLst>
                <a:ext uri="{FF2B5EF4-FFF2-40B4-BE49-F238E27FC236}">
                  <a16:creationId xmlns:a16="http://schemas.microsoft.com/office/drawing/2014/main" id="{7A9A3210-DBAE-AB29-1D9B-33FF99541D04}"/>
                </a:ext>
              </a:extLst>
            </p:cNvPr>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9" name="Google Shape;6006;p67">
              <a:extLst>
                <a:ext uri="{FF2B5EF4-FFF2-40B4-BE49-F238E27FC236}">
                  <a16:creationId xmlns:a16="http://schemas.microsoft.com/office/drawing/2014/main" id="{57701C59-7C56-7A06-FD08-11B679FBEDF0}"/>
                </a:ext>
              </a:extLst>
            </p:cNvPr>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80" name="Google Shape;6011;p67">
            <a:extLst>
              <a:ext uri="{FF2B5EF4-FFF2-40B4-BE49-F238E27FC236}">
                <a16:creationId xmlns:a16="http://schemas.microsoft.com/office/drawing/2014/main" id="{8C7D3B36-694C-65DB-4870-746ADB0CF9F5}"/>
              </a:ext>
            </a:extLst>
          </p:cNvPr>
          <p:cNvGrpSpPr/>
          <p:nvPr/>
        </p:nvGrpSpPr>
        <p:grpSpPr>
          <a:xfrm>
            <a:off x="10113537" y="2490021"/>
            <a:ext cx="562491" cy="552639"/>
            <a:chOff x="-40748276" y="3238700"/>
            <a:chExt cx="322600" cy="316950"/>
          </a:xfrm>
          <a:solidFill>
            <a:srgbClr val="03C9CA"/>
          </a:solidFill>
        </p:grpSpPr>
        <p:sp>
          <p:nvSpPr>
            <p:cNvPr id="81" name="Google Shape;6012;p67">
              <a:extLst>
                <a:ext uri="{FF2B5EF4-FFF2-40B4-BE49-F238E27FC236}">
                  <a16:creationId xmlns:a16="http://schemas.microsoft.com/office/drawing/2014/main" id="{A68A9682-4AE7-3761-C5CC-E273F8DC9BB4}"/>
                </a:ext>
              </a:extLst>
            </p:cNvPr>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82" name="Google Shape;6013;p67">
              <a:extLst>
                <a:ext uri="{FF2B5EF4-FFF2-40B4-BE49-F238E27FC236}">
                  <a16:creationId xmlns:a16="http://schemas.microsoft.com/office/drawing/2014/main" id="{ACF5C43C-36B3-065E-03D7-3F88F85FDAAE}"/>
                </a:ext>
              </a:extLst>
            </p:cNvPr>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83" name="Google Shape;6014;p67">
              <a:extLst>
                <a:ext uri="{FF2B5EF4-FFF2-40B4-BE49-F238E27FC236}">
                  <a16:creationId xmlns:a16="http://schemas.microsoft.com/office/drawing/2014/main" id="{72EA7424-A418-33A0-7F98-0AC23DAB5A5A}"/>
                </a:ext>
              </a:extLst>
            </p:cNvPr>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84" name="Google Shape;6015;p67">
              <a:extLst>
                <a:ext uri="{FF2B5EF4-FFF2-40B4-BE49-F238E27FC236}">
                  <a16:creationId xmlns:a16="http://schemas.microsoft.com/office/drawing/2014/main" id="{B280C7C1-2282-A194-4642-3BCCDC25A286}"/>
                </a:ext>
              </a:extLst>
            </p:cNvPr>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85" name="Google Shape;6016;p67">
              <a:extLst>
                <a:ext uri="{FF2B5EF4-FFF2-40B4-BE49-F238E27FC236}">
                  <a16:creationId xmlns:a16="http://schemas.microsoft.com/office/drawing/2014/main" id="{589DD804-2209-E3E0-4673-834FF93F25BD}"/>
                </a:ext>
              </a:extLst>
            </p:cNvPr>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86" name="Google Shape;6017;p67">
              <a:extLst>
                <a:ext uri="{FF2B5EF4-FFF2-40B4-BE49-F238E27FC236}">
                  <a16:creationId xmlns:a16="http://schemas.microsoft.com/office/drawing/2014/main" id="{7D5602C5-329C-2153-E2C3-3681E7D8C2C5}"/>
                </a:ext>
              </a:extLst>
            </p:cNvPr>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87" name="Google Shape;6042;p67">
            <a:extLst>
              <a:ext uri="{FF2B5EF4-FFF2-40B4-BE49-F238E27FC236}">
                <a16:creationId xmlns:a16="http://schemas.microsoft.com/office/drawing/2014/main" id="{6146248E-753D-D3F2-5330-CC1483CC25E6}"/>
              </a:ext>
            </a:extLst>
          </p:cNvPr>
          <p:cNvSpPr/>
          <p:nvPr/>
        </p:nvSpPr>
        <p:spPr>
          <a:xfrm>
            <a:off x="6935788" y="2523415"/>
            <a:ext cx="543877" cy="551288"/>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03C9CA"/>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88" name="Google Shape;6047;p67">
            <a:extLst>
              <a:ext uri="{FF2B5EF4-FFF2-40B4-BE49-F238E27FC236}">
                <a16:creationId xmlns:a16="http://schemas.microsoft.com/office/drawing/2014/main" id="{434CFFF6-2B51-9D13-9F9F-227FD9EEBC06}"/>
              </a:ext>
            </a:extLst>
          </p:cNvPr>
          <p:cNvGrpSpPr/>
          <p:nvPr/>
        </p:nvGrpSpPr>
        <p:grpSpPr>
          <a:xfrm>
            <a:off x="10973889" y="2490315"/>
            <a:ext cx="553467" cy="504036"/>
            <a:chOff x="-40378075" y="3267450"/>
            <a:chExt cx="317425" cy="289075"/>
          </a:xfrm>
          <a:solidFill>
            <a:srgbClr val="03C9CA"/>
          </a:solidFill>
        </p:grpSpPr>
        <p:sp>
          <p:nvSpPr>
            <p:cNvPr id="89" name="Google Shape;6048;p67">
              <a:extLst>
                <a:ext uri="{FF2B5EF4-FFF2-40B4-BE49-F238E27FC236}">
                  <a16:creationId xmlns:a16="http://schemas.microsoft.com/office/drawing/2014/main" id="{4E565575-4A04-46FD-3AB4-F366A1A20285}"/>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0" name="Google Shape;6049;p67">
              <a:extLst>
                <a:ext uri="{FF2B5EF4-FFF2-40B4-BE49-F238E27FC236}">
                  <a16:creationId xmlns:a16="http://schemas.microsoft.com/office/drawing/2014/main" id="{D8FF1A48-D3AC-C807-9F9D-FB444B925BE2}"/>
                </a:ext>
              </a:extLst>
            </p:cNvPr>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1" name="Google Shape;6050;p67">
              <a:extLst>
                <a:ext uri="{FF2B5EF4-FFF2-40B4-BE49-F238E27FC236}">
                  <a16:creationId xmlns:a16="http://schemas.microsoft.com/office/drawing/2014/main" id="{00885163-66D3-687B-8356-203F34C701F1}"/>
                </a:ext>
              </a:extLst>
            </p:cNvPr>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2" name="Google Shape;6051;p67">
              <a:extLst>
                <a:ext uri="{FF2B5EF4-FFF2-40B4-BE49-F238E27FC236}">
                  <a16:creationId xmlns:a16="http://schemas.microsoft.com/office/drawing/2014/main" id="{46A4999D-37DE-D3B9-1131-D251246826E7}"/>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93" name="Google Shape;6072;p67">
            <a:extLst>
              <a:ext uri="{FF2B5EF4-FFF2-40B4-BE49-F238E27FC236}">
                <a16:creationId xmlns:a16="http://schemas.microsoft.com/office/drawing/2014/main" id="{EF39EBCB-9F0A-E646-C131-55572C6969F6}"/>
              </a:ext>
            </a:extLst>
          </p:cNvPr>
          <p:cNvGrpSpPr/>
          <p:nvPr/>
        </p:nvGrpSpPr>
        <p:grpSpPr>
          <a:xfrm>
            <a:off x="7701993" y="2496465"/>
            <a:ext cx="553512" cy="553163"/>
            <a:chOff x="-41895049" y="3217225"/>
            <a:chExt cx="317450" cy="317250"/>
          </a:xfrm>
          <a:solidFill>
            <a:srgbClr val="03C9CA"/>
          </a:solidFill>
        </p:grpSpPr>
        <p:sp>
          <p:nvSpPr>
            <p:cNvPr id="94" name="Google Shape;6073;p67">
              <a:extLst>
                <a:ext uri="{FF2B5EF4-FFF2-40B4-BE49-F238E27FC236}">
                  <a16:creationId xmlns:a16="http://schemas.microsoft.com/office/drawing/2014/main" id="{7321BC3A-0C81-FA38-F7DC-856574909848}"/>
                </a:ext>
              </a:extLst>
            </p:cNvPr>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5" name="Google Shape;6074;p67">
              <a:extLst>
                <a:ext uri="{FF2B5EF4-FFF2-40B4-BE49-F238E27FC236}">
                  <a16:creationId xmlns:a16="http://schemas.microsoft.com/office/drawing/2014/main" id="{2DDED9E2-CCFF-49D4-BA2D-12402260586F}"/>
                </a:ext>
              </a:extLst>
            </p:cNvPr>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6" name="Google Shape;6075;p67">
              <a:extLst>
                <a:ext uri="{FF2B5EF4-FFF2-40B4-BE49-F238E27FC236}">
                  <a16:creationId xmlns:a16="http://schemas.microsoft.com/office/drawing/2014/main" id="{1D7841AB-4A6F-A5EF-226B-C0EEE871A9AC}"/>
                </a:ext>
              </a:extLst>
            </p:cNvPr>
            <p:cNvSpPr/>
            <p:nvPr/>
          </p:nvSpPr>
          <p:spPr>
            <a:xfrm>
              <a:off x="-41832826" y="3321000"/>
              <a:ext cx="193000" cy="151250"/>
            </a:xfrm>
            <a:custGeom>
              <a:avLst/>
              <a:gdLst/>
              <a:ahLst/>
              <a:cxnLst/>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7" name="Google Shape;6076;p67">
              <a:extLst>
                <a:ext uri="{FF2B5EF4-FFF2-40B4-BE49-F238E27FC236}">
                  <a16:creationId xmlns:a16="http://schemas.microsoft.com/office/drawing/2014/main" id="{74ED6075-724A-BB0C-CD7D-FDBE87DBA3F8}"/>
                </a:ext>
              </a:extLst>
            </p:cNvPr>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8" name="Google Shape;6077;p67">
              <a:extLst>
                <a:ext uri="{FF2B5EF4-FFF2-40B4-BE49-F238E27FC236}">
                  <a16:creationId xmlns:a16="http://schemas.microsoft.com/office/drawing/2014/main" id="{18ADAF96-E628-84D4-64D7-10BBF33FB063}"/>
                </a:ext>
              </a:extLst>
            </p:cNvPr>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99" name="Google Shape;6107;p67">
            <a:extLst>
              <a:ext uri="{FF2B5EF4-FFF2-40B4-BE49-F238E27FC236}">
                <a16:creationId xmlns:a16="http://schemas.microsoft.com/office/drawing/2014/main" id="{8F3FFC1E-ABB6-5FE7-D987-771BC68BE555}"/>
              </a:ext>
            </a:extLst>
          </p:cNvPr>
          <p:cNvGrpSpPr/>
          <p:nvPr/>
        </p:nvGrpSpPr>
        <p:grpSpPr>
          <a:xfrm>
            <a:off x="8529347" y="2475152"/>
            <a:ext cx="557608" cy="550765"/>
            <a:chOff x="-41530374" y="3218800"/>
            <a:chExt cx="319800" cy="315875"/>
          </a:xfrm>
          <a:solidFill>
            <a:srgbClr val="03C9CA"/>
          </a:solidFill>
        </p:grpSpPr>
        <p:sp>
          <p:nvSpPr>
            <p:cNvPr id="100" name="Google Shape;6108;p67">
              <a:extLst>
                <a:ext uri="{FF2B5EF4-FFF2-40B4-BE49-F238E27FC236}">
                  <a16:creationId xmlns:a16="http://schemas.microsoft.com/office/drawing/2014/main" id="{85650D8B-8A00-5592-0B46-3277CD8117CD}"/>
                </a:ext>
              </a:extLst>
            </p:cNvPr>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1" name="Google Shape;6109;p67">
              <a:extLst>
                <a:ext uri="{FF2B5EF4-FFF2-40B4-BE49-F238E27FC236}">
                  <a16:creationId xmlns:a16="http://schemas.microsoft.com/office/drawing/2014/main" id="{62DFD8F0-C117-719E-3616-E9C25889A9AB}"/>
                </a:ext>
              </a:extLst>
            </p:cNvPr>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02" name="Google Shape;5593;p66">
            <a:extLst>
              <a:ext uri="{FF2B5EF4-FFF2-40B4-BE49-F238E27FC236}">
                <a16:creationId xmlns:a16="http://schemas.microsoft.com/office/drawing/2014/main" id="{12E85991-99C6-03DE-0CAE-E934751B4538}"/>
              </a:ext>
            </a:extLst>
          </p:cNvPr>
          <p:cNvGrpSpPr/>
          <p:nvPr/>
        </p:nvGrpSpPr>
        <p:grpSpPr>
          <a:xfrm>
            <a:off x="5180728" y="3466336"/>
            <a:ext cx="669093" cy="669093"/>
            <a:chOff x="5049725" y="249400"/>
            <a:chExt cx="481825" cy="481825"/>
          </a:xfrm>
          <a:solidFill>
            <a:srgbClr val="03C9CA"/>
          </a:solidFill>
        </p:grpSpPr>
        <p:sp>
          <p:nvSpPr>
            <p:cNvPr id="103" name="Google Shape;5594;p66">
              <a:extLst>
                <a:ext uri="{FF2B5EF4-FFF2-40B4-BE49-F238E27FC236}">
                  <a16:creationId xmlns:a16="http://schemas.microsoft.com/office/drawing/2014/main" id="{E5D7FC55-2D16-7ED0-9B33-19E7A7F9A2C2}"/>
                </a:ext>
              </a:extLst>
            </p:cNvPr>
            <p:cNvSpPr/>
            <p:nvPr/>
          </p:nvSpPr>
          <p:spPr>
            <a:xfrm>
              <a:off x="5191775" y="560925"/>
              <a:ext cx="197625" cy="170300"/>
            </a:xfrm>
            <a:custGeom>
              <a:avLst/>
              <a:gdLst/>
              <a:ahLst/>
              <a:cxnLst/>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4" name="Google Shape;5595;p66">
              <a:extLst>
                <a:ext uri="{FF2B5EF4-FFF2-40B4-BE49-F238E27FC236}">
                  <a16:creationId xmlns:a16="http://schemas.microsoft.com/office/drawing/2014/main" id="{F4C91307-CDAB-1D36-0A60-4E935BB1AB01}"/>
                </a:ext>
              </a:extLst>
            </p:cNvPr>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05" name="Google Shape;5596;p66">
            <a:extLst>
              <a:ext uri="{FF2B5EF4-FFF2-40B4-BE49-F238E27FC236}">
                <a16:creationId xmlns:a16="http://schemas.microsoft.com/office/drawing/2014/main" id="{C1AD7076-0528-4175-8D14-37627E4E8EF5}"/>
              </a:ext>
            </a:extLst>
          </p:cNvPr>
          <p:cNvGrpSpPr/>
          <p:nvPr/>
        </p:nvGrpSpPr>
        <p:grpSpPr>
          <a:xfrm>
            <a:off x="6907679" y="3560867"/>
            <a:ext cx="526700" cy="526700"/>
            <a:chOff x="5660400" y="238125"/>
            <a:chExt cx="481825" cy="481825"/>
          </a:xfrm>
          <a:solidFill>
            <a:srgbClr val="03C9CA"/>
          </a:solidFill>
        </p:grpSpPr>
        <p:sp>
          <p:nvSpPr>
            <p:cNvPr id="106" name="Google Shape;5597;p66">
              <a:extLst>
                <a:ext uri="{FF2B5EF4-FFF2-40B4-BE49-F238E27FC236}">
                  <a16:creationId xmlns:a16="http://schemas.microsoft.com/office/drawing/2014/main" id="{E0665DA5-9647-9D7B-7ED0-5F5505572C79}"/>
                </a:ext>
              </a:extLst>
            </p:cNvPr>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7" name="Google Shape;5598;p66">
              <a:extLst>
                <a:ext uri="{FF2B5EF4-FFF2-40B4-BE49-F238E27FC236}">
                  <a16:creationId xmlns:a16="http://schemas.microsoft.com/office/drawing/2014/main" id="{9A3303C6-C02B-3088-5F19-237CCB2EDF47}"/>
                </a:ext>
              </a:extLst>
            </p:cNvPr>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08" name="Google Shape;5651;p66">
            <a:extLst>
              <a:ext uri="{FF2B5EF4-FFF2-40B4-BE49-F238E27FC236}">
                <a16:creationId xmlns:a16="http://schemas.microsoft.com/office/drawing/2014/main" id="{9B699DF9-9830-DB09-93D9-34B99A302834}"/>
              </a:ext>
            </a:extLst>
          </p:cNvPr>
          <p:cNvGrpSpPr/>
          <p:nvPr/>
        </p:nvGrpSpPr>
        <p:grpSpPr>
          <a:xfrm>
            <a:off x="10124373" y="3635895"/>
            <a:ext cx="588395" cy="379268"/>
            <a:chOff x="1492675" y="1520750"/>
            <a:chExt cx="481825" cy="310575"/>
          </a:xfrm>
          <a:solidFill>
            <a:srgbClr val="03C9CA"/>
          </a:solidFill>
        </p:grpSpPr>
        <p:sp>
          <p:nvSpPr>
            <p:cNvPr id="109" name="Google Shape;5652;p66">
              <a:extLst>
                <a:ext uri="{FF2B5EF4-FFF2-40B4-BE49-F238E27FC236}">
                  <a16:creationId xmlns:a16="http://schemas.microsoft.com/office/drawing/2014/main" id="{DCA0B1DF-5B8A-BEF7-AE41-6FC1085E4B87}"/>
                </a:ext>
              </a:extLst>
            </p:cNvPr>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0" name="Google Shape;5653;p66">
              <a:extLst>
                <a:ext uri="{FF2B5EF4-FFF2-40B4-BE49-F238E27FC236}">
                  <a16:creationId xmlns:a16="http://schemas.microsoft.com/office/drawing/2014/main" id="{4AB9A90A-AFDE-9EC5-A1A2-88B29A547D23}"/>
                </a:ext>
              </a:extLst>
            </p:cNvPr>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11" name="Google Shape;5775;p66">
            <a:extLst>
              <a:ext uri="{FF2B5EF4-FFF2-40B4-BE49-F238E27FC236}">
                <a16:creationId xmlns:a16="http://schemas.microsoft.com/office/drawing/2014/main" id="{EAECA99B-A068-178A-125E-2CA560D8F9AA}"/>
              </a:ext>
            </a:extLst>
          </p:cNvPr>
          <p:cNvGrpSpPr/>
          <p:nvPr/>
        </p:nvGrpSpPr>
        <p:grpSpPr>
          <a:xfrm>
            <a:off x="8576546" y="3664413"/>
            <a:ext cx="451911" cy="423656"/>
            <a:chOff x="4456875" y="2635825"/>
            <a:chExt cx="481825" cy="451700"/>
          </a:xfrm>
          <a:solidFill>
            <a:srgbClr val="03C9CA"/>
          </a:solidFill>
        </p:grpSpPr>
        <p:sp>
          <p:nvSpPr>
            <p:cNvPr id="112" name="Google Shape;5776;p66">
              <a:extLst>
                <a:ext uri="{FF2B5EF4-FFF2-40B4-BE49-F238E27FC236}">
                  <a16:creationId xmlns:a16="http://schemas.microsoft.com/office/drawing/2014/main" id="{A81E11B5-F984-B804-0B9E-15DF1BE5EF8C}"/>
                </a:ext>
              </a:extLst>
            </p:cNvPr>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3" name="Google Shape;5777;p66">
              <a:extLst>
                <a:ext uri="{FF2B5EF4-FFF2-40B4-BE49-F238E27FC236}">
                  <a16:creationId xmlns:a16="http://schemas.microsoft.com/office/drawing/2014/main" id="{EA984501-C3EB-61FD-729C-0D8C9E6BE40F}"/>
                </a:ext>
              </a:extLst>
            </p:cNvPr>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4" name="Google Shape;5778;p66">
              <a:extLst>
                <a:ext uri="{FF2B5EF4-FFF2-40B4-BE49-F238E27FC236}">
                  <a16:creationId xmlns:a16="http://schemas.microsoft.com/office/drawing/2014/main" id="{49951163-0ABE-CB72-5825-211D44604740}"/>
                </a:ext>
              </a:extLst>
            </p:cNvPr>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5" name="Google Shape;5779;p66">
              <a:extLst>
                <a:ext uri="{FF2B5EF4-FFF2-40B4-BE49-F238E27FC236}">
                  <a16:creationId xmlns:a16="http://schemas.microsoft.com/office/drawing/2014/main" id="{C9C93B08-DC15-E557-A3C3-D8FE74B03FB4}"/>
                </a:ext>
              </a:extLst>
            </p:cNvPr>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6" name="Google Shape;5780;p66">
              <a:extLst>
                <a:ext uri="{FF2B5EF4-FFF2-40B4-BE49-F238E27FC236}">
                  <a16:creationId xmlns:a16="http://schemas.microsoft.com/office/drawing/2014/main" id="{A7988A9C-A731-4B3E-D694-4A486E18A89D}"/>
                </a:ext>
              </a:extLst>
            </p:cNvPr>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7" name="Google Shape;5781;p66">
              <a:extLst>
                <a:ext uri="{FF2B5EF4-FFF2-40B4-BE49-F238E27FC236}">
                  <a16:creationId xmlns:a16="http://schemas.microsoft.com/office/drawing/2014/main" id="{A0F60F2B-D840-5C3D-ADF6-C4BB1823939D}"/>
                </a:ext>
              </a:extLst>
            </p:cNvPr>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Tree>
    <p:extLst>
      <p:ext uri="{BB962C8B-B14F-4D97-AF65-F5344CB8AC3E}">
        <p14:creationId xmlns:p14="http://schemas.microsoft.com/office/powerpoint/2010/main" val="12453040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E0CEE2-CB96-EBEC-01E9-2173344CFBC9}"/>
              </a:ext>
            </a:extLst>
          </p:cNvPr>
          <p:cNvSpPr txBox="1"/>
          <p:nvPr/>
        </p:nvSpPr>
        <p:spPr>
          <a:xfrm>
            <a:off x="323529" y="123478"/>
            <a:ext cx="11573197" cy="724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t>Fully Editable Icon Sets: B</a:t>
            </a:r>
          </a:p>
        </p:txBody>
      </p:sp>
      <p:sp>
        <p:nvSpPr>
          <p:cNvPr id="3" name="Freeform 108">
            <a:extLst>
              <a:ext uri="{FF2B5EF4-FFF2-40B4-BE49-F238E27FC236}">
                <a16:creationId xmlns:a16="http://schemas.microsoft.com/office/drawing/2014/main" id="{232EC288-6269-654B-46FB-41504BB5E02F}"/>
              </a:ext>
            </a:extLst>
          </p:cNvPr>
          <p:cNvSpPr/>
          <p:nvPr/>
        </p:nvSpPr>
        <p:spPr>
          <a:xfrm>
            <a:off x="6041078" y="1656596"/>
            <a:ext cx="553873" cy="652293"/>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4" name="Oval 8">
            <a:extLst>
              <a:ext uri="{FF2B5EF4-FFF2-40B4-BE49-F238E27FC236}">
                <a16:creationId xmlns:a16="http://schemas.microsoft.com/office/drawing/2014/main" id="{53FB5781-33D8-08DE-65CB-AD20DAB9A81E}"/>
              </a:ext>
            </a:extLst>
          </p:cNvPr>
          <p:cNvSpPr/>
          <p:nvPr/>
        </p:nvSpPr>
        <p:spPr>
          <a:xfrm>
            <a:off x="6965209" y="1671114"/>
            <a:ext cx="581791" cy="62326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5" name="Group 110">
            <a:extLst>
              <a:ext uri="{FF2B5EF4-FFF2-40B4-BE49-F238E27FC236}">
                <a16:creationId xmlns:a16="http://schemas.microsoft.com/office/drawing/2014/main" id="{5957A040-0E1D-DF5D-AA86-5BA0D9666993}"/>
              </a:ext>
            </a:extLst>
          </p:cNvPr>
          <p:cNvGrpSpPr/>
          <p:nvPr/>
        </p:nvGrpSpPr>
        <p:grpSpPr>
          <a:xfrm>
            <a:off x="5116237" y="1656596"/>
            <a:ext cx="553873" cy="652293"/>
            <a:chOff x="4835382" y="73243"/>
            <a:chExt cx="2920830" cy="3227535"/>
          </a:xfrm>
          <a:solidFill>
            <a:srgbClr val="03C9CA"/>
          </a:solidFill>
        </p:grpSpPr>
        <p:sp>
          <p:nvSpPr>
            <p:cNvPr id="6" name="Freeform 111">
              <a:extLst>
                <a:ext uri="{FF2B5EF4-FFF2-40B4-BE49-F238E27FC236}">
                  <a16:creationId xmlns:a16="http://schemas.microsoft.com/office/drawing/2014/main" id="{D43859E3-A255-39B8-CBAB-858DB47867D1}"/>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 name="Oval 37">
              <a:extLst>
                <a:ext uri="{FF2B5EF4-FFF2-40B4-BE49-F238E27FC236}">
                  <a16:creationId xmlns:a16="http://schemas.microsoft.com/office/drawing/2014/main" id="{5C1919BC-44DC-78AB-6D40-1356D178C3A0}"/>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8" name="Rectangle 19">
            <a:extLst>
              <a:ext uri="{FF2B5EF4-FFF2-40B4-BE49-F238E27FC236}">
                <a16:creationId xmlns:a16="http://schemas.microsoft.com/office/drawing/2014/main" id="{89866E28-DFA3-9CB4-12DD-E9EA6351485A}"/>
              </a:ext>
            </a:extLst>
          </p:cNvPr>
          <p:cNvSpPr/>
          <p:nvPr/>
        </p:nvSpPr>
        <p:spPr>
          <a:xfrm>
            <a:off x="4210221" y="1691991"/>
            <a:ext cx="496367" cy="58150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 name="Oval 47">
            <a:extLst>
              <a:ext uri="{FF2B5EF4-FFF2-40B4-BE49-F238E27FC236}">
                <a16:creationId xmlns:a16="http://schemas.microsoft.com/office/drawing/2014/main" id="{D690D98C-399D-D7C5-AF01-E6420332ED5E}"/>
              </a:ext>
            </a:extLst>
          </p:cNvPr>
          <p:cNvSpPr>
            <a:spLocks noChangeAspect="1"/>
          </p:cNvSpPr>
          <p:nvPr/>
        </p:nvSpPr>
        <p:spPr>
          <a:xfrm>
            <a:off x="11312002" y="1671145"/>
            <a:ext cx="584727" cy="62319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 name="Rounded Rectangle 2">
            <a:extLst>
              <a:ext uri="{FF2B5EF4-FFF2-40B4-BE49-F238E27FC236}">
                <a16:creationId xmlns:a16="http://schemas.microsoft.com/office/drawing/2014/main" id="{F41E5BF4-E344-C66D-5FF6-2A98A27CF60A}"/>
              </a:ext>
            </a:extLst>
          </p:cNvPr>
          <p:cNvSpPr/>
          <p:nvPr/>
        </p:nvSpPr>
        <p:spPr>
          <a:xfrm>
            <a:off x="5106628" y="5441800"/>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1" name="Rounded Rectangle 8">
            <a:extLst>
              <a:ext uri="{FF2B5EF4-FFF2-40B4-BE49-F238E27FC236}">
                <a16:creationId xmlns:a16="http://schemas.microsoft.com/office/drawing/2014/main" id="{D00F0121-5300-C706-ECF3-8EB43A891983}"/>
              </a:ext>
            </a:extLst>
          </p:cNvPr>
          <p:cNvSpPr/>
          <p:nvPr/>
        </p:nvSpPr>
        <p:spPr>
          <a:xfrm>
            <a:off x="4171828" y="5441800"/>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2" name="Rounded Rectangle 2">
            <a:extLst>
              <a:ext uri="{FF2B5EF4-FFF2-40B4-BE49-F238E27FC236}">
                <a16:creationId xmlns:a16="http://schemas.microsoft.com/office/drawing/2014/main" id="{472B965C-D4F3-C78F-2772-7906547655A0}"/>
              </a:ext>
            </a:extLst>
          </p:cNvPr>
          <p:cNvSpPr/>
          <p:nvPr/>
        </p:nvSpPr>
        <p:spPr>
          <a:xfrm>
            <a:off x="6969560" y="5441800"/>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3" name="Rounded Rectangle 3">
            <a:extLst>
              <a:ext uri="{FF2B5EF4-FFF2-40B4-BE49-F238E27FC236}">
                <a16:creationId xmlns:a16="http://schemas.microsoft.com/office/drawing/2014/main" id="{363C3072-A054-FE95-5FD4-5808F3B6B6C4}"/>
              </a:ext>
            </a:extLst>
          </p:cNvPr>
          <p:cNvSpPr>
            <a:spLocks noChangeAspect="1"/>
          </p:cNvSpPr>
          <p:nvPr/>
        </p:nvSpPr>
        <p:spPr>
          <a:xfrm>
            <a:off x="6031471" y="5441800"/>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4" name="Rounded Rectangle 10">
            <a:extLst>
              <a:ext uri="{FF2B5EF4-FFF2-40B4-BE49-F238E27FC236}">
                <a16:creationId xmlns:a16="http://schemas.microsoft.com/office/drawing/2014/main" id="{4BDF4B5C-DCE8-B9F8-D86C-20E1927E918D}"/>
              </a:ext>
            </a:extLst>
          </p:cNvPr>
          <p:cNvSpPr>
            <a:spLocks noChangeAspect="1"/>
          </p:cNvSpPr>
          <p:nvPr/>
        </p:nvSpPr>
        <p:spPr>
          <a:xfrm>
            <a:off x="7924637" y="5429391"/>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5" name="Block Arc 6">
            <a:extLst>
              <a:ext uri="{FF2B5EF4-FFF2-40B4-BE49-F238E27FC236}">
                <a16:creationId xmlns:a16="http://schemas.microsoft.com/office/drawing/2014/main" id="{0044F65A-D74F-D547-F382-F819C3534945}"/>
              </a:ext>
            </a:extLst>
          </p:cNvPr>
          <p:cNvSpPr/>
          <p:nvPr/>
        </p:nvSpPr>
        <p:spPr>
          <a:xfrm>
            <a:off x="8814583" y="5472315"/>
            <a:ext cx="539149" cy="58026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6" name="Google Shape;10001;p74">
            <a:extLst>
              <a:ext uri="{FF2B5EF4-FFF2-40B4-BE49-F238E27FC236}">
                <a16:creationId xmlns:a16="http://schemas.microsoft.com/office/drawing/2014/main" id="{964F8E1C-A890-FD79-5576-67101F326A75}"/>
              </a:ext>
            </a:extLst>
          </p:cNvPr>
          <p:cNvGrpSpPr/>
          <p:nvPr/>
        </p:nvGrpSpPr>
        <p:grpSpPr>
          <a:xfrm>
            <a:off x="10468702" y="5417611"/>
            <a:ext cx="547793" cy="583829"/>
            <a:chOff x="-65145698" y="3727425"/>
            <a:chExt cx="317425" cy="317425"/>
          </a:xfrm>
          <a:solidFill>
            <a:srgbClr val="03C9CA"/>
          </a:solidFill>
        </p:grpSpPr>
        <p:sp>
          <p:nvSpPr>
            <p:cNvPr id="17" name="Google Shape;10002;p74">
              <a:extLst>
                <a:ext uri="{FF2B5EF4-FFF2-40B4-BE49-F238E27FC236}">
                  <a16:creationId xmlns:a16="http://schemas.microsoft.com/office/drawing/2014/main" id="{E94D3AF7-58FD-3828-5E58-2F983F21923D}"/>
                </a:ext>
              </a:extLst>
            </p:cNvPr>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endParaRPr sz="1400"/>
            </a:p>
          </p:txBody>
        </p:sp>
        <p:sp>
          <p:nvSpPr>
            <p:cNvPr id="18" name="Google Shape;10003;p74">
              <a:extLst>
                <a:ext uri="{FF2B5EF4-FFF2-40B4-BE49-F238E27FC236}">
                  <a16:creationId xmlns:a16="http://schemas.microsoft.com/office/drawing/2014/main" id="{42A227FF-5300-0BFA-7520-7977A1275E63}"/>
                </a:ext>
              </a:extLst>
            </p:cNvPr>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 name="Google Shape;10027;p74">
            <a:extLst>
              <a:ext uri="{FF2B5EF4-FFF2-40B4-BE49-F238E27FC236}">
                <a16:creationId xmlns:a16="http://schemas.microsoft.com/office/drawing/2014/main" id="{4985A2A2-52C1-43DA-B119-883DC260931A}"/>
              </a:ext>
            </a:extLst>
          </p:cNvPr>
          <p:cNvGrpSpPr/>
          <p:nvPr/>
        </p:nvGrpSpPr>
        <p:grpSpPr>
          <a:xfrm>
            <a:off x="5311457" y="3702823"/>
            <a:ext cx="523675" cy="508109"/>
            <a:chOff x="-61354872" y="3751050"/>
            <a:chExt cx="316650" cy="288275"/>
          </a:xfrm>
          <a:solidFill>
            <a:srgbClr val="03C9CA"/>
          </a:solidFill>
        </p:grpSpPr>
        <p:sp>
          <p:nvSpPr>
            <p:cNvPr id="20" name="Google Shape;10028;p74">
              <a:extLst>
                <a:ext uri="{FF2B5EF4-FFF2-40B4-BE49-F238E27FC236}">
                  <a16:creationId xmlns:a16="http://schemas.microsoft.com/office/drawing/2014/main" id="{E1C08F26-E580-11BC-6541-5E5B59C3FFB0}"/>
                </a:ext>
              </a:extLst>
            </p:cNvPr>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endParaRPr sz="1400"/>
            </a:p>
          </p:txBody>
        </p:sp>
        <p:sp>
          <p:nvSpPr>
            <p:cNvPr id="21" name="Google Shape;10029;p74">
              <a:extLst>
                <a:ext uri="{FF2B5EF4-FFF2-40B4-BE49-F238E27FC236}">
                  <a16:creationId xmlns:a16="http://schemas.microsoft.com/office/drawing/2014/main" id="{AAF958BE-272D-E880-7017-82CDE37AE7E0}"/>
                </a:ext>
              </a:extLst>
            </p:cNvPr>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endParaRPr sz="1400"/>
            </a:p>
          </p:txBody>
        </p:sp>
        <p:sp>
          <p:nvSpPr>
            <p:cNvPr id="22" name="Google Shape;10030;p74">
              <a:extLst>
                <a:ext uri="{FF2B5EF4-FFF2-40B4-BE49-F238E27FC236}">
                  <a16:creationId xmlns:a16="http://schemas.microsoft.com/office/drawing/2014/main" id="{AF8743A9-0DAF-AB10-7DE4-B9A081068ACD}"/>
                </a:ext>
              </a:extLst>
            </p:cNvPr>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3" name="Google Shape;10074;p74">
            <a:extLst>
              <a:ext uri="{FF2B5EF4-FFF2-40B4-BE49-F238E27FC236}">
                <a16:creationId xmlns:a16="http://schemas.microsoft.com/office/drawing/2014/main" id="{8CFB1A69-9D3D-79BE-3766-304E3ACBF182}"/>
              </a:ext>
            </a:extLst>
          </p:cNvPr>
          <p:cNvGrpSpPr/>
          <p:nvPr/>
        </p:nvGrpSpPr>
        <p:grpSpPr>
          <a:xfrm>
            <a:off x="6104273" y="3669067"/>
            <a:ext cx="523675" cy="547020"/>
            <a:chOff x="-60988625" y="3740800"/>
            <a:chExt cx="316650" cy="310350"/>
          </a:xfrm>
          <a:solidFill>
            <a:srgbClr val="03C9CA"/>
          </a:solidFill>
        </p:grpSpPr>
        <p:sp>
          <p:nvSpPr>
            <p:cNvPr id="24" name="Google Shape;10075;p74">
              <a:extLst>
                <a:ext uri="{FF2B5EF4-FFF2-40B4-BE49-F238E27FC236}">
                  <a16:creationId xmlns:a16="http://schemas.microsoft.com/office/drawing/2014/main" id="{C4D0C95E-2E3D-30F3-B326-A938BC84AEEC}"/>
                </a:ext>
              </a:extLst>
            </p:cNvPr>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endParaRPr sz="1400"/>
            </a:p>
          </p:txBody>
        </p:sp>
        <p:sp>
          <p:nvSpPr>
            <p:cNvPr id="25" name="Google Shape;10076;p74">
              <a:extLst>
                <a:ext uri="{FF2B5EF4-FFF2-40B4-BE49-F238E27FC236}">
                  <a16:creationId xmlns:a16="http://schemas.microsoft.com/office/drawing/2014/main" id="{9FF71676-4111-C9FE-BC43-CC143EF68BF3}"/>
                </a:ext>
              </a:extLst>
            </p:cNvPr>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endParaRPr sz="1400"/>
            </a:p>
          </p:txBody>
        </p:sp>
        <p:sp>
          <p:nvSpPr>
            <p:cNvPr id="26" name="Google Shape;10077;p74">
              <a:extLst>
                <a:ext uri="{FF2B5EF4-FFF2-40B4-BE49-F238E27FC236}">
                  <a16:creationId xmlns:a16="http://schemas.microsoft.com/office/drawing/2014/main" id="{7745DFD6-A340-0B88-ABE0-3F197B56CD87}"/>
                </a:ext>
              </a:extLst>
            </p:cNvPr>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7" name="Google Shape;10084;p74">
            <a:extLst>
              <a:ext uri="{FF2B5EF4-FFF2-40B4-BE49-F238E27FC236}">
                <a16:creationId xmlns:a16="http://schemas.microsoft.com/office/drawing/2014/main" id="{E51131FE-3EAB-A2DF-8DC6-ABFE338FCEC6}"/>
              </a:ext>
            </a:extLst>
          </p:cNvPr>
          <p:cNvGrpSpPr/>
          <p:nvPr/>
        </p:nvGrpSpPr>
        <p:grpSpPr>
          <a:xfrm>
            <a:off x="9506837" y="3681091"/>
            <a:ext cx="479551" cy="494716"/>
            <a:chOff x="-59447249" y="3706150"/>
            <a:chExt cx="319000" cy="308775"/>
          </a:xfrm>
          <a:solidFill>
            <a:srgbClr val="03C9CA"/>
          </a:solidFill>
        </p:grpSpPr>
        <p:sp>
          <p:nvSpPr>
            <p:cNvPr id="28" name="Google Shape;10085;p74">
              <a:extLst>
                <a:ext uri="{FF2B5EF4-FFF2-40B4-BE49-F238E27FC236}">
                  <a16:creationId xmlns:a16="http://schemas.microsoft.com/office/drawing/2014/main" id="{0C4E22F9-8C09-737D-1E92-8C64CB6612DB}"/>
                </a:ext>
              </a:extLst>
            </p:cNvPr>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endParaRPr sz="1400"/>
            </a:p>
          </p:txBody>
        </p:sp>
        <p:sp>
          <p:nvSpPr>
            <p:cNvPr id="29" name="Google Shape;10086;p74">
              <a:extLst>
                <a:ext uri="{FF2B5EF4-FFF2-40B4-BE49-F238E27FC236}">
                  <a16:creationId xmlns:a16="http://schemas.microsoft.com/office/drawing/2014/main" id="{B3388B7C-D5CC-B529-65BC-32C793FE22BA}"/>
                </a:ext>
              </a:extLst>
            </p:cNvPr>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endParaRPr sz="1400"/>
            </a:p>
          </p:txBody>
        </p:sp>
        <p:sp>
          <p:nvSpPr>
            <p:cNvPr id="30" name="Google Shape;10087;p74">
              <a:extLst>
                <a:ext uri="{FF2B5EF4-FFF2-40B4-BE49-F238E27FC236}">
                  <a16:creationId xmlns:a16="http://schemas.microsoft.com/office/drawing/2014/main" id="{9E2F5685-7254-7FD8-48DB-0C80A21FABA9}"/>
                </a:ext>
              </a:extLst>
            </p:cNvPr>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endParaRPr sz="1400"/>
            </a:p>
          </p:txBody>
        </p:sp>
        <p:sp>
          <p:nvSpPr>
            <p:cNvPr id="31" name="Google Shape;10088;p74">
              <a:extLst>
                <a:ext uri="{FF2B5EF4-FFF2-40B4-BE49-F238E27FC236}">
                  <a16:creationId xmlns:a16="http://schemas.microsoft.com/office/drawing/2014/main" id="{EBE128FF-878C-47B6-1A41-2FD72624ABA8}"/>
                </a:ext>
              </a:extLst>
            </p:cNvPr>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2" name="Google Shape;10089;p74">
            <a:extLst>
              <a:ext uri="{FF2B5EF4-FFF2-40B4-BE49-F238E27FC236}">
                <a16:creationId xmlns:a16="http://schemas.microsoft.com/office/drawing/2014/main" id="{9F1C0DAA-4A5C-32AC-99FB-2405111A3EF9}"/>
              </a:ext>
            </a:extLst>
          </p:cNvPr>
          <p:cNvGrpSpPr/>
          <p:nvPr/>
        </p:nvGrpSpPr>
        <p:grpSpPr>
          <a:xfrm>
            <a:off x="8538025" y="1572830"/>
            <a:ext cx="687344" cy="724676"/>
            <a:chOff x="-64406128" y="3362225"/>
            <a:chExt cx="318225" cy="314800"/>
          </a:xfrm>
          <a:solidFill>
            <a:srgbClr val="03C9CA"/>
          </a:solidFill>
        </p:grpSpPr>
        <p:sp>
          <p:nvSpPr>
            <p:cNvPr id="33" name="Google Shape;10090;p74">
              <a:extLst>
                <a:ext uri="{FF2B5EF4-FFF2-40B4-BE49-F238E27FC236}">
                  <a16:creationId xmlns:a16="http://schemas.microsoft.com/office/drawing/2014/main" id="{2EA7CD2C-EC17-9A9D-6921-F580AFBA5F46}"/>
                </a:ext>
              </a:extLst>
            </p:cNvPr>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endParaRPr sz="1400"/>
            </a:p>
          </p:txBody>
        </p:sp>
        <p:sp>
          <p:nvSpPr>
            <p:cNvPr id="34" name="Google Shape;10091;p74">
              <a:extLst>
                <a:ext uri="{FF2B5EF4-FFF2-40B4-BE49-F238E27FC236}">
                  <a16:creationId xmlns:a16="http://schemas.microsoft.com/office/drawing/2014/main" id="{B5B6BFF2-BD8F-370F-3F55-43F107ED0650}"/>
                </a:ext>
              </a:extLst>
            </p:cNvPr>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endParaRPr sz="1400"/>
            </a:p>
          </p:txBody>
        </p:sp>
      </p:grpSp>
      <p:sp>
        <p:nvSpPr>
          <p:cNvPr id="35" name="Google Shape;10113;p74">
            <a:extLst>
              <a:ext uri="{FF2B5EF4-FFF2-40B4-BE49-F238E27FC236}">
                <a16:creationId xmlns:a16="http://schemas.microsoft.com/office/drawing/2014/main" id="{89B9060E-E56A-CF65-E8C2-531C05947BA1}"/>
              </a:ext>
            </a:extLst>
          </p:cNvPr>
          <p:cNvSpPr/>
          <p:nvPr/>
        </p:nvSpPr>
        <p:spPr>
          <a:xfrm>
            <a:off x="6972647" y="3640887"/>
            <a:ext cx="527560" cy="556052"/>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03C9CA"/>
          </a:solidFill>
          <a:ln>
            <a:noFill/>
          </a:ln>
        </p:spPr>
        <p:txBody>
          <a:bodyPr spcFirstLastPara="1" wrap="square" lIns="91425" tIns="91425" rIns="91425" bIns="91425" anchor="ctr" anchorCtr="0">
            <a:noAutofit/>
          </a:bodyPr>
          <a:lstStyle/>
          <a:p>
            <a:endParaRPr sz="1400"/>
          </a:p>
        </p:txBody>
      </p:sp>
      <p:grpSp>
        <p:nvGrpSpPr>
          <p:cNvPr id="36" name="Google Shape;10118;p74">
            <a:extLst>
              <a:ext uri="{FF2B5EF4-FFF2-40B4-BE49-F238E27FC236}">
                <a16:creationId xmlns:a16="http://schemas.microsoft.com/office/drawing/2014/main" id="{5B04073B-EE07-6F5F-3226-53A924B876F5}"/>
              </a:ext>
            </a:extLst>
          </p:cNvPr>
          <p:cNvGrpSpPr/>
          <p:nvPr/>
        </p:nvGrpSpPr>
        <p:grpSpPr>
          <a:xfrm>
            <a:off x="11299091" y="2764181"/>
            <a:ext cx="467528" cy="505891"/>
            <a:chOff x="-59400777" y="4084200"/>
            <a:chExt cx="311125" cy="315875"/>
          </a:xfrm>
          <a:solidFill>
            <a:srgbClr val="03C9CA"/>
          </a:solidFill>
        </p:grpSpPr>
        <p:sp>
          <p:nvSpPr>
            <p:cNvPr id="37" name="Google Shape;10119;p74">
              <a:extLst>
                <a:ext uri="{FF2B5EF4-FFF2-40B4-BE49-F238E27FC236}">
                  <a16:creationId xmlns:a16="http://schemas.microsoft.com/office/drawing/2014/main" id="{0688F9E5-C0C9-BFD5-BC68-927C06C44433}"/>
                </a:ext>
              </a:extLst>
            </p:cNvPr>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38" name="Google Shape;10120;p74">
              <a:extLst>
                <a:ext uri="{FF2B5EF4-FFF2-40B4-BE49-F238E27FC236}">
                  <a16:creationId xmlns:a16="http://schemas.microsoft.com/office/drawing/2014/main" id="{C4084EE0-744B-F9E2-5EAA-6F62DBE0AEC7}"/>
                </a:ext>
              </a:extLst>
            </p:cNvPr>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endParaRPr sz="1400"/>
            </a:p>
          </p:txBody>
        </p:sp>
        <p:sp>
          <p:nvSpPr>
            <p:cNvPr id="39" name="Google Shape;10121;p74">
              <a:extLst>
                <a:ext uri="{FF2B5EF4-FFF2-40B4-BE49-F238E27FC236}">
                  <a16:creationId xmlns:a16="http://schemas.microsoft.com/office/drawing/2014/main" id="{C390C5E9-4CBC-B6D7-A77D-3F165DA864B1}"/>
                </a:ext>
              </a:extLst>
            </p:cNvPr>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40" name="Google Shape;10122;p74">
              <a:extLst>
                <a:ext uri="{FF2B5EF4-FFF2-40B4-BE49-F238E27FC236}">
                  <a16:creationId xmlns:a16="http://schemas.microsoft.com/office/drawing/2014/main" id="{2FF84C3F-8BBD-21A6-D060-B609AAF15C76}"/>
                </a:ext>
              </a:extLst>
            </p:cNvPr>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endParaRPr sz="1400"/>
            </a:p>
          </p:txBody>
        </p:sp>
        <p:sp>
          <p:nvSpPr>
            <p:cNvPr id="41" name="Google Shape;10123;p74">
              <a:extLst>
                <a:ext uri="{FF2B5EF4-FFF2-40B4-BE49-F238E27FC236}">
                  <a16:creationId xmlns:a16="http://schemas.microsoft.com/office/drawing/2014/main" id="{5EC025BF-E7FE-DA06-4B38-4DA6E41CDF8B}"/>
                </a:ext>
              </a:extLst>
            </p:cNvPr>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42" name="Google Shape;10124;p74">
              <a:extLst>
                <a:ext uri="{FF2B5EF4-FFF2-40B4-BE49-F238E27FC236}">
                  <a16:creationId xmlns:a16="http://schemas.microsoft.com/office/drawing/2014/main" id="{BC9D988C-A7F6-00EA-6B42-DC11AF577571}"/>
                </a:ext>
              </a:extLst>
            </p:cNvPr>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3" name="Google Shape;10129;p74">
            <a:extLst>
              <a:ext uri="{FF2B5EF4-FFF2-40B4-BE49-F238E27FC236}">
                <a16:creationId xmlns:a16="http://schemas.microsoft.com/office/drawing/2014/main" id="{5CCDA696-153D-04CD-775C-9DD504C7FBF1}"/>
              </a:ext>
            </a:extLst>
          </p:cNvPr>
          <p:cNvGrpSpPr/>
          <p:nvPr/>
        </p:nvGrpSpPr>
        <p:grpSpPr>
          <a:xfrm>
            <a:off x="7821710" y="1613796"/>
            <a:ext cx="570257" cy="714064"/>
            <a:chOff x="-64022548" y="3727425"/>
            <a:chExt cx="270175" cy="317425"/>
          </a:xfrm>
          <a:solidFill>
            <a:srgbClr val="03C9CA"/>
          </a:solidFill>
        </p:grpSpPr>
        <p:sp>
          <p:nvSpPr>
            <p:cNvPr id="44" name="Google Shape;10130;p74">
              <a:extLst>
                <a:ext uri="{FF2B5EF4-FFF2-40B4-BE49-F238E27FC236}">
                  <a16:creationId xmlns:a16="http://schemas.microsoft.com/office/drawing/2014/main" id="{67189160-2E61-6D54-22A2-3CCEA3BA515F}"/>
                </a:ext>
              </a:extLst>
            </p:cNvPr>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endParaRPr sz="1400"/>
            </a:p>
          </p:txBody>
        </p:sp>
        <p:sp>
          <p:nvSpPr>
            <p:cNvPr id="45" name="Google Shape;10131;p74">
              <a:extLst>
                <a:ext uri="{FF2B5EF4-FFF2-40B4-BE49-F238E27FC236}">
                  <a16:creationId xmlns:a16="http://schemas.microsoft.com/office/drawing/2014/main" id="{D0393285-5FB1-2A6E-E5B2-1E54E78EA7FE}"/>
                </a:ext>
              </a:extLst>
            </p:cNvPr>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endParaRPr sz="1400"/>
            </a:p>
          </p:txBody>
        </p:sp>
        <p:sp>
          <p:nvSpPr>
            <p:cNvPr id="46" name="Google Shape;10132;p74">
              <a:extLst>
                <a:ext uri="{FF2B5EF4-FFF2-40B4-BE49-F238E27FC236}">
                  <a16:creationId xmlns:a16="http://schemas.microsoft.com/office/drawing/2014/main" id="{71446BEC-87DF-2887-60E0-9245DE11A990}"/>
                </a:ext>
              </a:extLst>
            </p:cNvPr>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7" name="Google Shape;10154;p74">
            <a:extLst>
              <a:ext uri="{FF2B5EF4-FFF2-40B4-BE49-F238E27FC236}">
                <a16:creationId xmlns:a16="http://schemas.microsoft.com/office/drawing/2014/main" id="{5D93ED01-70CC-35D8-57D6-6AE11163472E}"/>
              </a:ext>
            </a:extLst>
          </p:cNvPr>
          <p:cNvGrpSpPr/>
          <p:nvPr/>
        </p:nvGrpSpPr>
        <p:grpSpPr>
          <a:xfrm>
            <a:off x="7924637" y="3640453"/>
            <a:ext cx="523675" cy="557947"/>
            <a:chOff x="-60255348" y="3733825"/>
            <a:chExt cx="316650" cy="316550"/>
          </a:xfrm>
          <a:solidFill>
            <a:srgbClr val="03C9CA"/>
          </a:solidFill>
        </p:grpSpPr>
        <p:sp>
          <p:nvSpPr>
            <p:cNvPr id="48" name="Google Shape;10155;p74">
              <a:extLst>
                <a:ext uri="{FF2B5EF4-FFF2-40B4-BE49-F238E27FC236}">
                  <a16:creationId xmlns:a16="http://schemas.microsoft.com/office/drawing/2014/main" id="{2C6D3C0C-E004-3BE9-5EC0-A2442A786A5F}"/>
                </a:ext>
              </a:extLst>
            </p:cNvPr>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endParaRPr sz="1400"/>
            </a:p>
          </p:txBody>
        </p:sp>
        <p:sp>
          <p:nvSpPr>
            <p:cNvPr id="49" name="Google Shape;10156;p74">
              <a:extLst>
                <a:ext uri="{FF2B5EF4-FFF2-40B4-BE49-F238E27FC236}">
                  <a16:creationId xmlns:a16="http://schemas.microsoft.com/office/drawing/2014/main" id="{5077FA16-F5EC-BDD1-760C-4EB6E8211CDF}"/>
                </a:ext>
              </a:extLst>
            </p:cNvPr>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endParaRPr sz="1400"/>
            </a:p>
          </p:txBody>
        </p:sp>
        <p:sp>
          <p:nvSpPr>
            <p:cNvPr id="50" name="Google Shape;10157;p74">
              <a:extLst>
                <a:ext uri="{FF2B5EF4-FFF2-40B4-BE49-F238E27FC236}">
                  <a16:creationId xmlns:a16="http://schemas.microsoft.com/office/drawing/2014/main" id="{06E1E16C-D1B4-036B-BE67-1C53DE3A84C9}"/>
                </a:ext>
              </a:extLst>
            </p:cNvPr>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endParaRPr sz="1400"/>
            </a:p>
          </p:txBody>
        </p:sp>
        <p:sp>
          <p:nvSpPr>
            <p:cNvPr id="51" name="Google Shape;10158;p74">
              <a:extLst>
                <a:ext uri="{FF2B5EF4-FFF2-40B4-BE49-F238E27FC236}">
                  <a16:creationId xmlns:a16="http://schemas.microsoft.com/office/drawing/2014/main" id="{3BE07C70-060C-E0B7-306D-A591D67D0D88}"/>
                </a:ext>
              </a:extLst>
            </p:cNvPr>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endParaRPr sz="1400"/>
            </a:p>
          </p:txBody>
        </p:sp>
        <p:sp>
          <p:nvSpPr>
            <p:cNvPr id="52" name="Google Shape;10159;p74">
              <a:extLst>
                <a:ext uri="{FF2B5EF4-FFF2-40B4-BE49-F238E27FC236}">
                  <a16:creationId xmlns:a16="http://schemas.microsoft.com/office/drawing/2014/main" id="{4A3C50E4-829A-7310-7824-E35C64838A89}"/>
                </a:ext>
              </a:extLst>
            </p:cNvPr>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endParaRPr sz="1400"/>
            </a:p>
          </p:txBody>
        </p:sp>
        <p:sp>
          <p:nvSpPr>
            <p:cNvPr id="53" name="Google Shape;10160;p74">
              <a:extLst>
                <a:ext uri="{FF2B5EF4-FFF2-40B4-BE49-F238E27FC236}">
                  <a16:creationId xmlns:a16="http://schemas.microsoft.com/office/drawing/2014/main" id="{A8B8E774-97F6-001E-EC9E-B22F52D3E136}"/>
                </a:ext>
              </a:extLst>
            </p:cNvPr>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endParaRPr sz="1400"/>
            </a:p>
          </p:txBody>
        </p:sp>
        <p:sp>
          <p:nvSpPr>
            <p:cNvPr id="54" name="Google Shape;10161;p74">
              <a:extLst>
                <a:ext uri="{FF2B5EF4-FFF2-40B4-BE49-F238E27FC236}">
                  <a16:creationId xmlns:a16="http://schemas.microsoft.com/office/drawing/2014/main" id="{CCD2CD9C-FEBA-BFBB-E60D-AC5E96137021}"/>
                </a:ext>
              </a:extLst>
            </p:cNvPr>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5" name="Google Shape;10172;p74">
            <a:extLst>
              <a:ext uri="{FF2B5EF4-FFF2-40B4-BE49-F238E27FC236}">
                <a16:creationId xmlns:a16="http://schemas.microsoft.com/office/drawing/2014/main" id="{F5EBAA90-4C0F-D0C6-F443-6B5D0E13C6B8}"/>
              </a:ext>
            </a:extLst>
          </p:cNvPr>
          <p:cNvGrpSpPr/>
          <p:nvPr/>
        </p:nvGrpSpPr>
        <p:grpSpPr>
          <a:xfrm>
            <a:off x="9424970" y="1631796"/>
            <a:ext cx="683991" cy="722277"/>
            <a:chOff x="-63679952" y="4093450"/>
            <a:chExt cx="320600" cy="317650"/>
          </a:xfrm>
          <a:solidFill>
            <a:srgbClr val="03C9CA"/>
          </a:solidFill>
        </p:grpSpPr>
        <p:sp>
          <p:nvSpPr>
            <p:cNvPr id="56" name="Google Shape;10173;p74">
              <a:extLst>
                <a:ext uri="{FF2B5EF4-FFF2-40B4-BE49-F238E27FC236}">
                  <a16:creationId xmlns:a16="http://schemas.microsoft.com/office/drawing/2014/main" id="{E1F1396F-0C2D-DE0C-C89C-D8609E2B7907}"/>
                </a:ext>
              </a:extLst>
            </p:cNvPr>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endParaRPr sz="1400"/>
            </a:p>
          </p:txBody>
        </p:sp>
        <p:sp>
          <p:nvSpPr>
            <p:cNvPr id="57" name="Google Shape;10174;p74">
              <a:extLst>
                <a:ext uri="{FF2B5EF4-FFF2-40B4-BE49-F238E27FC236}">
                  <a16:creationId xmlns:a16="http://schemas.microsoft.com/office/drawing/2014/main" id="{E202F595-11AC-4118-8300-7740DE8FF534}"/>
                </a:ext>
              </a:extLst>
            </p:cNvPr>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endParaRPr sz="1400"/>
            </a:p>
          </p:txBody>
        </p:sp>
        <p:sp>
          <p:nvSpPr>
            <p:cNvPr id="58" name="Google Shape;10175;p74">
              <a:extLst>
                <a:ext uri="{FF2B5EF4-FFF2-40B4-BE49-F238E27FC236}">
                  <a16:creationId xmlns:a16="http://schemas.microsoft.com/office/drawing/2014/main" id="{CBF33772-0AE4-1FE2-BBB9-4A49BFE24542}"/>
                </a:ext>
              </a:extLst>
            </p:cNvPr>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9" name="Google Shape;10184;p74">
            <a:extLst>
              <a:ext uri="{FF2B5EF4-FFF2-40B4-BE49-F238E27FC236}">
                <a16:creationId xmlns:a16="http://schemas.microsoft.com/office/drawing/2014/main" id="{CCB56B01-259C-1D32-492D-302A422BE350}"/>
              </a:ext>
            </a:extLst>
          </p:cNvPr>
          <p:cNvGrpSpPr/>
          <p:nvPr/>
        </p:nvGrpSpPr>
        <p:grpSpPr>
          <a:xfrm>
            <a:off x="4275841" y="3638748"/>
            <a:ext cx="523675" cy="559533"/>
            <a:chOff x="-61783348" y="3743950"/>
            <a:chExt cx="316650" cy="317450"/>
          </a:xfrm>
          <a:solidFill>
            <a:srgbClr val="03C9CA"/>
          </a:solidFill>
        </p:grpSpPr>
        <p:sp>
          <p:nvSpPr>
            <p:cNvPr id="60" name="Google Shape;10185;p74">
              <a:extLst>
                <a:ext uri="{FF2B5EF4-FFF2-40B4-BE49-F238E27FC236}">
                  <a16:creationId xmlns:a16="http://schemas.microsoft.com/office/drawing/2014/main" id="{9310E445-F0F3-CA7B-76A5-4A9B9CB44C45}"/>
                </a:ext>
              </a:extLst>
            </p:cNvPr>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endParaRPr sz="1400"/>
            </a:p>
          </p:txBody>
        </p:sp>
        <p:sp>
          <p:nvSpPr>
            <p:cNvPr id="61" name="Google Shape;10186;p74">
              <a:extLst>
                <a:ext uri="{FF2B5EF4-FFF2-40B4-BE49-F238E27FC236}">
                  <a16:creationId xmlns:a16="http://schemas.microsoft.com/office/drawing/2014/main" id="{6F4BF188-B73A-EA72-A582-44B7D7B45C5A}"/>
                </a:ext>
              </a:extLst>
            </p:cNvPr>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endParaRPr sz="1400"/>
            </a:p>
          </p:txBody>
        </p:sp>
      </p:grpSp>
      <p:sp>
        <p:nvSpPr>
          <p:cNvPr id="62" name="Google Shape;10189;p74">
            <a:extLst>
              <a:ext uri="{FF2B5EF4-FFF2-40B4-BE49-F238E27FC236}">
                <a16:creationId xmlns:a16="http://schemas.microsoft.com/office/drawing/2014/main" id="{5596263A-146B-A479-8D54-F61770E71FD8}"/>
              </a:ext>
            </a:extLst>
          </p:cNvPr>
          <p:cNvSpPr/>
          <p:nvPr/>
        </p:nvSpPr>
        <p:spPr>
          <a:xfrm>
            <a:off x="8747951" y="3717613"/>
            <a:ext cx="526279" cy="437343"/>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03C9CA"/>
          </a:solidFill>
          <a:ln>
            <a:noFill/>
          </a:ln>
        </p:spPr>
        <p:txBody>
          <a:bodyPr spcFirstLastPara="1" wrap="square" lIns="91425" tIns="91425" rIns="91425" bIns="91425" anchor="ctr" anchorCtr="0">
            <a:noAutofit/>
          </a:bodyPr>
          <a:lstStyle/>
          <a:p>
            <a:endParaRPr sz="1400"/>
          </a:p>
        </p:txBody>
      </p:sp>
      <p:grpSp>
        <p:nvGrpSpPr>
          <p:cNvPr id="63" name="Google Shape;10190;p74">
            <a:extLst>
              <a:ext uri="{FF2B5EF4-FFF2-40B4-BE49-F238E27FC236}">
                <a16:creationId xmlns:a16="http://schemas.microsoft.com/office/drawing/2014/main" id="{EDAEC65A-B0AD-BC89-1AEE-C7E4924CFCD3}"/>
              </a:ext>
            </a:extLst>
          </p:cNvPr>
          <p:cNvGrpSpPr/>
          <p:nvPr/>
        </p:nvGrpSpPr>
        <p:grpSpPr>
          <a:xfrm>
            <a:off x="10482871" y="3656984"/>
            <a:ext cx="479588" cy="504969"/>
            <a:chOff x="-59869425" y="4102225"/>
            <a:chExt cx="319025" cy="315175"/>
          </a:xfrm>
          <a:solidFill>
            <a:srgbClr val="03C9CA"/>
          </a:solidFill>
        </p:grpSpPr>
        <p:sp>
          <p:nvSpPr>
            <p:cNvPr id="64" name="Google Shape;10191;p74">
              <a:extLst>
                <a:ext uri="{FF2B5EF4-FFF2-40B4-BE49-F238E27FC236}">
                  <a16:creationId xmlns:a16="http://schemas.microsoft.com/office/drawing/2014/main" id="{588A8A4E-047F-365D-82FC-C97873C1717B}"/>
                </a:ext>
              </a:extLst>
            </p:cNvPr>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endParaRPr sz="1400"/>
            </a:p>
          </p:txBody>
        </p:sp>
        <p:sp>
          <p:nvSpPr>
            <p:cNvPr id="65" name="Google Shape;10192;p74">
              <a:extLst>
                <a:ext uri="{FF2B5EF4-FFF2-40B4-BE49-F238E27FC236}">
                  <a16:creationId xmlns:a16="http://schemas.microsoft.com/office/drawing/2014/main" id="{C8F6F028-1B74-F552-84DF-18368561E129}"/>
                </a:ext>
              </a:extLst>
            </p:cNvPr>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endParaRPr sz="1400"/>
            </a:p>
          </p:txBody>
        </p:sp>
        <p:sp>
          <p:nvSpPr>
            <p:cNvPr id="66" name="Google Shape;10193;p74">
              <a:extLst>
                <a:ext uri="{FF2B5EF4-FFF2-40B4-BE49-F238E27FC236}">
                  <a16:creationId xmlns:a16="http://schemas.microsoft.com/office/drawing/2014/main" id="{34665E54-712C-6ECE-BE3A-FA4C69337F9F}"/>
                </a:ext>
              </a:extLst>
            </p:cNvPr>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67" name="Google Shape;10194;p74">
              <a:extLst>
                <a:ext uri="{FF2B5EF4-FFF2-40B4-BE49-F238E27FC236}">
                  <a16:creationId xmlns:a16="http://schemas.microsoft.com/office/drawing/2014/main" id="{AD1AA973-5932-71A9-7439-31B739F0D135}"/>
                </a:ext>
              </a:extLst>
            </p:cNvPr>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8" name="Google Shape;10221;p74">
            <a:extLst>
              <a:ext uri="{FF2B5EF4-FFF2-40B4-BE49-F238E27FC236}">
                <a16:creationId xmlns:a16="http://schemas.microsoft.com/office/drawing/2014/main" id="{FACBED68-9FE6-7A16-6AA0-62C9DE8D88A1}"/>
              </a:ext>
            </a:extLst>
          </p:cNvPr>
          <p:cNvGrpSpPr/>
          <p:nvPr/>
        </p:nvGrpSpPr>
        <p:grpSpPr>
          <a:xfrm>
            <a:off x="5113963" y="4622600"/>
            <a:ext cx="422624" cy="511209"/>
            <a:chOff x="2423775" y="3226875"/>
            <a:chExt cx="259925" cy="295000"/>
          </a:xfrm>
          <a:solidFill>
            <a:srgbClr val="03C9CA"/>
          </a:solidFill>
        </p:grpSpPr>
        <p:sp>
          <p:nvSpPr>
            <p:cNvPr id="69" name="Google Shape;10222;p74">
              <a:extLst>
                <a:ext uri="{FF2B5EF4-FFF2-40B4-BE49-F238E27FC236}">
                  <a16:creationId xmlns:a16="http://schemas.microsoft.com/office/drawing/2014/main" id="{D1B09BFD-2B1D-52A3-184B-E6E2072B760A}"/>
                </a:ext>
              </a:extLst>
            </p:cNvPr>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70" name="Google Shape;10223;p74">
              <a:extLst>
                <a:ext uri="{FF2B5EF4-FFF2-40B4-BE49-F238E27FC236}">
                  <a16:creationId xmlns:a16="http://schemas.microsoft.com/office/drawing/2014/main" id="{CA3AF0AA-5ABE-9C16-EE71-7F8CF34E200F}"/>
                </a:ext>
              </a:extLst>
            </p:cNvPr>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71" name="Google Shape;10224;p74">
              <a:extLst>
                <a:ext uri="{FF2B5EF4-FFF2-40B4-BE49-F238E27FC236}">
                  <a16:creationId xmlns:a16="http://schemas.microsoft.com/office/drawing/2014/main" id="{31ABCA90-FC1E-4328-8262-D88653AD158C}"/>
                </a:ext>
              </a:extLst>
            </p:cNvPr>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72" name="Google Shape;10240;p74">
            <a:extLst>
              <a:ext uri="{FF2B5EF4-FFF2-40B4-BE49-F238E27FC236}">
                <a16:creationId xmlns:a16="http://schemas.microsoft.com/office/drawing/2014/main" id="{3F9996D5-516D-4A72-A101-9D911597DBB5}"/>
              </a:ext>
            </a:extLst>
          </p:cNvPr>
          <p:cNvGrpSpPr/>
          <p:nvPr/>
        </p:nvGrpSpPr>
        <p:grpSpPr>
          <a:xfrm>
            <a:off x="6965529" y="4627479"/>
            <a:ext cx="486688" cy="480493"/>
            <a:chOff x="4266025" y="3609275"/>
            <a:chExt cx="299325" cy="277275"/>
          </a:xfrm>
          <a:solidFill>
            <a:srgbClr val="03C9CA"/>
          </a:solidFill>
        </p:grpSpPr>
        <p:sp>
          <p:nvSpPr>
            <p:cNvPr id="73" name="Google Shape;10241;p74">
              <a:extLst>
                <a:ext uri="{FF2B5EF4-FFF2-40B4-BE49-F238E27FC236}">
                  <a16:creationId xmlns:a16="http://schemas.microsoft.com/office/drawing/2014/main" id="{807BE8E0-CBCD-1E43-FA8D-C3E6DC216AD1}"/>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endParaRPr sz="1400"/>
            </a:p>
          </p:txBody>
        </p:sp>
        <p:sp>
          <p:nvSpPr>
            <p:cNvPr id="74" name="Google Shape;10242;p74">
              <a:extLst>
                <a:ext uri="{FF2B5EF4-FFF2-40B4-BE49-F238E27FC236}">
                  <a16:creationId xmlns:a16="http://schemas.microsoft.com/office/drawing/2014/main" id="{770F4F13-7099-A94F-556A-07EE89F41AF3}"/>
                </a:ext>
              </a:extLst>
            </p:cNvPr>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75" name="Google Shape;10303;p74">
            <a:extLst>
              <a:ext uri="{FF2B5EF4-FFF2-40B4-BE49-F238E27FC236}">
                <a16:creationId xmlns:a16="http://schemas.microsoft.com/office/drawing/2014/main" id="{E207E40E-2E58-9694-0EB5-E85CFEA2F697}"/>
              </a:ext>
            </a:extLst>
          </p:cNvPr>
          <p:cNvGrpSpPr/>
          <p:nvPr/>
        </p:nvGrpSpPr>
        <p:grpSpPr>
          <a:xfrm>
            <a:off x="7899453" y="4585629"/>
            <a:ext cx="480307" cy="511859"/>
            <a:chOff x="4628325" y="3599825"/>
            <a:chExt cx="295400" cy="295375"/>
          </a:xfrm>
          <a:solidFill>
            <a:srgbClr val="03C9CA"/>
          </a:solidFill>
        </p:grpSpPr>
        <p:sp>
          <p:nvSpPr>
            <p:cNvPr id="76" name="Google Shape;10304;p74">
              <a:extLst>
                <a:ext uri="{FF2B5EF4-FFF2-40B4-BE49-F238E27FC236}">
                  <a16:creationId xmlns:a16="http://schemas.microsoft.com/office/drawing/2014/main" id="{B03B24ED-DA04-5F21-2D45-675C0CD7C025}"/>
                </a:ext>
              </a:extLst>
            </p:cNvPr>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endParaRPr sz="1400"/>
            </a:p>
          </p:txBody>
        </p:sp>
        <p:sp>
          <p:nvSpPr>
            <p:cNvPr id="77" name="Google Shape;10305;p74">
              <a:extLst>
                <a:ext uri="{FF2B5EF4-FFF2-40B4-BE49-F238E27FC236}">
                  <a16:creationId xmlns:a16="http://schemas.microsoft.com/office/drawing/2014/main" id="{D0A2B3E1-FF18-1C6F-8D6D-18D95245B506}"/>
                </a:ext>
              </a:extLst>
            </p:cNvPr>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endParaRPr sz="1400"/>
            </a:p>
          </p:txBody>
        </p:sp>
        <p:sp>
          <p:nvSpPr>
            <p:cNvPr id="78" name="Google Shape;10306;p74">
              <a:extLst>
                <a:ext uri="{FF2B5EF4-FFF2-40B4-BE49-F238E27FC236}">
                  <a16:creationId xmlns:a16="http://schemas.microsoft.com/office/drawing/2014/main" id="{105D3F47-34C8-7889-587B-C2770DE7B823}"/>
                </a:ext>
              </a:extLst>
            </p:cNvPr>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79" name="Google Shape;10307;p74">
              <a:extLst>
                <a:ext uri="{FF2B5EF4-FFF2-40B4-BE49-F238E27FC236}">
                  <a16:creationId xmlns:a16="http://schemas.microsoft.com/office/drawing/2014/main" id="{8D1416D5-072B-4C1E-3F8F-A208BB5DAD48}"/>
                </a:ext>
              </a:extLst>
            </p:cNvPr>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endParaRPr sz="1400"/>
            </a:p>
          </p:txBody>
        </p:sp>
        <p:sp>
          <p:nvSpPr>
            <p:cNvPr id="80" name="Google Shape;10308;p74">
              <a:extLst>
                <a:ext uri="{FF2B5EF4-FFF2-40B4-BE49-F238E27FC236}">
                  <a16:creationId xmlns:a16="http://schemas.microsoft.com/office/drawing/2014/main" id="{74B79203-7B1B-8499-184F-6137BFDCAD27}"/>
                </a:ext>
              </a:extLst>
            </p:cNvPr>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endParaRPr sz="1400"/>
            </a:p>
          </p:txBody>
        </p:sp>
        <p:sp>
          <p:nvSpPr>
            <p:cNvPr id="81" name="Google Shape;10309;p74">
              <a:extLst>
                <a:ext uri="{FF2B5EF4-FFF2-40B4-BE49-F238E27FC236}">
                  <a16:creationId xmlns:a16="http://schemas.microsoft.com/office/drawing/2014/main" id="{5567593D-E2D3-5FFC-CBA3-EAD202C8A43C}"/>
                </a:ext>
              </a:extLst>
            </p:cNvPr>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endParaRPr sz="1400"/>
            </a:p>
          </p:txBody>
        </p:sp>
        <p:sp>
          <p:nvSpPr>
            <p:cNvPr id="82" name="Google Shape;10310;p74">
              <a:extLst>
                <a:ext uri="{FF2B5EF4-FFF2-40B4-BE49-F238E27FC236}">
                  <a16:creationId xmlns:a16="http://schemas.microsoft.com/office/drawing/2014/main" id="{0A517760-B1B7-08F7-7A3E-AC827C4CA0E7}"/>
                </a:ext>
              </a:extLst>
            </p:cNvPr>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endParaRPr sz="1400"/>
            </a:p>
          </p:txBody>
        </p:sp>
        <p:sp>
          <p:nvSpPr>
            <p:cNvPr id="83" name="Google Shape;10311;p74">
              <a:extLst>
                <a:ext uri="{FF2B5EF4-FFF2-40B4-BE49-F238E27FC236}">
                  <a16:creationId xmlns:a16="http://schemas.microsoft.com/office/drawing/2014/main" id="{DFCF7C42-30F8-9899-1B8C-4A3F25F26450}"/>
                </a:ext>
              </a:extLst>
            </p:cNvPr>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84" name="Google Shape;10312;p74">
              <a:extLst>
                <a:ext uri="{FF2B5EF4-FFF2-40B4-BE49-F238E27FC236}">
                  <a16:creationId xmlns:a16="http://schemas.microsoft.com/office/drawing/2014/main" id="{5701A31F-4CA4-18F6-E899-369069DD1C05}"/>
                </a:ext>
              </a:extLst>
            </p:cNvPr>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85" name="Google Shape;10313;p74">
              <a:extLst>
                <a:ext uri="{FF2B5EF4-FFF2-40B4-BE49-F238E27FC236}">
                  <a16:creationId xmlns:a16="http://schemas.microsoft.com/office/drawing/2014/main" id="{FF99726E-3A34-BC85-2A15-63A5BA739C66}"/>
                </a:ext>
              </a:extLst>
            </p:cNvPr>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86" name="Google Shape;10314;p74">
              <a:extLst>
                <a:ext uri="{FF2B5EF4-FFF2-40B4-BE49-F238E27FC236}">
                  <a16:creationId xmlns:a16="http://schemas.microsoft.com/office/drawing/2014/main" id="{2FB57C32-023B-FBA8-83FC-F39A0494811A}"/>
                </a:ext>
              </a:extLst>
            </p:cNvPr>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87" name="Google Shape;10315;p74">
              <a:extLst>
                <a:ext uri="{FF2B5EF4-FFF2-40B4-BE49-F238E27FC236}">
                  <a16:creationId xmlns:a16="http://schemas.microsoft.com/office/drawing/2014/main" id="{5FEB5454-E860-E255-A08D-ED4A1997B9C5}"/>
                </a:ext>
              </a:extLst>
            </p:cNvPr>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88" name="Google Shape;10341;p74">
            <a:extLst>
              <a:ext uri="{FF2B5EF4-FFF2-40B4-BE49-F238E27FC236}">
                <a16:creationId xmlns:a16="http://schemas.microsoft.com/office/drawing/2014/main" id="{F73EFFC3-1D8D-4217-84A1-F9F7B24FB4BB}"/>
              </a:ext>
            </a:extLst>
          </p:cNvPr>
          <p:cNvGrpSpPr/>
          <p:nvPr/>
        </p:nvGrpSpPr>
        <p:grpSpPr>
          <a:xfrm>
            <a:off x="11370266" y="3665359"/>
            <a:ext cx="346009" cy="483471"/>
            <a:chOff x="3167275" y="3227275"/>
            <a:chExt cx="225300" cy="295375"/>
          </a:xfrm>
          <a:solidFill>
            <a:srgbClr val="03C9CA"/>
          </a:solidFill>
        </p:grpSpPr>
        <p:sp>
          <p:nvSpPr>
            <p:cNvPr id="89" name="Google Shape;10342;p74">
              <a:extLst>
                <a:ext uri="{FF2B5EF4-FFF2-40B4-BE49-F238E27FC236}">
                  <a16:creationId xmlns:a16="http://schemas.microsoft.com/office/drawing/2014/main" id="{69ED0F8C-3E49-DBE8-C839-1D17C66F006C}"/>
                </a:ext>
              </a:extLst>
            </p:cNvPr>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endParaRPr sz="1400"/>
            </a:p>
          </p:txBody>
        </p:sp>
        <p:sp>
          <p:nvSpPr>
            <p:cNvPr id="90" name="Google Shape;10343;p74">
              <a:extLst>
                <a:ext uri="{FF2B5EF4-FFF2-40B4-BE49-F238E27FC236}">
                  <a16:creationId xmlns:a16="http://schemas.microsoft.com/office/drawing/2014/main" id="{5E678677-9C4C-AFA0-F806-0E7F1313BC68}"/>
                </a:ext>
              </a:extLst>
            </p:cNvPr>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91" name="Google Shape;10344;p74">
              <a:extLst>
                <a:ext uri="{FF2B5EF4-FFF2-40B4-BE49-F238E27FC236}">
                  <a16:creationId xmlns:a16="http://schemas.microsoft.com/office/drawing/2014/main" id="{A636D270-9585-9EB7-4B2D-56AC803F9DCE}"/>
                </a:ext>
              </a:extLst>
            </p:cNvPr>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endParaRPr sz="1400"/>
            </a:p>
          </p:txBody>
        </p:sp>
        <p:sp>
          <p:nvSpPr>
            <p:cNvPr id="92" name="Google Shape;10345;p74">
              <a:extLst>
                <a:ext uri="{FF2B5EF4-FFF2-40B4-BE49-F238E27FC236}">
                  <a16:creationId xmlns:a16="http://schemas.microsoft.com/office/drawing/2014/main" id="{FC1AA308-35CE-2AC7-9BAE-867698AFABAA}"/>
                </a:ext>
              </a:extLst>
            </p:cNvPr>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endParaRPr sz="1400"/>
            </a:p>
          </p:txBody>
        </p:sp>
        <p:sp>
          <p:nvSpPr>
            <p:cNvPr id="93" name="Google Shape;10346;p74">
              <a:extLst>
                <a:ext uri="{FF2B5EF4-FFF2-40B4-BE49-F238E27FC236}">
                  <a16:creationId xmlns:a16="http://schemas.microsoft.com/office/drawing/2014/main" id="{20DDFD0A-59DC-DD24-DE06-43663E1ADF7B}"/>
                </a:ext>
              </a:extLst>
            </p:cNvPr>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94" name="Google Shape;10359;p74">
            <a:extLst>
              <a:ext uri="{FF2B5EF4-FFF2-40B4-BE49-F238E27FC236}">
                <a16:creationId xmlns:a16="http://schemas.microsoft.com/office/drawing/2014/main" id="{8D302E86-13B2-C279-19BA-07385990BF51}"/>
              </a:ext>
            </a:extLst>
          </p:cNvPr>
          <p:cNvGrpSpPr/>
          <p:nvPr/>
        </p:nvGrpSpPr>
        <p:grpSpPr>
          <a:xfrm>
            <a:off x="8779667" y="4641760"/>
            <a:ext cx="481567" cy="451813"/>
            <a:chOff x="4991425" y="3617150"/>
            <a:chExt cx="296175" cy="260725"/>
          </a:xfrm>
          <a:solidFill>
            <a:srgbClr val="03C9CA"/>
          </a:solidFill>
        </p:grpSpPr>
        <p:sp>
          <p:nvSpPr>
            <p:cNvPr id="95" name="Google Shape;10360;p74">
              <a:extLst>
                <a:ext uri="{FF2B5EF4-FFF2-40B4-BE49-F238E27FC236}">
                  <a16:creationId xmlns:a16="http://schemas.microsoft.com/office/drawing/2014/main" id="{5984C74E-8EFE-6146-7F71-6E8C04B3A2E3}"/>
                </a:ext>
              </a:extLst>
            </p:cNvPr>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endParaRPr sz="1400"/>
            </a:p>
          </p:txBody>
        </p:sp>
        <p:sp>
          <p:nvSpPr>
            <p:cNvPr id="96" name="Google Shape;10361;p74">
              <a:extLst>
                <a:ext uri="{FF2B5EF4-FFF2-40B4-BE49-F238E27FC236}">
                  <a16:creationId xmlns:a16="http://schemas.microsoft.com/office/drawing/2014/main" id="{26C38657-1894-1E55-A683-7DB4EF02FB30}"/>
                </a:ext>
              </a:extLst>
            </p:cNvPr>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endParaRPr sz="1400"/>
            </a:p>
          </p:txBody>
        </p:sp>
        <p:sp>
          <p:nvSpPr>
            <p:cNvPr id="97" name="Google Shape;10362;p74">
              <a:extLst>
                <a:ext uri="{FF2B5EF4-FFF2-40B4-BE49-F238E27FC236}">
                  <a16:creationId xmlns:a16="http://schemas.microsoft.com/office/drawing/2014/main" id="{29984560-61AC-3BAE-EA1E-5847AFE85C5D}"/>
                </a:ext>
              </a:extLst>
            </p:cNvPr>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98" name="Google Shape;10363;p74">
              <a:extLst>
                <a:ext uri="{FF2B5EF4-FFF2-40B4-BE49-F238E27FC236}">
                  <a16:creationId xmlns:a16="http://schemas.microsoft.com/office/drawing/2014/main" id="{16AD437E-98C1-71B0-1513-16719E185208}"/>
                </a:ext>
              </a:extLst>
            </p:cNvPr>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endParaRPr sz="1400"/>
            </a:p>
          </p:txBody>
        </p:sp>
        <p:sp>
          <p:nvSpPr>
            <p:cNvPr id="99" name="Google Shape;10364;p74">
              <a:extLst>
                <a:ext uri="{FF2B5EF4-FFF2-40B4-BE49-F238E27FC236}">
                  <a16:creationId xmlns:a16="http://schemas.microsoft.com/office/drawing/2014/main" id="{43463A7D-49F6-4A1A-D345-E6FF727084F4}"/>
                </a:ext>
              </a:extLst>
            </p:cNvPr>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endParaRPr sz="1400"/>
            </a:p>
          </p:txBody>
        </p:sp>
        <p:sp>
          <p:nvSpPr>
            <p:cNvPr id="100" name="Google Shape;10365;p74">
              <a:extLst>
                <a:ext uri="{FF2B5EF4-FFF2-40B4-BE49-F238E27FC236}">
                  <a16:creationId xmlns:a16="http://schemas.microsoft.com/office/drawing/2014/main" id="{7B18C0D0-9BE1-2535-972E-81E621767DB8}"/>
                </a:ext>
              </a:extLst>
            </p:cNvPr>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endParaRPr sz="1400"/>
            </a:p>
          </p:txBody>
        </p:sp>
        <p:sp>
          <p:nvSpPr>
            <p:cNvPr id="101" name="Google Shape;10366;p74">
              <a:extLst>
                <a:ext uri="{FF2B5EF4-FFF2-40B4-BE49-F238E27FC236}">
                  <a16:creationId xmlns:a16="http://schemas.microsoft.com/office/drawing/2014/main" id="{F75ACB2D-148A-573E-90F1-CBFFD13AC9F3}"/>
                </a:ext>
              </a:extLst>
            </p:cNvPr>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02" name="Google Shape;10399;p74">
            <a:extLst>
              <a:ext uri="{FF2B5EF4-FFF2-40B4-BE49-F238E27FC236}">
                <a16:creationId xmlns:a16="http://schemas.microsoft.com/office/drawing/2014/main" id="{BC773DC3-3CD7-93FA-6DA7-F5564D0F5054}"/>
              </a:ext>
            </a:extLst>
          </p:cNvPr>
          <p:cNvGrpSpPr/>
          <p:nvPr/>
        </p:nvGrpSpPr>
        <p:grpSpPr>
          <a:xfrm>
            <a:off x="4176397" y="4547345"/>
            <a:ext cx="480265" cy="509131"/>
            <a:chOff x="3497300" y="3591950"/>
            <a:chExt cx="295375" cy="293800"/>
          </a:xfrm>
          <a:solidFill>
            <a:srgbClr val="03C9CA"/>
          </a:solidFill>
        </p:grpSpPr>
        <p:sp>
          <p:nvSpPr>
            <p:cNvPr id="103" name="Google Shape;10400;p74">
              <a:extLst>
                <a:ext uri="{FF2B5EF4-FFF2-40B4-BE49-F238E27FC236}">
                  <a16:creationId xmlns:a16="http://schemas.microsoft.com/office/drawing/2014/main" id="{0ADFE0D9-7213-B87C-204F-0CEFBAA1496C}"/>
                </a:ext>
              </a:extLst>
            </p:cNvPr>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endParaRPr sz="1400"/>
            </a:p>
          </p:txBody>
        </p:sp>
        <p:sp>
          <p:nvSpPr>
            <p:cNvPr id="104" name="Google Shape;10401;p74">
              <a:extLst>
                <a:ext uri="{FF2B5EF4-FFF2-40B4-BE49-F238E27FC236}">
                  <a16:creationId xmlns:a16="http://schemas.microsoft.com/office/drawing/2014/main" id="{D7971B96-6087-6452-1FE5-0D4DB858290B}"/>
                </a:ext>
              </a:extLst>
            </p:cNvPr>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endParaRPr sz="1400"/>
            </a:p>
          </p:txBody>
        </p:sp>
        <p:sp>
          <p:nvSpPr>
            <p:cNvPr id="105" name="Google Shape;10402;p74">
              <a:extLst>
                <a:ext uri="{FF2B5EF4-FFF2-40B4-BE49-F238E27FC236}">
                  <a16:creationId xmlns:a16="http://schemas.microsoft.com/office/drawing/2014/main" id="{1BE7A531-B746-09EF-9DB9-F425A1BBE5A6}"/>
                </a:ext>
              </a:extLst>
            </p:cNvPr>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endParaRPr sz="1400"/>
            </a:p>
          </p:txBody>
        </p:sp>
        <p:sp>
          <p:nvSpPr>
            <p:cNvPr id="106" name="Google Shape;10403;p74">
              <a:extLst>
                <a:ext uri="{FF2B5EF4-FFF2-40B4-BE49-F238E27FC236}">
                  <a16:creationId xmlns:a16="http://schemas.microsoft.com/office/drawing/2014/main" id="{21E035B9-F745-369B-090F-5FAA62EA00E1}"/>
                </a:ext>
              </a:extLst>
            </p:cNvPr>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endParaRPr sz="1400"/>
            </a:p>
          </p:txBody>
        </p:sp>
        <p:sp>
          <p:nvSpPr>
            <p:cNvPr id="107" name="Google Shape;10404;p74">
              <a:extLst>
                <a:ext uri="{FF2B5EF4-FFF2-40B4-BE49-F238E27FC236}">
                  <a16:creationId xmlns:a16="http://schemas.microsoft.com/office/drawing/2014/main" id="{10904C32-E55D-502D-559B-153426DC030A}"/>
                </a:ext>
              </a:extLst>
            </p:cNvPr>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endParaRPr sz="1400"/>
            </a:p>
          </p:txBody>
        </p:sp>
        <p:sp>
          <p:nvSpPr>
            <p:cNvPr id="108" name="Google Shape;10405;p74">
              <a:extLst>
                <a:ext uri="{FF2B5EF4-FFF2-40B4-BE49-F238E27FC236}">
                  <a16:creationId xmlns:a16="http://schemas.microsoft.com/office/drawing/2014/main" id="{E47CC01A-5BA2-22F6-BC05-6B9A8E914D5D}"/>
                </a:ext>
              </a:extLst>
            </p:cNvPr>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endParaRPr sz="1400"/>
            </a:p>
          </p:txBody>
        </p:sp>
        <p:sp>
          <p:nvSpPr>
            <p:cNvPr id="109" name="Google Shape;10406;p74">
              <a:extLst>
                <a:ext uri="{FF2B5EF4-FFF2-40B4-BE49-F238E27FC236}">
                  <a16:creationId xmlns:a16="http://schemas.microsoft.com/office/drawing/2014/main" id="{54631A68-1497-C1F8-FB5A-5269F03659CC}"/>
                </a:ext>
              </a:extLst>
            </p:cNvPr>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endParaRPr sz="1400"/>
            </a:p>
          </p:txBody>
        </p:sp>
        <p:sp>
          <p:nvSpPr>
            <p:cNvPr id="110" name="Google Shape;10407;p74">
              <a:extLst>
                <a:ext uri="{FF2B5EF4-FFF2-40B4-BE49-F238E27FC236}">
                  <a16:creationId xmlns:a16="http://schemas.microsoft.com/office/drawing/2014/main" id="{FC4F1B36-FCB7-FC0D-AA02-40B065E96791}"/>
                </a:ext>
              </a:extLst>
            </p:cNvPr>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11" name="Google Shape;10421;p74">
            <a:extLst>
              <a:ext uri="{FF2B5EF4-FFF2-40B4-BE49-F238E27FC236}">
                <a16:creationId xmlns:a16="http://schemas.microsoft.com/office/drawing/2014/main" id="{AFDBBEC5-9CF3-0150-841E-CE132B868326}"/>
              </a:ext>
            </a:extLst>
          </p:cNvPr>
          <p:cNvGrpSpPr/>
          <p:nvPr/>
        </p:nvGrpSpPr>
        <p:grpSpPr>
          <a:xfrm>
            <a:off x="9515360" y="4559056"/>
            <a:ext cx="482865" cy="515973"/>
            <a:chOff x="5355300" y="3598250"/>
            <a:chExt cx="296975" cy="297750"/>
          </a:xfrm>
          <a:solidFill>
            <a:srgbClr val="03C9CA"/>
          </a:solidFill>
        </p:grpSpPr>
        <p:sp>
          <p:nvSpPr>
            <p:cNvPr id="112" name="Google Shape;10422;p74">
              <a:extLst>
                <a:ext uri="{FF2B5EF4-FFF2-40B4-BE49-F238E27FC236}">
                  <a16:creationId xmlns:a16="http://schemas.microsoft.com/office/drawing/2014/main" id="{59F116CE-80FF-DBC4-863B-C51A5BE4844C}"/>
                </a:ext>
              </a:extLst>
            </p:cNvPr>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113" name="Google Shape;10423;p74">
              <a:extLst>
                <a:ext uri="{FF2B5EF4-FFF2-40B4-BE49-F238E27FC236}">
                  <a16:creationId xmlns:a16="http://schemas.microsoft.com/office/drawing/2014/main" id="{B5C13E42-D9D6-6F20-9C93-CCF9E277DC2E}"/>
                </a:ext>
              </a:extLst>
            </p:cNvPr>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endParaRPr sz="1400"/>
            </a:p>
          </p:txBody>
        </p:sp>
        <p:sp>
          <p:nvSpPr>
            <p:cNvPr id="114" name="Google Shape;10424;p74">
              <a:extLst>
                <a:ext uri="{FF2B5EF4-FFF2-40B4-BE49-F238E27FC236}">
                  <a16:creationId xmlns:a16="http://schemas.microsoft.com/office/drawing/2014/main" id="{AC5C3D4A-D203-F6A9-1357-D57DA799AB1E}"/>
                </a:ext>
              </a:extLst>
            </p:cNvPr>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endParaRPr sz="1400"/>
            </a:p>
          </p:txBody>
        </p:sp>
        <p:sp>
          <p:nvSpPr>
            <p:cNvPr id="115" name="Google Shape;10425;p74">
              <a:extLst>
                <a:ext uri="{FF2B5EF4-FFF2-40B4-BE49-F238E27FC236}">
                  <a16:creationId xmlns:a16="http://schemas.microsoft.com/office/drawing/2014/main" id="{8C7ECA52-1CF6-9CD5-EF2F-7E204F47C9CA}"/>
                </a:ext>
              </a:extLst>
            </p:cNvPr>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endParaRPr sz="1400"/>
            </a:p>
          </p:txBody>
        </p:sp>
        <p:sp>
          <p:nvSpPr>
            <p:cNvPr id="116" name="Google Shape;10426;p74">
              <a:extLst>
                <a:ext uri="{FF2B5EF4-FFF2-40B4-BE49-F238E27FC236}">
                  <a16:creationId xmlns:a16="http://schemas.microsoft.com/office/drawing/2014/main" id="{5817F41D-DA98-1DF4-A7CE-D047E9337636}"/>
                </a:ext>
              </a:extLst>
            </p:cNvPr>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endParaRPr sz="1400"/>
            </a:p>
          </p:txBody>
        </p:sp>
        <p:sp>
          <p:nvSpPr>
            <p:cNvPr id="117" name="Google Shape;10427;p74">
              <a:extLst>
                <a:ext uri="{FF2B5EF4-FFF2-40B4-BE49-F238E27FC236}">
                  <a16:creationId xmlns:a16="http://schemas.microsoft.com/office/drawing/2014/main" id="{D43D74A5-0C87-5B41-790B-570D0A2B7F34}"/>
                </a:ext>
              </a:extLst>
            </p:cNvPr>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endParaRPr sz="1400"/>
            </a:p>
          </p:txBody>
        </p:sp>
        <p:sp>
          <p:nvSpPr>
            <p:cNvPr id="118" name="Google Shape;10428;p74">
              <a:extLst>
                <a:ext uri="{FF2B5EF4-FFF2-40B4-BE49-F238E27FC236}">
                  <a16:creationId xmlns:a16="http://schemas.microsoft.com/office/drawing/2014/main" id="{704A2845-54E4-7536-DD34-663611CFEE1A}"/>
                </a:ext>
              </a:extLst>
            </p:cNvPr>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endParaRPr sz="1400"/>
            </a:p>
          </p:txBody>
        </p:sp>
        <p:sp>
          <p:nvSpPr>
            <p:cNvPr id="119" name="Google Shape;10429;p74">
              <a:extLst>
                <a:ext uri="{FF2B5EF4-FFF2-40B4-BE49-F238E27FC236}">
                  <a16:creationId xmlns:a16="http://schemas.microsoft.com/office/drawing/2014/main" id="{ED0CA8E9-A864-8A3D-D288-DBF889A9B5BA}"/>
                </a:ext>
              </a:extLst>
            </p:cNvPr>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20" name="Google Shape;10435;p74">
            <a:extLst>
              <a:ext uri="{FF2B5EF4-FFF2-40B4-BE49-F238E27FC236}">
                <a16:creationId xmlns:a16="http://schemas.microsoft.com/office/drawing/2014/main" id="{B88F1A57-9AF3-D4DA-CC66-66979F4FABFE}"/>
              </a:ext>
            </a:extLst>
          </p:cNvPr>
          <p:cNvGrpSpPr/>
          <p:nvPr/>
        </p:nvGrpSpPr>
        <p:grpSpPr>
          <a:xfrm>
            <a:off x="9486977" y="5286304"/>
            <a:ext cx="709641" cy="701253"/>
            <a:chOff x="6543825" y="3202075"/>
            <a:chExt cx="296975" cy="275350"/>
          </a:xfrm>
          <a:solidFill>
            <a:srgbClr val="03C9CA"/>
          </a:solidFill>
        </p:grpSpPr>
        <p:sp>
          <p:nvSpPr>
            <p:cNvPr id="121" name="Google Shape;10436;p74">
              <a:extLst>
                <a:ext uri="{FF2B5EF4-FFF2-40B4-BE49-F238E27FC236}">
                  <a16:creationId xmlns:a16="http://schemas.microsoft.com/office/drawing/2014/main" id="{C8A87814-685C-E792-6200-D915F9CAF329}"/>
                </a:ext>
              </a:extLst>
            </p:cNvPr>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122" name="Google Shape;10437;p74">
              <a:extLst>
                <a:ext uri="{FF2B5EF4-FFF2-40B4-BE49-F238E27FC236}">
                  <a16:creationId xmlns:a16="http://schemas.microsoft.com/office/drawing/2014/main" id="{9CD5F300-0E8C-610E-254E-0FB497EAB5B6}"/>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123" name="Google Shape;10438;p74">
              <a:extLst>
                <a:ext uri="{FF2B5EF4-FFF2-40B4-BE49-F238E27FC236}">
                  <a16:creationId xmlns:a16="http://schemas.microsoft.com/office/drawing/2014/main" id="{4EC3927E-3FA6-9724-75C7-957177BBCA4F}"/>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endParaRPr sz="1400"/>
            </a:p>
          </p:txBody>
        </p:sp>
        <p:sp>
          <p:nvSpPr>
            <p:cNvPr id="124" name="Google Shape;10439;p74">
              <a:extLst>
                <a:ext uri="{FF2B5EF4-FFF2-40B4-BE49-F238E27FC236}">
                  <a16:creationId xmlns:a16="http://schemas.microsoft.com/office/drawing/2014/main" id="{D26CD098-4B95-A094-312B-E1ECAD2B1F87}"/>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125" name="Google Shape;10440;p74">
              <a:extLst>
                <a:ext uri="{FF2B5EF4-FFF2-40B4-BE49-F238E27FC236}">
                  <a16:creationId xmlns:a16="http://schemas.microsoft.com/office/drawing/2014/main" id="{4AA9566F-4DCE-C1E0-41A6-74633EDC7713}"/>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endParaRPr sz="1400"/>
            </a:p>
          </p:txBody>
        </p:sp>
        <p:sp>
          <p:nvSpPr>
            <p:cNvPr id="126" name="Google Shape;10441;p74">
              <a:extLst>
                <a:ext uri="{FF2B5EF4-FFF2-40B4-BE49-F238E27FC236}">
                  <a16:creationId xmlns:a16="http://schemas.microsoft.com/office/drawing/2014/main" id="{CA0031CD-65AC-CE43-FE52-14B692EF315A}"/>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endParaRPr sz="1400"/>
            </a:p>
          </p:txBody>
        </p:sp>
        <p:sp>
          <p:nvSpPr>
            <p:cNvPr id="127" name="Google Shape;10442;p74">
              <a:extLst>
                <a:ext uri="{FF2B5EF4-FFF2-40B4-BE49-F238E27FC236}">
                  <a16:creationId xmlns:a16="http://schemas.microsoft.com/office/drawing/2014/main" id="{B4F53347-2A1C-3BC5-19EA-53272F5F5ECC}"/>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28" name="Google Shape;10443;p74">
            <a:extLst>
              <a:ext uri="{FF2B5EF4-FFF2-40B4-BE49-F238E27FC236}">
                <a16:creationId xmlns:a16="http://schemas.microsoft.com/office/drawing/2014/main" id="{C5033EAF-63C3-A142-A31C-9D8615BF306B}"/>
              </a:ext>
            </a:extLst>
          </p:cNvPr>
          <p:cNvGrpSpPr/>
          <p:nvPr/>
        </p:nvGrpSpPr>
        <p:grpSpPr>
          <a:xfrm>
            <a:off x="11314392" y="4449569"/>
            <a:ext cx="551137" cy="587393"/>
            <a:chOff x="2037825" y="3254050"/>
            <a:chExt cx="296175" cy="296175"/>
          </a:xfrm>
          <a:solidFill>
            <a:srgbClr val="03C9CA"/>
          </a:solidFill>
        </p:grpSpPr>
        <p:sp>
          <p:nvSpPr>
            <p:cNvPr id="129" name="Google Shape;10444;p74">
              <a:extLst>
                <a:ext uri="{FF2B5EF4-FFF2-40B4-BE49-F238E27FC236}">
                  <a16:creationId xmlns:a16="http://schemas.microsoft.com/office/drawing/2014/main" id="{CFDBA5EB-63F8-2DAB-2F51-70CA1D84F0D8}"/>
                </a:ext>
              </a:extLst>
            </p:cNvPr>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130" name="Google Shape;10445;p74">
              <a:extLst>
                <a:ext uri="{FF2B5EF4-FFF2-40B4-BE49-F238E27FC236}">
                  <a16:creationId xmlns:a16="http://schemas.microsoft.com/office/drawing/2014/main" id="{D362E536-F9BA-B7CD-B11A-803773D760DD}"/>
                </a:ext>
              </a:extLst>
            </p:cNvPr>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endParaRPr sz="1400"/>
            </a:p>
          </p:txBody>
        </p:sp>
        <p:sp>
          <p:nvSpPr>
            <p:cNvPr id="131" name="Google Shape;10446;p74">
              <a:extLst>
                <a:ext uri="{FF2B5EF4-FFF2-40B4-BE49-F238E27FC236}">
                  <a16:creationId xmlns:a16="http://schemas.microsoft.com/office/drawing/2014/main" id="{77E210E9-22A1-F3F9-EA72-C01D44277BBB}"/>
                </a:ext>
              </a:extLst>
            </p:cNvPr>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endParaRPr sz="1400"/>
            </a:p>
          </p:txBody>
        </p:sp>
        <p:sp>
          <p:nvSpPr>
            <p:cNvPr id="132" name="Google Shape;10447;p74">
              <a:extLst>
                <a:ext uri="{FF2B5EF4-FFF2-40B4-BE49-F238E27FC236}">
                  <a16:creationId xmlns:a16="http://schemas.microsoft.com/office/drawing/2014/main" id="{D7C4EA59-0A07-F658-2A81-4A8AE79263C2}"/>
                </a:ext>
              </a:extLst>
            </p:cNvPr>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endParaRPr sz="1400"/>
            </a:p>
          </p:txBody>
        </p:sp>
        <p:sp>
          <p:nvSpPr>
            <p:cNvPr id="133" name="Google Shape;10448;p74">
              <a:extLst>
                <a:ext uri="{FF2B5EF4-FFF2-40B4-BE49-F238E27FC236}">
                  <a16:creationId xmlns:a16="http://schemas.microsoft.com/office/drawing/2014/main" id="{AACF60F9-8959-2896-042D-75AA8DC0B190}"/>
                </a:ext>
              </a:extLst>
            </p:cNvPr>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endParaRPr sz="1400"/>
            </a:p>
          </p:txBody>
        </p:sp>
        <p:sp>
          <p:nvSpPr>
            <p:cNvPr id="134" name="Google Shape;10449;p74">
              <a:extLst>
                <a:ext uri="{FF2B5EF4-FFF2-40B4-BE49-F238E27FC236}">
                  <a16:creationId xmlns:a16="http://schemas.microsoft.com/office/drawing/2014/main" id="{3D86BEA8-734D-10E9-90F9-59FBC551EB76}"/>
                </a:ext>
              </a:extLst>
            </p:cNvPr>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5" name="Google Shape;10468;p74">
            <a:extLst>
              <a:ext uri="{FF2B5EF4-FFF2-40B4-BE49-F238E27FC236}">
                <a16:creationId xmlns:a16="http://schemas.microsoft.com/office/drawing/2014/main" id="{CC40DA27-DCC7-CEE1-10F2-06ACBC9C2F52}"/>
              </a:ext>
            </a:extLst>
          </p:cNvPr>
          <p:cNvGrpSpPr/>
          <p:nvPr/>
        </p:nvGrpSpPr>
        <p:grpSpPr>
          <a:xfrm>
            <a:off x="6024689" y="4673828"/>
            <a:ext cx="482867" cy="513245"/>
            <a:chOff x="3859600" y="3591950"/>
            <a:chExt cx="296975" cy="296175"/>
          </a:xfrm>
          <a:solidFill>
            <a:srgbClr val="03C9CA"/>
          </a:solidFill>
        </p:grpSpPr>
        <p:sp>
          <p:nvSpPr>
            <p:cNvPr id="136" name="Google Shape;10469;p74">
              <a:extLst>
                <a:ext uri="{FF2B5EF4-FFF2-40B4-BE49-F238E27FC236}">
                  <a16:creationId xmlns:a16="http://schemas.microsoft.com/office/drawing/2014/main" id="{AA38D279-7F44-6016-4825-88BDAEF0FBD3}"/>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endParaRPr sz="1400"/>
            </a:p>
          </p:txBody>
        </p:sp>
        <p:sp>
          <p:nvSpPr>
            <p:cNvPr id="137" name="Google Shape;10470;p74">
              <a:extLst>
                <a:ext uri="{FF2B5EF4-FFF2-40B4-BE49-F238E27FC236}">
                  <a16:creationId xmlns:a16="http://schemas.microsoft.com/office/drawing/2014/main" id="{E3B6E283-DACD-1871-DE38-5B58F3415C53}"/>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endParaRPr sz="1400"/>
            </a:p>
          </p:txBody>
        </p:sp>
        <p:sp>
          <p:nvSpPr>
            <p:cNvPr id="138" name="Google Shape;10471;p74">
              <a:extLst>
                <a:ext uri="{FF2B5EF4-FFF2-40B4-BE49-F238E27FC236}">
                  <a16:creationId xmlns:a16="http://schemas.microsoft.com/office/drawing/2014/main" id="{8442F03D-5DD9-D02C-01D3-18A1E5E0A4A3}"/>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9" name="Google Shape;10483;p74">
            <a:extLst>
              <a:ext uri="{FF2B5EF4-FFF2-40B4-BE49-F238E27FC236}">
                <a16:creationId xmlns:a16="http://schemas.microsoft.com/office/drawing/2014/main" id="{4C1AE17A-ED97-E07E-9DFB-0E1C3FE81C78}"/>
              </a:ext>
            </a:extLst>
          </p:cNvPr>
          <p:cNvGrpSpPr/>
          <p:nvPr/>
        </p:nvGrpSpPr>
        <p:grpSpPr>
          <a:xfrm>
            <a:off x="10482008" y="4540372"/>
            <a:ext cx="453397" cy="480493"/>
            <a:chOff x="5727850" y="3609275"/>
            <a:chExt cx="278850" cy="277275"/>
          </a:xfrm>
          <a:solidFill>
            <a:srgbClr val="03C9CA"/>
          </a:solidFill>
        </p:grpSpPr>
        <p:sp>
          <p:nvSpPr>
            <p:cNvPr id="140" name="Google Shape;10484;p74">
              <a:extLst>
                <a:ext uri="{FF2B5EF4-FFF2-40B4-BE49-F238E27FC236}">
                  <a16:creationId xmlns:a16="http://schemas.microsoft.com/office/drawing/2014/main" id="{D4E75F91-C1CF-058E-E0A4-2A854A4F8C10}"/>
                </a:ext>
              </a:extLst>
            </p:cNvPr>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endParaRPr sz="1400"/>
            </a:p>
          </p:txBody>
        </p:sp>
        <p:sp>
          <p:nvSpPr>
            <p:cNvPr id="141" name="Google Shape;10485;p74">
              <a:extLst>
                <a:ext uri="{FF2B5EF4-FFF2-40B4-BE49-F238E27FC236}">
                  <a16:creationId xmlns:a16="http://schemas.microsoft.com/office/drawing/2014/main" id="{386D2B51-7A83-449E-C869-B233D80F3235}"/>
                </a:ext>
              </a:extLst>
            </p:cNvPr>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endParaRPr sz="1400"/>
            </a:p>
          </p:txBody>
        </p:sp>
        <p:sp>
          <p:nvSpPr>
            <p:cNvPr id="142" name="Google Shape;10486;p74">
              <a:extLst>
                <a:ext uri="{FF2B5EF4-FFF2-40B4-BE49-F238E27FC236}">
                  <a16:creationId xmlns:a16="http://schemas.microsoft.com/office/drawing/2014/main" id="{2378CA8A-4E6D-4A42-1A2E-333C284ECCAF}"/>
                </a:ext>
              </a:extLst>
            </p:cNvPr>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endParaRPr sz="1400"/>
            </a:p>
          </p:txBody>
        </p:sp>
        <p:sp>
          <p:nvSpPr>
            <p:cNvPr id="143" name="Google Shape;10487;p74">
              <a:extLst>
                <a:ext uri="{FF2B5EF4-FFF2-40B4-BE49-F238E27FC236}">
                  <a16:creationId xmlns:a16="http://schemas.microsoft.com/office/drawing/2014/main" id="{7A21749A-5A04-A4BE-3BEC-3D41815F24A3}"/>
                </a:ext>
              </a:extLst>
            </p:cNvPr>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endParaRPr sz="1400"/>
            </a:p>
          </p:txBody>
        </p:sp>
        <p:sp>
          <p:nvSpPr>
            <p:cNvPr id="144" name="Google Shape;10488;p74">
              <a:extLst>
                <a:ext uri="{FF2B5EF4-FFF2-40B4-BE49-F238E27FC236}">
                  <a16:creationId xmlns:a16="http://schemas.microsoft.com/office/drawing/2014/main" id="{A48A886F-24E0-9114-BBCF-1FCE0F98C2F5}"/>
                </a:ext>
              </a:extLst>
            </p:cNvPr>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45" name="Google Shape;10497;p74">
            <a:extLst>
              <a:ext uri="{FF2B5EF4-FFF2-40B4-BE49-F238E27FC236}">
                <a16:creationId xmlns:a16="http://schemas.microsoft.com/office/drawing/2014/main" id="{6239789F-0402-FFF0-E30A-4E8669B57DB3}"/>
              </a:ext>
            </a:extLst>
          </p:cNvPr>
          <p:cNvGrpSpPr/>
          <p:nvPr/>
        </p:nvGrpSpPr>
        <p:grpSpPr>
          <a:xfrm>
            <a:off x="10374117" y="2606105"/>
            <a:ext cx="630403" cy="670064"/>
            <a:chOff x="6553275" y="3604550"/>
            <a:chExt cx="296975" cy="296175"/>
          </a:xfrm>
          <a:solidFill>
            <a:srgbClr val="03C9CA"/>
          </a:solidFill>
        </p:grpSpPr>
        <p:sp>
          <p:nvSpPr>
            <p:cNvPr id="146" name="Google Shape;10498;p74">
              <a:extLst>
                <a:ext uri="{FF2B5EF4-FFF2-40B4-BE49-F238E27FC236}">
                  <a16:creationId xmlns:a16="http://schemas.microsoft.com/office/drawing/2014/main" id="{8867C53D-11F6-E4E8-F86C-0B542698769E}"/>
                </a:ext>
              </a:extLst>
            </p:cNvPr>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147" name="Google Shape;10499;p74">
              <a:extLst>
                <a:ext uri="{FF2B5EF4-FFF2-40B4-BE49-F238E27FC236}">
                  <a16:creationId xmlns:a16="http://schemas.microsoft.com/office/drawing/2014/main" id="{C5DC7502-2621-C9B3-A80E-11F0DBAD7481}"/>
                </a:ext>
              </a:extLst>
            </p:cNvPr>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endParaRPr sz="1400"/>
            </a:p>
          </p:txBody>
        </p:sp>
        <p:sp>
          <p:nvSpPr>
            <p:cNvPr id="148" name="Google Shape;10500;p74">
              <a:extLst>
                <a:ext uri="{FF2B5EF4-FFF2-40B4-BE49-F238E27FC236}">
                  <a16:creationId xmlns:a16="http://schemas.microsoft.com/office/drawing/2014/main" id="{8FEC3050-B00A-6F23-FF00-2187184D8E7D}"/>
                </a:ext>
              </a:extLst>
            </p:cNvPr>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endParaRPr sz="1400"/>
            </a:p>
          </p:txBody>
        </p:sp>
        <p:sp>
          <p:nvSpPr>
            <p:cNvPr id="149" name="Google Shape;10501;p74">
              <a:extLst>
                <a:ext uri="{FF2B5EF4-FFF2-40B4-BE49-F238E27FC236}">
                  <a16:creationId xmlns:a16="http://schemas.microsoft.com/office/drawing/2014/main" id="{BC87EE19-1AA4-FE77-1C24-2A7381F34474}"/>
                </a:ext>
              </a:extLst>
            </p:cNvPr>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endParaRPr sz="1400"/>
            </a:p>
          </p:txBody>
        </p:sp>
        <p:sp>
          <p:nvSpPr>
            <p:cNvPr id="150" name="Google Shape;10502;p74">
              <a:extLst>
                <a:ext uri="{FF2B5EF4-FFF2-40B4-BE49-F238E27FC236}">
                  <a16:creationId xmlns:a16="http://schemas.microsoft.com/office/drawing/2014/main" id="{8396F631-783A-08E5-35A3-49470D2F3043}"/>
                </a:ext>
              </a:extLst>
            </p:cNvPr>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endParaRPr sz="1400"/>
            </a:p>
          </p:txBody>
        </p:sp>
        <p:sp>
          <p:nvSpPr>
            <p:cNvPr id="151" name="Google Shape;10503;p74">
              <a:extLst>
                <a:ext uri="{FF2B5EF4-FFF2-40B4-BE49-F238E27FC236}">
                  <a16:creationId xmlns:a16="http://schemas.microsoft.com/office/drawing/2014/main" id="{37C3E84A-F4A4-9083-7585-BD5CFA1DEDCF}"/>
                </a:ext>
              </a:extLst>
            </p:cNvPr>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52" name="Google Shape;10234;p74">
            <a:extLst>
              <a:ext uri="{FF2B5EF4-FFF2-40B4-BE49-F238E27FC236}">
                <a16:creationId xmlns:a16="http://schemas.microsoft.com/office/drawing/2014/main" id="{0F3A9251-ADDF-8BF2-671F-48665310C292}"/>
              </a:ext>
            </a:extLst>
          </p:cNvPr>
          <p:cNvGrpSpPr/>
          <p:nvPr/>
        </p:nvGrpSpPr>
        <p:grpSpPr>
          <a:xfrm>
            <a:off x="5049261" y="2654321"/>
            <a:ext cx="627059" cy="670064"/>
            <a:chOff x="4263650" y="3235150"/>
            <a:chExt cx="295400" cy="296175"/>
          </a:xfrm>
          <a:solidFill>
            <a:srgbClr val="03C9CA"/>
          </a:solidFill>
        </p:grpSpPr>
        <p:sp>
          <p:nvSpPr>
            <p:cNvPr id="153" name="Google Shape;10235;p74">
              <a:extLst>
                <a:ext uri="{FF2B5EF4-FFF2-40B4-BE49-F238E27FC236}">
                  <a16:creationId xmlns:a16="http://schemas.microsoft.com/office/drawing/2014/main" id="{8C97D1F6-9641-5EF3-1044-70B5AF79E8A9}"/>
                </a:ext>
              </a:extLst>
            </p:cNvPr>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154" name="Google Shape;10236;p74">
              <a:extLst>
                <a:ext uri="{FF2B5EF4-FFF2-40B4-BE49-F238E27FC236}">
                  <a16:creationId xmlns:a16="http://schemas.microsoft.com/office/drawing/2014/main" id="{C53CA736-FF0A-0BC9-7013-A64528C917C2}"/>
                </a:ext>
              </a:extLst>
            </p:cNvPr>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155" name="Google Shape;10237;p74">
              <a:extLst>
                <a:ext uri="{FF2B5EF4-FFF2-40B4-BE49-F238E27FC236}">
                  <a16:creationId xmlns:a16="http://schemas.microsoft.com/office/drawing/2014/main" id="{7E34D57D-7D93-AE25-02F4-FEEA22C44053}"/>
                </a:ext>
              </a:extLst>
            </p:cNvPr>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endParaRPr sz="1400"/>
            </a:p>
          </p:txBody>
        </p:sp>
        <p:sp>
          <p:nvSpPr>
            <p:cNvPr id="156" name="Google Shape;10238;p74">
              <a:extLst>
                <a:ext uri="{FF2B5EF4-FFF2-40B4-BE49-F238E27FC236}">
                  <a16:creationId xmlns:a16="http://schemas.microsoft.com/office/drawing/2014/main" id="{27F13895-7982-5DAF-C2BA-33F167416B4A}"/>
                </a:ext>
              </a:extLst>
            </p:cNvPr>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endParaRPr sz="1400"/>
            </a:p>
          </p:txBody>
        </p:sp>
        <p:sp>
          <p:nvSpPr>
            <p:cNvPr id="157" name="Google Shape;10239;p74">
              <a:extLst>
                <a:ext uri="{FF2B5EF4-FFF2-40B4-BE49-F238E27FC236}">
                  <a16:creationId xmlns:a16="http://schemas.microsoft.com/office/drawing/2014/main" id="{AEF57AC0-6649-ADE9-96FA-E92F9A7E8C62}"/>
                </a:ext>
              </a:extLst>
            </p:cNvPr>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58" name="Google Shape;10251;p74">
            <a:extLst>
              <a:ext uri="{FF2B5EF4-FFF2-40B4-BE49-F238E27FC236}">
                <a16:creationId xmlns:a16="http://schemas.microsoft.com/office/drawing/2014/main" id="{77384F10-1B87-4888-BE50-D804F83F82B1}"/>
              </a:ext>
            </a:extLst>
          </p:cNvPr>
          <p:cNvGrpSpPr/>
          <p:nvPr/>
        </p:nvGrpSpPr>
        <p:grpSpPr>
          <a:xfrm>
            <a:off x="9500512" y="2659877"/>
            <a:ext cx="406347" cy="670064"/>
            <a:chOff x="6164975" y="3211525"/>
            <a:chExt cx="191425" cy="296175"/>
          </a:xfrm>
          <a:solidFill>
            <a:srgbClr val="03C9CA"/>
          </a:solidFill>
        </p:grpSpPr>
        <p:sp>
          <p:nvSpPr>
            <p:cNvPr id="159" name="Google Shape;10252;p74">
              <a:extLst>
                <a:ext uri="{FF2B5EF4-FFF2-40B4-BE49-F238E27FC236}">
                  <a16:creationId xmlns:a16="http://schemas.microsoft.com/office/drawing/2014/main" id="{D627C41A-2A8C-84A9-5CF9-BAA165F8F797}"/>
                </a:ext>
              </a:extLst>
            </p:cNvPr>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160" name="Google Shape;10253;p74">
              <a:extLst>
                <a:ext uri="{FF2B5EF4-FFF2-40B4-BE49-F238E27FC236}">
                  <a16:creationId xmlns:a16="http://schemas.microsoft.com/office/drawing/2014/main" id="{3C4C0F73-F057-ED89-8FC9-A989C0CDE7EE}"/>
                </a:ext>
              </a:extLst>
            </p:cNvPr>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endParaRPr sz="1400"/>
            </a:p>
          </p:txBody>
        </p:sp>
        <p:sp>
          <p:nvSpPr>
            <p:cNvPr id="161" name="Google Shape;10254;p74">
              <a:extLst>
                <a:ext uri="{FF2B5EF4-FFF2-40B4-BE49-F238E27FC236}">
                  <a16:creationId xmlns:a16="http://schemas.microsoft.com/office/drawing/2014/main" id="{9C85EBE0-4151-1722-7A2E-4427F84C8A79}"/>
                </a:ext>
              </a:extLst>
            </p:cNvPr>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162" name="Google Shape;10255;p74">
              <a:extLst>
                <a:ext uri="{FF2B5EF4-FFF2-40B4-BE49-F238E27FC236}">
                  <a16:creationId xmlns:a16="http://schemas.microsoft.com/office/drawing/2014/main" id="{FC231686-F280-CA72-17C6-76524ACA4BDA}"/>
                </a:ext>
              </a:extLst>
            </p:cNvPr>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endParaRPr sz="1400"/>
            </a:p>
          </p:txBody>
        </p:sp>
        <p:sp>
          <p:nvSpPr>
            <p:cNvPr id="163" name="Google Shape;10256;p74">
              <a:extLst>
                <a:ext uri="{FF2B5EF4-FFF2-40B4-BE49-F238E27FC236}">
                  <a16:creationId xmlns:a16="http://schemas.microsoft.com/office/drawing/2014/main" id="{0978B42C-56D0-B081-2F65-A106E9C70EB7}"/>
                </a:ext>
              </a:extLst>
            </p:cNvPr>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endParaRPr sz="1400"/>
            </a:p>
          </p:txBody>
        </p:sp>
        <p:sp>
          <p:nvSpPr>
            <p:cNvPr id="164" name="Google Shape;10257;p74">
              <a:extLst>
                <a:ext uri="{FF2B5EF4-FFF2-40B4-BE49-F238E27FC236}">
                  <a16:creationId xmlns:a16="http://schemas.microsoft.com/office/drawing/2014/main" id="{D18BE8FD-4150-8C78-DA32-1CDD45C65F5F}"/>
                </a:ext>
              </a:extLst>
            </p:cNvPr>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endParaRPr sz="1400"/>
            </a:p>
          </p:txBody>
        </p:sp>
        <p:sp>
          <p:nvSpPr>
            <p:cNvPr id="165" name="Google Shape;10258;p74">
              <a:extLst>
                <a:ext uri="{FF2B5EF4-FFF2-40B4-BE49-F238E27FC236}">
                  <a16:creationId xmlns:a16="http://schemas.microsoft.com/office/drawing/2014/main" id="{1B28FE8F-A2C0-54EC-B7F7-BBF656EFDC7E}"/>
                </a:ext>
              </a:extLst>
            </p:cNvPr>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166" name="Google Shape;10297;p74">
            <a:extLst>
              <a:ext uri="{FF2B5EF4-FFF2-40B4-BE49-F238E27FC236}">
                <a16:creationId xmlns:a16="http://schemas.microsoft.com/office/drawing/2014/main" id="{0AEF0666-1CAC-47E4-A62B-02524EC6421D}"/>
              </a:ext>
            </a:extLst>
          </p:cNvPr>
          <p:cNvGrpSpPr/>
          <p:nvPr/>
        </p:nvGrpSpPr>
        <p:grpSpPr>
          <a:xfrm>
            <a:off x="6018199" y="2642091"/>
            <a:ext cx="627007" cy="666500"/>
            <a:chOff x="4629125" y="3235150"/>
            <a:chExt cx="295375" cy="294600"/>
          </a:xfrm>
          <a:solidFill>
            <a:srgbClr val="03C9CA"/>
          </a:solidFill>
        </p:grpSpPr>
        <p:sp>
          <p:nvSpPr>
            <p:cNvPr id="167" name="Google Shape;10298;p74">
              <a:extLst>
                <a:ext uri="{FF2B5EF4-FFF2-40B4-BE49-F238E27FC236}">
                  <a16:creationId xmlns:a16="http://schemas.microsoft.com/office/drawing/2014/main" id="{E8DA55D4-EB58-128F-26B4-300C4C2E23B7}"/>
                </a:ext>
              </a:extLst>
            </p:cNvPr>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168" name="Google Shape;10299;p74">
              <a:extLst>
                <a:ext uri="{FF2B5EF4-FFF2-40B4-BE49-F238E27FC236}">
                  <a16:creationId xmlns:a16="http://schemas.microsoft.com/office/drawing/2014/main" id="{D287137C-5C77-A3CB-A92F-44D1F3F61619}"/>
                </a:ext>
              </a:extLst>
            </p:cNvPr>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169" name="Google Shape;10300;p74">
              <a:extLst>
                <a:ext uri="{FF2B5EF4-FFF2-40B4-BE49-F238E27FC236}">
                  <a16:creationId xmlns:a16="http://schemas.microsoft.com/office/drawing/2014/main" id="{1045A5FC-8654-150F-6763-1D70F5D72A5A}"/>
                </a:ext>
              </a:extLst>
            </p:cNvPr>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endParaRPr sz="1400"/>
            </a:p>
          </p:txBody>
        </p:sp>
        <p:sp>
          <p:nvSpPr>
            <p:cNvPr id="170" name="Google Shape;10301;p74">
              <a:extLst>
                <a:ext uri="{FF2B5EF4-FFF2-40B4-BE49-F238E27FC236}">
                  <a16:creationId xmlns:a16="http://schemas.microsoft.com/office/drawing/2014/main" id="{6D95B087-71E4-4325-3C97-C00F2FD78806}"/>
                </a:ext>
              </a:extLst>
            </p:cNvPr>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endParaRPr sz="1400"/>
            </a:p>
          </p:txBody>
        </p:sp>
        <p:sp>
          <p:nvSpPr>
            <p:cNvPr id="171" name="Google Shape;10302;p74">
              <a:extLst>
                <a:ext uri="{FF2B5EF4-FFF2-40B4-BE49-F238E27FC236}">
                  <a16:creationId xmlns:a16="http://schemas.microsoft.com/office/drawing/2014/main" id="{92F57390-ECF3-67B8-46E5-15B08F3BC890}"/>
                </a:ext>
              </a:extLst>
            </p:cNvPr>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72" name="Google Shape;10352;p74">
            <a:extLst>
              <a:ext uri="{FF2B5EF4-FFF2-40B4-BE49-F238E27FC236}">
                <a16:creationId xmlns:a16="http://schemas.microsoft.com/office/drawing/2014/main" id="{5F534931-CE3A-2EED-2904-DA78BCD3D602}"/>
              </a:ext>
            </a:extLst>
          </p:cNvPr>
          <p:cNvGrpSpPr/>
          <p:nvPr/>
        </p:nvGrpSpPr>
        <p:grpSpPr>
          <a:xfrm>
            <a:off x="6911054" y="2653397"/>
            <a:ext cx="628705" cy="672439"/>
            <a:chOff x="4991425" y="3234750"/>
            <a:chExt cx="296175" cy="297225"/>
          </a:xfrm>
          <a:solidFill>
            <a:srgbClr val="03C9CA"/>
          </a:solidFill>
        </p:grpSpPr>
        <p:sp>
          <p:nvSpPr>
            <p:cNvPr id="173" name="Google Shape;10353;p74">
              <a:extLst>
                <a:ext uri="{FF2B5EF4-FFF2-40B4-BE49-F238E27FC236}">
                  <a16:creationId xmlns:a16="http://schemas.microsoft.com/office/drawing/2014/main" id="{16EF25CC-8E52-F207-EDA0-FFDB34FE79E0}"/>
                </a:ext>
              </a:extLst>
            </p:cNvPr>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174" name="Google Shape;10354;p74">
              <a:extLst>
                <a:ext uri="{FF2B5EF4-FFF2-40B4-BE49-F238E27FC236}">
                  <a16:creationId xmlns:a16="http://schemas.microsoft.com/office/drawing/2014/main" id="{52F19383-4088-56DC-7F51-0BC3D05A1D3A}"/>
                </a:ext>
              </a:extLst>
            </p:cNvPr>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175" name="Google Shape;10355;p74">
              <a:extLst>
                <a:ext uri="{FF2B5EF4-FFF2-40B4-BE49-F238E27FC236}">
                  <a16:creationId xmlns:a16="http://schemas.microsoft.com/office/drawing/2014/main" id="{7C8B85E6-D8B8-D54E-3C7D-19A24031DFFC}"/>
                </a:ext>
              </a:extLst>
            </p:cNvPr>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endParaRPr sz="1400"/>
            </a:p>
          </p:txBody>
        </p:sp>
        <p:sp>
          <p:nvSpPr>
            <p:cNvPr id="176" name="Google Shape;10356;p74">
              <a:extLst>
                <a:ext uri="{FF2B5EF4-FFF2-40B4-BE49-F238E27FC236}">
                  <a16:creationId xmlns:a16="http://schemas.microsoft.com/office/drawing/2014/main" id="{EF8FE5C3-5015-CD0C-B5DE-9586431053E4}"/>
                </a:ext>
              </a:extLst>
            </p:cNvPr>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177" name="Google Shape;10357;p74">
              <a:extLst>
                <a:ext uri="{FF2B5EF4-FFF2-40B4-BE49-F238E27FC236}">
                  <a16:creationId xmlns:a16="http://schemas.microsoft.com/office/drawing/2014/main" id="{080A78BD-5470-F00B-52F4-CB4C2D076358}"/>
                </a:ext>
              </a:extLst>
            </p:cNvPr>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endParaRPr sz="1400"/>
            </a:p>
          </p:txBody>
        </p:sp>
        <p:sp>
          <p:nvSpPr>
            <p:cNvPr id="178" name="Google Shape;10358;p74">
              <a:extLst>
                <a:ext uri="{FF2B5EF4-FFF2-40B4-BE49-F238E27FC236}">
                  <a16:creationId xmlns:a16="http://schemas.microsoft.com/office/drawing/2014/main" id="{69D53027-FCCA-1158-0132-8D8C75345C8E}"/>
                </a:ext>
              </a:extLst>
            </p:cNvPr>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79" name="Google Shape;10390;p74">
            <a:extLst>
              <a:ext uri="{FF2B5EF4-FFF2-40B4-BE49-F238E27FC236}">
                <a16:creationId xmlns:a16="http://schemas.microsoft.com/office/drawing/2014/main" id="{3FFE206A-806B-B8EB-E58C-DE5FD9CDAFFA}"/>
              </a:ext>
            </a:extLst>
          </p:cNvPr>
          <p:cNvGrpSpPr/>
          <p:nvPr/>
        </p:nvGrpSpPr>
        <p:grpSpPr>
          <a:xfrm>
            <a:off x="4171830" y="2668929"/>
            <a:ext cx="628705" cy="670064"/>
            <a:chOff x="3497300" y="3227275"/>
            <a:chExt cx="296175" cy="296175"/>
          </a:xfrm>
          <a:solidFill>
            <a:srgbClr val="03C9CA"/>
          </a:solidFill>
        </p:grpSpPr>
        <p:sp>
          <p:nvSpPr>
            <p:cNvPr id="180" name="Google Shape;10391;p74">
              <a:extLst>
                <a:ext uri="{FF2B5EF4-FFF2-40B4-BE49-F238E27FC236}">
                  <a16:creationId xmlns:a16="http://schemas.microsoft.com/office/drawing/2014/main" id="{9610AD87-CAD9-8881-4D0C-E480695A78E6}"/>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81" name="Google Shape;10392;p74">
              <a:extLst>
                <a:ext uri="{FF2B5EF4-FFF2-40B4-BE49-F238E27FC236}">
                  <a16:creationId xmlns:a16="http://schemas.microsoft.com/office/drawing/2014/main" id="{7DCE11DE-6A05-64A0-A3E1-48A3F3A6EF4F}"/>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182" name="Google Shape;10393;p74">
              <a:extLst>
                <a:ext uri="{FF2B5EF4-FFF2-40B4-BE49-F238E27FC236}">
                  <a16:creationId xmlns:a16="http://schemas.microsoft.com/office/drawing/2014/main" id="{40BB5649-AB43-B8F5-A28A-539FDB3DC6F7}"/>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183" name="Google Shape;10394;p74">
              <a:extLst>
                <a:ext uri="{FF2B5EF4-FFF2-40B4-BE49-F238E27FC236}">
                  <a16:creationId xmlns:a16="http://schemas.microsoft.com/office/drawing/2014/main" id="{F68A5249-C2EC-A29D-B514-92FF226B8AC4}"/>
                </a:ext>
              </a:extLst>
            </p:cNvPr>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184" name="Google Shape;10395;p74">
              <a:extLst>
                <a:ext uri="{FF2B5EF4-FFF2-40B4-BE49-F238E27FC236}">
                  <a16:creationId xmlns:a16="http://schemas.microsoft.com/office/drawing/2014/main" id="{2768C293-2FB7-2B67-F202-9242DDB55AD6}"/>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endParaRPr sz="1400"/>
            </a:p>
          </p:txBody>
        </p:sp>
        <p:sp>
          <p:nvSpPr>
            <p:cNvPr id="185" name="Google Shape;10396;p74">
              <a:extLst>
                <a:ext uri="{FF2B5EF4-FFF2-40B4-BE49-F238E27FC236}">
                  <a16:creationId xmlns:a16="http://schemas.microsoft.com/office/drawing/2014/main" id="{91817DAE-1E9B-00A7-5D3E-D3087C541152}"/>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endParaRPr sz="1400"/>
            </a:p>
          </p:txBody>
        </p:sp>
        <p:sp>
          <p:nvSpPr>
            <p:cNvPr id="186" name="Google Shape;10397;p74">
              <a:extLst>
                <a:ext uri="{FF2B5EF4-FFF2-40B4-BE49-F238E27FC236}">
                  <a16:creationId xmlns:a16="http://schemas.microsoft.com/office/drawing/2014/main" id="{6DB7354C-4BCD-69A8-8929-74B61FE764BF}"/>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endParaRPr sz="1400"/>
            </a:p>
          </p:txBody>
        </p:sp>
        <p:sp>
          <p:nvSpPr>
            <p:cNvPr id="187" name="Google Shape;10398;p74">
              <a:extLst>
                <a:ext uri="{FF2B5EF4-FFF2-40B4-BE49-F238E27FC236}">
                  <a16:creationId xmlns:a16="http://schemas.microsoft.com/office/drawing/2014/main" id="{AF4DE1E3-3825-DDDC-4069-2186D8090082}"/>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88" name="Google Shape;10412;p74">
            <a:extLst>
              <a:ext uri="{FF2B5EF4-FFF2-40B4-BE49-F238E27FC236}">
                <a16:creationId xmlns:a16="http://schemas.microsoft.com/office/drawing/2014/main" id="{9701750B-A630-F9C2-88F9-DA2147BF3B6D}"/>
              </a:ext>
            </a:extLst>
          </p:cNvPr>
          <p:cNvGrpSpPr/>
          <p:nvPr/>
        </p:nvGrpSpPr>
        <p:grpSpPr>
          <a:xfrm>
            <a:off x="7859729" y="2653876"/>
            <a:ext cx="588585" cy="667293"/>
            <a:chOff x="5364750" y="3235150"/>
            <a:chExt cx="277275" cy="294950"/>
          </a:xfrm>
          <a:solidFill>
            <a:srgbClr val="03C9CA"/>
          </a:solidFill>
        </p:grpSpPr>
        <p:sp>
          <p:nvSpPr>
            <p:cNvPr id="189" name="Google Shape;10413;p74">
              <a:extLst>
                <a:ext uri="{FF2B5EF4-FFF2-40B4-BE49-F238E27FC236}">
                  <a16:creationId xmlns:a16="http://schemas.microsoft.com/office/drawing/2014/main" id="{8CA09149-500C-8F77-E7E7-B3D14D0B9C0E}"/>
                </a:ext>
              </a:extLst>
            </p:cNvPr>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190" name="Google Shape;10414;p74">
              <a:extLst>
                <a:ext uri="{FF2B5EF4-FFF2-40B4-BE49-F238E27FC236}">
                  <a16:creationId xmlns:a16="http://schemas.microsoft.com/office/drawing/2014/main" id="{D832C320-22F9-E92B-196E-C17C02B5DE5B}"/>
                </a:ext>
              </a:extLst>
            </p:cNvPr>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endParaRPr sz="1400"/>
            </a:p>
          </p:txBody>
        </p:sp>
        <p:sp>
          <p:nvSpPr>
            <p:cNvPr id="191" name="Google Shape;10415;p74">
              <a:extLst>
                <a:ext uri="{FF2B5EF4-FFF2-40B4-BE49-F238E27FC236}">
                  <a16:creationId xmlns:a16="http://schemas.microsoft.com/office/drawing/2014/main" id="{EE6931EF-44F3-A2AB-994E-92D406E3DBB4}"/>
                </a:ext>
              </a:extLst>
            </p:cNvPr>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192" name="Google Shape;10416;p74">
              <a:extLst>
                <a:ext uri="{FF2B5EF4-FFF2-40B4-BE49-F238E27FC236}">
                  <a16:creationId xmlns:a16="http://schemas.microsoft.com/office/drawing/2014/main" id="{5F2887C3-2457-D7B1-7E8D-D4D1D6D67FA7}"/>
                </a:ext>
              </a:extLst>
            </p:cNvPr>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193" name="Google Shape;10417;p74">
              <a:extLst>
                <a:ext uri="{FF2B5EF4-FFF2-40B4-BE49-F238E27FC236}">
                  <a16:creationId xmlns:a16="http://schemas.microsoft.com/office/drawing/2014/main" id="{D4ADB4A2-2838-C5B8-D5D6-33BC3D9DAC61}"/>
                </a:ext>
              </a:extLst>
            </p:cNvPr>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194" name="Google Shape;10418;p74">
              <a:extLst>
                <a:ext uri="{FF2B5EF4-FFF2-40B4-BE49-F238E27FC236}">
                  <a16:creationId xmlns:a16="http://schemas.microsoft.com/office/drawing/2014/main" id="{71B7CB95-0D3D-40E8-EE87-E4527668F7FE}"/>
                </a:ext>
              </a:extLst>
            </p:cNvPr>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endParaRPr sz="1400"/>
            </a:p>
          </p:txBody>
        </p:sp>
        <p:sp>
          <p:nvSpPr>
            <p:cNvPr id="195" name="Google Shape;10419;p74">
              <a:extLst>
                <a:ext uri="{FF2B5EF4-FFF2-40B4-BE49-F238E27FC236}">
                  <a16:creationId xmlns:a16="http://schemas.microsoft.com/office/drawing/2014/main" id="{757BDE12-8973-3DF0-6698-5D0ADEE44F41}"/>
                </a:ext>
              </a:extLst>
            </p:cNvPr>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endParaRPr sz="1400"/>
            </a:p>
          </p:txBody>
        </p:sp>
        <p:sp>
          <p:nvSpPr>
            <p:cNvPr id="196" name="Google Shape;10420;p74">
              <a:extLst>
                <a:ext uri="{FF2B5EF4-FFF2-40B4-BE49-F238E27FC236}">
                  <a16:creationId xmlns:a16="http://schemas.microsoft.com/office/drawing/2014/main" id="{AEBD5D0A-7850-9124-376E-26460404A79D}"/>
                </a:ext>
              </a:extLst>
            </p:cNvPr>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7" name="Google Shape;10478;p74">
            <a:extLst>
              <a:ext uri="{FF2B5EF4-FFF2-40B4-BE49-F238E27FC236}">
                <a16:creationId xmlns:a16="http://schemas.microsoft.com/office/drawing/2014/main" id="{FB36C671-60C3-EFF8-9ABB-9E5190A7A0DE}"/>
              </a:ext>
            </a:extLst>
          </p:cNvPr>
          <p:cNvGrpSpPr/>
          <p:nvPr/>
        </p:nvGrpSpPr>
        <p:grpSpPr>
          <a:xfrm>
            <a:off x="8602465" y="2653656"/>
            <a:ext cx="638735" cy="668253"/>
            <a:chOff x="5716825" y="3235950"/>
            <a:chExt cx="300900" cy="295375"/>
          </a:xfrm>
          <a:solidFill>
            <a:srgbClr val="03C9CA"/>
          </a:solidFill>
        </p:grpSpPr>
        <p:sp>
          <p:nvSpPr>
            <p:cNvPr id="198" name="Google Shape;10479;p74">
              <a:extLst>
                <a:ext uri="{FF2B5EF4-FFF2-40B4-BE49-F238E27FC236}">
                  <a16:creationId xmlns:a16="http://schemas.microsoft.com/office/drawing/2014/main" id="{F26EED72-79D2-F512-4559-DB1A706AEE36}"/>
                </a:ext>
              </a:extLst>
            </p:cNvPr>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endParaRPr sz="1400"/>
            </a:p>
          </p:txBody>
        </p:sp>
        <p:sp>
          <p:nvSpPr>
            <p:cNvPr id="199" name="Google Shape;10480;p74">
              <a:extLst>
                <a:ext uri="{FF2B5EF4-FFF2-40B4-BE49-F238E27FC236}">
                  <a16:creationId xmlns:a16="http://schemas.microsoft.com/office/drawing/2014/main" id="{59114610-085F-C51B-7861-989310FBD6CD}"/>
                </a:ext>
              </a:extLst>
            </p:cNvPr>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endParaRPr sz="1400"/>
            </a:p>
          </p:txBody>
        </p:sp>
        <p:sp>
          <p:nvSpPr>
            <p:cNvPr id="200" name="Google Shape;10481;p74">
              <a:extLst>
                <a:ext uri="{FF2B5EF4-FFF2-40B4-BE49-F238E27FC236}">
                  <a16:creationId xmlns:a16="http://schemas.microsoft.com/office/drawing/2014/main" id="{04C3DF9F-2A8C-7E7F-BC81-5D9B43D90162}"/>
                </a:ext>
              </a:extLst>
            </p:cNvPr>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endParaRPr sz="1400"/>
            </a:p>
          </p:txBody>
        </p:sp>
        <p:sp>
          <p:nvSpPr>
            <p:cNvPr id="201" name="Google Shape;10482;p74">
              <a:extLst>
                <a:ext uri="{FF2B5EF4-FFF2-40B4-BE49-F238E27FC236}">
                  <a16:creationId xmlns:a16="http://schemas.microsoft.com/office/drawing/2014/main" id="{18BA5D56-681A-AA10-11C7-59CA57AC5BA3}"/>
                </a:ext>
              </a:extLst>
            </p:cNvPr>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endParaRPr sz="1400"/>
            </a:p>
          </p:txBody>
        </p:sp>
      </p:grpSp>
      <p:grpSp>
        <p:nvGrpSpPr>
          <p:cNvPr id="202" name="Google Shape;10101;p74">
            <a:extLst>
              <a:ext uri="{FF2B5EF4-FFF2-40B4-BE49-F238E27FC236}">
                <a16:creationId xmlns:a16="http://schemas.microsoft.com/office/drawing/2014/main" id="{A520C4BC-29A9-0991-53B6-1939381BFF25}"/>
              </a:ext>
            </a:extLst>
          </p:cNvPr>
          <p:cNvGrpSpPr/>
          <p:nvPr/>
        </p:nvGrpSpPr>
        <p:grpSpPr>
          <a:xfrm>
            <a:off x="11384593" y="5555348"/>
            <a:ext cx="437240" cy="432208"/>
            <a:chOff x="-62511899" y="4129100"/>
            <a:chExt cx="304050" cy="282000"/>
          </a:xfrm>
          <a:solidFill>
            <a:srgbClr val="03C9CA"/>
          </a:solidFill>
        </p:grpSpPr>
        <p:sp>
          <p:nvSpPr>
            <p:cNvPr id="203" name="Google Shape;10102;p74">
              <a:extLst>
                <a:ext uri="{FF2B5EF4-FFF2-40B4-BE49-F238E27FC236}">
                  <a16:creationId xmlns:a16="http://schemas.microsoft.com/office/drawing/2014/main" id="{4DAD411C-5220-B58A-201D-F437FFA8A18E}"/>
                </a:ext>
              </a:extLst>
            </p:cNvPr>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endParaRPr sz="1400"/>
            </a:p>
          </p:txBody>
        </p:sp>
        <p:sp>
          <p:nvSpPr>
            <p:cNvPr id="204" name="Google Shape;10103;p74">
              <a:extLst>
                <a:ext uri="{FF2B5EF4-FFF2-40B4-BE49-F238E27FC236}">
                  <a16:creationId xmlns:a16="http://schemas.microsoft.com/office/drawing/2014/main" id="{723C3387-F729-B2B5-7B8F-71A7D14C4C73}"/>
                </a:ext>
              </a:extLst>
            </p:cNvPr>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endParaRPr sz="1400"/>
            </a:p>
          </p:txBody>
        </p:sp>
        <p:sp>
          <p:nvSpPr>
            <p:cNvPr id="205" name="Google Shape;10104;p74">
              <a:extLst>
                <a:ext uri="{FF2B5EF4-FFF2-40B4-BE49-F238E27FC236}">
                  <a16:creationId xmlns:a16="http://schemas.microsoft.com/office/drawing/2014/main" id="{AAE084B1-A683-F849-840D-8E8B592A368C}"/>
                </a:ext>
              </a:extLst>
            </p:cNvPr>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endParaRPr sz="1400"/>
            </a:p>
          </p:txBody>
        </p:sp>
        <p:sp>
          <p:nvSpPr>
            <p:cNvPr id="206" name="Google Shape;10105;p74">
              <a:extLst>
                <a:ext uri="{FF2B5EF4-FFF2-40B4-BE49-F238E27FC236}">
                  <a16:creationId xmlns:a16="http://schemas.microsoft.com/office/drawing/2014/main" id="{DCB5E98B-FAF0-0E93-C7DD-ECFD0FFC4FEC}"/>
                </a:ext>
              </a:extLst>
            </p:cNvPr>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endParaRPr sz="1400"/>
            </a:p>
          </p:txBody>
        </p:sp>
        <p:sp>
          <p:nvSpPr>
            <p:cNvPr id="207" name="Google Shape;10106;p74">
              <a:extLst>
                <a:ext uri="{FF2B5EF4-FFF2-40B4-BE49-F238E27FC236}">
                  <a16:creationId xmlns:a16="http://schemas.microsoft.com/office/drawing/2014/main" id="{149D07A3-E800-999E-7944-A3F4F1BD9141}"/>
                </a:ext>
              </a:extLst>
            </p:cNvPr>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08" name="Google Shape;10125;p74">
            <a:extLst>
              <a:ext uri="{FF2B5EF4-FFF2-40B4-BE49-F238E27FC236}">
                <a16:creationId xmlns:a16="http://schemas.microsoft.com/office/drawing/2014/main" id="{E2FB4C4C-546F-6B38-C2BF-352CAB0CD516}"/>
              </a:ext>
            </a:extLst>
          </p:cNvPr>
          <p:cNvGrpSpPr/>
          <p:nvPr/>
        </p:nvGrpSpPr>
        <p:grpSpPr>
          <a:xfrm>
            <a:off x="10413386" y="1752183"/>
            <a:ext cx="594012" cy="634693"/>
            <a:chOff x="-64044599" y="3360375"/>
            <a:chExt cx="315850" cy="316650"/>
          </a:xfrm>
          <a:solidFill>
            <a:srgbClr val="03C9CA"/>
          </a:solidFill>
        </p:grpSpPr>
        <p:sp>
          <p:nvSpPr>
            <p:cNvPr id="209" name="Google Shape;10126;p74">
              <a:extLst>
                <a:ext uri="{FF2B5EF4-FFF2-40B4-BE49-F238E27FC236}">
                  <a16:creationId xmlns:a16="http://schemas.microsoft.com/office/drawing/2014/main" id="{8AC15BC8-C90B-CF5F-55A4-DBB62FFD1157}"/>
                </a:ext>
              </a:extLst>
            </p:cNvPr>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endParaRPr sz="1400"/>
            </a:p>
          </p:txBody>
        </p:sp>
        <p:sp>
          <p:nvSpPr>
            <p:cNvPr id="210" name="Google Shape;10127;p74">
              <a:extLst>
                <a:ext uri="{FF2B5EF4-FFF2-40B4-BE49-F238E27FC236}">
                  <a16:creationId xmlns:a16="http://schemas.microsoft.com/office/drawing/2014/main" id="{FEF2D2E0-4DBC-1AD3-09B0-3F86FF75E2F4}"/>
                </a:ext>
              </a:extLst>
            </p:cNvPr>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endParaRPr sz="1400"/>
            </a:p>
          </p:txBody>
        </p:sp>
        <p:sp>
          <p:nvSpPr>
            <p:cNvPr id="211" name="Google Shape;10128;p74">
              <a:extLst>
                <a:ext uri="{FF2B5EF4-FFF2-40B4-BE49-F238E27FC236}">
                  <a16:creationId xmlns:a16="http://schemas.microsoft.com/office/drawing/2014/main" id="{4C648534-4D92-EE7D-1C5D-3679A9CC95D7}"/>
                </a:ext>
              </a:extLst>
            </p:cNvPr>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endParaRPr sz="1400"/>
            </a:p>
          </p:txBody>
        </p:sp>
      </p:grpSp>
    </p:spTree>
    <p:extLst>
      <p:ext uri="{BB962C8B-B14F-4D97-AF65-F5344CB8AC3E}">
        <p14:creationId xmlns:p14="http://schemas.microsoft.com/office/powerpoint/2010/main" val="21444554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0AD6D34F-52D3-6DBD-1C5D-A98491596CA5}"/>
              </a:ext>
            </a:extLst>
          </p:cNvPr>
          <p:cNvSpPr/>
          <p:nvPr/>
        </p:nvSpPr>
        <p:spPr>
          <a:xfrm>
            <a:off x="5965371" y="1232395"/>
            <a:ext cx="6131474" cy="5531609"/>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7149DCC2-3980-978E-9E87-0987D22B1B90}"/>
              </a:ext>
            </a:extLst>
          </p:cNvPr>
          <p:cNvSpPr/>
          <p:nvPr/>
        </p:nvSpPr>
        <p:spPr>
          <a:xfrm>
            <a:off x="4914900" y="116113"/>
            <a:ext cx="7277100" cy="1210279"/>
          </a:xfrm>
          <a:prstGeom prst="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247DB9C7-B156-2728-9C1E-B8CF8DCD04E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5805055" cy="6858000"/>
          </a:xfrm>
          <a:prstGeom prst="rect">
            <a:avLst/>
          </a:prstGeom>
          <a:ln w="76200">
            <a:solidFill>
              <a:schemeClr val="bg1">
                <a:lumMod val="75000"/>
              </a:schemeClr>
            </a:solidFill>
          </a:ln>
          <a:effectLst>
            <a:softEdge rad="31750"/>
          </a:effectLst>
        </p:spPr>
      </p:pic>
      <p:grpSp>
        <p:nvGrpSpPr>
          <p:cNvPr id="7" name="Group 2">
            <a:extLst>
              <a:ext uri="{FF2B5EF4-FFF2-40B4-BE49-F238E27FC236}">
                <a16:creationId xmlns:a16="http://schemas.microsoft.com/office/drawing/2014/main" id="{889959DC-53C9-D287-3AD8-ED0E30F1A489}"/>
              </a:ext>
            </a:extLst>
          </p:cNvPr>
          <p:cNvGrpSpPr/>
          <p:nvPr/>
        </p:nvGrpSpPr>
        <p:grpSpPr>
          <a:xfrm>
            <a:off x="6096000" y="1443037"/>
            <a:ext cx="6000845" cy="1212121"/>
            <a:chOff x="5520595" y="814839"/>
            <a:chExt cx="6000845" cy="1212121"/>
          </a:xfrm>
        </p:grpSpPr>
        <p:sp>
          <p:nvSpPr>
            <p:cNvPr id="8" name="Freeform: Shape 4">
              <a:extLst>
                <a:ext uri="{FF2B5EF4-FFF2-40B4-BE49-F238E27FC236}">
                  <a16:creationId xmlns:a16="http://schemas.microsoft.com/office/drawing/2014/main" id="{1F5C7594-A470-E9F8-9EFC-D61BC345C77D}"/>
                </a:ext>
              </a:extLst>
            </p:cNvPr>
            <p:cNvSpPr/>
            <p:nvPr/>
          </p:nvSpPr>
          <p:spPr>
            <a:xfrm>
              <a:off x="5960497" y="814839"/>
              <a:ext cx="978886" cy="979362"/>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solidFill>
                  <a:schemeClr val="bg1">
                    <a:lumMod val="50000"/>
                  </a:schemeClr>
                </a:solidFill>
              </a:endParaRPr>
            </a:p>
          </p:txBody>
        </p:sp>
        <p:grpSp>
          <p:nvGrpSpPr>
            <p:cNvPr id="9" name="Group 1">
              <a:extLst>
                <a:ext uri="{FF2B5EF4-FFF2-40B4-BE49-F238E27FC236}">
                  <a16:creationId xmlns:a16="http://schemas.microsoft.com/office/drawing/2014/main" id="{18A86399-BF37-ECC1-E3B4-6DDFDA1644D1}"/>
                </a:ext>
              </a:extLst>
            </p:cNvPr>
            <p:cNvGrpSpPr/>
            <p:nvPr/>
          </p:nvGrpSpPr>
          <p:grpSpPr>
            <a:xfrm>
              <a:off x="7013748" y="1155957"/>
              <a:ext cx="4507692" cy="800219"/>
              <a:chOff x="7083274" y="1682246"/>
              <a:chExt cx="4507692" cy="800219"/>
            </a:xfrm>
          </p:grpSpPr>
          <p:sp>
            <p:nvSpPr>
              <p:cNvPr id="11" name="TextBox 5">
                <a:extLst>
                  <a:ext uri="{FF2B5EF4-FFF2-40B4-BE49-F238E27FC236}">
                    <a16:creationId xmlns:a16="http://schemas.microsoft.com/office/drawing/2014/main" id="{F693423E-5A3A-19ED-7D07-F6B0808C656F}"/>
                  </a:ext>
                </a:extLst>
              </p:cNvPr>
              <p:cNvSpPr txBox="1"/>
              <p:nvPr/>
            </p:nvSpPr>
            <p:spPr>
              <a:xfrm>
                <a:off x="7083274" y="2020800"/>
                <a:ext cx="4507692" cy="461665"/>
              </a:xfrm>
              <a:prstGeom prst="rect">
                <a:avLst/>
              </a:prstGeom>
              <a:noFill/>
            </p:spPr>
            <p:txBody>
              <a:bodyPr wrap="square" rtlCol="0">
                <a:spAutoFit/>
              </a:bodyPr>
              <a:lstStyle/>
              <a:p>
                <a:r>
                  <a:rPr lang="en-US" altLang="ko-KR" sz="1200">
                    <a:solidFill>
                      <a:schemeClr val="tx1">
                        <a:lumMod val="65000"/>
                        <a:lumOff val="35000"/>
                      </a:schemeClr>
                    </a:solidFill>
                    <a:cs typeface="Arial" panose="020B0604020202020204" pitchFamily="34" charset="0"/>
                  </a:rPr>
                  <a:t>Get a modern PowerPoint  Presentation that is beautifully designed. </a:t>
                </a:r>
                <a:r>
                  <a:rPr lang="en-US" altLang="ko-KR" sz="1200">
                    <a:solidFill>
                      <a:schemeClr val="tx1">
                        <a:lumMod val="65000"/>
                        <a:lumOff val="35000"/>
                      </a:schemeClr>
                    </a:solidFill>
                    <a:ea typeface="FZShuTi" pitchFamily="2" charset="-122"/>
                    <a:cs typeface="Arial" panose="020B0604020202020204" pitchFamily="34" charset="0"/>
                  </a:rPr>
                  <a:t>I hope and I believe that this Template will your Time.</a:t>
                </a:r>
                <a:endParaRPr lang="en-US" altLang="ko-KR" sz="1200">
                  <a:solidFill>
                    <a:schemeClr val="tx1">
                      <a:lumMod val="65000"/>
                      <a:lumOff val="35000"/>
                    </a:schemeClr>
                  </a:solidFill>
                  <a:cs typeface="Arial" pitchFamily="34" charset="0"/>
                </a:endParaRPr>
              </a:p>
            </p:txBody>
          </p:sp>
          <p:sp>
            <p:nvSpPr>
              <p:cNvPr id="12" name="TextBox 6">
                <a:extLst>
                  <a:ext uri="{FF2B5EF4-FFF2-40B4-BE49-F238E27FC236}">
                    <a16:creationId xmlns:a16="http://schemas.microsoft.com/office/drawing/2014/main" id="{48F4CC9F-2838-F9BD-B7ED-011FF9337979}"/>
                  </a:ext>
                </a:extLst>
              </p:cNvPr>
              <p:cNvSpPr txBox="1"/>
              <p:nvPr/>
            </p:nvSpPr>
            <p:spPr>
              <a:xfrm>
                <a:off x="7083274" y="1682246"/>
                <a:ext cx="4507692" cy="369332"/>
              </a:xfrm>
              <a:prstGeom prst="rect">
                <a:avLst/>
              </a:prstGeom>
              <a:noFill/>
            </p:spPr>
            <p:txBody>
              <a:bodyPr wrap="square" lIns="108000" rIns="108000" rtlCol="0">
                <a:spAutoFit/>
              </a:bodyPr>
              <a:lstStyle/>
              <a:p>
                <a:r>
                  <a:rPr lang="en-US" altLang="ko-KR" b="1">
                    <a:solidFill>
                      <a:srgbClr val="03C9CA"/>
                    </a:solidFill>
                    <a:cs typeface="Arial" panose="020B0604020202020204" pitchFamily="34" charset="0"/>
                  </a:rPr>
                  <a:t>Contents Here</a:t>
                </a:r>
                <a:endParaRPr lang="ko-KR" altLang="en-US" b="1">
                  <a:solidFill>
                    <a:srgbClr val="03C9CA"/>
                  </a:solidFill>
                  <a:cs typeface="Arial" pitchFamily="34" charset="0"/>
                </a:endParaRPr>
              </a:p>
            </p:txBody>
          </p:sp>
        </p:grpSp>
        <p:sp>
          <p:nvSpPr>
            <p:cNvPr id="10" name="TextBox 7">
              <a:extLst>
                <a:ext uri="{FF2B5EF4-FFF2-40B4-BE49-F238E27FC236}">
                  <a16:creationId xmlns:a16="http://schemas.microsoft.com/office/drawing/2014/main" id="{4B5651BD-4E41-6262-C694-0913DADF259B}"/>
                </a:ext>
              </a:extLst>
            </p:cNvPr>
            <p:cNvSpPr txBox="1"/>
            <p:nvPr/>
          </p:nvSpPr>
          <p:spPr>
            <a:xfrm>
              <a:off x="5520595" y="1195963"/>
              <a:ext cx="958096" cy="830997"/>
            </a:xfrm>
            <a:prstGeom prst="rect">
              <a:avLst/>
            </a:prstGeom>
            <a:noFill/>
          </p:spPr>
          <p:txBody>
            <a:bodyPr wrap="square" lIns="108000" rIns="108000" rtlCol="0">
              <a:spAutoFit/>
            </a:bodyPr>
            <a:lstStyle/>
            <a:p>
              <a:pPr algn="ctr"/>
              <a:r>
                <a:rPr lang="en-US" altLang="ko-KR" sz="4800" b="1">
                  <a:solidFill>
                    <a:srgbClr val="03C9CA"/>
                  </a:solidFill>
                  <a:cs typeface="Arial" panose="020B0604020202020204" pitchFamily="34" charset="0"/>
                </a:rPr>
                <a:t>01</a:t>
              </a:r>
              <a:endParaRPr lang="ko-KR" altLang="en-US" sz="4800" b="1">
                <a:solidFill>
                  <a:srgbClr val="03C9CA"/>
                </a:solidFill>
                <a:cs typeface="Arial" pitchFamily="34" charset="0"/>
              </a:endParaRPr>
            </a:p>
          </p:txBody>
        </p:sp>
      </p:grpSp>
      <p:grpSp>
        <p:nvGrpSpPr>
          <p:cNvPr id="13" name="Group 11">
            <a:extLst>
              <a:ext uri="{FF2B5EF4-FFF2-40B4-BE49-F238E27FC236}">
                <a16:creationId xmlns:a16="http://schemas.microsoft.com/office/drawing/2014/main" id="{1302B0C4-7D06-7CA7-779E-35B2EB7766EC}"/>
              </a:ext>
            </a:extLst>
          </p:cNvPr>
          <p:cNvGrpSpPr/>
          <p:nvPr/>
        </p:nvGrpSpPr>
        <p:grpSpPr>
          <a:xfrm>
            <a:off x="6096000" y="2786079"/>
            <a:ext cx="6000845" cy="1212121"/>
            <a:chOff x="5520595" y="814839"/>
            <a:chExt cx="6000845" cy="1212121"/>
          </a:xfrm>
        </p:grpSpPr>
        <p:sp>
          <p:nvSpPr>
            <p:cNvPr id="14" name="Freeform: Shape 12">
              <a:extLst>
                <a:ext uri="{FF2B5EF4-FFF2-40B4-BE49-F238E27FC236}">
                  <a16:creationId xmlns:a16="http://schemas.microsoft.com/office/drawing/2014/main" id="{4552873C-013C-6627-1A92-0502A9AAB0A4}"/>
                </a:ext>
              </a:extLst>
            </p:cNvPr>
            <p:cNvSpPr/>
            <p:nvPr/>
          </p:nvSpPr>
          <p:spPr>
            <a:xfrm>
              <a:off x="5960497" y="814839"/>
              <a:ext cx="978886" cy="979362"/>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solidFill>
                  <a:schemeClr val="bg1">
                    <a:lumMod val="50000"/>
                  </a:schemeClr>
                </a:solidFill>
              </a:endParaRPr>
            </a:p>
          </p:txBody>
        </p:sp>
        <p:grpSp>
          <p:nvGrpSpPr>
            <p:cNvPr id="15" name="Group 13">
              <a:extLst>
                <a:ext uri="{FF2B5EF4-FFF2-40B4-BE49-F238E27FC236}">
                  <a16:creationId xmlns:a16="http://schemas.microsoft.com/office/drawing/2014/main" id="{3521C20E-A292-DF7D-0DF2-F6BCF4CEA438}"/>
                </a:ext>
              </a:extLst>
            </p:cNvPr>
            <p:cNvGrpSpPr/>
            <p:nvPr/>
          </p:nvGrpSpPr>
          <p:grpSpPr>
            <a:xfrm>
              <a:off x="7013748" y="1155957"/>
              <a:ext cx="4507692" cy="800219"/>
              <a:chOff x="7083274" y="1682246"/>
              <a:chExt cx="4507692" cy="800219"/>
            </a:xfrm>
          </p:grpSpPr>
          <p:sp>
            <p:nvSpPr>
              <p:cNvPr id="17" name="TextBox 15">
                <a:extLst>
                  <a:ext uri="{FF2B5EF4-FFF2-40B4-BE49-F238E27FC236}">
                    <a16:creationId xmlns:a16="http://schemas.microsoft.com/office/drawing/2014/main" id="{DE67011E-6875-BED4-DE7B-C5FC95DD29B1}"/>
                  </a:ext>
                </a:extLst>
              </p:cNvPr>
              <p:cNvSpPr txBox="1"/>
              <p:nvPr/>
            </p:nvSpPr>
            <p:spPr>
              <a:xfrm>
                <a:off x="7083274" y="2020800"/>
                <a:ext cx="4507692" cy="461665"/>
              </a:xfrm>
              <a:prstGeom prst="rect">
                <a:avLst/>
              </a:prstGeom>
              <a:noFill/>
            </p:spPr>
            <p:txBody>
              <a:bodyPr wrap="square" rtlCol="0">
                <a:spAutoFit/>
              </a:bodyPr>
              <a:lstStyle/>
              <a:p>
                <a:r>
                  <a:rPr lang="en-US" altLang="ko-KR" sz="1200">
                    <a:solidFill>
                      <a:schemeClr val="tx1">
                        <a:lumMod val="65000"/>
                        <a:lumOff val="35000"/>
                      </a:schemeClr>
                    </a:solidFill>
                    <a:cs typeface="Arial" panose="020B0604020202020204" pitchFamily="34" charset="0"/>
                  </a:rPr>
                  <a:t>Get a modern PowerPoint  Presentation that is beautifully designed. </a:t>
                </a:r>
                <a:r>
                  <a:rPr lang="en-US" altLang="ko-KR" sz="1200">
                    <a:solidFill>
                      <a:schemeClr val="tx1">
                        <a:lumMod val="65000"/>
                        <a:lumOff val="35000"/>
                      </a:schemeClr>
                    </a:solidFill>
                    <a:ea typeface="FZShuTi" pitchFamily="2" charset="-122"/>
                    <a:cs typeface="Arial" panose="020B0604020202020204" pitchFamily="34" charset="0"/>
                  </a:rPr>
                  <a:t>I hope and I believe that this Template will your Time.</a:t>
                </a:r>
                <a:endParaRPr lang="en-US" altLang="ko-KR" sz="1200">
                  <a:solidFill>
                    <a:schemeClr val="tx1">
                      <a:lumMod val="65000"/>
                      <a:lumOff val="35000"/>
                    </a:schemeClr>
                  </a:solidFill>
                  <a:cs typeface="Arial" panose="020B0604020202020204" pitchFamily="34" charset="0"/>
                </a:endParaRPr>
              </a:p>
            </p:txBody>
          </p:sp>
          <p:sp>
            <p:nvSpPr>
              <p:cNvPr id="18" name="TextBox 16">
                <a:extLst>
                  <a:ext uri="{FF2B5EF4-FFF2-40B4-BE49-F238E27FC236}">
                    <a16:creationId xmlns:a16="http://schemas.microsoft.com/office/drawing/2014/main" id="{3F8776E1-9158-C525-BB7A-804EEF513A07}"/>
                  </a:ext>
                </a:extLst>
              </p:cNvPr>
              <p:cNvSpPr txBox="1"/>
              <p:nvPr/>
            </p:nvSpPr>
            <p:spPr>
              <a:xfrm>
                <a:off x="7083274" y="1682246"/>
                <a:ext cx="4507692" cy="369332"/>
              </a:xfrm>
              <a:prstGeom prst="rect">
                <a:avLst/>
              </a:prstGeom>
              <a:noFill/>
            </p:spPr>
            <p:txBody>
              <a:bodyPr wrap="square" lIns="108000" rIns="108000" rtlCol="0">
                <a:spAutoFit/>
              </a:bodyPr>
              <a:lstStyle/>
              <a:p>
                <a:r>
                  <a:rPr lang="en-US" altLang="ko-KR" b="1">
                    <a:solidFill>
                      <a:srgbClr val="03C9CA"/>
                    </a:solidFill>
                    <a:cs typeface="Arial" panose="020B0604020202020204" pitchFamily="34" charset="0"/>
                  </a:rPr>
                  <a:t>Contents Here</a:t>
                </a:r>
                <a:endParaRPr lang="ko-KR" altLang="en-US" b="1">
                  <a:solidFill>
                    <a:srgbClr val="03C9CA"/>
                  </a:solidFill>
                  <a:cs typeface="Arial" panose="020B0604020202020204" pitchFamily="34" charset="0"/>
                </a:endParaRPr>
              </a:p>
            </p:txBody>
          </p:sp>
        </p:grpSp>
        <p:sp>
          <p:nvSpPr>
            <p:cNvPr id="16" name="TextBox 14">
              <a:extLst>
                <a:ext uri="{FF2B5EF4-FFF2-40B4-BE49-F238E27FC236}">
                  <a16:creationId xmlns:a16="http://schemas.microsoft.com/office/drawing/2014/main" id="{FFD72C9F-08B9-6550-5681-33D4D15D81EA}"/>
                </a:ext>
              </a:extLst>
            </p:cNvPr>
            <p:cNvSpPr txBox="1"/>
            <p:nvPr/>
          </p:nvSpPr>
          <p:spPr>
            <a:xfrm>
              <a:off x="5520595" y="1195963"/>
              <a:ext cx="958096" cy="830997"/>
            </a:xfrm>
            <a:prstGeom prst="rect">
              <a:avLst/>
            </a:prstGeom>
            <a:noFill/>
          </p:spPr>
          <p:txBody>
            <a:bodyPr wrap="square" lIns="108000" rIns="108000" rtlCol="0">
              <a:spAutoFit/>
            </a:bodyPr>
            <a:lstStyle/>
            <a:p>
              <a:pPr algn="ctr"/>
              <a:r>
                <a:rPr lang="en-US" altLang="ko-KR" sz="4800" b="1">
                  <a:solidFill>
                    <a:srgbClr val="03C9CA"/>
                  </a:solidFill>
                  <a:cs typeface="Arial" panose="020B0604020202020204" pitchFamily="34" charset="0"/>
                </a:rPr>
                <a:t>02</a:t>
              </a:r>
              <a:endParaRPr lang="ko-KR" altLang="en-US" sz="4800" b="1">
                <a:solidFill>
                  <a:srgbClr val="03C9CA"/>
                </a:solidFill>
                <a:cs typeface="Arial" panose="020B0604020202020204" pitchFamily="34" charset="0"/>
              </a:endParaRPr>
            </a:p>
          </p:txBody>
        </p:sp>
      </p:grpSp>
      <p:grpSp>
        <p:nvGrpSpPr>
          <p:cNvPr id="19" name="Group 17">
            <a:extLst>
              <a:ext uri="{FF2B5EF4-FFF2-40B4-BE49-F238E27FC236}">
                <a16:creationId xmlns:a16="http://schemas.microsoft.com/office/drawing/2014/main" id="{AC4F7853-4ACF-7F51-6134-4C19FBAC32EB}"/>
              </a:ext>
            </a:extLst>
          </p:cNvPr>
          <p:cNvGrpSpPr/>
          <p:nvPr/>
        </p:nvGrpSpPr>
        <p:grpSpPr>
          <a:xfrm>
            <a:off x="6096000" y="4129121"/>
            <a:ext cx="6000845" cy="1212121"/>
            <a:chOff x="5520595" y="814839"/>
            <a:chExt cx="6000845" cy="1212121"/>
          </a:xfrm>
        </p:grpSpPr>
        <p:sp>
          <p:nvSpPr>
            <p:cNvPr id="20" name="Freeform: Shape 18">
              <a:extLst>
                <a:ext uri="{FF2B5EF4-FFF2-40B4-BE49-F238E27FC236}">
                  <a16:creationId xmlns:a16="http://schemas.microsoft.com/office/drawing/2014/main" id="{FED68099-4BC4-692F-9B24-E2FEECDB8742}"/>
                </a:ext>
              </a:extLst>
            </p:cNvPr>
            <p:cNvSpPr/>
            <p:nvPr/>
          </p:nvSpPr>
          <p:spPr>
            <a:xfrm>
              <a:off x="5960497" y="814839"/>
              <a:ext cx="978886" cy="979362"/>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solidFill>
                  <a:schemeClr val="bg1">
                    <a:lumMod val="50000"/>
                  </a:schemeClr>
                </a:solidFill>
              </a:endParaRPr>
            </a:p>
          </p:txBody>
        </p:sp>
        <p:grpSp>
          <p:nvGrpSpPr>
            <p:cNvPr id="21" name="Group 19">
              <a:extLst>
                <a:ext uri="{FF2B5EF4-FFF2-40B4-BE49-F238E27FC236}">
                  <a16:creationId xmlns:a16="http://schemas.microsoft.com/office/drawing/2014/main" id="{EE89CEEF-0C20-E53E-1F52-CCC40E9260D3}"/>
                </a:ext>
              </a:extLst>
            </p:cNvPr>
            <p:cNvGrpSpPr/>
            <p:nvPr/>
          </p:nvGrpSpPr>
          <p:grpSpPr>
            <a:xfrm>
              <a:off x="7013748" y="1155957"/>
              <a:ext cx="4507692" cy="800219"/>
              <a:chOff x="7083274" y="1682246"/>
              <a:chExt cx="4507692" cy="800219"/>
            </a:xfrm>
          </p:grpSpPr>
          <p:sp>
            <p:nvSpPr>
              <p:cNvPr id="23" name="TextBox 21">
                <a:extLst>
                  <a:ext uri="{FF2B5EF4-FFF2-40B4-BE49-F238E27FC236}">
                    <a16:creationId xmlns:a16="http://schemas.microsoft.com/office/drawing/2014/main" id="{E4F3CDE1-22A1-505E-5DFD-77DFD7D4695A}"/>
                  </a:ext>
                </a:extLst>
              </p:cNvPr>
              <p:cNvSpPr txBox="1"/>
              <p:nvPr/>
            </p:nvSpPr>
            <p:spPr>
              <a:xfrm>
                <a:off x="7083274" y="2020800"/>
                <a:ext cx="4507692" cy="461665"/>
              </a:xfrm>
              <a:prstGeom prst="rect">
                <a:avLst/>
              </a:prstGeom>
              <a:noFill/>
            </p:spPr>
            <p:txBody>
              <a:bodyPr wrap="square" rtlCol="0">
                <a:spAutoFit/>
              </a:bodyPr>
              <a:lstStyle/>
              <a:p>
                <a:r>
                  <a:rPr lang="en-US" altLang="ko-KR" sz="1200">
                    <a:solidFill>
                      <a:schemeClr val="tx1">
                        <a:lumMod val="65000"/>
                        <a:lumOff val="35000"/>
                      </a:schemeClr>
                    </a:solidFill>
                    <a:cs typeface="Arial" panose="020B0604020202020204" pitchFamily="34" charset="0"/>
                  </a:rPr>
                  <a:t>Get a modern PowerPoint  Presentation that is beautifully designed. </a:t>
                </a:r>
                <a:r>
                  <a:rPr lang="en-US" altLang="ko-KR" sz="1200">
                    <a:solidFill>
                      <a:schemeClr val="tx1">
                        <a:lumMod val="65000"/>
                        <a:lumOff val="35000"/>
                      </a:schemeClr>
                    </a:solidFill>
                    <a:ea typeface="FZShuTi" pitchFamily="2" charset="-122"/>
                    <a:cs typeface="Arial" panose="020B0604020202020204" pitchFamily="34" charset="0"/>
                  </a:rPr>
                  <a:t>I hope and I believe that this Template will your Time.</a:t>
                </a:r>
                <a:endParaRPr lang="en-US" altLang="ko-KR" sz="1200">
                  <a:solidFill>
                    <a:schemeClr val="tx1">
                      <a:lumMod val="65000"/>
                      <a:lumOff val="35000"/>
                    </a:schemeClr>
                  </a:solidFill>
                  <a:cs typeface="Arial" panose="020B0604020202020204" pitchFamily="34" charset="0"/>
                </a:endParaRPr>
              </a:p>
            </p:txBody>
          </p:sp>
          <p:sp>
            <p:nvSpPr>
              <p:cNvPr id="24" name="TextBox 22">
                <a:extLst>
                  <a:ext uri="{FF2B5EF4-FFF2-40B4-BE49-F238E27FC236}">
                    <a16:creationId xmlns:a16="http://schemas.microsoft.com/office/drawing/2014/main" id="{3C326184-3326-D747-6360-339204AEFBFB}"/>
                  </a:ext>
                </a:extLst>
              </p:cNvPr>
              <p:cNvSpPr txBox="1"/>
              <p:nvPr/>
            </p:nvSpPr>
            <p:spPr>
              <a:xfrm>
                <a:off x="7083274" y="1682246"/>
                <a:ext cx="4507692" cy="369332"/>
              </a:xfrm>
              <a:prstGeom prst="rect">
                <a:avLst/>
              </a:prstGeom>
              <a:noFill/>
            </p:spPr>
            <p:txBody>
              <a:bodyPr wrap="square" lIns="108000" rIns="108000" rtlCol="0">
                <a:spAutoFit/>
              </a:bodyPr>
              <a:lstStyle/>
              <a:p>
                <a:r>
                  <a:rPr lang="en-US" altLang="ko-KR" b="1">
                    <a:solidFill>
                      <a:srgbClr val="03C9CA"/>
                    </a:solidFill>
                    <a:cs typeface="Arial" panose="020B0604020202020204" pitchFamily="34" charset="0"/>
                  </a:rPr>
                  <a:t>Contents Here</a:t>
                </a:r>
                <a:endParaRPr lang="ko-KR" altLang="en-US" b="1">
                  <a:solidFill>
                    <a:srgbClr val="03C9CA"/>
                  </a:solidFill>
                  <a:cs typeface="Arial" panose="020B0604020202020204" pitchFamily="34" charset="0"/>
                </a:endParaRPr>
              </a:p>
            </p:txBody>
          </p:sp>
        </p:grpSp>
        <p:sp>
          <p:nvSpPr>
            <p:cNvPr id="22" name="TextBox 20">
              <a:extLst>
                <a:ext uri="{FF2B5EF4-FFF2-40B4-BE49-F238E27FC236}">
                  <a16:creationId xmlns:a16="http://schemas.microsoft.com/office/drawing/2014/main" id="{BDB9DCB6-459E-EA0A-DC6A-A4B643651883}"/>
                </a:ext>
              </a:extLst>
            </p:cNvPr>
            <p:cNvSpPr txBox="1"/>
            <p:nvPr/>
          </p:nvSpPr>
          <p:spPr>
            <a:xfrm>
              <a:off x="5520595" y="1195963"/>
              <a:ext cx="958096" cy="830997"/>
            </a:xfrm>
            <a:prstGeom prst="rect">
              <a:avLst/>
            </a:prstGeom>
            <a:noFill/>
          </p:spPr>
          <p:txBody>
            <a:bodyPr wrap="square" lIns="108000" rIns="108000" rtlCol="0">
              <a:spAutoFit/>
            </a:bodyPr>
            <a:lstStyle/>
            <a:p>
              <a:pPr algn="ctr"/>
              <a:r>
                <a:rPr lang="en-US" altLang="ko-KR" sz="4800" b="1">
                  <a:solidFill>
                    <a:srgbClr val="03C9CA"/>
                  </a:solidFill>
                  <a:cs typeface="Arial" panose="020B0604020202020204" pitchFamily="34" charset="0"/>
                </a:rPr>
                <a:t>03</a:t>
              </a:r>
              <a:endParaRPr lang="ko-KR" altLang="en-US" sz="4800" b="1">
                <a:solidFill>
                  <a:srgbClr val="03C9CA"/>
                </a:solidFill>
                <a:cs typeface="Arial" panose="020B0604020202020204" pitchFamily="34" charset="0"/>
              </a:endParaRPr>
            </a:p>
          </p:txBody>
        </p:sp>
      </p:grpSp>
      <p:grpSp>
        <p:nvGrpSpPr>
          <p:cNvPr id="25" name="Group 23">
            <a:extLst>
              <a:ext uri="{FF2B5EF4-FFF2-40B4-BE49-F238E27FC236}">
                <a16:creationId xmlns:a16="http://schemas.microsoft.com/office/drawing/2014/main" id="{94E7F952-E96C-1FC2-FBC6-A8D348962699}"/>
              </a:ext>
            </a:extLst>
          </p:cNvPr>
          <p:cNvGrpSpPr/>
          <p:nvPr/>
        </p:nvGrpSpPr>
        <p:grpSpPr>
          <a:xfrm>
            <a:off x="6096000" y="5472163"/>
            <a:ext cx="6000845" cy="1212121"/>
            <a:chOff x="5520595" y="814839"/>
            <a:chExt cx="6000845" cy="1212121"/>
          </a:xfrm>
        </p:grpSpPr>
        <p:sp>
          <p:nvSpPr>
            <p:cNvPr id="26" name="Freeform: Shape 24">
              <a:extLst>
                <a:ext uri="{FF2B5EF4-FFF2-40B4-BE49-F238E27FC236}">
                  <a16:creationId xmlns:a16="http://schemas.microsoft.com/office/drawing/2014/main" id="{7E10E1DA-F37B-2680-A2E3-05E2171541DD}"/>
                </a:ext>
              </a:extLst>
            </p:cNvPr>
            <p:cNvSpPr/>
            <p:nvPr/>
          </p:nvSpPr>
          <p:spPr>
            <a:xfrm>
              <a:off x="5960497" y="814839"/>
              <a:ext cx="978886" cy="979362"/>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solidFill>
                  <a:schemeClr val="bg1">
                    <a:lumMod val="50000"/>
                  </a:schemeClr>
                </a:solidFill>
              </a:endParaRPr>
            </a:p>
          </p:txBody>
        </p:sp>
        <p:grpSp>
          <p:nvGrpSpPr>
            <p:cNvPr id="27" name="Group 25">
              <a:extLst>
                <a:ext uri="{FF2B5EF4-FFF2-40B4-BE49-F238E27FC236}">
                  <a16:creationId xmlns:a16="http://schemas.microsoft.com/office/drawing/2014/main" id="{89F9F7F1-8DCF-834C-A2CF-E945C346A69D}"/>
                </a:ext>
              </a:extLst>
            </p:cNvPr>
            <p:cNvGrpSpPr/>
            <p:nvPr/>
          </p:nvGrpSpPr>
          <p:grpSpPr>
            <a:xfrm>
              <a:off x="7013748" y="1155957"/>
              <a:ext cx="4507692" cy="800219"/>
              <a:chOff x="7083274" y="1682246"/>
              <a:chExt cx="4507692" cy="800219"/>
            </a:xfrm>
          </p:grpSpPr>
          <p:sp>
            <p:nvSpPr>
              <p:cNvPr id="29" name="TextBox 27">
                <a:extLst>
                  <a:ext uri="{FF2B5EF4-FFF2-40B4-BE49-F238E27FC236}">
                    <a16:creationId xmlns:a16="http://schemas.microsoft.com/office/drawing/2014/main" id="{8E4675A5-D46F-4E23-1891-9233C5A28C35}"/>
                  </a:ext>
                </a:extLst>
              </p:cNvPr>
              <p:cNvSpPr txBox="1"/>
              <p:nvPr/>
            </p:nvSpPr>
            <p:spPr>
              <a:xfrm>
                <a:off x="7083274" y="2020800"/>
                <a:ext cx="4507692" cy="461665"/>
              </a:xfrm>
              <a:prstGeom prst="rect">
                <a:avLst/>
              </a:prstGeom>
              <a:noFill/>
            </p:spPr>
            <p:txBody>
              <a:bodyPr wrap="square" rtlCol="0">
                <a:spAutoFit/>
              </a:bodyPr>
              <a:lstStyle/>
              <a:p>
                <a:r>
                  <a:rPr lang="en-US" altLang="ko-KR" sz="1200">
                    <a:solidFill>
                      <a:schemeClr val="tx1">
                        <a:lumMod val="65000"/>
                        <a:lumOff val="35000"/>
                      </a:schemeClr>
                    </a:solidFill>
                    <a:cs typeface="Arial" panose="020B0604020202020204" pitchFamily="34" charset="0"/>
                  </a:rPr>
                  <a:t>Get a modern PowerPoint  Presentation that is beautifully designed. </a:t>
                </a:r>
                <a:r>
                  <a:rPr lang="en-US" altLang="ko-KR" sz="1200">
                    <a:solidFill>
                      <a:schemeClr val="tx1">
                        <a:lumMod val="65000"/>
                        <a:lumOff val="35000"/>
                      </a:schemeClr>
                    </a:solidFill>
                    <a:ea typeface="FZShuTi" pitchFamily="2" charset="-122"/>
                    <a:cs typeface="Arial" panose="020B0604020202020204" pitchFamily="34" charset="0"/>
                  </a:rPr>
                  <a:t>I hope and I believe that this Template will your Time.</a:t>
                </a:r>
                <a:endParaRPr lang="en-US" altLang="ko-KR" sz="1200">
                  <a:solidFill>
                    <a:schemeClr val="tx1">
                      <a:lumMod val="65000"/>
                      <a:lumOff val="35000"/>
                    </a:schemeClr>
                  </a:solidFill>
                  <a:cs typeface="Arial" panose="020B0604020202020204" pitchFamily="34" charset="0"/>
                </a:endParaRPr>
              </a:p>
            </p:txBody>
          </p:sp>
          <p:sp>
            <p:nvSpPr>
              <p:cNvPr id="30" name="TextBox 28">
                <a:extLst>
                  <a:ext uri="{FF2B5EF4-FFF2-40B4-BE49-F238E27FC236}">
                    <a16:creationId xmlns:a16="http://schemas.microsoft.com/office/drawing/2014/main" id="{C9D584BC-D9E2-12FB-8A7F-200A4DF38356}"/>
                  </a:ext>
                </a:extLst>
              </p:cNvPr>
              <p:cNvSpPr txBox="1"/>
              <p:nvPr/>
            </p:nvSpPr>
            <p:spPr>
              <a:xfrm>
                <a:off x="7083274" y="1682246"/>
                <a:ext cx="4507692" cy="369332"/>
              </a:xfrm>
              <a:prstGeom prst="rect">
                <a:avLst/>
              </a:prstGeom>
              <a:noFill/>
              <a:effectLst/>
            </p:spPr>
            <p:txBody>
              <a:bodyPr wrap="square" lIns="108000" rIns="108000" rtlCol="0">
                <a:spAutoFit/>
              </a:bodyPr>
              <a:lstStyle/>
              <a:p>
                <a:r>
                  <a:rPr lang="en-US" altLang="ko-KR" b="1">
                    <a:solidFill>
                      <a:srgbClr val="03C9CA"/>
                    </a:solidFill>
                    <a:cs typeface="Arial" panose="020B0604020202020204" pitchFamily="34" charset="0"/>
                  </a:rPr>
                  <a:t>Contents Here</a:t>
                </a:r>
                <a:endParaRPr lang="ko-KR" altLang="en-US" b="1">
                  <a:solidFill>
                    <a:srgbClr val="03C9CA"/>
                  </a:solidFill>
                  <a:cs typeface="Arial" panose="020B0604020202020204" pitchFamily="34" charset="0"/>
                </a:endParaRPr>
              </a:p>
            </p:txBody>
          </p:sp>
        </p:grpSp>
        <p:sp>
          <p:nvSpPr>
            <p:cNvPr id="28" name="TextBox 26">
              <a:extLst>
                <a:ext uri="{FF2B5EF4-FFF2-40B4-BE49-F238E27FC236}">
                  <a16:creationId xmlns:a16="http://schemas.microsoft.com/office/drawing/2014/main" id="{1017B3CB-AD71-987C-614F-BDDA7EC20CAD}"/>
                </a:ext>
              </a:extLst>
            </p:cNvPr>
            <p:cNvSpPr txBox="1"/>
            <p:nvPr/>
          </p:nvSpPr>
          <p:spPr>
            <a:xfrm>
              <a:off x="5520595" y="1195963"/>
              <a:ext cx="958096" cy="830997"/>
            </a:xfrm>
            <a:prstGeom prst="rect">
              <a:avLst/>
            </a:prstGeom>
            <a:noFill/>
          </p:spPr>
          <p:txBody>
            <a:bodyPr wrap="square" lIns="108000" rIns="108000" rtlCol="0">
              <a:spAutoFit/>
            </a:bodyPr>
            <a:lstStyle/>
            <a:p>
              <a:pPr algn="ctr"/>
              <a:r>
                <a:rPr lang="en-US" altLang="ko-KR" sz="4800" b="1">
                  <a:solidFill>
                    <a:srgbClr val="03C9CA"/>
                  </a:solidFill>
                  <a:cs typeface="Arial" panose="020B0604020202020204" pitchFamily="34" charset="0"/>
                </a:rPr>
                <a:t>04</a:t>
              </a:r>
              <a:endParaRPr lang="ko-KR" altLang="en-US" sz="4800" b="1">
                <a:solidFill>
                  <a:srgbClr val="03C9CA"/>
                </a:solidFill>
                <a:cs typeface="Arial" panose="020B0604020202020204" pitchFamily="34" charset="0"/>
              </a:endParaRPr>
            </a:p>
          </p:txBody>
        </p:sp>
      </p:grpSp>
      <p:sp>
        <p:nvSpPr>
          <p:cNvPr id="31" name="TextBox 3">
            <a:extLst>
              <a:ext uri="{FF2B5EF4-FFF2-40B4-BE49-F238E27FC236}">
                <a16:creationId xmlns:a16="http://schemas.microsoft.com/office/drawing/2014/main" id="{F848A746-B5C4-B495-866C-657E83A70B08}"/>
              </a:ext>
            </a:extLst>
          </p:cNvPr>
          <p:cNvSpPr txBox="1"/>
          <p:nvPr/>
        </p:nvSpPr>
        <p:spPr>
          <a:xfrm>
            <a:off x="7344891" y="286948"/>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itchFamily="34" charset="0"/>
            </a:endParaRPr>
          </a:p>
        </p:txBody>
      </p:sp>
    </p:spTree>
    <p:extLst>
      <p:ext uri="{BB962C8B-B14F-4D97-AF65-F5344CB8AC3E}">
        <p14:creationId xmlns:p14="http://schemas.microsoft.com/office/powerpoint/2010/main" val="32556964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 Placeholder 1">
            <a:extLst>
              <a:ext uri="{FF2B5EF4-FFF2-40B4-BE49-F238E27FC236}">
                <a16:creationId xmlns:a16="http://schemas.microsoft.com/office/drawing/2014/main" id="{A1C552C4-AEA6-D616-8FAC-5E7B511432ED}"/>
              </a:ext>
            </a:extLst>
          </p:cNvPr>
          <p:cNvSpPr txBox="1"/>
          <p:nvPr/>
        </p:nvSpPr>
        <p:spPr>
          <a:xfrm>
            <a:off x="307184" y="166273"/>
            <a:ext cx="11573197" cy="724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t>Fully Editable Icon Sets: C</a:t>
            </a:r>
          </a:p>
        </p:txBody>
      </p:sp>
      <p:sp>
        <p:nvSpPr>
          <p:cNvPr id="165" name="Isosceles Triangle 68">
            <a:extLst>
              <a:ext uri="{FF2B5EF4-FFF2-40B4-BE49-F238E27FC236}">
                <a16:creationId xmlns:a16="http://schemas.microsoft.com/office/drawing/2014/main" id="{D88A1602-95DE-D4B1-A9DF-F68ACEDBA18F}"/>
              </a:ext>
            </a:extLst>
          </p:cNvPr>
          <p:cNvSpPr/>
          <p:nvPr/>
        </p:nvSpPr>
        <p:spPr>
          <a:xfrm rot="10800000">
            <a:off x="8394012" y="4492694"/>
            <a:ext cx="249709" cy="777639"/>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66" name="Rectangle 9">
            <a:extLst>
              <a:ext uri="{FF2B5EF4-FFF2-40B4-BE49-F238E27FC236}">
                <a16:creationId xmlns:a16="http://schemas.microsoft.com/office/drawing/2014/main" id="{510E3B09-70A4-B8C9-F67B-8EF5F1A8EC25}"/>
              </a:ext>
            </a:extLst>
          </p:cNvPr>
          <p:cNvSpPr/>
          <p:nvPr/>
        </p:nvSpPr>
        <p:spPr>
          <a:xfrm>
            <a:off x="9031693" y="4582472"/>
            <a:ext cx="599051" cy="598077"/>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67" name="Freeform 18">
            <a:extLst>
              <a:ext uri="{FF2B5EF4-FFF2-40B4-BE49-F238E27FC236}">
                <a16:creationId xmlns:a16="http://schemas.microsoft.com/office/drawing/2014/main" id="{0D32011A-3A14-F7F8-F4F3-4EC2893F25E5}"/>
              </a:ext>
            </a:extLst>
          </p:cNvPr>
          <p:cNvSpPr/>
          <p:nvPr/>
        </p:nvSpPr>
        <p:spPr>
          <a:xfrm>
            <a:off x="10920493" y="4648060"/>
            <a:ext cx="578527" cy="46691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68" name="Rounded Rectangle 25">
            <a:extLst>
              <a:ext uri="{FF2B5EF4-FFF2-40B4-BE49-F238E27FC236}">
                <a16:creationId xmlns:a16="http://schemas.microsoft.com/office/drawing/2014/main" id="{04A51F24-3458-05D3-1EC3-0B5AFBD70476}"/>
              </a:ext>
            </a:extLst>
          </p:cNvPr>
          <p:cNvSpPr/>
          <p:nvPr/>
        </p:nvSpPr>
        <p:spPr>
          <a:xfrm>
            <a:off x="10979053" y="5849481"/>
            <a:ext cx="664123" cy="48669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69" name="Donut 39">
            <a:extLst>
              <a:ext uri="{FF2B5EF4-FFF2-40B4-BE49-F238E27FC236}">
                <a16:creationId xmlns:a16="http://schemas.microsoft.com/office/drawing/2014/main" id="{1B223943-DE7B-C152-092B-B131B59B48D7}"/>
              </a:ext>
            </a:extLst>
          </p:cNvPr>
          <p:cNvSpPr/>
          <p:nvPr/>
        </p:nvSpPr>
        <p:spPr>
          <a:xfrm>
            <a:off x="4185305" y="4555925"/>
            <a:ext cx="651175" cy="65117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70" name="Chord 38">
            <a:extLst>
              <a:ext uri="{FF2B5EF4-FFF2-40B4-BE49-F238E27FC236}">
                <a16:creationId xmlns:a16="http://schemas.microsoft.com/office/drawing/2014/main" id="{59F4A5D8-C0EC-3676-6A4C-6A5EE34EAE6F}"/>
              </a:ext>
            </a:extLst>
          </p:cNvPr>
          <p:cNvSpPr/>
          <p:nvPr/>
        </p:nvSpPr>
        <p:spPr>
          <a:xfrm>
            <a:off x="6671205" y="5636473"/>
            <a:ext cx="548659" cy="70554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71" name="Oval 6">
            <a:extLst>
              <a:ext uri="{FF2B5EF4-FFF2-40B4-BE49-F238E27FC236}">
                <a16:creationId xmlns:a16="http://schemas.microsoft.com/office/drawing/2014/main" id="{4DF9BD08-6469-5A24-4598-89C464BD4CBE}"/>
              </a:ext>
            </a:extLst>
          </p:cNvPr>
          <p:cNvSpPr/>
          <p:nvPr/>
        </p:nvSpPr>
        <p:spPr>
          <a:xfrm>
            <a:off x="7508645" y="5806837"/>
            <a:ext cx="574719" cy="56869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72" name="Block Arc 25">
            <a:extLst>
              <a:ext uri="{FF2B5EF4-FFF2-40B4-BE49-F238E27FC236}">
                <a16:creationId xmlns:a16="http://schemas.microsoft.com/office/drawing/2014/main" id="{F41ECC36-AD58-0FCB-FA0F-B5049D277F1C}"/>
              </a:ext>
            </a:extLst>
          </p:cNvPr>
          <p:cNvSpPr/>
          <p:nvPr/>
        </p:nvSpPr>
        <p:spPr>
          <a:xfrm>
            <a:off x="5130209" y="5700917"/>
            <a:ext cx="395403" cy="57123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173" name="Block Arc 31">
            <a:extLst>
              <a:ext uri="{FF2B5EF4-FFF2-40B4-BE49-F238E27FC236}">
                <a16:creationId xmlns:a16="http://schemas.microsoft.com/office/drawing/2014/main" id="{83FEA1AA-CC8C-749B-AC09-49CA458206C8}"/>
              </a:ext>
            </a:extLst>
          </p:cNvPr>
          <p:cNvSpPr/>
          <p:nvPr/>
        </p:nvSpPr>
        <p:spPr>
          <a:xfrm>
            <a:off x="8354661" y="5743185"/>
            <a:ext cx="515883" cy="57123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174" name="Freeform 53">
            <a:extLst>
              <a:ext uri="{FF2B5EF4-FFF2-40B4-BE49-F238E27FC236}">
                <a16:creationId xmlns:a16="http://schemas.microsoft.com/office/drawing/2014/main" id="{38DE38A5-F049-723E-383E-DD9251569500}"/>
              </a:ext>
            </a:extLst>
          </p:cNvPr>
          <p:cNvSpPr/>
          <p:nvPr/>
        </p:nvSpPr>
        <p:spPr>
          <a:xfrm>
            <a:off x="10081531" y="5778283"/>
            <a:ext cx="565332" cy="57963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75" name="Block Arc 10">
            <a:extLst>
              <a:ext uri="{FF2B5EF4-FFF2-40B4-BE49-F238E27FC236}">
                <a16:creationId xmlns:a16="http://schemas.microsoft.com/office/drawing/2014/main" id="{2D5AD569-2591-E817-AAC2-EEB10BE54CDC}"/>
              </a:ext>
            </a:extLst>
          </p:cNvPr>
          <p:cNvSpPr/>
          <p:nvPr/>
        </p:nvSpPr>
        <p:spPr>
          <a:xfrm>
            <a:off x="4995575" y="4686446"/>
            <a:ext cx="695288" cy="47095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176" name="Freeform 55">
            <a:extLst>
              <a:ext uri="{FF2B5EF4-FFF2-40B4-BE49-F238E27FC236}">
                <a16:creationId xmlns:a16="http://schemas.microsoft.com/office/drawing/2014/main" id="{3526F734-B3BD-54AD-37F0-7B7588B0675F}"/>
              </a:ext>
            </a:extLst>
          </p:cNvPr>
          <p:cNvSpPr/>
          <p:nvPr/>
        </p:nvSpPr>
        <p:spPr>
          <a:xfrm>
            <a:off x="4385172" y="5548272"/>
            <a:ext cx="357713" cy="87652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77" name="Round Same Side Corner Rectangle 36">
            <a:extLst>
              <a:ext uri="{FF2B5EF4-FFF2-40B4-BE49-F238E27FC236}">
                <a16:creationId xmlns:a16="http://schemas.microsoft.com/office/drawing/2014/main" id="{4873A3E2-16A6-542F-60D2-CE232C31AAD9}"/>
              </a:ext>
            </a:extLst>
          </p:cNvPr>
          <p:cNvSpPr/>
          <p:nvPr/>
        </p:nvSpPr>
        <p:spPr>
          <a:xfrm>
            <a:off x="9093904" y="5778281"/>
            <a:ext cx="655441" cy="51820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78" name="Oval 21">
            <a:extLst>
              <a:ext uri="{FF2B5EF4-FFF2-40B4-BE49-F238E27FC236}">
                <a16:creationId xmlns:a16="http://schemas.microsoft.com/office/drawing/2014/main" id="{FB2906ED-588F-5249-3D3A-C8C470627328}"/>
              </a:ext>
            </a:extLst>
          </p:cNvPr>
          <p:cNvSpPr>
            <a:spLocks noChangeAspect="1"/>
          </p:cNvSpPr>
          <p:nvPr/>
        </p:nvSpPr>
        <p:spPr>
          <a:xfrm>
            <a:off x="5899117" y="5752367"/>
            <a:ext cx="539611" cy="54411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79" name="Oval 32">
            <a:extLst>
              <a:ext uri="{FF2B5EF4-FFF2-40B4-BE49-F238E27FC236}">
                <a16:creationId xmlns:a16="http://schemas.microsoft.com/office/drawing/2014/main" id="{8BCE1370-4987-BC30-A5F2-4EB45D954FEB}"/>
              </a:ext>
            </a:extLst>
          </p:cNvPr>
          <p:cNvSpPr/>
          <p:nvPr/>
        </p:nvSpPr>
        <p:spPr>
          <a:xfrm>
            <a:off x="10018709" y="4572451"/>
            <a:ext cx="513811" cy="6181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grpSp>
        <p:nvGrpSpPr>
          <p:cNvPr id="180" name="Google Shape;6783;p88">
            <a:extLst>
              <a:ext uri="{FF2B5EF4-FFF2-40B4-BE49-F238E27FC236}">
                <a16:creationId xmlns:a16="http://schemas.microsoft.com/office/drawing/2014/main" id="{A2BE3627-2494-7B40-C3DC-E0E8A03570BC}"/>
              </a:ext>
            </a:extLst>
          </p:cNvPr>
          <p:cNvGrpSpPr/>
          <p:nvPr/>
        </p:nvGrpSpPr>
        <p:grpSpPr>
          <a:xfrm>
            <a:off x="10948069" y="1235313"/>
            <a:ext cx="566855" cy="566467"/>
            <a:chOff x="-34004625" y="3585850"/>
            <a:chExt cx="292225" cy="292025"/>
          </a:xfrm>
          <a:solidFill>
            <a:srgbClr val="03C9CA"/>
          </a:solidFill>
        </p:grpSpPr>
        <p:sp>
          <p:nvSpPr>
            <p:cNvPr id="181" name="Google Shape;6784;p88">
              <a:extLst>
                <a:ext uri="{FF2B5EF4-FFF2-40B4-BE49-F238E27FC236}">
                  <a16:creationId xmlns:a16="http://schemas.microsoft.com/office/drawing/2014/main" id="{AA831B33-7599-D87C-B84E-BA869593BDC6}"/>
                </a:ext>
              </a:extLst>
            </p:cNvPr>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182" name="Google Shape;6785;p88">
              <a:extLst>
                <a:ext uri="{FF2B5EF4-FFF2-40B4-BE49-F238E27FC236}">
                  <a16:creationId xmlns:a16="http://schemas.microsoft.com/office/drawing/2014/main" id="{83B6A2A5-6B97-127B-5B71-E64EF43495C5}"/>
                </a:ext>
              </a:extLst>
            </p:cNvPr>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p>
              <a:endParaRPr sz="1400"/>
            </a:p>
          </p:txBody>
        </p:sp>
        <p:sp>
          <p:nvSpPr>
            <p:cNvPr id="183" name="Google Shape;6786;p88">
              <a:extLst>
                <a:ext uri="{FF2B5EF4-FFF2-40B4-BE49-F238E27FC236}">
                  <a16:creationId xmlns:a16="http://schemas.microsoft.com/office/drawing/2014/main" id="{2FA6A156-84FA-DE92-5F16-407CBEEC907C}"/>
                </a:ext>
              </a:extLst>
            </p:cNvPr>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184" name="Google Shape;6787;p88">
              <a:extLst>
                <a:ext uri="{FF2B5EF4-FFF2-40B4-BE49-F238E27FC236}">
                  <a16:creationId xmlns:a16="http://schemas.microsoft.com/office/drawing/2014/main" id="{258AA5C9-8DD3-23E3-2926-01EF407BFDAD}"/>
                </a:ext>
              </a:extLst>
            </p:cNvPr>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p>
              <a:endParaRPr sz="1400"/>
            </a:p>
          </p:txBody>
        </p:sp>
        <p:sp>
          <p:nvSpPr>
            <p:cNvPr id="185" name="Google Shape;6788;p88">
              <a:extLst>
                <a:ext uri="{FF2B5EF4-FFF2-40B4-BE49-F238E27FC236}">
                  <a16:creationId xmlns:a16="http://schemas.microsoft.com/office/drawing/2014/main" id="{A9C33B82-4925-5000-5775-86FB7B507B8F}"/>
                </a:ext>
              </a:extLst>
            </p:cNvPr>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86" name="Google Shape;6800;p88">
            <a:extLst>
              <a:ext uri="{FF2B5EF4-FFF2-40B4-BE49-F238E27FC236}">
                <a16:creationId xmlns:a16="http://schemas.microsoft.com/office/drawing/2014/main" id="{4764B4AC-62EB-AF29-83EF-C3981C5427D3}"/>
              </a:ext>
            </a:extLst>
          </p:cNvPr>
          <p:cNvGrpSpPr/>
          <p:nvPr/>
        </p:nvGrpSpPr>
        <p:grpSpPr>
          <a:xfrm>
            <a:off x="9993555" y="2304728"/>
            <a:ext cx="552087" cy="550621"/>
            <a:chOff x="-30345326" y="3184750"/>
            <a:chExt cx="292225" cy="291450"/>
          </a:xfrm>
          <a:solidFill>
            <a:srgbClr val="03C9CA"/>
          </a:solidFill>
        </p:grpSpPr>
        <p:sp>
          <p:nvSpPr>
            <p:cNvPr id="187" name="Google Shape;6801;p88">
              <a:extLst>
                <a:ext uri="{FF2B5EF4-FFF2-40B4-BE49-F238E27FC236}">
                  <a16:creationId xmlns:a16="http://schemas.microsoft.com/office/drawing/2014/main" id="{30DB1C8A-38B9-501B-BFCE-F841D3E6C6B7}"/>
                </a:ext>
              </a:extLst>
            </p:cNvPr>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p>
              <a:endParaRPr sz="1400"/>
            </a:p>
          </p:txBody>
        </p:sp>
        <p:sp>
          <p:nvSpPr>
            <p:cNvPr id="188" name="Google Shape;6802;p88">
              <a:extLst>
                <a:ext uri="{FF2B5EF4-FFF2-40B4-BE49-F238E27FC236}">
                  <a16:creationId xmlns:a16="http://schemas.microsoft.com/office/drawing/2014/main" id="{70C12CE2-4612-948E-B2E3-0715231E4FD9}"/>
                </a:ext>
              </a:extLst>
            </p:cNvPr>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89" name="Google Shape;6803;p88">
              <a:extLst>
                <a:ext uri="{FF2B5EF4-FFF2-40B4-BE49-F238E27FC236}">
                  <a16:creationId xmlns:a16="http://schemas.microsoft.com/office/drawing/2014/main" id="{80D4B4F2-E893-DB1A-D344-2351FAA18F6B}"/>
                </a:ext>
              </a:extLst>
            </p:cNvPr>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p>
              <a:endParaRPr sz="1400"/>
            </a:p>
          </p:txBody>
        </p:sp>
        <p:sp>
          <p:nvSpPr>
            <p:cNvPr id="190" name="Google Shape;6804;p88">
              <a:extLst>
                <a:ext uri="{FF2B5EF4-FFF2-40B4-BE49-F238E27FC236}">
                  <a16:creationId xmlns:a16="http://schemas.microsoft.com/office/drawing/2014/main" id="{72881630-98DC-EA49-B6FB-5B03AF67E237}"/>
                </a:ext>
              </a:extLst>
            </p:cNvPr>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91" name="Google Shape;6805;p88">
              <a:extLst>
                <a:ext uri="{FF2B5EF4-FFF2-40B4-BE49-F238E27FC236}">
                  <a16:creationId xmlns:a16="http://schemas.microsoft.com/office/drawing/2014/main" id="{9CACA261-D1D7-F46F-AAF0-ED4AC9847D7D}"/>
                </a:ext>
              </a:extLst>
            </p:cNvPr>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2" name="Google Shape;6866;p88">
            <a:extLst>
              <a:ext uri="{FF2B5EF4-FFF2-40B4-BE49-F238E27FC236}">
                <a16:creationId xmlns:a16="http://schemas.microsoft.com/office/drawing/2014/main" id="{778D0D15-B11F-55A2-ED46-8C45707C761D}"/>
              </a:ext>
            </a:extLst>
          </p:cNvPr>
          <p:cNvGrpSpPr/>
          <p:nvPr/>
        </p:nvGrpSpPr>
        <p:grpSpPr>
          <a:xfrm>
            <a:off x="5913581" y="4644033"/>
            <a:ext cx="508855" cy="563067"/>
            <a:chOff x="-30354001" y="3569100"/>
            <a:chExt cx="292250" cy="292225"/>
          </a:xfrm>
          <a:solidFill>
            <a:srgbClr val="03C9CA"/>
          </a:solidFill>
        </p:grpSpPr>
        <p:sp>
          <p:nvSpPr>
            <p:cNvPr id="193" name="Google Shape;6867;p88">
              <a:extLst>
                <a:ext uri="{FF2B5EF4-FFF2-40B4-BE49-F238E27FC236}">
                  <a16:creationId xmlns:a16="http://schemas.microsoft.com/office/drawing/2014/main" id="{1F680EF7-C51F-B984-FBF7-C1D436FABA34}"/>
                </a:ext>
              </a:extLst>
            </p:cNvPr>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194" name="Google Shape;6868;p88">
              <a:extLst>
                <a:ext uri="{FF2B5EF4-FFF2-40B4-BE49-F238E27FC236}">
                  <a16:creationId xmlns:a16="http://schemas.microsoft.com/office/drawing/2014/main" id="{645CD2A4-6262-AC67-A02B-C9E75529B27D}"/>
                </a:ext>
              </a:extLst>
            </p:cNvPr>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p>
              <a:endParaRPr sz="1400"/>
            </a:p>
          </p:txBody>
        </p:sp>
        <p:sp>
          <p:nvSpPr>
            <p:cNvPr id="195" name="Google Shape;6869;p88">
              <a:extLst>
                <a:ext uri="{FF2B5EF4-FFF2-40B4-BE49-F238E27FC236}">
                  <a16:creationId xmlns:a16="http://schemas.microsoft.com/office/drawing/2014/main" id="{677E6EB6-D2F0-A923-14DE-0EAB3CD74C5B}"/>
                </a:ext>
              </a:extLst>
            </p:cNvPr>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p>
              <a:endParaRPr sz="1400"/>
            </a:p>
          </p:txBody>
        </p:sp>
        <p:sp>
          <p:nvSpPr>
            <p:cNvPr id="196" name="Google Shape;6870;p88">
              <a:extLst>
                <a:ext uri="{FF2B5EF4-FFF2-40B4-BE49-F238E27FC236}">
                  <a16:creationId xmlns:a16="http://schemas.microsoft.com/office/drawing/2014/main" id="{B636BD63-11A8-E79D-1EB3-4083C87D8D1B}"/>
                </a:ext>
              </a:extLst>
            </p:cNvPr>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197" name="Google Shape;6871;p88">
              <a:extLst>
                <a:ext uri="{FF2B5EF4-FFF2-40B4-BE49-F238E27FC236}">
                  <a16:creationId xmlns:a16="http://schemas.microsoft.com/office/drawing/2014/main" id="{303B33E5-970E-3F34-9DDE-19EF2B102DDC}"/>
                </a:ext>
              </a:extLst>
            </p:cNvPr>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p>
              <a:endParaRPr sz="1400"/>
            </a:p>
          </p:txBody>
        </p:sp>
        <p:sp>
          <p:nvSpPr>
            <p:cNvPr id="198" name="Google Shape;6872;p88">
              <a:extLst>
                <a:ext uri="{FF2B5EF4-FFF2-40B4-BE49-F238E27FC236}">
                  <a16:creationId xmlns:a16="http://schemas.microsoft.com/office/drawing/2014/main" id="{1ADAEA40-5710-30E4-79CF-B5AB75464425}"/>
                </a:ext>
              </a:extLst>
            </p:cNvPr>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9" name="Google Shape;6957;p88">
            <a:extLst>
              <a:ext uri="{FF2B5EF4-FFF2-40B4-BE49-F238E27FC236}">
                <a16:creationId xmlns:a16="http://schemas.microsoft.com/office/drawing/2014/main" id="{BC231BFC-FD34-2CE1-85AE-60AE6BBBB38D}"/>
              </a:ext>
            </a:extLst>
          </p:cNvPr>
          <p:cNvGrpSpPr/>
          <p:nvPr/>
        </p:nvGrpSpPr>
        <p:grpSpPr>
          <a:xfrm>
            <a:off x="4974595" y="1314741"/>
            <a:ext cx="498088" cy="497107"/>
            <a:chOff x="-31094350" y="3194000"/>
            <a:chExt cx="292225" cy="291650"/>
          </a:xfrm>
          <a:solidFill>
            <a:srgbClr val="03C9CA"/>
          </a:solidFill>
        </p:grpSpPr>
        <p:sp>
          <p:nvSpPr>
            <p:cNvPr id="200" name="Google Shape;6958;p88">
              <a:extLst>
                <a:ext uri="{FF2B5EF4-FFF2-40B4-BE49-F238E27FC236}">
                  <a16:creationId xmlns:a16="http://schemas.microsoft.com/office/drawing/2014/main" id="{EE7FF197-6275-74BF-BFF8-35203FA9461A}"/>
                </a:ext>
              </a:extLst>
            </p:cNvPr>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p>
              <a:endParaRPr sz="1400"/>
            </a:p>
          </p:txBody>
        </p:sp>
        <p:sp>
          <p:nvSpPr>
            <p:cNvPr id="201" name="Google Shape;6959;p88">
              <a:extLst>
                <a:ext uri="{FF2B5EF4-FFF2-40B4-BE49-F238E27FC236}">
                  <a16:creationId xmlns:a16="http://schemas.microsoft.com/office/drawing/2014/main" id="{CD557293-6AC1-AAC3-1A88-A41C7666EE99}"/>
                </a:ext>
              </a:extLst>
            </p:cNvPr>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02" name="Google Shape;6960;p88">
              <a:extLst>
                <a:ext uri="{FF2B5EF4-FFF2-40B4-BE49-F238E27FC236}">
                  <a16:creationId xmlns:a16="http://schemas.microsoft.com/office/drawing/2014/main" id="{A58C234E-155B-435A-0C88-A8DB201F0185}"/>
                </a:ext>
              </a:extLst>
            </p:cNvPr>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p>
              <a:endParaRPr sz="1400"/>
            </a:p>
          </p:txBody>
        </p:sp>
        <p:sp>
          <p:nvSpPr>
            <p:cNvPr id="203" name="Google Shape;6961;p88">
              <a:extLst>
                <a:ext uri="{FF2B5EF4-FFF2-40B4-BE49-F238E27FC236}">
                  <a16:creationId xmlns:a16="http://schemas.microsoft.com/office/drawing/2014/main" id="{0B6A6D4D-40DE-2434-DB4C-AD77AB32B99F}"/>
                </a:ext>
              </a:extLst>
            </p:cNvPr>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04" name="Google Shape;6962;p88">
              <a:extLst>
                <a:ext uri="{FF2B5EF4-FFF2-40B4-BE49-F238E27FC236}">
                  <a16:creationId xmlns:a16="http://schemas.microsoft.com/office/drawing/2014/main" id="{D5DB840D-F2AA-49B3-663A-F26EAE9188BE}"/>
                </a:ext>
              </a:extLst>
            </p:cNvPr>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p>
              <a:endParaRPr sz="1400"/>
            </a:p>
          </p:txBody>
        </p:sp>
        <p:sp>
          <p:nvSpPr>
            <p:cNvPr id="205" name="Google Shape;6963;p88">
              <a:extLst>
                <a:ext uri="{FF2B5EF4-FFF2-40B4-BE49-F238E27FC236}">
                  <a16:creationId xmlns:a16="http://schemas.microsoft.com/office/drawing/2014/main" id="{4C6C7C11-0AA7-7919-D6B3-B23B28504B5F}"/>
                </a:ext>
              </a:extLst>
            </p:cNvPr>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p>
              <a:endParaRPr sz="1400"/>
            </a:p>
          </p:txBody>
        </p:sp>
        <p:sp>
          <p:nvSpPr>
            <p:cNvPr id="206" name="Google Shape;6964;p88">
              <a:extLst>
                <a:ext uri="{FF2B5EF4-FFF2-40B4-BE49-F238E27FC236}">
                  <a16:creationId xmlns:a16="http://schemas.microsoft.com/office/drawing/2014/main" id="{2901E340-71CA-162E-7E80-1CFF77EA19BC}"/>
                </a:ext>
              </a:extLst>
            </p:cNvPr>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207" name="Google Shape;6965;p88">
              <a:extLst>
                <a:ext uri="{FF2B5EF4-FFF2-40B4-BE49-F238E27FC236}">
                  <a16:creationId xmlns:a16="http://schemas.microsoft.com/office/drawing/2014/main" id="{0A5C6CAE-7F3B-CA73-970F-ED2D6403D970}"/>
                </a:ext>
              </a:extLst>
            </p:cNvPr>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p>
              <a:endParaRPr sz="1400"/>
            </a:p>
          </p:txBody>
        </p:sp>
      </p:grpSp>
      <p:grpSp>
        <p:nvGrpSpPr>
          <p:cNvPr id="208" name="Google Shape;6966;p88">
            <a:extLst>
              <a:ext uri="{FF2B5EF4-FFF2-40B4-BE49-F238E27FC236}">
                <a16:creationId xmlns:a16="http://schemas.microsoft.com/office/drawing/2014/main" id="{5AE7A4D4-835A-48F0-F523-D601D5F06852}"/>
              </a:ext>
            </a:extLst>
          </p:cNvPr>
          <p:cNvGrpSpPr/>
          <p:nvPr/>
        </p:nvGrpSpPr>
        <p:grpSpPr>
          <a:xfrm>
            <a:off x="10919517" y="3411174"/>
            <a:ext cx="604881" cy="605815"/>
            <a:chOff x="-31093575" y="3552550"/>
            <a:chExt cx="291450" cy="291900"/>
          </a:xfrm>
          <a:solidFill>
            <a:srgbClr val="03C9CA"/>
          </a:solidFill>
        </p:grpSpPr>
        <p:sp>
          <p:nvSpPr>
            <p:cNvPr id="209" name="Google Shape;6967;p88">
              <a:extLst>
                <a:ext uri="{FF2B5EF4-FFF2-40B4-BE49-F238E27FC236}">
                  <a16:creationId xmlns:a16="http://schemas.microsoft.com/office/drawing/2014/main" id="{ECF0FDC7-6C12-E0F7-1C0C-5E31AC64DDB2}"/>
                </a:ext>
              </a:extLst>
            </p:cNvPr>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p>
              <a:endParaRPr sz="1400"/>
            </a:p>
          </p:txBody>
        </p:sp>
        <p:sp>
          <p:nvSpPr>
            <p:cNvPr id="210" name="Google Shape;6968;p88">
              <a:extLst>
                <a:ext uri="{FF2B5EF4-FFF2-40B4-BE49-F238E27FC236}">
                  <a16:creationId xmlns:a16="http://schemas.microsoft.com/office/drawing/2014/main" id="{30922CC4-2DB5-8528-FE59-0BB7E034CCC1}"/>
                </a:ext>
              </a:extLst>
            </p:cNvPr>
            <p:cNvSpPr/>
            <p:nvPr/>
          </p:nvSpPr>
          <p:spPr>
            <a:xfrm>
              <a:off x="-31093575" y="3671500"/>
              <a:ext cx="171725" cy="172950"/>
            </a:xfrm>
            <a:custGeom>
              <a:avLst/>
              <a:gdLst/>
              <a:ahLst/>
              <a:cxnLst/>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p>
              <a:endParaRPr sz="1400"/>
            </a:p>
          </p:txBody>
        </p:sp>
        <p:sp>
          <p:nvSpPr>
            <p:cNvPr id="211" name="Google Shape;6969;p88">
              <a:extLst>
                <a:ext uri="{FF2B5EF4-FFF2-40B4-BE49-F238E27FC236}">
                  <a16:creationId xmlns:a16="http://schemas.microsoft.com/office/drawing/2014/main" id="{703DF1A2-65F0-B157-1EE3-37D5B7BE1F99}"/>
                </a:ext>
              </a:extLst>
            </p:cNvPr>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p>
              <a:endParaRPr sz="1400"/>
            </a:p>
          </p:txBody>
        </p:sp>
        <p:sp>
          <p:nvSpPr>
            <p:cNvPr id="212" name="Google Shape;6970;p88">
              <a:extLst>
                <a:ext uri="{FF2B5EF4-FFF2-40B4-BE49-F238E27FC236}">
                  <a16:creationId xmlns:a16="http://schemas.microsoft.com/office/drawing/2014/main" id="{9A60B3BA-0644-A089-209E-84075AB5ED40}"/>
                </a:ext>
              </a:extLst>
            </p:cNvPr>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13" name="Google Shape;6760;p88">
            <a:extLst>
              <a:ext uri="{FF2B5EF4-FFF2-40B4-BE49-F238E27FC236}">
                <a16:creationId xmlns:a16="http://schemas.microsoft.com/office/drawing/2014/main" id="{92960965-8AE6-86D8-2300-2C325F04C0E9}"/>
              </a:ext>
            </a:extLst>
          </p:cNvPr>
          <p:cNvGrpSpPr/>
          <p:nvPr/>
        </p:nvGrpSpPr>
        <p:grpSpPr>
          <a:xfrm>
            <a:off x="4202884" y="1247009"/>
            <a:ext cx="499953" cy="600563"/>
            <a:chOff x="-35814602" y="3202075"/>
            <a:chExt cx="242625" cy="291450"/>
          </a:xfrm>
          <a:solidFill>
            <a:srgbClr val="03C9CA"/>
          </a:solidFill>
        </p:grpSpPr>
        <p:sp>
          <p:nvSpPr>
            <p:cNvPr id="214" name="Google Shape;6761;p88">
              <a:extLst>
                <a:ext uri="{FF2B5EF4-FFF2-40B4-BE49-F238E27FC236}">
                  <a16:creationId xmlns:a16="http://schemas.microsoft.com/office/drawing/2014/main" id="{A8894D5A-34C8-BF43-E87F-5751E10A5B2F}"/>
                </a:ext>
              </a:extLst>
            </p:cNvPr>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215" name="Google Shape;6762;p88">
              <a:extLst>
                <a:ext uri="{FF2B5EF4-FFF2-40B4-BE49-F238E27FC236}">
                  <a16:creationId xmlns:a16="http://schemas.microsoft.com/office/drawing/2014/main" id="{C224CB2A-3CE9-CC56-6070-3A3C5ABAD78D}"/>
                </a:ext>
              </a:extLst>
            </p:cNvPr>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p>
              <a:endParaRPr sz="1400"/>
            </a:p>
          </p:txBody>
        </p:sp>
        <p:sp>
          <p:nvSpPr>
            <p:cNvPr id="216" name="Google Shape;6763;p88">
              <a:extLst>
                <a:ext uri="{FF2B5EF4-FFF2-40B4-BE49-F238E27FC236}">
                  <a16:creationId xmlns:a16="http://schemas.microsoft.com/office/drawing/2014/main" id="{5073EDAB-CF6F-D8FA-E5B9-4F69723402B9}"/>
                </a:ext>
              </a:extLst>
            </p:cNvPr>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217" name="Google Shape;6764;p88">
              <a:extLst>
                <a:ext uri="{FF2B5EF4-FFF2-40B4-BE49-F238E27FC236}">
                  <a16:creationId xmlns:a16="http://schemas.microsoft.com/office/drawing/2014/main" id="{427FA531-A553-1B91-078E-9302B4631B39}"/>
                </a:ext>
              </a:extLst>
            </p:cNvPr>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p>
              <a:endParaRPr sz="1400"/>
            </a:p>
          </p:txBody>
        </p:sp>
        <p:sp>
          <p:nvSpPr>
            <p:cNvPr id="218" name="Google Shape;6765;p88">
              <a:extLst>
                <a:ext uri="{FF2B5EF4-FFF2-40B4-BE49-F238E27FC236}">
                  <a16:creationId xmlns:a16="http://schemas.microsoft.com/office/drawing/2014/main" id="{71619D95-F332-5C28-EC7D-0AEE15144F17}"/>
                </a:ext>
              </a:extLst>
            </p:cNvPr>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219" name="Google Shape;6766;p88">
              <a:extLst>
                <a:ext uri="{FF2B5EF4-FFF2-40B4-BE49-F238E27FC236}">
                  <a16:creationId xmlns:a16="http://schemas.microsoft.com/office/drawing/2014/main" id="{80599068-9045-78E2-706C-60354720A93B}"/>
                </a:ext>
              </a:extLst>
            </p:cNvPr>
            <p:cNvSpPr/>
            <p:nvPr/>
          </p:nvSpPr>
          <p:spPr>
            <a:xfrm>
              <a:off x="-35746851" y="3202075"/>
              <a:ext cx="171725" cy="189050"/>
            </a:xfrm>
            <a:custGeom>
              <a:avLst/>
              <a:gdLst/>
              <a:ahLst/>
              <a:cxnLst/>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220" name="Google Shape;6767;p88">
              <a:extLst>
                <a:ext uri="{FF2B5EF4-FFF2-40B4-BE49-F238E27FC236}">
                  <a16:creationId xmlns:a16="http://schemas.microsoft.com/office/drawing/2014/main" id="{B0C3AB28-B6BD-94EE-D4A7-4AEB9FC4146E}"/>
                </a:ext>
              </a:extLst>
            </p:cNvPr>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p>
              <a:endParaRPr sz="1400"/>
            </a:p>
          </p:txBody>
        </p:sp>
      </p:grpSp>
      <p:grpSp>
        <p:nvGrpSpPr>
          <p:cNvPr id="221" name="Google Shape;6777;p88">
            <a:extLst>
              <a:ext uri="{FF2B5EF4-FFF2-40B4-BE49-F238E27FC236}">
                <a16:creationId xmlns:a16="http://schemas.microsoft.com/office/drawing/2014/main" id="{DFB73867-BB7A-A577-1450-9A0D1D71DA0B}"/>
              </a:ext>
            </a:extLst>
          </p:cNvPr>
          <p:cNvGrpSpPr/>
          <p:nvPr/>
        </p:nvGrpSpPr>
        <p:grpSpPr>
          <a:xfrm>
            <a:off x="8170301" y="1211285"/>
            <a:ext cx="600561" cy="600563"/>
            <a:chOff x="-34003850" y="3227275"/>
            <a:chExt cx="291450" cy="291450"/>
          </a:xfrm>
          <a:solidFill>
            <a:srgbClr val="03C9CA"/>
          </a:solidFill>
        </p:grpSpPr>
        <p:sp>
          <p:nvSpPr>
            <p:cNvPr id="222" name="Google Shape;6778;p88">
              <a:extLst>
                <a:ext uri="{FF2B5EF4-FFF2-40B4-BE49-F238E27FC236}">
                  <a16:creationId xmlns:a16="http://schemas.microsoft.com/office/drawing/2014/main" id="{E9F52A3D-639D-E7DE-FB2A-E9D7DEFC68E5}"/>
                </a:ext>
              </a:extLst>
            </p:cNvPr>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p>
              <a:endParaRPr sz="1400"/>
            </a:p>
          </p:txBody>
        </p:sp>
        <p:sp>
          <p:nvSpPr>
            <p:cNvPr id="223" name="Google Shape;6779;p88">
              <a:extLst>
                <a:ext uri="{FF2B5EF4-FFF2-40B4-BE49-F238E27FC236}">
                  <a16:creationId xmlns:a16="http://schemas.microsoft.com/office/drawing/2014/main" id="{51F4F495-BA5C-0B0E-9ED1-14243249995C}"/>
                </a:ext>
              </a:extLst>
            </p:cNvPr>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p>
              <a:endParaRPr sz="1400"/>
            </a:p>
          </p:txBody>
        </p:sp>
        <p:sp>
          <p:nvSpPr>
            <p:cNvPr id="224" name="Google Shape;6780;p88">
              <a:extLst>
                <a:ext uri="{FF2B5EF4-FFF2-40B4-BE49-F238E27FC236}">
                  <a16:creationId xmlns:a16="http://schemas.microsoft.com/office/drawing/2014/main" id="{21F65FD9-CF71-7F26-6A54-4F305C33DC3B}"/>
                </a:ext>
              </a:extLst>
            </p:cNvPr>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p>
              <a:endParaRPr sz="1400"/>
            </a:p>
          </p:txBody>
        </p:sp>
        <p:sp>
          <p:nvSpPr>
            <p:cNvPr id="225" name="Google Shape;6781;p88">
              <a:extLst>
                <a:ext uri="{FF2B5EF4-FFF2-40B4-BE49-F238E27FC236}">
                  <a16:creationId xmlns:a16="http://schemas.microsoft.com/office/drawing/2014/main" id="{2D7737D4-DC23-6FFE-B6F4-EC785BC5F659}"/>
                </a:ext>
              </a:extLst>
            </p:cNvPr>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p>
              <a:endParaRPr sz="1400"/>
            </a:p>
          </p:txBody>
        </p:sp>
        <p:sp>
          <p:nvSpPr>
            <p:cNvPr id="226" name="Google Shape;6782;p88">
              <a:extLst>
                <a:ext uri="{FF2B5EF4-FFF2-40B4-BE49-F238E27FC236}">
                  <a16:creationId xmlns:a16="http://schemas.microsoft.com/office/drawing/2014/main" id="{9C4E4805-47D5-1C34-C8AB-2D74C9A63F4A}"/>
                </a:ext>
              </a:extLst>
            </p:cNvPr>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p>
              <a:endParaRPr sz="1400"/>
            </a:p>
          </p:txBody>
        </p:sp>
      </p:grpSp>
      <p:grpSp>
        <p:nvGrpSpPr>
          <p:cNvPr id="227" name="Google Shape;6827;p88">
            <a:extLst>
              <a:ext uri="{FF2B5EF4-FFF2-40B4-BE49-F238E27FC236}">
                <a16:creationId xmlns:a16="http://schemas.microsoft.com/office/drawing/2014/main" id="{DFEC3799-3C7F-14B0-4517-F5B5EBD2E63B}"/>
              </a:ext>
            </a:extLst>
          </p:cNvPr>
          <p:cNvGrpSpPr/>
          <p:nvPr/>
        </p:nvGrpSpPr>
        <p:grpSpPr>
          <a:xfrm>
            <a:off x="8926588" y="1221809"/>
            <a:ext cx="607053" cy="598915"/>
            <a:chOff x="-33645475" y="3228075"/>
            <a:chExt cx="294600" cy="290650"/>
          </a:xfrm>
          <a:solidFill>
            <a:srgbClr val="03C9CA"/>
          </a:solidFill>
        </p:grpSpPr>
        <p:sp>
          <p:nvSpPr>
            <p:cNvPr id="228" name="Google Shape;6828;p88">
              <a:extLst>
                <a:ext uri="{FF2B5EF4-FFF2-40B4-BE49-F238E27FC236}">
                  <a16:creationId xmlns:a16="http://schemas.microsoft.com/office/drawing/2014/main" id="{05BCABFC-D569-0576-6A8E-F925459ADF2C}"/>
                </a:ext>
              </a:extLst>
            </p:cNvPr>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229" name="Google Shape;6829;p88">
              <a:extLst>
                <a:ext uri="{FF2B5EF4-FFF2-40B4-BE49-F238E27FC236}">
                  <a16:creationId xmlns:a16="http://schemas.microsoft.com/office/drawing/2014/main" id="{998D53B8-DDF1-1069-9840-B565A937C307}"/>
                </a:ext>
              </a:extLst>
            </p:cNvPr>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p>
              <a:endParaRPr sz="1400"/>
            </a:p>
          </p:txBody>
        </p:sp>
        <p:sp>
          <p:nvSpPr>
            <p:cNvPr id="230" name="Google Shape;6830;p88">
              <a:extLst>
                <a:ext uri="{FF2B5EF4-FFF2-40B4-BE49-F238E27FC236}">
                  <a16:creationId xmlns:a16="http://schemas.microsoft.com/office/drawing/2014/main" id="{E7932BCF-7AD8-BEB9-CED0-D5C44D0B06EA}"/>
                </a:ext>
              </a:extLst>
            </p:cNvPr>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p>
              <a:endParaRPr sz="1400"/>
            </a:p>
          </p:txBody>
        </p:sp>
        <p:sp>
          <p:nvSpPr>
            <p:cNvPr id="231" name="Google Shape;6831;p88">
              <a:extLst>
                <a:ext uri="{FF2B5EF4-FFF2-40B4-BE49-F238E27FC236}">
                  <a16:creationId xmlns:a16="http://schemas.microsoft.com/office/drawing/2014/main" id="{1AEFE948-6491-6715-D21C-69575D1E4E39}"/>
                </a:ext>
              </a:extLst>
            </p:cNvPr>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232" name="Google Shape;6832;p88">
              <a:extLst>
                <a:ext uri="{FF2B5EF4-FFF2-40B4-BE49-F238E27FC236}">
                  <a16:creationId xmlns:a16="http://schemas.microsoft.com/office/drawing/2014/main" id="{1F74BB2E-2511-14E6-79B1-FE1415796C32}"/>
                </a:ext>
              </a:extLst>
            </p:cNvPr>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233" name="Google Shape;6833;p88">
              <a:extLst>
                <a:ext uri="{FF2B5EF4-FFF2-40B4-BE49-F238E27FC236}">
                  <a16:creationId xmlns:a16="http://schemas.microsoft.com/office/drawing/2014/main" id="{1755ACE2-89EA-74BC-9B55-EBAD87C29269}"/>
                </a:ext>
              </a:extLst>
            </p:cNvPr>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p>
              <a:endParaRPr sz="1400"/>
            </a:p>
          </p:txBody>
        </p:sp>
        <p:sp>
          <p:nvSpPr>
            <p:cNvPr id="234" name="Google Shape;6834;p88">
              <a:extLst>
                <a:ext uri="{FF2B5EF4-FFF2-40B4-BE49-F238E27FC236}">
                  <a16:creationId xmlns:a16="http://schemas.microsoft.com/office/drawing/2014/main" id="{1AA0711F-A54E-62CD-4572-70B1813AEB80}"/>
                </a:ext>
              </a:extLst>
            </p:cNvPr>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35" name="Google Shape;6873;p88">
            <a:extLst>
              <a:ext uri="{FF2B5EF4-FFF2-40B4-BE49-F238E27FC236}">
                <a16:creationId xmlns:a16="http://schemas.microsoft.com/office/drawing/2014/main" id="{26F6EF8E-94BD-D5E5-F5F8-382F85E262DC}"/>
              </a:ext>
            </a:extLst>
          </p:cNvPr>
          <p:cNvGrpSpPr/>
          <p:nvPr/>
        </p:nvGrpSpPr>
        <p:grpSpPr>
          <a:xfrm>
            <a:off x="5860160" y="1222521"/>
            <a:ext cx="581037" cy="600563"/>
            <a:chOff x="-35118325" y="3202075"/>
            <a:chExt cx="281975" cy="291450"/>
          </a:xfrm>
          <a:solidFill>
            <a:srgbClr val="03C9CA"/>
          </a:solidFill>
        </p:grpSpPr>
        <p:sp>
          <p:nvSpPr>
            <p:cNvPr id="236" name="Google Shape;6874;p88">
              <a:extLst>
                <a:ext uri="{FF2B5EF4-FFF2-40B4-BE49-F238E27FC236}">
                  <a16:creationId xmlns:a16="http://schemas.microsoft.com/office/drawing/2014/main" id="{C967497D-266A-FA9B-EEDF-89A89270AC0C}"/>
                </a:ext>
              </a:extLst>
            </p:cNvPr>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p>
              <a:endParaRPr sz="1400"/>
            </a:p>
          </p:txBody>
        </p:sp>
        <p:sp>
          <p:nvSpPr>
            <p:cNvPr id="237" name="Google Shape;6875;p88">
              <a:extLst>
                <a:ext uri="{FF2B5EF4-FFF2-40B4-BE49-F238E27FC236}">
                  <a16:creationId xmlns:a16="http://schemas.microsoft.com/office/drawing/2014/main" id="{3C2D2758-ECB7-0ACC-C17A-3F5427987366}"/>
                </a:ext>
              </a:extLst>
            </p:cNvPr>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p>
              <a:endParaRPr sz="1400"/>
            </a:p>
          </p:txBody>
        </p:sp>
        <p:sp>
          <p:nvSpPr>
            <p:cNvPr id="238" name="Google Shape;6876;p88">
              <a:extLst>
                <a:ext uri="{FF2B5EF4-FFF2-40B4-BE49-F238E27FC236}">
                  <a16:creationId xmlns:a16="http://schemas.microsoft.com/office/drawing/2014/main" id="{A386872B-0DA8-F496-057A-FA44BD6D2E96}"/>
                </a:ext>
              </a:extLst>
            </p:cNvPr>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239" name="Google Shape;6877;p88">
              <a:extLst>
                <a:ext uri="{FF2B5EF4-FFF2-40B4-BE49-F238E27FC236}">
                  <a16:creationId xmlns:a16="http://schemas.microsoft.com/office/drawing/2014/main" id="{FFAEBE23-16A7-EAEF-FC82-9802C53356A7}"/>
                </a:ext>
              </a:extLst>
            </p:cNvPr>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40" name="Google Shape;6884;p88">
            <a:extLst>
              <a:ext uri="{FF2B5EF4-FFF2-40B4-BE49-F238E27FC236}">
                <a16:creationId xmlns:a16="http://schemas.microsoft.com/office/drawing/2014/main" id="{A4EB51BB-4CB2-47EB-7E54-6B656CB283DA}"/>
              </a:ext>
            </a:extLst>
          </p:cNvPr>
          <p:cNvGrpSpPr/>
          <p:nvPr/>
        </p:nvGrpSpPr>
        <p:grpSpPr>
          <a:xfrm>
            <a:off x="9993552" y="1221809"/>
            <a:ext cx="571352" cy="601387"/>
            <a:chOff x="-33277649" y="3226875"/>
            <a:chExt cx="277275" cy="291850"/>
          </a:xfrm>
          <a:solidFill>
            <a:srgbClr val="03C9CA"/>
          </a:solidFill>
        </p:grpSpPr>
        <p:sp>
          <p:nvSpPr>
            <p:cNvPr id="241" name="Google Shape;6885;p88">
              <a:extLst>
                <a:ext uri="{FF2B5EF4-FFF2-40B4-BE49-F238E27FC236}">
                  <a16:creationId xmlns:a16="http://schemas.microsoft.com/office/drawing/2014/main" id="{F6E0504B-A2DB-4EE4-4F21-98EF04E80881}"/>
                </a:ext>
              </a:extLst>
            </p:cNvPr>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242" name="Google Shape;6886;p88">
              <a:extLst>
                <a:ext uri="{FF2B5EF4-FFF2-40B4-BE49-F238E27FC236}">
                  <a16:creationId xmlns:a16="http://schemas.microsoft.com/office/drawing/2014/main" id="{677A5D62-B2FB-CF46-5F7B-E20736371802}"/>
                </a:ext>
              </a:extLst>
            </p:cNvPr>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243" name="Google Shape;6887;p88">
              <a:extLst>
                <a:ext uri="{FF2B5EF4-FFF2-40B4-BE49-F238E27FC236}">
                  <a16:creationId xmlns:a16="http://schemas.microsoft.com/office/drawing/2014/main" id="{7E073DE3-4D2E-B82E-8ED6-BDB055E81C1D}"/>
                </a:ext>
              </a:extLst>
            </p:cNvPr>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p>
              <a:endParaRPr sz="1400"/>
            </a:p>
          </p:txBody>
        </p:sp>
        <p:sp>
          <p:nvSpPr>
            <p:cNvPr id="244" name="Google Shape;6888;p88">
              <a:extLst>
                <a:ext uri="{FF2B5EF4-FFF2-40B4-BE49-F238E27FC236}">
                  <a16:creationId xmlns:a16="http://schemas.microsoft.com/office/drawing/2014/main" id="{19391EC5-8A0D-73DC-6F94-CC6EAA1DF9C5}"/>
                </a:ext>
              </a:extLst>
            </p:cNvPr>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p>
              <a:endParaRPr sz="1400"/>
            </a:p>
          </p:txBody>
        </p:sp>
        <p:sp>
          <p:nvSpPr>
            <p:cNvPr id="245" name="Google Shape;6889;p88">
              <a:extLst>
                <a:ext uri="{FF2B5EF4-FFF2-40B4-BE49-F238E27FC236}">
                  <a16:creationId xmlns:a16="http://schemas.microsoft.com/office/drawing/2014/main" id="{148604C7-88CF-46E1-DA5B-00D63EF58672}"/>
                </a:ext>
              </a:extLst>
            </p:cNvPr>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p>
              <a:endParaRPr sz="1400"/>
            </a:p>
          </p:txBody>
        </p:sp>
        <p:sp>
          <p:nvSpPr>
            <p:cNvPr id="246" name="Google Shape;6890;p88">
              <a:extLst>
                <a:ext uri="{FF2B5EF4-FFF2-40B4-BE49-F238E27FC236}">
                  <a16:creationId xmlns:a16="http://schemas.microsoft.com/office/drawing/2014/main" id="{A885E5B2-3962-67E8-F19F-4667547734F7}"/>
                </a:ext>
              </a:extLst>
            </p:cNvPr>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p>
              <a:endParaRPr sz="1400"/>
            </a:p>
          </p:txBody>
        </p:sp>
        <p:sp>
          <p:nvSpPr>
            <p:cNvPr id="247" name="Google Shape;6891;p88">
              <a:extLst>
                <a:ext uri="{FF2B5EF4-FFF2-40B4-BE49-F238E27FC236}">
                  <a16:creationId xmlns:a16="http://schemas.microsoft.com/office/drawing/2014/main" id="{F79919B1-0A54-DC89-8EB1-322DC2141AF0}"/>
                </a:ext>
              </a:extLst>
            </p:cNvPr>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p>
              <a:endParaRPr sz="1400"/>
            </a:p>
          </p:txBody>
        </p:sp>
      </p:grpSp>
      <p:grpSp>
        <p:nvGrpSpPr>
          <p:cNvPr id="248" name="Google Shape;6922;p88">
            <a:extLst>
              <a:ext uri="{FF2B5EF4-FFF2-40B4-BE49-F238E27FC236}">
                <a16:creationId xmlns:a16="http://schemas.microsoft.com/office/drawing/2014/main" id="{2ACB1B2D-54E9-5C62-6260-0782AC66E9C6}"/>
              </a:ext>
            </a:extLst>
          </p:cNvPr>
          <p:cNvGrpSpPr/>
          <p:nvPr/>
        </p:nvGrpSpPr>
        <p:grpSpPr>
          <a:xfrm>
            <a:off x="6627577" y="1222521"/>
            <a:ext cx="564811" cy="600563"/>
            <a:chOff x="-34755224" y="3202075"/>
            <a:chExt cx="274100" cy="291450"/>
          </a:xfrm>
          <a:solidFill>
            <a:srgbClr val="03C9CA"/>
          </a:solidFill>
        </p:grpSpPr>
        <p:sp>
          <p:nvSpPr>
            <p:cNvPr id="249" name="Google Shape;6923;p88">
              <a:extLst>
                <a:ext uri="{FF2B5EF4-FFF2-40B4-BE49-F238E27FC236}">
                  <a16:creationId xmlns:a16="http://schemas.microsoft.com/office/drawing/2014/main" id="{26D8C6A5-26B4-1272-B7E0-D55F7ADBB591}"/>
                </a:ext>
              </a:extLst>
            </p:cNvPr>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250" name="Google Shape;6924;p88">
              <a:extLst>
                <a:ext uri="{FF2B5EF4-FFF2-40B4-BE49-F238E27FC236}">
                  <a16:creationId xmlns:a16="http://schemas.microsoft.com/office/drawing/2014/main" id="{E752EA2D-DA2A-A34C-7E77-D841C68C9FED}"/>
                </a:ext>
              </a:extLst>
            </p:cNvPr>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p>
              <a:endParaRPr sz="1400"/>
            </a:p>
          </p:txBody>
        </p:sp>
        <p:sp>
          <p:nvSpPr>
            <p:cNvPr id="251" name="Google Shape;6925;p88">
              <a:extLst>
                <a:ext uri="{FF2B5EF4-FFF2-40B4-BE49-F238E27FC236}">
                  <a16:creationId xmlns:a16="http://schemas.microsoft.com/office/drawing/2014/main" id="{37F77435-B28B-FD4B-F381-B84DA0BE1E81}"/>
                </a:ext>
              </a:extLst>
            </p:cNvPr>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p>
              <a:endParaRPr sz="1400"/>
            </a:p>
          </p:txBody>
        </p:sp>
        <p:sp>
          <p:nvSpPr>
            <p:cNvPr id="252" name="Google Shape;6926;p88">
              <a:extLst>
                <a:ext uri="{FF2B5EF4-FFF2-40B4-BE49-F238E27FC236}">
                  <a16:creationId xmlns:a16="http://schemas.microsoft.com/office/drawing/2014/main" id="{20C04D68-EA31-1E17-1669-4B1AAC241E42}"/>
                </a:ext>
              </a:extLst>
            </p:cNvPr>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253" name="Google Shape;6927;p88">
              <a:extLst>
                <a:ext uri="{FF2B5EF4-FFF2-40B4-BE49-F238E27FC236}">
                  <a16:creationId xmlns:a16="http://schemas.microsoft.com/office/drawing/2014/main" id="{1C0FE6D5-5613-9724-9BB3-5B7C9B9912A5}"/>
                </a:ext>
              </a:extLst>
            </p:cNvPr>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p>
              <a:endParaRPr sz="1400"/>
            </a:p>
          </p:txBody>
        </p:sp>
        <p:sp>
          <p:nvSpPr>
            <p:cNvPr id="254" name="Google Shape;6928;p88">
              <a:extLst>
                <a:ext uri="{FF2B5EF4-FFF2-40B4-BE49-F238E27FC236}">
                  <a16:creationId xmlns:a16="http://schemas.microsoft.com/office/drawing/2014/main" id="{67A58225-D9D9-BF30-3AA8-0344A6008F33}"/>
                </a:ext>
              </a:extLst>
            </p:cNvPr>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p>
              <a:endParaRPr sz="1400"/>
            </a:p>
          </p:txBody>
        </p:sp>
        <p:sp>
          <p:nvSpPr>
            <p:cNvPr id="255" name="Google Shape;6929;p88">
              <a:extLst>
                <a:ext uri="{FF2B5EF4-FFF2-40B4-BE49-F238E27FC236}">
                  <a16:creationId xmlns:a16="http://schemas.microsoft.com/office/drawing/2014/main" id="{86C029A5-AFB7-1EB6-2F0B-F383E68CEBE6}"/>
                </a:ext>
              </a:extLst>
            </p:cNvPr>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56" name="Google Shape;6981;p88">
            <a:extLst>
              <a:ext uri="{FF2B5EF4-FFF2-40B4-BE49-F238E27FC236}">
                <a16:creationId xmlns:a16="http://schemas.microsoft.com/office/drawing/2014/main" id="{7E63DD47-D642-9D23-D1FE-0BDF834B45D8}"/>
              </a:ext>
            </a:extLst>
          </p:cNvPr>
          <p:cNvGrpSpPr/>
          <p:nvPr/>
        </p:nvGrpSpPr>
        <p:grpSpPr>
          <a:xfrm>
            <a:off x="7353717" y="1222089"/>
            <a:ext cx="608651" cy="601439"/>
            <a:chOff x="-34408675" y="3202075"/>
            <a:chExt cx="295375" cy="291875"/>
          </a:xfrm>
          <a:solidFill>
            <a:srgbClr val="03C9CA"/>
          </a:solidFill>
        </p:grpSpPr>
        <p:sp>
          <p:nvSpPr>
            <p:cNvPr id="257" name="Google Shape;6982;p88">
              <a:extLst>
                <a:ext uri="{FF2B5EF4-FFF2-40B4-BE49-F238E27FC236}">
                  <a16:creationId xmlns:a16="http://schemas.microsoft.com/office/drawing/2014/main" id="{58CF3EE1-8FE3-0A1C-C1B4-A68010E61755}"/>
                </a:ext>
              </a:extLst>
            </p:cNvPr>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p>
              <a:endParaRPr sz="1400"/>
            </a:p>
          </p:txBody>
        </p:sp>
        <p:sp>
          <p:nvSpPr>
            <p:cNvPr id="258" name="Google Shape;6983;p88">
              <a:extLst>
                <a:ext uri="{FF2B5EF4-FFF2-40B4-BE49-F238E27FC236}">
                  <a16:creationId xmlns:a16="http://schemas.microsoft.com/office/drawing/2014/main" id="{4B74DD0C-79C6-E561-46F2-D7FD28C4A12E}"/>
                </a:ext>
              </a:extLst>
            </p:cNvPr>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p>
              <a:endParaRPr sz="1400"/>
            </a:p>
          </p:txBody>
        </p:sp>
        <p:sp>
          <p:nvSpPr>
            <p:cNvPr id="259" name="Google Shape;6984;p88">
              <a:extLst>
                <a:ext uri="{FF2B5EF4-FFF2-40B4-BE49-F238E27FC236}">
                  <a16:creationId xmlns:a16="http://schemas.microsoft.com/office/drawing/2014/main" id="{5995CDAA-43EC-2D33-3A84-F6610049E2FA}"/>
                </a:ext>
              </a:extLst>
            </p:cNvPr>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p>
              <a:endParaRPr sz="1400"/>
            </a:p>
          </p:txBody>
        </p:sp>
        <p:sp>
          <p:nvSpPr>
            <p:cNvPr id="260" name="Google Shape;6985;p88">
              <a:extLst>
                <a:ext uri="{FF2B5EF4-FFF2-40B4-BE49-F238E27FC236}">
                  <a16:creationId xmlns:a16="http://schemas.microsoft.com/office/drawing/2014/main" id="{600E9E95-85B0-9ED1-6C9A-883524EB2E94}"/>
                </a:ext>
              </a:extLst>
            </p:cNvPr>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261" name="Google Shape;7015;p88">
            <a:extLst>
              <a:ext uri="{FF2B5EF4-FFF2-40B4-BE49-F238E27FC236}">
                <a16:creationId xmlns:a16="http://schemas.microsoft.com/office/drawing/2014/main" id="{7FD74A53-2EA4-D757-E182-B39B6DB750F0}"/>
              </a:ext>
            </a:extLst>
          </p:cNvPr>
          <p:cNvGrpSpPr/>
          <p:nvPr/>
        </p:nvGrpSpPr>
        <p:grpSpPr>
          <a:xfrm>
            <a:off x="10894401" y="2239460"/>
            <a:ext cx="664811" cy="661853"/>
            <a:chOff x="-30735200" y="3552550"/>
            <a:chExt cx="292225" cy="290925"/>
          </a:xfrm>
          <a:solidFill>
            <a:srgbClr val="03C9CA"/>
          </a:solidFill>
        </p:grpSpPr>
        <p:sp>
          <p:nvSpPr>
            <p:cNvPr id="262" name="Google Shape;7016;p88">
              <a:extLst>
                <a:ext uri="{FF2B5EF4-FFF2-40B4-BE49-F238E27FC236}">
                  <a16:creationId xmlns:a16="http://schemas.microsoft.com/office/drawing/2014/main" id="{D2A5420B-ACA9-948C-1DC1-267A0032B2D0}"/>
                </a:ext>
              </a:extLst>
            </p:cNvPr>
            <p:cNvSpPr/>
            <p:nvPr/>
          </p:nvSpPr>
          <p:spPr>
            <a:xfrm>
              <a:off x="-30613899" y="3655750"/>
              <a:ext cx="170925" cy="187725"/>
            </a:xfrm>
            <a:custGeom>
              <a:avLst/>
              <a:gdLst/>
              <a:ahLst/>
              <a:cxnLst/>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263" name="Google Shape;7017;p88">
              <a:extLst>
                <a:ext uri="{FF2B5EF4-FFF2-40B4-BE49-F238E27FC236}">
                  <a16:creationId xmlns:a16="http://schemas.microsoft.com/office/drawing/2014/main" id="{63C2103F-C5D0-283C-7797-C0D7F8D8E49B}"/>
                </a:ext>
              </a:extLst>
            </p:cNvPr>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264" name="Google Shape;6799;p88">
            <a:extLst>
              <a:ext uri="{FF2B5EF4-FFF2-40B4-BE49-F238E27FC236}">
                <a16:creationId xmlns:a16="http://schemas.microsoft.com/office/drawing/2014/main" id="{B13B5F89-D1D0-B0B7-D34A-65BDFE71C8D8}"/>
              </a:ext>
            </a:extLst>
          </p:cNvPr>
          <p:cNvSpPr/>
          <p:nvPr/>
        </p:nvSpPr>
        <p:spPr>
          <a:xfrm>
            <a:off x="5795469" y="2277204"/>
            <a:ext cx="593619" cy="595197"/>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03C9CA"/>
          </a:solidFill>
          <a:ln>
            <a:noFill/>
          </a:ln>
        </p:spPr>
        <p:txBody>
          <a:bodyPr spcFirstLastPara="1" wrap="square" lIns="91425" tIns="91425" rIns="91425" bIns="91425" anchor="ctr" anchorCtr="0">
            <a:noAutofit/>
          </a:bodyPr>
          <a:lstStyle/>
          <a:p>
            <a:endParaRPr sz="1400"/>
          </a:p>
        </p:txBody>
      </p:sp>
      <p:grpSp>
        <p:nvGrpSpPr>
          <p:cNvPr id="265" name="Google Shape;6862;p88">
            <a:extLst>
              <a:ext uri="{FF2B5EF4-FFF2-40B4-BE49-F238E27FC236}">
                <a16:creationId xmlns:a16="http://schemas.microsoft.com/office/drawing/2014/main" id="{00922A5C-95C9-3A87-3F23-F3BCAC708F60}"/>
              </a:ext>
            </a:extLst>
          </p:cNvPr>
          <p:cNvGrpSpPr/>
          <p:nvPr/>
        </p:nvGrpSpPr>
        <p:grpSpPr>
          <a:xfrm>
            <a:off x="6543579" y="2275187"/>
            <a:ext cx="614444" cy="598967"/>
            <a:chOff x="-31817401" y="3910025"/>
            <a:chExt cx="301675" cy="294075"/>
          </a:xfrm>
          <a:solidFill>
            <a:srgbClr val="03C9CA"/>
          </a:solidFill>
        </p:grpSpPr>
        <p:sp>
          <p:nvSpPr>
            <p:cNvPr id="266" name="Google Shape;6863;p88">
              <a:extLst>
                <a:ext uri="{FF2B5EF4-FFF2-40B4-BE49-F238E27FC236}">
                  <a16:creationId xmlns:a16="http://schemas.microsoft.com/office/drawing/2014/main" id="{F5B3D2D2-00B3-7428-B4CA-0A44B68885FB}"/>
                </a:ext>
              </a:extLst>
            </p:cNvPr>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endParaRPr sz="1400"/>
            </a:p>
          </p:txBody>
        </p:sp>
        <p:sp>
          <p:nvSpPr>
            <p:cNvPr id="267" name="Google Shape;6864;p88">
              <a:extLst>
                <a:ext uri="{FF2B5EF4-FFF2-40B4-BE49-F238E27FC236}">
                  <a16:creationId xmlns:a16="http://schemas.microsoft.com/office/drawing/2014/main" id="{44FF509D-CDC7-2DDC-9DFB-855D38EB5322}"/>
                </a:ext>
              </a:extLst>
            </p:cNvPr>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endParaRPr sz="1400"/>
            </a:p>
          </p:txBody>
        </p:sp>
        <p:sp>
          <p:nvSpPr>
            <p:cNvPr id="268" name="Google Shape;6865;p88">
              <a:extLst>
                <a:ext uri="{FF2B5EF4-FFF2-40B4-BE49-F238E27FC236}">
                  <a16:creationId xmlns:a16="http://schemas.microsoft.com/office/drawing/2014/main" id="{C63B8DF0-7107-E291-428A-6BDD55CFB8F0}"/>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69" name="Google Shape;6913;p88">
            <a:extLst>
              <a:ext uri="{FF2B5EF4-FFF2-40B4-BE49-F238E27FC236}">
                <a16:creationId xmlns:a16="http://schemas.microsoft.com/office/drawing/2014/main" id="{F93C92E8-C092-05E4-87BD-DA49C9516775}"/>
              </a:ext>
            </a:extLst>
          </p:cNvPr>
          <p:cNvGrpSpPr/>
          <p:nvPr/>
        </p:nvGrpSpPr>
        <p:grpSpPr>
          <a:xfrm>
            <a:off x="7300493" y="2275464"/>
            <a:ext cx="600035" cy="598405"/>
            <a:chOff x="-31455100" y="3909350"/>
            <a:chExt cx="294600" cy="293800"/>
          </a:xfrm>
          <a:solidFill>
            <a:srgbClr val="03C9CA"/>
          </a:solidFill>
        </p:grpSpPr>
        <p:sp>
          <p:nvSpPr>
            <p:cNvPr id="270" name="Google Shape;6914;p88">
              <a:extLst>
                <a:ext uri="{FF2B5EF4-FFF2-40B4-BE49-F238E27FC236}">
                  <a16:creationId xmlns:a16="http://schemas.microsoft.com/office/drawing/2014/main" id="{1030A31C-7496-2B7F-E1AC-AC44AAE24C04}"/>
                </a:ext>
              </a:extLst>
            </p:cNvPr>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p>
              <a:endParaRPr sz="1400"/>
            </a:p>
          </p:txBody>
        </p:sp>
        <p:sp>
          <p:nvSpPr>
            <p:cNvPr id="271" name="Google Shape;6915;p88">
              <a:extLst>
                <a:ext uri="{FF2B5EF4-FFF2-40B4-BE49-F238E27FC236}">
                  <a16:creationId xmlns:a16="http://schemas.microsoft.com/office/drawing/2014/main" id="{2906497D-321F-D779-D7D9-B175E563C166}"/>
                </a:ext>
              </a:extLst>
            </p:cNvPr>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72" name="Google Shape;6947;p88">
            <a:extLst>
              <a:ext uri="{FF2B5EF4-FFF2-40B4-BE49-F238E27FC236}">
                <a16:creationId xmlns:a16="http://schemas.microsoft.com/office/drawing/2014/main" id="{0AB74C8E-B27D-14E1-E04A-71F3CF0D1D0E}"/>
              </a:ext>
            </a:extLst>
          </p:cNvPr>
          <p:cNvGrpSpPr/>
          <p:nvPr/>
        </p:nvGrpSpPr>
        <p:grpSpPr>
          <a:xfrm>
            <a:off x="4197136" y="2301045"/>
            <a:ext cx="595197" cy="596827"/>
            <a:chOff x="-32927950" y="3944800"/>
            <a:chExt cx="292225" cy="293025"/>
          </a:xfrm>
          <a:solidFill>
            <a:srgbClr val="03C9CA"/>
          </a:solidFill>
        </p:grpSpPr>
        <p:sp>
          <p:nvSpPr>
            <p:cNvPr id="273" name="Google Shape;6948;p88">
              <a:extLst>
                <a:ext uri="{FF2B5EF4-FFF2-40B4-BE49-F238E27FC236}">
                  <a16:creationId xmlns:a16="http://schemas.microsoft.com/office/drawing/2014/main" id="{F68569B1-68A7-4929-E25F-555E6EA6484D}"/>
                </a:ext>
              </a:extLst>
            </p:cNvPr>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p>
              <a:endParaRPr sz="1400"/>
            </a:p>
          </p:txBody>
        </p:sp>
        <p:sp>
          <p:nvSpPr>
            <p:cNvPr id="274" name="Google Shape;6949;p88">
              <a:extLst>
                <a:ext uri="{FF2B5EF4-FFF2-40B4-BE49-F238E27FC236}">
                  <a16:creationId xmlns:a16="http://schemas.microsoft.com/office/drawing/2014/main" id="{051F066B-0F1B-7FFE-54C7-823CC68FE2B6}"/>
                </a:ext>
              </a:extLst>
            </p:cNvPr>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75" name="Google Shape;6950;p88">
              <a:extLst>
                <a:ext uri="{FF2B5EF4-FFF2-40B4-BE49-F238E27FC236}">
                  <a16:creationId xmlns:a16="http://schemas.microsoft.com/office/drawing/2014/main" id="{5AB5EE0A-3CB7-3B2A-10A3-22AFA2DEF1B3}"/>
                </a:ext>
              </a:extLst>
            </p:cNvPr>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76" name="Google Shape;6951;p88">
              <a:extLst>
                <a:ext uri="{FF2B5EF4-FFF2-40B4-BE49-F238E27FC236}">
                  <a16:creationId xmlns:a16="http://schemas.microsoft.com/office/drawing/2014/main" id="{05B5194B-42CD-11C9-F5C1-E5D17A1C8461}"/>
                </a:ext>
              </a:extLst>
            </p:cNvPr>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p>
              <a:endParaRPr sz="1400"/>
            </a:p>
          </p:txBody>
        </p:sp>
        <p:sp>
          <p:nvSpPr>
            <p:cNvPr id="277" name="Google Shape;6952;p88">
              <a:extLst>
                <a:ext uri="{FF2B5EF4-FFF2-40B4-BE49-F238E27FC236}">
                  <a16:creationId xmlns:a16="http://schemas.microsoft.com/office/drawing/2014/main" id="{48BD7E6E-035D-5E9C-989B-834CDD222666}"/>
                </a:ext>
              </a:extLst>
            </p:cNvPr>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278" name="Google Shape;6953;p88">
              <a:extLst>
                <a:ext uri="{FF2B5EF4-FFF2-40B4-BE49-F238E27FC236}">
                  <a16:creationId xmlns:a16="http://schemas.microsoft.com/office/drawing/2014/main" id="{EF664505-790E-DDE5-294B-A7CC212BA105}"/>
                </a:ext>
              </a:extLst>
            </p:cNvPr>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279" name="Google Shape;6954;p88">
              <a:extLst>
                <a:ext uri="{FF2B5EF4-FFF2-40B4-BE49-F238E27FC236}">
                  <a16:creationId xmlns:a16="http://schemas.microsoft.com/office/drawing/2014/main" id="{C06888E5-6366-D691-368F-31E7006CF4DD}"/>
                </a:ext>
              </a:extLst>
            </p:cNvPr>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p>
              <a:endParaRPr sz="1400"/>
            </a:p>
          </p:txBody>
        </p:sp>
        <p:sp>
          <p:nvSpPr>
            <p:cNvPr id="280" name="Google Shape;6955;p88">
              <a:extLst>
                <a:ext uri="{FF2B5EF4-FFF2-40B4-BE49-F238E27FC236}">
                  <a16:creationId xmlns:a16="http://schemas.microsoft.com/office/drawing/2014/main" id="{189203C2-736D-345E-5732-506A1FB8425D}"/>
                </a:ext>
              </a:extLst>
            </p:cNvPr>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p>
              <a:endParaRPr sz="1400"/>
            </a:p>
          </p:txBody>
        </p:sp>
        <p:sp>
          <p:nvSpPr>
            <p:cNvPr id="281" name="Google Shape;6956;p88">
              <a:extLst>
                <a:ext uri="{FF2B5EF4-FFF2-40B4-BE49-F238E27FC236}">
                  <a16:creationId xmlns:a16="http://schemas.microsoft.com/office/drawing/2014/main" id="{8A068E58-E99A-B623-C5D5-2812151E2EEC}"/>
                </a:ext>
              </a:extLst>
            </p:cNvPr>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p>
              <a:endParaRPr sz="1400"/>
            </a:p>
          </p:txBody>
        </p:sp>
      </p:grpSp>
      <p:grpSp>
        <p:nvGrpSpPr>
          <p:cNvPr id="282" name="Google Shape;6971;p88">
            <a:extLst>
              <a:ext uri="{FF2B5EF4-FFF2-40B4-BE49-F238E27FC236}">
                <a16:creationId xmlns:a16="http://schemas.microsoft.com/office/drawing/2014/main" id="{3D24F676-36AA-E38E-1C05-57E0E99583E8}"/>
              </a:ext>
            </a:extLst>
          </p:cNvPr>
          <p:cNvGrpSpPr/>
          <p:nvPr/>
        </p:nvGrpSpPr>
        <p:grpSpPr>
          <a:xfrm>
            <a:off x="8143665" y="2266959"/>
            <a:ext cx="593619" cy="593568"/>
            <a:chOff x="-31093575" y="3911725"/>
            <a:chExt cx="291450" cy="291425"/>
          </a:xfrm>
          <a:solidFill>
            <a:srgbClr val="03C9CA"/>
          </a:solidFill>
        </p:grpSpPr>
        <p:sp>
          <p:nvSpPr>
            <p:cNvPr id="283" name="Google Shape;6972;p88">
              <a:extLst>
                <a:ext uri="{FF2B5EF4-FFF2-40B4-BE49-F238E27FC236}">
                  <a16:creationId xmlns:a16="http://schemas.microsoft.com/office/drawing/2014/main" id="{B0A23CD5-44B6-57BD-F940-52D5119ABC03}"/>
                </a:ext>
              </a:extLst>
            </p:cNvPr>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284" name="Google Shape;6973;p88">
              <a:extLst>
                <a:ext uri="{FF2B5EF4-FFF2-40B4-BE49-F238E27FC236}">
                  <a16:creationId xmlns:a16="http://schemas.microsoft.com/office/drawing/2014/main" id="{0CEE27BC-CD80-8011-5BAB-AE9A4AE4661B}"/>
                </a:ext>
              </a:extLst>
            </p:cNvPr>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5" name="Google Shape;7004;p88">
            <a:extLst>
              <a:ext uri="{FF2B5EF4-FFF2-40B4-BE49-F238E27FC236}">
                <a16:creationId xmlns:a16="http://schemas.microsoft.com/office/drawing/2014/main" id="{DD12A03A-EA82-1BEC-4BD3-88F298826388}"/>
              </a:ext>
            </a:extLst>
          </p:cNvPr>
          <p:cNvGrpSpPr/>
          <p:nvPr/>
        </p:nvGrpSpPr>
        <p:grpSpPr>
          <a:xfrm>
            <a:off x="5042044" y="2277273"/>
            <a:ext cx="625697" cy="594791"/>
            <a:chOff x="-32576675" y="3944600"/>
            <a:chExt cx="307200" cy="292025"/>
          </a:xfrm>
          <a:solidFill>
            <a:srgbClr val="03C9CA"/>
          </a:solidFill>
        </p:grpSpPr>
        <p:sp>
          <p:nvSpPr>
            <p:cNvPr id="286" name="Google Shape;7005;p88">
              <a:extLst>
                <a:ext uri="{FF2B5EF4-FFF2-40B4-BE49-F238E27FC236}">
                  <a16:creationId xmlns:a16="http://schemas.microsoft.com/office/drawing/2014/main" id="{5C336BEF-CA4D-5CDF-1EAB-0DFACE7BA034}"/>
                </a:ext>
              </a:extLst>
            </p:cNvPr>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p>
              <a:endParaRPr sz="1400"/>
            </a:p>
          </p:txBody>
        </p:sp>
        <p:sp>
          <p:nvSpPr>
            <p:cNvPr id="287" name="Google Shape;7006;p88">
              <a:extLst>
                <a:ext uri="{FF2B5EF4-FFF2-40B4-BE49-F238E27FC236}">
                  <a16:creationId xmlns:a16="http://schemas.microsoft.com/office/drawing/2014/main" id="{5309E7AA-4269-302E-1EB3-95E6CA276F4A}"/>
                </a:ext>
              </a:extLst>
            </p:cNvPr>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8" name="Google Shape;7018;p88">
            <a:extLst>
              <a:ext uri="{FF2B5EF4-FFF2-40B4-BE49-F238E27FC236}">
                <a16:creationId xmlns:a16="http://schemas.microsoft.com/office/drawing/2014/main" id="{B4E7BAA9-76ED-6775-9C50-CFB3F17C557E}"/>
              </a:ext>
            </a:extLst>
          </p:cNvPr>
          <p:cNvGrpSpPr/>
          <p:nvPr/>
        </p:nvGrpSpPr>
        <p:grpSpPr>
          <a:xfrm>
            <a:off x="8973796" y="2276317"/>
            <a:ext cx="595197" cy="593619"/>
            <a:chOff x="-30735200" y="3910925"/>
            <a:chExt cx="292225" cy="291450"/>
          </a:xfrm>
          <a:solidFill>
            <a:srgbClr val="03C9CA"/>
          </a:solidFill>
        </p:grpSpPr>
        <p:sp>
          <p:nvSpPr>
            <p:cNvPr id="289" name="Google Shape;7019;p88">
              <a:extLst>
                <a:ext uri="{FF2B5EF4-FFF2-40B4-BE49-F238E27FC236}">
                  <a16:creationId xmlns:a16="http://schemas.microsoft.com/office/drawing/2014/main" id="{B8F31E7D-7B74-3D1D-6C10-8270ED02AD02}"/>
                </a:ext>
              </a:extLst>
            </p:cNvPr>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p>
              <a:endParaRPr sz="1400"/>
            </a:p>
          </p:txBody>
        </p:sp>
        <p:sp>
          <p:nvSpPr>
            <p:cNvPr id="290" name="Google Shape;7020;p88">
              <a:extLst>
                <a:ext uri="{FF2B5EF4-FFF2-40B4-BE49-F238E27FC236}">
                  <a16:creationId xmlns:a16="http://schemas.microsoft.com/office/drawing/2014/main" id="{AD9144D1-0D41-9113-5953-5E9468F5BF64}"/>
                </a:ext>
              </a:extLst>
            </p:cNvPr>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291" name="Google Shape;5917;p86">
            <a:extLst>
              <a:ext uri="{FF2B5EF4-FFF2-40B4-BE49-F238E27FC236}">
                <a16:creationId xmlns:a16="http://schemas.microsoft.com/office/drawing/2014/main" id="{5B9637B9-FC93-87F9-5D18-78EBFE2EA3C8}"/>
              </a:ext>
            </a:extLst>
          </p:cNvPr>
          <p:cNvSpPr/>
          <p:nvPr/>
        </p:nvSpPr>
        <p:spPr>
          <a:xfrm>
            <a:off x="5786366" y="3436131"/>
            <a:ext cx="601377" cy="617564"/>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3C9CA"/>
          </a:solidFill>
          <a:ln>
            <a:noFill/>
          </a:ln>
        </p:spPr>
        <p:txBody>
          <a:bodyPr spcFirstLastPara="1" wrap="square" lIns="91425" tIns="91425" rIns="91425" bIns="91425" anchor="ctr" anchorCtr="0">
            <a:noAutofit/>
          </a:bodyPr>
          <a:lstStyle/>
          <a:p>
            <a:endParaRPr sz="1400"/>
          </a:p>
        </p:txBody>
      </p:sp>
      <p:sp>
        <p:nvSpPr>
          <p:cNvPr id="292" name="Google Shape;5955;p86">
            <a:extLst>
              <a:ext uri="{FF2B5EF4-FFF2-40B4-BE49-F238E27FC236}">
                <a16:creationId xmlns:a16="http://schemas.microsoft.com/office/drawing/2014/main" id="{B060A74F-00AE-7C46-837C-FD59DC8AEB9D}"/>
              </a:ext>
            </a:extLst>
          </p:cNvPr>
          <p:cNvSpPr/>
          <p:nvPr/>
        </p:nvSpPr>
        <p:spPr>
          <a:xfrm>
            <a:off x="6505834" y="3532661"/>
            <a:ext cx="612007" cy="521024"/>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03C9CA"/>
          </a:solidFill>
          <a:ln>
            <a:noFill/>
          </a:ln>
        </p:spPr>
        <p:txBody>
          <a:bodyPr spcFirstLastPara="1" wrap="square" lIns="91425" tIns="91425" rIns="91425" bIns="91425" anchor="ctr" anchorCtr="0">
            <a:noAutofit/>
          </a:bodyPr>
          <a:lstStyle/>
          <a:p>
            <a:endParaRPr sz="1400"/>
          </a:p>
        </p:txBody>
      </p:sp>
      <p:grpSp>
        <p:nvGrpSpPr>
          <p:cNvPr id="293" name="Google Shape;5983;p86">
            <a:extLst>
              <a:ext uri="{FF2B5EF4-FFF2-40B4-BE49-F238E27FC236}">
                <a16:creationId xmlns:a16="http://schemas.microsoft.com/office/drawing/2014/main" id="{D74BA7A4-53A0-A0A9-1242-F6660A1E015E}"/>
              </a:ext>
            </a:extLst>
          </p:cNvPr>
          <p:cNvGrpSpPr/>
          <p:nvPr/>
        </p:nvGrpSpPr>
        <p:grpSpPr>
          <a:xfrm>
            <a:off x="7369113" y="3452314"/>
            <a:ext cx="615051" cy="616007"/>
            <a:chOff x="-38538975" y="3954250"/>
            <a:chExt cx="318225" cy="316650"/>
          </a:xfrm>
          <a:solidFill>
            <a:srgbClr val="03C9CA"/>
          </a:solidFill>
        </p:grpSpPr>
        <p:sp>
          <p:nvSpPr>
            <p:cNvPr id="294" name="Google Shape;5984;p86">
              <a:extLst>
                <a:ext uri="{FF2B5EF4-FFF2-40B4-BE49-F238E27FC236}">
                  <a16:creationId xmlns:a16="http://schemas.microsoft.com/office/drawing/2014/main" id="{B6168CFB-FBC5-7EA6-A537-3BB676AA5D90}"/>
                </a:ext>
              </a:extLst>
            </p:cNvPr>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295" name="Google Shape;5985;p86">
              <a:extLst>
                <a:ext uri="{FF2B5EF4-FFF2-40B4-BE49-F238E27FC236}">
                  <a16:creationId xmlns:a16="http://schemas.microsoft.com/office/drawing/2014/main" id="{9FD8BD71-9375-6BF4-D8E2-2B35A142D6AD}"/>
                </a:ext>
              </a:extLst>
            </p:cNvPr>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96" name="Google Shape;5986;p86">
            <a:extLst>
              <a:ext uri="{FF2B5EF4-FFF2-40B4-BE49-F238E27FC236}">
                <a16:creationId xmlns:a16="http://schemas.microsoft.com/office/drawing/2014/main" id="{5DC56F79-A0AA-7C7F-A5AB-6F26F3F00679}"/>
              </a:ext>
            </a:extLst>
          </p:cNvPr>
          <p:cNvGrpSpPr/>
          <p:nvPr/>
        </p:nvGrpSpPr>
        <p:grpSpPr>
          <a:xfrm>
            <a:off x="9805137" y="3428809"/>
            <a:ext cx="621091" cy="619071"/>
            <a:chOff x="-37385101" y="3949908"/>
            <a:chExt cx="321350" cy="318225"/>
          </a:xfrm>
          <a:solidFill>
            <a:srgbClr val="03C9CA"/>
          </a:solidFill>
        </p:grpSpPr>
        <p:sp>
          <p:nvSpPr>
            <p:cNvPr id="297" name="Google Shape;5987;p86">
              <a:extLst>
                <a:ext uri="{FF2B5EF4-FFF2-40B4-BE49-F238E27FC236}">
                  <a16:creationId xmlns:a16="http://schemas.microsoft.com/office/drawing/2014/main" id="{00831002-8563-49AF-F230-C6F49B6A8C1A}"/>
                </a:ext>
              </a:extLst>
            </p:cNvPr>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endParaRPr sz="1400"/>
            </a:p>
          </p:txBody>
        </p:sp>
        <p:sp>
          <p:nvSpPr>
            <p:cNvPr id="298" name="Google Shape;5988;p86">
              <a:extLst>
                <a:ext uri="{FF2B5EF4-FFF2-40B4-BE49-F238E27FC236}">
                  <a16:creationId xmlns:a16="http://schemas.microsoft.com/office/drawing/2014/main" id="{431AE988-B0E5-EF34-AC57-F498010F89A9}"/>
                </a:ext>
              </a:extLst>
            </p:cNvPr>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99" name="Google Shape;6005;p86">
            <a:extLst>
              <a:ext uri="{FF2B5EF4-FFF2-40B4-BE49-F238E27FC236}">
                <a16:creationId xmlns:a16="http://schemas.microsoft.com/office/drawing/2014/main" id="{2450F401-53D2-41E1-2DFD-62F34783E649}"/>
              </a:ext>
            </a:extLst>
          </p:cNvPr>
          <p:cNvGrpSpPr/>
          <p:nvPr/>
        </p:nvGrpSpPr>
        <p:grpSpPr>
          <a:xfrm>
            <a:off x="6535133" y="4660387"/>
            <a:ext cx="541719" cy="545216"/>
            <a:chOff x="-40011049" y="3972375"/>
            <a:chExt cx="316650" cy="316625"/>
          </a:xfrm>
          <a:solidFill>
            <a:srgbClr val="03C9CA"/>
          </a:solidFill>
        </p:grpSpPr>
        <p:sp>
          <p:nvSpPr>
            <p:cNvPr id="300" name="Google Shape;6006;p86">
              <a:extLst>
                <a:ext uri="{FF2B5EF4-FFF2-40B4-BE49-F238E27FC236}">
                  <a16:creationId xmlns:a16="http://schemas.microsoft.com/office/drawing/2014/main" id="{7ED14F39-56DE-EA14-A319-18A7860A81B2}"/>
                </a:ext>
              </a:extLst>
            </p:cNvPr>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endParaRPr sz="1400"/>
            </a:p>
          </p:txBody>
        </p:sp>
        <p:sp>
          <p:nvSpPr>
            <p:cNvPr id="301" name="Google Shape;6007;p86">
              <a:extLst>
                <a:ext uri="{FF2B5EF4-FFF2-40B4-BE49-F238E27FC236}">
                  <a16:creationId xmlns:a16="http://schemas.microsoft.com/office/drawing/2014/main" id="{D2E0BEE8-1830-5D6E-6EA3-8DA41D72DCBC}"/>
                </a:ext>
              </a:extLst>
            </p:cNvPr>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02" name="Google Shape;6020;p86">
            <a:extLst>
              <a:ext uri="{FF2B5EF4-FFF2-40B4-BE49-F238E27FC236}">
                <a16:creationId xmlns:a16="http://schemas.microsoft.com/office/drawing/2014/main" id="{FED9C5A7-23FD-5AD0-A155-F338007ABE7A}"/>
              </a:ext>
            </a:extLst>
          </p:cNvPr>
          <p:cNvGrpSpPr/>
          <p:nvPr/>
        </p:nvGrpSpPr>
        <p:grpSpPr>
          <a:xfrm>
            <a:off x="8197749" y="3444014"/>
            <a:ext cx="363891" cy="616007"/>
            <a:chOff x="-38109727" y="3955025"/>
            <a:chExt cx="188275" cy="316650"/>
          </a:xfrm>
          <a:solidFill>
            <a:srgbClr val="03C9CA"/>
          </a:solidFill>
        </p:grpSpPr>
        <p:sp>
          <p:nvSpPr>
            <p:cNvPr id="303" name="Google Shape;6021;p86">
              <a:extLst>
                <a:ext uri="{FF2B5EF4-FFF2-40B4-BE49-F238E27FC236}">
                  <a16:creationId xmlns:a16="http://schemas.microsoft.com/office/drawing/2014/main" id="{4439AA02-3FEB-9A17-5FB8-A646DC51180B}"/>
                </a:ext>
              </a:extLst>
            </p:cNvPr>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endParaRPr sz="1400"/>
            </a:p>
          </p:txBody>
        </p:sp>
        <p:sp>
          <p:nvSpPr>
            <p:cNvPr id="304" name="Google Shape;6022;p86">
              <a:extLst>
                <a:ext uri="{FF2B5EF4-FFF2-40B4-BE49-F238E27FC236}">
                  <a16:creationId xmlns:a16="http://schemas.microsoft.com/office/drawing/2014/main" id="{B7ABE33C-7E8F-590D-6F1C-FFED7D5CA74A}"/>
                </a:ext>
              </a:extLst>
            </p:cNvPr>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05" name="Google Shape;6038;p86">
            <a:extLst>
              <a:ext uri="{FF2B5EF4-FFF2-40B4-BE49-F238E27FC236}">
                <a16:creationId xmlns:a16="http://schemas.microsoft.com/office/drawing/2014/main" id="{E1D22926-2E18-3D77-070A-E974E10B1768}"/>
              </a:ext>
            </a:extLst>
          </p:cNvPr>
          <p:cNvGrpSpPr/>
          <p:nvPr/>
        </p:nvGrpSpPr>
        <p:grpSpPr>
          <a:xfrm>
            <a:off x="5061409" y="3472664"/>
            <a:ext cx="605919" cy="616785"/>
            <a:chOff x="-39647174" y="3972000"/>
            <a:chExt cx="313500" cy="317050"/>
          </a:xfrm>
          <a:solidFill>
            <a:srgbClr val="03C9CA"/>
          </a:solidFill>
        </p:grpSpPr>
        <p:sp>
          <p:nvSpPr>
            <p:cNvPr id="306" name="Google Shape;6039;p86">
              <a:extLst>
                <a:ext uri="{FF2B5EF4-FFF2-40B4-BE49-F238E27FC236}">
                  <a16:creationId xmlns:a16="http://schemas.microsoft.com/office/drawing/2014/main" id="{14F83AE8-2820-62B7-EF60-50B46E08F71E}"/>
                </a:ext>
              </a:extLst>
            </p:cNvPr>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endParaRPr sz="1400"/>
            </a:p>
          </p:txBody>
        </p:sp>
        <p:sp>
          <p:nvSpPr>
            <p:cNvPr id="307" name="Google Shape;6040;p86">
              <a:extLst>
                <a:ext uri="{FF2B5EF4-FFF2-40B4-BE49-F238E27FC236}">
                  <a16:creationId xmlns:a16="http://schemas.microsoft.com/office/drawing/2014/main" id="{A9239056-83D7-770D-FC1E-4DD594719C8F}"/>
                </a:ext>
              </a:extLst>
            </p:cNvPr>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endParaRPr sz="1400"/>
            </a:p>
          </p:txBody>
        </p:sp>
        <p:sp>
          <p:nvSpPr>
            <p:cNvPr id="308" name="Google Shape;6041;p86">
              <a:extLst>
                <a:ext uri="{FF2B5EF4-FFF2-40B4-BE49-F238E27FC236}">
                  <a16:creationId xmlns:a16="http://schemas.microsoft.com/office/drawing/2014/main" id="{2D87BAFF-D02F-3926-3778-8F28990B7CD9}"/>
                </a:ext>
              </a:extLst>
            </p:cNvPr>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09" name="Google Shape;6048;p86">
            <a:extLst>
              <a:ext uri="{FF2B5EF4-FFF2-40B4-BE49-F238E27FC236}">
                <a16:creationId xmlns:a16="http://schemas.microsoft.com/office/drawing/2014/main" id="{15FA539A-E58B-2B04-5FAB-DF3E56EE43E5}"/>
              </a:ext>
            </a:extLst>
          </p:cNvPr>
          <p:cNvGrpSpPr/>
          <p:nvPr/>
        </p:nvGrpSpPr>
        <p:grpSpPr>
          <a:xfrm>
            <a:off x="8940377" y="3435037"/>
            <a:ext cx="608963" cy="619071"/>
            <a:chOff x="-37804927" y="3953450"/>
            <a:chExt cx="315075" cy="318225"/>
          </a:xfrm>
          <a:solidFill>
            <a:srgbClr val="03C9CA"/>
          </a:solidFill>
        </p:grpSpPr>
        <p:sp>
          <p:nvSpPr>
            <p:cNvPr id="310" name="Google Shape;6049;p86">
              <a:extLst>
                <a:ext uri="{FF2B5EF4-FFF2-40B4-BE49-F238E27FC236}">
                  <a16:creationId xmlns:a16="http://schemas.microsoft.com/office/drawing/2014/main" id="{7D3BA5AE-B459-08F4-D212-B882512C9C3F}"/>
                </a:ext>
              </a:extLst>
            </p:cNvPr>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endParaRPr sz="1400"/>
            </a:p>
          </p:txBody>
        </p:sp>
        <p:sp>
          <p:nvSpPr>
            <p:cNvPr id="311" name="Google Shape;6050;p86">
              <a:extLst>
                <a:ext uri="{FF2B5EF4-FFF2-40B4-BE49-F238E27FC236}">
                  <a16:creationId xmlns:a16="http://schemas.microsoft.com/office/drawing/2014/main" id="{5173A824-EEBC-8279-33CC-A00CC31A8748}"/>
                </a:ext>
              </a:extLst>
            </p:cNvPr>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endParaRPr sz="1400"/>
            </a:p>
          </p:txBody>
        </p:sp>
        <p:sp>
          <p:nvSpPr>
            <p:cNvPr id="312" name="Google Shape;6051;p86">
              <a:extLst>
                <a:ext uri="{FF2B5EF4-FFF2-40B4-BE49-F238E27FC236}">
                  <a16:creationId xmlns:a16="http://schemas.microsoft.com/office/drawing/2014/main" id="{A9AAEA01-C8FB-DC31-4246-BB2CF548F7AC}"/>
                </a:ext>
              </a:extLst>
            </p:cNvPr>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13" name="Google Shape;5717;p85">
            <a:extLst>
              <a:ext uri="{FF2B5EF4-FFF2-40B4-BE49-F238E27FC236}">
                <a16:creationId xmlns:a16="http://schemas.microsoft.com/office/drawing/2014/main" id="{36AE800B-3C8B-E556-A863-D5BA7665934F}"/>
              </a:ext>
            </a:extLst>
          </p:cNvPr>
          <p:cNvGrpSpPr/>
          <p:nvPr/>
        </p:nvGrpSpPr>
        <p:grpSpPr>
          <a:xfrm>
            <a:off x="7423788" y="4698063"/>
            <a:ext cx="656485" cy="517252"/>
            <a:chOff x="5629975" y="3255775"/>
            <a:chExt cx="504500" cy="397500"/>
          </a:xfrm>
          <a:solidFill>
            <a:srgbClr val="03C9CA"/>
          </a:solidFill>
        </p:grpSpPr>
        <p:sp>
          <p:nvSpPr>
            <p:cNvPr id="314" name="Google Shape;5718;p85">
              <a:extLst>
                <a:ext uri="{FF2B5EF4-FFF2-40B4-BE49-F238E27FC236}">
                  <a16:creationId xmlns:a16="http://schemas.microsoft.com/office/drawing/2014/main" id="{B33B2020-BB23-3036-B580-50AA7753A726}"/>
                </a:ext>
              </a:extLst>
            </p:cNvPr>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15" name="Google Shape;5719;p85">
              <a:extLst>
                <a:ext uri="{FF2B5EF4-FFF2-40B4-BE49-F238E27FC236}">
                  <a16:creationId xmlns:a16="http://schemas.microsoft.com/office/drawing/2014/main" id="{DFEAF8B9-D88E-88FA-D300-9D38FD891505}"/>
                </a:ext>
              </a:extLst>
            </p:cNvPr>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16" name="Google Shape;5720;p85">
              <a:extLst>
                <a:ext uri="{FF2B5EF4-FFF2-40B4-BE49-F238E27FC236}">
                  <a16:creationId xmlns:a16="http://schemas.microsoft.com/office/drawing/2014/main" id="{00929F3D-D331-87D2-C0D5-935E17DD4BF6}"/>
                </a:ext>
              </a:extLst>
            </p:cNvPr>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17" name="Google Shape;5721;p85">
              <a:extLst>
                <a:ext uri="{FF2B5EF4-FFF2-40B4-BE49-F238E27FC236}">
                  <a16:creationId xmlns:a16="http://schemas.microsoft.com/office/drawing/2014/main" id="{A0419AE5-F397-5EF5-DA43-EA3AD3418B1E}"/>
                </a:ext>
              </a:extLst>
            </p:cNvPr>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18" name="Google Shape;5722;p85">
              <a:extLst>
                <a:ext uri="{FF2B5EF4-FFF2-40B4-BE49-F238E27FC236}">
                  <a16:creationId xmlns:a16="http://schemas.microsoft.com/office/drawing/2014/main" id="{C635D5E9-8629-B939-97E8-9CE9ECA71880}"/>
                </a:ext>
              </a:extLst>
            </p:cNvPr>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grpSp>
        <p:nvGrpSpPr>
          <p:cNvPr id="319" name="Google Shape;5723;p85">
            <a:extLst>
              <a:ext uri="{FF2B5EF4-FFF2-40B4-BE49-F238E27FC236}">
                <a16:creationId xmlns:a16="http://schemas.microsoft.com/office/drawing/2014/main" id="{CEA4A12F-A4EB-6036-46AE-E41ACC43BB37}"/>
              </a:ext>
            </a:extLst>
          </p:cNvPr>
          <p:cNvGrpSpPr/>
          <p:nvPr/>
        </p:nvGrpSpPr>
        <p:grpSpPr>
          <a:xfrm>
            <a:off x="4103929" y="3461126"/>
            <a:ext cx="741943" cy="609831"/>
            <a:chOff x="6234950" y="3255925"/>
            <a:chExt cx="483250" cy="397200"/>
          </a:xfrm>
          <a:solidFill>
            <a:srgbClr val="03C9CA"/>
          </a:solidFill>
        </p:grpSpPr>
        <p:sp>
          <p:nvSpPr>
            <p:cNvPr id="320" name="Google Shape;5724;p85">
              <a:extLst>
                <a:ext uri="{FF2B5EF4-FFF2-40B4-BE49-F238E27FC236}">
                  <a16:creationId xmlns:a16="http://schemas.microsoft.com/office/drawing/2014/main" id="{AB158CA6-F61F-55A2-5B3F-82BA2B902D80}"/>
                </a:ext>
              </a:extLst>
            </p:cNvPr>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21" name="Google Shape;5725;p85">
              <a:extLst>
                <a:ext uri="{FF2B5EF4-FFF2-40B4-BE49-F238E27FC236}">
                  <a16:creationId xmlns:a16="http://schemas.microsoft.com/office/drawing/2014/main" id="{DCE1C8EC-8FF4-5F54-7B8F-104FCCBA5FE7}"/>
                </a:ext>
              </a:extLst>
            </p:cNvPr>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22" name="Google Shape;5726;p85">
              <a:extLst>
                <a:ext uri="{FF2B5EF4-FFF2-40B4-BE49-F238E27FC236}">
                  <a16:creationId xmlns:a16="http://schemas.microsoft.com/office/drawing/2014/main" id="{11CB22E7-DD39-864A-B86D-0206A60D1448}"/>
                </a:ext>
              </a:extLst>
            </p:cNvPr>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23" name="Google Shape;5727;p85">
              <a:extLst>
                <a:ext uri="{FF2B5EF4-FFF2-40B4-BE49-F238E27FC236}">
                  <a16:creationId xmlns:a16="http://schemas.microsoft.com/office/drawing/2014/main" id="{036AB7D4-EF92-4525-31B1-92AA52C7E969}"/>
                </a:ext>
              </a:extLst>
            </p:cNvPr>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24" name="Google Shape;5728;p85">
              <a:extLst>
                <a:ext uri="{FF2B5EF4-FFF2-40B4-BE49-F238E27FC236}">
                  <a16:creationId xmlns:a16="http://schemas.microsoft.com/office/drawing/2014/main" id="{A8246FB0-B0B3-1572-CD6D-73D4489715C3}"/>
                </a:ext>
              </a:extLst>
            </p:cNvPr>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25" name="Google Shape;5729;p85">
              <a:extLst>
                <a:ext uri="{FF2B5EF4-FFF2-40B4-BE49-F238E27FC236}">
                  <a16:creationId xmlns:a16="http://schemas.microsoft.com/office/drawing/2014/main" id="{2408462A-FCA0-934B-7A4F-8EDD8BB699A9}"/>
                </a:ext>
              </a:extLst>
            </p:cNvPr>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spTree>
    <p:extLst>
      <p:ext uri="{BB962C8B-B14F-4D97-AF65-F5344CB8AC3E}">
        <p14:creationId xmlns:p14="http://schemas.microsoft.com/office/powerpoint/2010/main" val="26179424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9">
            <a:extLst>
              <a:ext uri="{FF2B5EF4-FFF2-40B4-BE49-F238E27FC236}">
                <a16:creationId xmlns:a16="http://schemas.microsoft.com/office/drawing/2014/main" id="{D3C7FFCD-8ACE-8478-74DF-33B902D692B2}"/>
              </a:ext>
            </a:extLst>
          </p:cNvPr>
          <p:cNvGrpSpPr/>
          <p:nvPr/>
        </p:nvGrpSpPr>
        <p:grpSpPr>
          <a:xfrm>
            <a:off x="779166" y="2220589"/>
            <a:ext cx="10633667" cy="2790188"/>
            <a:chOff x="-95" y="1828853"/>
            <a:chExt cx="12192095" cy="3199108"/>
          </a:xfrm>
          <a:solidFill>
            <a:schemeClr val="accent5"/>
          </a:solidFill>
        </p:grpSpPr>
        <p:sp>
          <p:nvSpPr>
            <p:cNvPr id="3" name="Freeform: Shape 24">
              <a:extLst>
                <a:ext uri="{FF2B5EF4-FFF2-40B4-BE49-F238E27FC236}">
                  <a16:creationId xmlns:a16="http://schemas.microsoft.com/office/drawing/2014/main" id="{BA38D458-57DC-9687-E26B-16C262634C96}"/>
                </a:ext>
              </a:extLst>
            </p:cNvPr>
            <p:cNvSpPr/>
            <p:nvPr/>
          </p:nvSpPr>
          <p:spPr>
            <a:xfrm>
              <a:off x="-95" y="1828853"/>
              <a:ext cx="12192095" cy="3199108"/>
            </a:xfrm>
            <a:custGeom>
              <a:avLst/>
              <a:gdLst>
                <a:gd name="connsiteX0" fmla="*/ 12192095 w 12192095"/>
                <a:gd name="connsiteY0" fmla="*/ 2201555 h 3199108"/>
                <a:gd name="connsiteX1" fmla="*/ 12141423 w 12192095"/>
                <a:gd name="connsiteY1" fmla="*/ 2209842 h 3199108"/>
                <a:gd name="connsiteX2" fmla="*/ 11546204 w 12192095"/>
                <a:gd name="connsiteY2" fmla="*/ 2215557 h 3199108"/>
                <a:gd name="connsiteX3" fmla="*/ 11472196 w 12192095"/>
                <a:gd name="connsiteY3" fmla="*/ 2183648 h 3199108"/>
                <a:gd name="connsiteX4" fmla="*/ 11130534 w 12192095"/>
                <a:gd name="connsiteY4" fmla="*/ 2184124 h 3199108"/>
                <a:gd name="connsiteX5" fmla="*/ 11044333 w 12192095"/>
                <a:gd name="connsiteY5" fmla="*/ 2220605 h 3199108"/>
                <a:gd name="connsiteX6" fmla="*/ 10824592 w 12192095"/>
                <a:gd name="connsiteY6" fmla="*/ 2219748 h 3199108"/>
                <a:gd name="connsiteX7" fmla="*/ 10735532 w 12192095"/>
                <a:gd name="connsiteY7" fmla="*/ 3169105 h 3199108"/>
                <a:gd name="connsiteX8" fmla="*/ 10712387 w 12192095"/>
                <a:gd name="connsiteY8" fmla="*/ 3170438 h 3199108"/>
                <a:gd name="connsiteX9" fmla="*/ 10698575 w 12192095"/>
                <a:gd name="connsiteY9" fmla="*/ 3122337 h 3199108"/>
                <a:gd name="connsiteX10" fmla="*/ 10610184 w 12192095"/>
                <a:gd name="connsiteY10" fmla="*/ 1651486 h 3199108"/>
                <a:gd name="connsiteX11" fmla="*/ 10561034 w 12192095"/>
                <a:gd name="connsiteY11" fmla="*/ 844909 h 3199108"/>
                <a:gd name="connsiteX12" fmla="*/ 10548461 w 12192095"/>
                <a:gd name="connsiteY12" fmla="*/ 809095 h 3199108"/>
                <a:gd name="connsiteX13" fmla="*/ 10535793 w 12192095"/>
                <a:gd name="connsiteY13" fmla="*/ 974735 h 3199108"/>
                <a:gd name="connsiteX14" fmla="*/ 10446258 w 12192095"/>
                <a:gd name="connsiteY14" fmla="*/ 2292995 h 3199108"/>
                <a:gd name="connsiteX15" fmla="*/ 10424922 w 12192095"/>
                <a:gd name="connsiteY15" fmla="*/ 2355384 h 3199108"/>
                <a:gd name="connsiteX16" fmla="*/ 10392347 w 12192095"/>
                <a:gd name="connsiteY16" fmla="*/ 2298615 h 3199108"/>
                <a:gd name="connsiteX17" fmla="*/ 10381488 w 12192095"/>
                <a:gd name="connsiteY17" fmla="*/ 2257372 h 3199108"/>
                <a:gd name="connsiteX18" fmla="*/ 10315289 w 12192095"/>
                <a:gd name="connsiteY18" fmla="*/ 2201650 h 3199108"/>
                <a:gd name="connsiteX19" fmla="*/ 10255948 w 12192095"/>
                <a:gd name="connsiteY19" fmla="*/ 2154216 h 3199108"/>
                <a:gd name="connsiteX20" fmla="*/ 10186987 w 12192095"/>
                <a:gd name="connsiteY20" fmla="*/ 1951429 h 3199108"/>
                <a:gd name="connsiteX21" fmla="*/ 10108215 w 12192095"/>
                <a:gd name="connsiteY21" fmla="*/ 2147263 h 3199108"/>
                <a:gd name="connsiteX22" fmla="*/ 10011536 w 12192095"/>
                <a:gd name="connsiteY22" fmla="*/ 2211842 h 3199108"/>
                <a:gd name="connsiteX23" fmla="*/ 9745028 w 12192095"/>
                <a:gd name="connsiteY23" fmla="*/ 2213366 h 3199108"/>
                <a:gd name="connsiteX24" fmla="*/ 9680448 w 12192095"/>
                <a:gd name="connsiteY24" fmla="*/ 2185553 h 3199108"/>
                <a:gd name="connsiteX25" fmla="*/ 9311926 w 12192095"/>
                <a:gd name="connsiteY25" fmla="*/ 2185458 h 3199108"/>
                <a:gd name="connsiteX26" fmla="*/ 9243060 w 12192095"/>
                <a:gd name="connsiteY26" fmla="*/ 2215748 h 3199108"/>
                <a:gd name="connsiteX27" fmla="*/ 9051893 w 12192095"/>
                <a:gd name="connsiteY27" fmla="*/ 2217176 h 3199108"/>
                <a:gd name="connsiteX28" fmla="*/ 9010078 w 12192095"/>
                <a:gd name="connsiteY28" fmla="*/ 2645420 h 3199108"/>
                <a:gd name="connsiteX29" fmla="*/ 8961977 w 12192095"/>
                <a:gd name="connsiteY29" fmla="*/ 3132433 h 3199108"/>
                <a:gd name="connsiteX30" fmla="*/ 8939594 w 12192095"/>
                <a:gd name="connsiteY30" fmla="*/ 3167581 h 3199108"/>
                <a:gd name="connsiteX31" fmla="*/ 8921781 w 12192095"/>
                <a:gd name="connsiteY31" fmla="*/ 3132433 h 3199108"/>
                <a:gd name="connsiteX32" fmla="*/ 8887778 w 12192095"/>
                <a:gd name="connsiteY32" fmla="*/ 2605987 h 3199108"/>
                <a:gd name="connsiteX33" fmla="*/ 8824246 w 12192095"/>
                <a:gd name="connsiteY33" fmla="*/ 1581287 h 3199108"/>
                <a:gd name="connsiteX34" fmla="*/ 8782145 w 12192095"/>
                <a:gd name="connsiteY34" fmla="*/ 893392 h 3199108"/>
                <a:gd name="connsiteX35" fmla="*/ 8766048 w 12192095"/>
                <a:gd name="connsiteY35" fmla="*/ 781759 h 3199108"/>
                <a:gd name="connsiteX36" fmla="*/ 8733282 w 12192095"/>
                <a:gd name="connsiteY36" fmla="*/ 1359069 h 3199108"/>
                <a:gd name="connsiteX37" fmla="*/ 8675751 w 12192095"/>
                <a:gd name="connsiteY37" fmla="*/ 2326999 h 3199108"/>
                <a:gd name="connsiteX38" fmla="*/ 8658511 w 12192095"/>
                <a:gd name="connsiteY38" fmla="*/ 2361385 h 3199108"/>
                <a:gd name="connsiteX39" fmla="*/ 8631936 w 12192095"/>
                <a:gd name="connsiteY39" fmla="*/ 2333286 h 3199108"/>
                <a:gd name="connsiteX40" fmla="*/ 8619077 w 12192095"/>
                <a:gd name="connsiteY40" fmla="*/ 2292805 h 3199108"/>
                <a:gd name="connsiteX41" fmla="*/ 8524208 w 12192095"/>
                <a:gd name="connsiteY41" fmla="*/ 2220415 h 3199108"/>
                <a:gd name="connsiteX42" fmla="*/ 8479631 w 12192095"/>
                <a:gd name="connsiteY42" fmla="*/ 2182505 h 3199108"/>
                <a:gd name="connsiteX43" fmla="*/ 8409147 w 12192095"/>
                <a:gd name="connsiteY43" fmla="*/ 1958096 h 3199108"/>
                <a:gd name="connsiteX44" fmla="*/ 8335328 w 12192095"/>
                <a:gd name="connsiteY44" fmla="*/ 2179838 h 3199108"/>
                <a:gd name="connsiteX45" fmla="*/ 8277892 w 12192095"/>
                <a:gd name="connsiteY45" fmla="*/ 2221367 h 3199108"/>
                <a:gd name="connsiteX46" fmla="*/ 7625525 w 12192095"/>
                <a:gd name="connsiteY46" fmla="*/ 2220129 h 3199108"/>
                <a:gd name="connsiteX47" fmla="*/ 7503033 w 12192095"/>
                <a:gd name="connsiteY47" fmla="*/ 2179267 h 3199108"/>
                <a:gd name="connsiteX48" fmla="*/ 7186041 w 12192095"/>
                <a:gd name="connsiteY48" fmla="*/ 1865513 h 3199108"/>
                <a:gd name="connsiteX49" fmla="*/ 7123367 w 12192095"/>
                <a:gd name="connsiteY49" fmla="*/ 1710827 h 3199108"/>
                <a:gd name="connsiteX50" fmla="*/ 7093268 w 12192095"/>
                <a:gd name="connsiteY50" fmla="*/ 1562428 h 3199108"/>
                <a:gd name="connsiteX51" fmla="*/ 7136035 w 12192095"/>
                <a:gd name="connsiteY51" fmla="*/ 1490990 h 3199108"/>
                <a:gd name="connsiteX52" fmla="*/ 7219855 w 12192095"/>
                <a:gd name="connsiteY52" fmla="*/ 1478893 h 3199108"/>
                <a:gd name="connsiteX53" fmla="*/ 7375684 w 12192095"/>
                <a:gd name="connsiteY53" fmla="*/ 1479465 h 3199108"/>
                <a:gd name="connsiteX54" fmla="*/ 7476934 w 12192095"/>
                <a:gd name="connsiteY54" fmla="*/ 1434507 h 3199108"/>
                <a:gd name="connsiteX55" fmla="*/ 7488555 w 12192095"/>
                <a:gd name="connsiteY55" fmla="*/ 1406503 h 3199108"/>
                <a:gd name="connsiteX56" fmla="*/ 7399211 w 12192095"/>
                <a:gd name="connsiteY56" fmla="*/ 1188190 h 3199108"/>
                <a:gd name="connsiteX57" fmla="*/ 7352348 w 12192095"/>
                <a:gd name="connsiteY57" fmla="*/ 1087987 h 3199108"/>
                <a:gd name="connsiteX58" fmla="*/ 7311962 w 12192095"/>
                <a:gd name="connsiteY58" fmla="*/ 1087987 h 3199108"/>
                <a:gd name="connsiteX59" fmla="*/ 7318439 w 12192095"/>
                <a:gd name="connsiteY59" fmla="*/ 1034552 h 3199108"/>
                <a:gd name="connsiteX60" fmla="*/ 7014020 w 12192095"/>
                <a:gd name="connsiteY60" fmla="*/ 1117039 h 3199108"/>
                <a:gd name="connsiteX61" fmla="*/ 6710458 w 12192095"/>
                <a:gd name="connsiteY61" fmla="*/ 1087606 h 3199108"/>
                <a:gd name="connsiteX62" fmla="*/ 6595015 w 12192095"/>
                <a:gd name="connsiteY62" fmla="*/ 1076938 h 3199108"/>
                <a:gd name="connsiteX63" fmla="*/ 6233256 w 12192095"/>
                <a:gd name="connsiteY63" fmla="*/ 1048649 h 3199108"/>
                <a:gd name="connsiteX64" fmla="*/ 5666042 w 12192095"/>
                <a:gd name="connsiteY64" fmla="*/ 1018836 h 3199108"/>
                <a:gd name="connsiteX65" fmla="*/ 5290090 w 12192095"/>
                <a:gd name="connsiteY65" fmla="*/ 914156 h 3199108"/>
                <a:gd name="connsiteX66" fmla="*/ 5103876 w 12192095"/>
                <a:gd name="connsiteY66" fmla="*/ 801856 h 3199108"/>
                <a:gd name="connsiteX67" fmla="*/ 5056918 w 12192095"/>
                <a:gd name="connsiteY67" fmla="*/ 778901 h 3199108"/>
                <a:gd name="connsiteX68" fmla="*/ 4914233 w 12192095"/>
                <a:gd name="connsiteY68" fmla="*/ 439049 h 3199108"/>
                <a:gd name="connsiteX69" fmla="*/ 4951857 w 12192095"/>
                <a:gd name="connsiteY69" fmla="*/ 254169 h 3199108"/>
                <a:gd name="connsiteX70" fmla="*/ 4731354 w 12192095"/>
                <a:gd name="connsiteY70" fmla="*/ 36808 h 3199108"/>
                <a:gd name="connsiteX71" fmla="*/ 4701350 w 12192095"/>
                <a:gd name="connsiteY71" fmla="*/ 78623 h 3199108"/>
                <a:gd name="connsiteX72" fmla="*/ 4765358 w 12192095"/>
                <a:gd name="connsiteY72" fmla="*/ 176731 h 3199108"/>
                <a:gd name="connsiteX73" fmla="*/ 4806220 w 12192095"/>
                <a:gd name="connsiteY73" fmla="*/ 310938 h 3199108"/>
                <a:gd name="connsiteX74" fmla="*/ 4791932 w 12192095"/>
                <a:gd name="connsiteY74" fmla="*/ 593164 h 3199108"/>
                <a:gd name="connsiteX75" fmla="*/ 4935569 w 12192095"/>
                <a:gd name="connsiteY75" fmla="*/ 836813 h 3199108"/>
                <a:gd name="connsiteX76" fmla="*/ 5111306 w 12192095"/>
                <a:gd name="connsiteY76" fmla="*/ 996166 h 3199108"/>
                <a:gd name="connsiteX77" fmla="*/ 5154835 w 12192095"/>
                <a:gd name="connsiteY77" fmla="*/ 1058174 h 3199108"/>
                <a:gd name="connsiteX78" fmla="*/ 5143691 w 12192095"/>
                <a:gd name="connsiteY78" fmla="*/ 1189905 h 3199108"/>
                <a:gd name="connsiteX79" fmla="*/ 5043392 w 12192095"/>
                <a:gd name="connsiteY79" fmla="*/ 1401836 h 3199108"/>
                <a:gd name="connsiteX80" fmla="*/ 4842605 w 12192095"/>
                <a:gd name="connsiteY80" fmla="*/ 1658344 h 3199108"/>
                <a:gd name="connsiteX81" fmla="*/ 4727448 w 12192095"/>
                <a:gd name="connsiteY81" fmla="*/ 1794457 h 3199108"/>
                <a:gd name="connsiteX82" fmla="*/ 4628960 w 12192095"/>
                <a:gd name="connsiteY82" fmla="*/ 2015056 h 3199108"/>
                <a:gd name="connsiteX83" fmla="*/ 4609434 w 12192095"/>
                <a:gd name="connsiteY83" fmla="*/ 2213842 h 3199108"/>
                <a:gd name="connsiteX84" fmla="*/ 4572191 w 12192095"/>
                <a:gd name="connsiteY84" fmla="*/ 2242227 h 3199108"/>
                <a:gd name="connsiteX85" fmla="*/ 4157948 w 12192095"/>
                <a:gd name="connsiteY85" fmla="*/ 2246990 h 3199108"/>
                <a:gd name="connsiteX86" fmla="*/ 3972306 w 12192095"/>
                <a:gd name="connsiteY86" fmla="*/ 2248894 h 3199108"/>
                <a:gd name="connsiteX87" fmla="*/ 3890391 w 12192095"/>
                <a:gd name="connsiteY87" fmla="*/ 2213461 h 3199108"/>
                <a:gd name="connsiteX88" fmla="*/ 3558159 w 12192095"/>
                <a:gd name="connsiteY88" fmla="*/ 2208985 h 3199108"/>
                <a:gd name="connsiteX89" fmla="*/ 3548444 w 12192095"/>
                <a:gd name="connsiteY89" fmla="*/ 2219462 h 3199108"/>
                <a:gd name="connsiteX90" fmla="*/ 3466052 w 12192095"/>
                <a:gd name="connsiteY90" fmla="*/ 2252704 h 3199108"/>
                <a:gd name="connsiteX91" fmla="*/ 3245930 w 12192095"/>
                <a:gd name="connsiteY91" fmla="*/ 2251657 h 3199108"/>
                <a:gd name="connsiteX92" fmla="*/ 3229356 w 12192095"/>
                <a:gd name="connsiteY92" fmla="*/ 2419678 h 3199108"/>
                <a:gd name="connsiteX93" fmla="*/ 3162014 w 12192095"/>
                <a:gd name="connsiteY93" fmla="*/ 3157865 h 3199108"/>
                <a:gd name="connsiteX94" fmla="*/ 3141440 w 12192095"/>
                <a:gd name="connsiteY94" fmla="*/ 3199108 h 3199108"/>
                <a:gd name="connsiteX95" fmla="*/ 3121152 w 12192095"/>
                <a:gd name="connsiteY95" fmla="*/ 3157294 h 3199108"/>
                <a:gd name="connsiteX96" fmla="*/ 3087053 w 12192095"/>
                <a:gd name="connsiteY96" fmla="*/ 2616464 h 3199108"/>
                <a:gd name="connsiteX97" fmla="*/ 3022949 w 12192095"/>
                <a:gd name="connsiteY97" fmla="*/ 1572715 h 3199108"/>
                <a:gd name="connsiteX98" fmla="*/ 2971514 w 12192095"/>
                <a:gd name="connsiteY98" fmla="*/ 822811 h 3199108"/>
                <a:gd name="connsiteX99" fmla="*/ 2943225 w 12192095"/>
                <a:gd name="connsiteY99" fmla="*/ 1218289 h 3199108"/>
                <a:gd name="connsiteX100" fmla="*/ 2865120 w 12192095"/>
                <a:gd name="connsiteY100" fmla="*/ 2351479 h 3199108"/>
                <a:gd name="connsiteX101" fmla="*/ 2845403 w 12192095"/>
                <a:gd name="connsiteY101" fmla="*/ 2389293 h 3199108"/>
                <a:gd name="connsiteX102" fmla="*/ 2820067 w 12192095"/>
                <a:gd name="connsiteY102" fmla="*/ 2354050 h 3199108"/>
                <a:gd name="connsiteX103" fmla="*/ 2808827 w 12192095"/>
                <a:gd name="connsiteY103" fmla="*/ 2312998 h 3199108"/>
                <a:gd name="connsiteX104" fmla="*/ 2723007 w 12192095"/>
                <a:gd name="connsiteY104" fmla="*/ 2229940 h 3199108"/>
                <a:gd name="connsiteX105" fmla="*/ 2680145 w 12192095"/>
                <a:gd name="connsiteY105" fmla="*/ 2190982 h 3199108"/>
                <a:gd name="connsiteX106" fmla="*/ 2608231 w 12192095"/>
                <a:gd name="connsiteY106" fmla="*/ 1983052 h 3199108"/>
                <a:gd name="connsiteX107" fmla="*/ 2521458 w 12192095"/>
                <a:gd name="connsiteY107" fmla="*/ 2199174 h 3199108"/>
                <a:gd name="connsiteX108" fmla="*/ 2459260 w 12192095"/>
                <a:gd name="connsiteY108" fmla="*/ 2243179 h 3199108"/>
                <a:gd name="connsiteX109" fmla="*/ 2164080 w 12192095"/>
                <a:gd name="connsiteY109" fmla="*/ 2246418 h 3199108"/>
                <a:gd name="connsiteX110" fmla="*/ 2100644 w 12192095"/>
                <a:gd name="connsiteY110" fmla="*/ 2216700 h 3199108"/>
                <a:gd name="connsiteX111" fmla="*/ 1939766 w 12192095"/>
                <a:gd name="connsiteY111" fmla="*/ 2123450 h 3199108"/>
                <a:gd name="connsiteX112" fmla="*/ 1734788 w 12192095"/>
                <a:gd name="connsiteY112" fmla="*/ 2216033 h 3199108"/>
                <a:gd name="connsiteX113" fmla="*/ 1667066 w 12192095"/>
                <a:gd name="connsiteY113" fmla="*/ 2247180 h 3199108"/>
                <a:gd name="connsiteX114" fmla="*/ 1514856 w 12192095"/>
                <a:gd name="connsiteY114" fmla="*/ 2251276 h 3199108"/>
                <a:gd name="connsiteX115" fmla="*/ 1467231 w 12192095"/>
                <a:gd name="connsiteY115" fmla="*/ 2293852 h 3199108"/>
                <a:gd name="connsiteX116" fmla="*/ 1398842 w 12192095"/>
                <a:gd name="connsiteY116" fmla="*/ 3022420 h 3199108"/>
                <a:gd name="connsiteX117" fmla="*/ 1383792 w 12192095"/>
                <a:gd name="connsiteY117" fmla="*/ 3159294 h 3199108"/>
                <a:gd name="connsiteX118" fmla="*/ 1361027 w 12192095"/>
                <a:gd name="connsiteY118" fmla="*/ 3198823 h 3199108"/>
                <a:gd name="connsiteX119" fmla="*/ 1342930 w 12192095"/>
                <a:gd name="connsiteY119" fmla="*/ 3160247 h 3199108"/>
                <a:gd name="connsiteX120" fmla="*/ 1296448 w 12192095"/>
                <a:gd name="connsiteY120" fmla="*/ 2434537 h 3199108"/>
                <a:gd name="connsiteX121" fmla="*/ 1232154 w 12192095"/>
                <a:gd name="connsiteY121" fmla="*/ 1405170 h 3199108"/>
                <a:gd name="connsiteX122" fmla="*/ 1188911 w 12192095"/>
                <a:gd name="connsiteY122" fmla="*/ 811762 h 3199108"/>
                <a:gd name="connsiteX123" fmla="*/ 1170908 w 12192095"/>
                <a:gd name="connsiteY123" fmla="*/ 1103608 h 3199108"/>
                <a:gd name="connsiteX124" fmla="*/ 1097280 w 12192095"/>
                <a:gd name="connsiteY124" fmla="*/ 2346811 h 3199108"/>
                <a:gd name="connsiteX125" fmla="*/ 1077373 w 12192095"/>
                <a:gd name="connsiteY125" fmla="*/ 2393294 h 3199108"/>
                <a:gd name="connsiteX126" fmla="*/ 1049465 w 12192095"/>
                <a:gd name="connsiteY126" fmla="*/ 2354241 h 3199108"/>
                <a:gd name="connsiteX127" fmla="*/ 1036701 w 12192095"/>
                <a:gd name="connsiteY127" fmla="*/ 2313665 h 3199108"/>
                <a:gd name="connsiteX128" fmla="*/ 955834 w 12192095"/>
                <a:gd name="connsiteY128" fmla="*/ 2254038 h 3199108"/>
                <a:gd name="connsiteX129" fmla="*/ 899636 w 12192095"/>
                <a:gd name="connsiteY129" fmla="*/ 2211461 h 3199108"/>
                <a:gd name="connsiteX130" fmla="*/ 830485 w 12192095"/>
                <a:gd name="connsiteY130" fmla="*/ 1990386 h 3199108"/>
                <a:gd name="connsiteX131" fmla="*/ 760286 w 12192095"/>
                <a:gd name="connsiteY131" fmla="*/ 2203746 h 3199108"/>
                <a:gd name="connsiteX132" fmla="*/ 689801 w 12192095"/>
                <a:gd name="connsiteY132" fmla="*/ 2255181 h 3199108"/>
                <a:gd name="connsiteX133" fmla="*/ 56483 w 12192095"/>
                <a:gd name="connsiteY133" fmla="*/ 2254038 h 3199108"/>
                <a:gd name="connsiteX134" fmla="*/ 0 w 12192095"/>
                <a:gd name="connsiteY134" fmla="*/ 2249275 h 3199108"/>
                <a:gd name="connsiteX135" fmla="*/ 0 w 12192095"/>
                <a:gd name="connsiteY135" fmla="*/ 2220700 h 3199108"/>
                <a:gd name="connsiteX136" fmla="*/ 60674 w 12192095"/>
                <a:gd name="connsiteY136" fmla="*/ 2213461 h 3199108"/>
                <a:gd name="connsiteX137" fmla="*/ 665512 w 12192095"/>
                <a:gd name="connsiteY137" fmla="*/ 2214223 h 3199108"/>
                <a:gd name="connsiteX138" fmla="*/ 731425 w 12192095"/>
                <a:gd name="connsiteY138" fmla="*/ 2165456 h 3199108"/>
                <a:gd name="connsiteX139" fmla="*/ 806101 w 12192095"/>
                <a:gd name="connsiteY139" fmla="*/ 1940284 h 3199108"/>
                <a:gd name="connsiteX140" fmla="*/ 829532 w 12192095"/>
                <a:gd name="connsiteY140" fmla="*/ 1908090 h 3199108"/>
                <a:gd name="connsiteX141" fmla="*/ 856202 w 12192095"/>
                <a:gd name="connsiteY141" fmla="*/ 1941904 h 3199108"/>
                <a:gd name="connsiteX142" fmla="*/ 930688 w 12192095"/>
                <a:gd name="connsiteY142" fmla="*/ 2177171 h 3199108"/>
                <a:gd name="connsiteX143" fmla="*/ 980599 w 12192095"/>
                <a:gd name="connsiteY143" fmla="*/ 2213938 h 3199108"/>
                <a:gd name="connsiteX144" fmla="*/ 1064419 w 12192095"/>
                <a:gd name="connsiteY144" fmla="*/ 2244799 h 3199108"/>
                <a:gd name="connsiteX145" fmla="*/ 1085850 w 12192095"/>
                <a:gd name="connsiteY145" fmla="*/ 1897422 h 3199108"/>
                <a:gd name="connsiteX146" fmla="*/ 1160336 w 12192095"/>
                <a:gd name="connsiteY146" fmla="*/ 620881 h 3199108"/>
                <a:gd name="connsiteX147" fmla="*/ 1171480 w 12192095"/>
                <a:gd name="connsiteY147" fmla="*/ 440573 h 3199108"/>
                <a:gd name="connsiteX148" fmla="*/ 1192816 w 12192095"/>
                <a:gd name="connsiteY148" fmla="*/ 395520 h 3199108"/>
                <a:gd name="connsiteX149" fmla="*/ 1211771 w 12192095"/>
                <a:gd name="connsiteY149" fmla="*/ 438382 h 3199108"/>
                <a:gd name="connsiteX150" fmla="*/ 1246823 w 12192095"/>
                <a:gd name="connsiteY150" fmla="*/ 979117 h 3199108"/>
                <a:gd name="connsiteX151" fmla="*/ 1310354 w 12192095"/>
                <a:gd name="connsiteY151" fmla="*/ 2003911 h 3199108"/>
                <a:gd name="connsiteX152" fmla="*/ 1361503 w 12192095"/>
                <a:gd name="connsiteY152" fmla="*/ 2838873 h 3199108"/>
                <a:gd name="connsiteX153" fmla="*/ 1370743 w 12192095"/>
                <a:gd name="connsiteY153" fmla="*/ 2886593 h 3199108"/>
                <a:gd name="connsiteX154" fmla="*/ 1400747 w 12192095"/>
                <a:gd name="connsiteY154" fmla="*/ 2585889 h 3199108"/>
                <a:gd name="connsiteX155" fmla="*/ 1431227 w 12192095"/>
                <a:gd name="connsiteY155" fmla="*/ 2259467 h 3199108"/>
                <a:gd name="connsiteX156" fmla="*/ 1481042 w 12192095"/>
                <a:gd name="connsiteY156" fmla="*/ 2212414 h 3199108"/>
                <a:gd name="connsiteX157" fmla="*/ 1547622 w 12192095"/>
                <a:gd name="connsiteY157" fmla="*/ 2212128 h 3199108"/>
                <a:gd name="connsiteX158" fmla="*/ 1766316 w 12192095"/>
                <a:gd name="connsiteY158" fmla="*/ 2141833 h 3199108"/>
                <a:gd name="connsiteX159" fmla="*/ 2112931 w 12192095"/>
                <a:gd name="connsiteY159" fmla="*/ 2175457 h 3199108"/>
                <a:gd name="connsiteX160" fmla="*/ 2195798 w 12192095"/>
                <a:gd name="connsiteY160" fmla="*/ 2207937 h 3199108"/>
                <a:gd name="connsiteX161" fmla="*/ 2438591 w 12192095"/>
                <a:gd name="connsiteY161" fmla="*/ 2203460 h 3199108"/>
                <a:gd name="connsiteX162" fmla="*/ 2490978 w 12192095"/>
                <a:gd name="connsiteY162" fmla="*/ 2168694 h 3199108"/>
                <a:gd name="connsiteX163" fmla="*/ 2583275 w 12192095"/>
                <a:gd name="connsiteY163" fmla="*/ 1939713 h 3199108"/>
                <a:gd name="connsiteX164" fmla="*/ 2608326 w 12192095"/>
                <a:gd name="connsiteY164" fmla="*/ 1907995 h 3199108"/>
                <a:gd name="connsiteX165" fmla="*/ 2636044 w 12192095"/>
                <a:gd name="connsiteY165" fmla="*/ 1941523 h 3199108"/>
                <a:gd name="connsiteX166" fmla="*/ 2707386 w 12192095"/>
                <a:gd name="connsiteY166" fmla="*/ 2152882 h 3199108"/>
                <a:gd name="connsiteX167" fmla="*/ 2763584 w 12192095"/>
                <a:gd name="connsiteY167" fmla="*/ 2198602 h 3199108"/>
                <a:gd name="connsiteX168" fmla="*/ 2835593 w 12192095"/>
                <a:gd name="connsiteY168" fmla="*/ 2214414 h 3199108"/>
                <a:gd name="connsiteX169" fmla="*/ 2868263 w 12192095"/>
                <a:gd name="connsiteY169" fmla="*/ 1735306 h 3199108"/>
                <a:gd name="connsiteX170" fmla="*/ 2938844 w 12192095"/>
                <a:gd name="connsiteY170" fmla="*/ 711083 h 3199108"/>
                <a:gd name="connsiteX171" fmla="*/ 2955131 w 12192095"/>
                <a:gd name="connsiteY171" fmla="*/ 483531 h 3199108"/>
                <a:gd name="connsiteX172" fmla="*/ 2975610 w 12192095"/>
                <a:gd name="connsiteY172" fmla="*/ 441430 h 3199108"/>
                <a:gd name="connsiteX173" fmla="*/ 2997708 w 12192095"/>
                <a:gd name="connsiteY173" fmla="*/ 482197 h 3199108"/>
                <a:gd name="connsiteX174" fmla="*/ 3028760 w 12192095"/>
                <a:gd name="connsiteY174" fmla="*/ 994642 h 3199108"/>
                <a:gd name="connsiteX175" fmla="*/ 3092292 w 12192095"/>
                <a:gd name="connsiteY175" fmla="*/ 2024104 h 3199108"/>
                <a:gd name="connsiteX176" fmla="*/ 3140964 w 12192095"/>
                <a:gd name="connsiteY176" fmla="*/ 2821156 h 3199108"/>
                <a:gd name="connsiteX177" fmla="*/ 3150108 w 12192095"/>
                <a:gd name="connsiteY177" fmla="*/ 2867639 h 3199108"/>
                <a:gd name="connsiteX178" fmla="*/ 3192209 w 12192095"/>
                <a:gd name="connsiteY178" fmla="*/ 2395294 h 3199108"/>
                <a:gd name="connsiteX179" fmla="*/ 3206401 w 12192095"/>
                <a:gd name="connsiteY179" fmla="*/ 2239179 h 3199108"/>
                <a:gd name="connsiteX180" fmla="*/ 3248978 w 12192095"/>
                <a:gd name="connsiteY180" fmla="*/ 2202412 h 3199108"/>
                <a:gd name="connsiteX181" fmla="*/ 3453479 w 12192095"/>
                <a:gd name="connsiteY181" fmla="*/ 2212414 h 3199108"/>
                <a:gd name="connsiteX182" fmla="*/ 3531680 w 12192095"/>
                <a:gd name="connsiteY182" fmla="*/ 2180886 h 3199108"/>
                <a:gd name="connsiteX183" fmla="*/ 3548348 w 12192095"/>
                <a:gd name="connsiteY183" fmla="*/ 2164027 h 3199108"/>
                <a:gd name="connsiteX184" fmla="*/ 3898487 w 12192095"/>
                <a:gd name="connsiteY184" fmla="*/ 2165932 h 3199108"/>
                <a:gd name="connsiteX185" fmla="*/ 4011168 w 12192095"/>
                <a:gd name="connsiteY185" fmla="*/ 2208794 h 3199108"/>
                <a:gd name="connsiteX186" fmla="*/ 4560285 w 12192095"/>
                <a:gd name="connsiteY186" fmla="*/ 2207842 h 3199108"/>
                <a:gd name="connsiteX187" fmla="*/ 4611910 w 12192095"/>
                <a:gd name="connsiteY187" fmla="*/ 1962097 h 3199108"/>
                <a:gd name="connsiteX188" fmla="*/ 4735259 w 12192095"/>
                <a:gd name="connsiteY188" fmla="*/ 1695492 h 3199108"/>
                <a:gd name="connsiteX189" fmla="*/ 4775549 w 12192095"/>
                <a:gd name="connsiteY189" fmla="*/ 1652248 h 3199108"/>
                <a:gd name="connsiteX190" fmla="*/ 5020913 w 12192095"/>
                <a:gd name="connsiteY190" fmla="*/ 1352116 h 3199108"/>
                <a:gd name="connsiteX191" fmla="*/ 5115687 w 12192095"/>
                <a:gd name="connsiteY191" fmla="*/ 1164092 h 3199108"/>
                <a:gd name="connsiteX192" fmla="*/ 5121212 w 12192095"/>
                <a:gd name="connsiteY192" fmla="*/ 1078462 h 3199108"/>
                <a:gd name="connsiteX193" fmla="*/ 4981575 w 12192095"/>
                <a:gd name="connsiteY193" fmla="*/ 924729 h 3199108"/>
                <a:gd name="connsiteX194" fmla="*/ 4815364 w 12192095"/>
                <a:gd name="connsiteY194" fmla="*/ 750993 h 3199108"/>
                <a:gd name="connsiteX195" fmla="*/ 4747546 w 12192095"/>
                <a:gd name="connsiteY195" fmla="*/ 429905 h 3199108"/>
                <a:gd name="connsiteX196" fmla="*/ 4767263 w 12192095"/>
                <a:gd name="connsiteY196" fmla="*/ 298460 h 3199108"/>
                <a:gd name="connsiteX197" fmla="*/ 4737164 w 12192095"/>
                <a:gd name="connsiteY197" fmla="*/ 204258 h 3199108"/>
                <a:gd name="connsiteX198" fmla="*/ 4674870 w 12192095"/>
                <a:gd name="connsiteY198" fmla="*/ 116056 h 3199108"/>
                <a:gd name="connsiteX199" fmla="*/ 4672203 w 12192095"/>
                <a:gd name="connsiteY199" fmla="*/ 23950 h 3199108"/>
                <a:gd name="connsiteX200" fmla="*/ 4760500 w 12192095"/>
                <a:gd name="connsiteY200" fmla="*/ 1185 h 3199108"/>
                <a:gd name="connsiteX201" fmla="*/ 4986719 w 12192095"/>
                <a:gd name="connsiteY201" fmla="*/ 330083 h 3199108"/>
                <a:gd name="connsiteX202" fmla="*/ 4942618 w 12192095"/>
                <a:gd name="connsiteY202" fmla="*/ 509629 h 3199108"/>
                <a:gd name="connsiteX203" fmla="*/ 5027772 w 12192095"/>
                <a:gd name="connsiteY203" fmla="*/ 714893 h 3199108"/>
                <a:gd name="connsiteX204" fmla="*/ 5093494 w 12192095"/>
                <a:gd name="connsiteY204" fmla="*/ 752993 h 3199108"/>
                <a:gd name="connsiteX205" fmla="*/ 5363718 w 12192095"/>
                <a:gd name="connsiteY205" fmla="*/ 919109 h 3199108"/>
                <a:gd name="connsiteX206" fmla="*/ 5572411 w 12192095"/>
                <a:gd name="connsiteY206" fmla="*/ 983879 h 3199108"/>
                <a:gd name="connsiteX207" fmla="*/ 5852732 w 12192095"/>
                <a:gd name="connsiteY207" fmla="*/ 966829 h 3199108"/>
                <a:gd name="connsiteX208" fmla="*/ 6322981 w 12192095"/>
                <a:gd name="connsiteY208" fmla="*/ 1028170 h 3199108"/>
                <a:gd name="connsiteX209" fmla="*/ 6577299 w 12192095"/>
                <a:gd name="connsiteY209" fmla="*/ 1037124 h 3199108"/>
                <a:gd name="connsiteX210" fmla="*/ 6744843 w 12192095"/>
                <a:gd name="connsiteY210" fmla="*/ 1055888 h 3199108"/>
                <a:gd name="connsiteX211" fmla="*/ 6968585 w 12192095"/>
                <a:gd name="connsiteY211" fmla="*/ 1083034 h 3199108"/>
                <a:gd name="connsiteX212" fmla="*/ 7171373 w 12192095"/>
                <a:gd name="connsiteY212" fmla="*/ 1059889 h 3199108"/>
                <a:gd name="connsiteX213" fmla="*/ 7286625 w 12192095"/>
                <a:gd name="connsiteY213" fmla="*/ 1009025 h 3199108"/>
                <a:gd name="connsiteX214" fmla="*/ 7372541 w 12192095"/>
                <a:gd name="connsiteY214" fmla="*/ 1027218 h 3199108"/>
                <a:gd name="connsiteX215" fmla="*/ 7419308 w 12192095"/>
                <a:gd name="connsiteY215" fmla="*/ 1020741 h 3199108"/>
                <a:gd name="connsiteX216" fmla="*/ 7420451 w 12192095"/>
                <a:gd name="connsiteY216" fmla="*/ 1069509 h 3199108"/>
                <a:gd name="connsiteX217" fmla="*/ 7448455 w 12192095"/>
                <a:gd name="connsiteY217" fmla="*/ 1188000 h 3199108"/>
                <a:gd name="connsiteX218" fmla="*/ 7506082 w 12192095"/>
                <a:gd name="connsiteY218" fmla="*/ 1293346 h 3199108"/>
                <a:gd name="connsiteX219" fmla="*/ 7517321 w 12192095"/>
                <a:gd name="connsiteY219" fmla="*/ 1353830 h 3199108"/>
                <a:gd name="connsiteX220" fmla="*/ 7521512 w 12192095"/>
                <a:gd name="connsiteY220" fmla="*/ 1441841 h 3199108"/>
                <a:gd name="connsiteX221" fmla="*/ 7409593 w 12192095"/>
                <a:gd name="connsiteY221" fmla="*/ 1515184 h 3199108"/>
                <a:gd name="connsiteX222" fmla="*/ 7235095 w 12192095"/>
                <a:gd name="connsiteY222" fmla="*/ 1520518 h 3199108"/>
                <a:gd name="connsiteX223" fmla="*/ 7192709 w 12192095"/>
                <a:gd name="connsiteY223" fmla="*/ 1517470 h 3199108"/>
                <a:gd name="connsiteX224" fmla="*/ 7138607 w 12192095"/>
                <a:gd name="connsiteY224" fmla="*/ 1589955 h 3199108"/>
                <a:gd name="connsiteX225" fmla="*/ 7167753 w 12192095"/>
                <a:gd name="connsiteY225" fmla="*/ 1742926 h 3199108"/>
                <a:gd name="connsiteX226" fmla="*/ 7259765 w 12192095"/>
                <a:gd name="connsiteY226" fmla="*/ 1895326 h 3199108"/>
                <a:gd name="connsiteX227" fmla="*/ 7521417 w 12192095"/>
                <a:gd name="connsiteY227" fmla="*/ 2144405 h 3199108"/>
                <a:gd name="connsiteX228" fmla="*/ 7621429 w 12192095"/>
                <a:gd name="connsiteY228" fmla="*/ 2179171 h 3199108"/>
                <a:gd name="connsiteX229" fmla="*/ 8254746 w 12192095"/>
                <a:gd name="connsiteY229" fmla="*/ 2182791 h 3199108"/>
                <a:gd name="connsiteX230" fmla="*/ 8305515 w 12192095"/>
                <a:gd name="connsiteY230" fmla="*/ 2146882 h 3199108"/>
                <a:gd name="connsiteX231" fmla="*/ 8383334 w 12192095"/>
                <a:gd name="connsiteY231" fmla="*/ 1912662 h 3199108"/>
                <a:gd name="connsiteX232" fmla="*/ 8408575 w 12192095"/>
                <a:gd name="connsiteY232" fmla="*/ 1876181 h 3199108"/>
                <a:gd name="connsiteX233" fmla="*/ 8436959 w 12192095"/>
                <a:gd name="connsiteY233" fmla="*/ 1914757 h 3199108"/>
                <a:gd name="connsiteX234" fmla="*/ 8504873 w 12192095"/>
                <a:gd name="connsiteY234" fmla="*/ 2132118 h 3199108"/>
                <a:gd name="connsiteX235" fmla="*/ 8573357 w 12192095"/>
                <a:gd name="connsiteY235" fmla="*/ 2183362 h 3199108"/>
                <a:gd name="connsiteX236" fmla="*/ 8644223 w 12192095"/>
                <a:gd name="connsiteY236" fmla="*/ 2197460 h 3199108"/>
                <a:gd name="connsiteX237" fmla="*/ 8659082 w 12192095"/>
                <a:gd name="connsiteY237" fmla="*/ 1946952 h 3199108"/>
                <a:gd name="connsiteX238" fmla="*/ 8722709 w 12192095"/>
                <a:gd name="connsiteY238" fmla="*/ 865102 h 3199108"/>
                <a:gd name="connsiteX239" fmla="*/ 8748332 w 12192095"/>
                <a:gd name="connsiteY239" fmla="*/ 419047 h 3199108"/>
                <a:gd name="connsiteX240" fmla="*/ 8770144 w 12192095"/>
                <a:gd name="connsiteY240" fmla="*/ 362849 h 3199108"/>
                <a:gd name="connsiteX241" fmla="*/ 8791289 w 12192095"/>
                <a:gd name="connsiteY241" fmla="*/ 418761 h 3199108"/>
                <a:gd name="connsiteX242" fmla="*/ 8884348 w 12192095"/>
                <a:gd name="connsiteY242" fmla="*/ 1884563 h 3199108"/>
                <a:gd name="connsiteX243" fmla="*/ 8941784 w 12192095"/>
                <a:gd name="connsiteY243" fmla="*/ 2809631 h 3199108"/>
                <a:gd name="connsiteX244" fmla="*/ 8951023 w 12192095"/>
                <a:gd name="connsiteY244" fmla="*/ 2846302 h 3199108"/>
                <a:gd name="connsiteX245" fmla="*/ 9002078 w 12192095"/>
                <a:gd name="connsiteY245" fmla="*/ 2317570 h 3199108"/>
                <a:gd name="connsiteX246" fmla="*/ 9009222 w 12192095"/>
                <a:gd name="connsiteY246" fmla="*/ 2246799 h 3199108"/>
                <a:gd name="connsiteX247" fmla="*/ 9078468 w 12192095"/>
                <a:gd name="connsiteY247" fmla="*/ 2180886 h 3199108"/>
                <a:gd name="connsiteX248" fmla="*/ 9140285 w 12192095"/>
                <a:gd name="connsiteY248" fmla="*/ 2180124 h 3199108"/>
                <a:gd name="connsiteX249" fmla="*/ 9341168 w 12192095"/>
                <a:gd name="connsiteY249" fmla="*/ 2112306 h 3199108"/>
                <a:gd name="connsiteX250" fmla="*/ 9691878 w 12192095"/>
                <a:gd name="connsiteY250" fmla="*/ 2143167 h 3199108"/>
                <a:gd name="connsiteX251" fmla="*/ 9770078 w 12192095"/>
                <a:gd name="connsiteY251" fmla="*/ 2175552 h 3199108"/>
                <a:gd name="connsiteX252" fmla="*/ 10017633 w 12192095"/>
                <a:gd name="connsiteY252" fmla="*/ 2172980 h 3199108"/>
                <a:gd name="connsiteX253" fmla="*/ 10069449 w 12192095"/>
                <a:gd name="connsiteY253" fmla="*/ 2136785 h 3199108"/>
                <a:gd name="connsiteX254" fmla="*/ 10162032 w 12192095"/>
                <a:gd name="connsiteY254" fmla="*/ 1907995 h 3199108"/>
                <a:gd name="connsiteX255" fmla="*/ 10186606 w 12192095"/>
                <a:gd name="connsiteY255" fmla="*/ 1875991 h 3199108"/>
                <a:gd name="connsiteX256" fmla="*/ 10214038 w 12192095"/>
                <a:gd name="connsiteY256" fmla="*/ 1909519 h 3199108"/>
                <a:gd name="connsiteX257" fmla="*/ 10284428 w 12192095"/>
                <a:gd name="connsiteY257" fmla="*/ 2116211 h 3199108"/>
                <a:gd name="connsiteX258" fmla="*/ 10346245 w 12192095"/>
                <a:gd name="connsiteY258" fmla="*/ 2166694 h 3199108"/>
                <a:gd name="connsiteX259" fmla="*/ 10413015 w 12192095"/>
                <a:gd name="connsiteY259" fmla="*/ 2185553 h 3199108"/>
                <a:gd name="connsiteX260" fmla="*/ 10439686 w 12192095"/>
                <a:gd name="connsiteY260" fmla="*/ 1813411 h 3199108"/>
                <a:gd name="connsiteX261" fmla="*/ 10513695 w 12192095"/>
                <a:gd name="connsiteY261" fmla="*/ 741754 h 3199108"/>
                <a:gd name="connsiteX262" fmla="*/ 10534841 w 12192095"/>
                <a:gd name="connsiteY262" fmla="*/ 447812 h 3199108"/>
                <a:gd name="connsiteX263" fmla="*/ 10552176 w 12192095"/>
                <a:gd name="connsiteY263" fmla="*/ 408474 h 3199108"/>
                <a:gd name="connsiteX264" fmla="*/ 10574179 w 12192095"/>
                <a:gd name="connsiteY264" fmla="*/ 448098 h 3199108"/>
                <a:gd name="connsiteX265" fmla="*/ 10609993 w 12192095"/>
                <a:gd name="connsiteY265" fmla="*/ 1007882 h 3199108"/>
                <a:gd name="connsiteX266" fmla="*/ 10673905 w 12192095"/>
                <a:gd name="connsiteY266" fmla="*/ 2046869 h 3199108"/>
                <a:gd name="connsiteX267" fmla="*/ 10716482 w 12192095"/>
                <a:gd name="connsiteY267" fmla="*/ 2768102 h 3199108"/>
                <a:gd name="connsiteX268" fmla="*/ 10730103 w 12192095"/>
                <a:gd name="connsiteY268" fmla="*/ 2816870 h 3199108"/>
                <a:gd name="connsiteX269" fmla="*/ 10754392 w 12192095"/>
                <a:gd name="connsiteY269" fmla="*/ 2545693 h 3199108"/>
                <a:gd name="connsiteX270" fmla="*/ 10783443 w 12192095"/>
                <a:gd name="connsiteY270" fmla="*/ 2209556 h 3199108"/>
                <a:gd name="connsiteX271" fmla="*/ 10830020 w 12192095"/>
                <a:gd name="connsiteY271" fmla="*/ 2172028 h 3199108"/>
                <a:gd name="connsiteX272" fmla="*/ 11034522 w 12192095"/>
                <a:gd name="connsiteY272" fmla="*/ 2178981 h 3199108"/>
                <a:gd name="connsiteX273" fmla="*/ 11104530 w 12192095"/>
                <a:gd name="connsiteY273" fmla="*/ 2152692 h 3199108"/>
                <a:gd name="connsiteX274" fmla="*/ 11132153 w 12192095"/>
                <a:gd name="connsiteY274" fmla="*/ 2126784 h 3199108"/>
                <a:gd name="connsiteX275" fmla="*/ 11474958 w 12192095"/>
                <a:gd name="connsiteY275" fmla="*/ 2132499 h 3199108"/>
                <a:gd name="connsiteX276" fmla="*/ 11587448 w 12192095"/>
                <a:gd name="connsiteY276" fmla="*/ 2175933 h 3199108"/>
                <a:gd name="connsiteX277" fmla="*/ 12192000 w 12192095"/>
                <a:gd name="connsiteY277" fmla="*/ 2173552 h 3199108"/>
                <a:gd name="connsiteX278" fmla="*/ 12192095 w 12192095"/>
                <a:gd name="connsiteY278" fmla="*/ 2201555 h 319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2192095" h="3199108">
                  <a:moveTo>
                    <a:pt x="12192095" y="2201555"/>
                  </a:moveTo>
                  <a:cubicBezTo>
                    <a:pt x="12175236" y="2204413"/>
                    <a:pt x="12158376" y="2209652"/>
                    <a:pt x="12141423" y="2209842"/>
                  </a:cubicBezTo>
                  <a:cubicBezTo>
                    <a:pt x="11943016" y="2212033"/>
                    <a:pt x="11744611" y="2212985"/>
                    <a:pt x="11546204" y="2215557"/>
                  </a:cubicBezTo>
                  <a:cubicBezTo>
                    <a:pt x="11515344" y="2215938"/>
                    <a:pt x="11493912" y="2207365"/>
                    <a:pt x="11472196" y="2183648"/>
                  </a:cubicBezTo>
                  <a:cubicBezTo>
                    <a:pt x="11359896" y="2060871"/>
                    <a:pt x="11244834" y="2060966"/>
                    <a:pt x="11130534" y="2184124"/>
                  </a:cubicBezTo>
                  <a:cubicBezTo>
                    <a:pt x="11105484" y="2211080"/>
                    <a:pt x="11081004" y="2222224"/>
                    <a:pt x="11044333" y="2220605"/>
                  </a:cubicBezTo>
                  <a:cubicBezTo>
                    <a:pt x="10973181" y="2217557"/>
                    <a:pt x="10901934" y="2219748"/>
                    <a:pt x="10824592" y="2219748"/>
                  </a:cubicBezTo>
                  <a:cubicBezTo>
                    <a:pt x="10791825" y="2531311"/>
                    <a:pt x="10771918" y="2851160"/>
                    <a:pt x="10735532" y="3169105"/>
                  </a:cubicBezTo>
                  <a:cubicBezTo>
                    <a:pt x="10727817" y="3169581"/>
                    <a:pt x="10720101" y="3169962"/>
                    <a:pt x="10712387" y="3170438"/>
                  </a:cubicBezTo>
                  <a:cubicBezTo>
                    <a:pt x="10707624" y="3154436"/>
                    <a:pt x="10699528" y="3138530"/>
                    <a:pt x="10698575" y="3122337"/>
                  </a:cubicBezTo>
                  <a:cubicBezTo>
                    <a:pt x="10668667" y="2632085"/>
                    <a:pt x="10639616" y="2141738"/>
                    <a:pt x="10610184" y="1651486"/>
                  </a:cubicBezTo>
                  <a:cubicBezTo>
                    <a:pt x="10594086" y="1382596"/>
                    <a:pt x="10577512" y="1113800"/>
                    <a:pt x="10561034" y="844909"/>
                  </a:cubicBezTo>
                  <a:cubicBezTo>
                    <a:pt x="10560273" y="832908"/>
                    <a:pt x="10557796" y="821002"/>
                    <a:pt x="10548461" y="809095"/>
                  </a:cubicBezTo>
                  <a:cubicBezTo>
                    <a:pt x="10544270" y="864340"/>
                    <a:pt x="10539508" y="919490"/>
                    <a:pt x="10535793" y="974735"/>
                  </a:cubicBezTo>
                  <a:cubicBezTo>
                    <a:pt x="10506075" y="1414123"/>
                    <a:pt x="10476834" y="1853607"/>
                    <a:pt x="10446258" y="2292995"/>
                  </a:cubicBezTo>
                  <a:cubicBezTo>
                    <a:pt x="10444830" y="2314141"/>
                    <a:pt x="10432256" y="2334619"/>
                    <a:pt x="10424922" y="2355384"/>
                  </a:cubicBezTo>
                  <a:cubicBezTo>
                    <a:pt x="10413968" y="2336524"/>
                    <a:pt x="10401681" y="2318236"/>
                    <a:pt x="10392347" y="2298615"/>
                  </a:cubicBezTo>
                  <a:cubicBezTo>
                    <a:pt x="10386346" y="2285947"/>
                    <a:pt x="10383107" y="2271469"/>
                    <a:pt x="10381488" y="2257372"/>
                  </a:cubicBezTo>
                  <a:cubicBezTo>
                    <a:pt x="10377011" y="2217176"/>
                    <a:pt x="10355104" y="2198698"/>
                    <a:pt x="10315289" y="2201650"/>
                  </a:cubicBezTo>
                  <a:cubicBezTo>
                    <a:pt x="10280238" y="2204222"/>
                    <a:pt x="10265569" y="2186029"/>
                    <a:pt x="10255948" y="2154216"/>
                  </a:cubicBezTo>
                  <a:cubicBezTo>
                    <a:pt x="10236232" y="2089255"/>
                    <a:pt x="10212515" y="2025533"/>
                    <a:pt x="10186987" y="1951429"/>
                  </a:cubicBezTo>
                  <a:cubicBezTo>
                    <a:pt x="10157936" y="2022295"/>
                    <a:pt x="10128218" y="2083255"/>
                    <a:pt x="10108215" y="2147263"/>
                  </a:cubicBezTo>
                  <a:cubicBezTo>
                    <a:pt x="10091928" y="2199365"/>
                    <a:pt x="10064019" y="2213842"/>
                    <a:pt x="10011536" y="2211842"/>
                  </a:cubicBezTo>
                  <a:cubicBezTo>
                    <a:pt x="9922859" y="2208413"/>
                    <a:pt x="9833801" y="2215176"/>
                    <a:pt x="9745028" y="2213366"/>
                  </a:cubicBezTo>
                  <a:cubicBezTo>
                    <a:pt x="9723025" y="2212890"/>
                    <a:pt x="9695593" y="2201365"/>
                    <a:pt x="9680448" y="2185553"/>
                  </a:cubicBezTo>
                  <a:cubicBezTo>
                    <a:pt x="9556051" y="2056299"/>
                    <a:pt x="9436703" y="2056394"/>
                    <a:pt x="9311926" y="2185458"/>
                  </a:cubicBezTo>
                  <a:cubicBezTo>
                    <a:pt x="9295543" y="2202412"/>
                    <a:pt x="9266873" y="2214223"/>
                    <a:pt x="9243060" y="2215748"/>
                  </a:cubicBezTo>
                  <a:cubicBezTo>
                    <a:pt x="9180290" y="2219939"/>
                    <a:pt x="9117044" y="2217176"/>
                    <a:pt x="9051893" y="2217176"/>
                  </a:cubicBezTo>
                  <a:cubicBezTo>
                    <a:pt x="9037415" y="2365481"/>
                    <a:pt x="9023699" y="2505498"/>
                    <a:pt x="9010078" y="2645420"/>
                  </a:cubicBezTo>
                  <a:cubicBezTo>
                    <a:pt x="8994267" y="2807822"/>
                    <a:pt x="8979027" y="2970223"/>
                    <a:pt x="8961977" y="3132433"/>
                  </a:cubicBezTo>
                  <a:cubicBezTo>
                    <a:pt x="8960644" y="3144816"/>
                    <a:pt x="8947309" y="3155865"/>
                    <a:pt x="8939594" y="3167581"/>
                  </a:cubicBezTo>
                  <a:cubicBezTo>
                    <a:pt x="8933402" y="3155865"/>
                    <a:pt x="8922639" y="3144530"/>
                    <a:pt x="8921781" y="3132433"/>
                  </a:cubicBezTo>
                  <a:cubicBezTo>
                    <a:pt x="8909685" y="2956983"/>
                    <a:pt x="8898731" y="2781437"/>
                    <a:pt x="8887778" y="2605987"/>
                  </a:cubicBezTo>
                  <a:cubicBezTo>
                    <a:pt x="8866537" y="2264420"/>
                    <a:pt x="8845296" y="1922854"/>
                    <a:pt x="8824246" y="1581287"/>
                  </a:cubicBezTo>
                  <a:cubicBezTo>
                    <a:pt x="8810149" y="1352020"/>
                    <a:pt x="8796337" y="1122658"/>
                    <a:pt x="8782145" y="893392"/>
                  </a:cubicBezTo>
                  <a:cubicBezTo>
                    <a:pt x="8779859" y="855958"/>
                    <a:pt x="8775954" y="818620"/>
                    <a:pt x="8766048" y="781759"/>
                  </a:cubicBezTo>
                  <a:cubicBezTo>
                    <a:pt x="8755094" y="974164"/>
                    <a:pt x="8744426" y="1166664"/>
                    <a:pt x="8733282" y="1359069"/>
                  </a:cubicBezTo>
                  <a:cubicBezTo>
                    <a:pt x="8714518" y="1681776"/>
                    <a:pt x="8695563" y="2004388"/>
                    <a:pt x="8675751" y="2326999"/>
                  </a:cubicBezTo>
                  <a:cubicBezTo>
                    <a:pt x="8674989" y="2338811"/>
                    <a:pt x="8664512" y="2349955"/>
                    <a:pt x="8658511" y="2361385"/>
                  </a:cubicBezTo>
                  <a:cubicBezTo>
                    <a:pt x="8649462" y="2352145"/>
                    <a:pt x="8638127" y="2344144"/>
                    <a:pt x="8631936" y="2333286"/>
                  </a:cubicBezTo>
                  <a:cubicBezTo>
                    <a:pt x="8625078" y="2321189"/>
                    <a:pt x="8621078" y="2306711"/>
                    <a:pt x="8619077" y="2292805"/>
                  </a:cubicBezTo>
                  <a:cubicBezTo>
                    <a:pt x="8610981" y="2237274"/>
                    <a:pt x="8584025" y="2208508"/>
                    <a:pt x="8524208" y="2220415"/>
                  </a:cubicBezTo>
                  <a:cubicBezTo>
                    <a:pt x="8494872" y="2226225"/>
                    <a:pt x="8486680" y="2205175"/>
                    <a:pt x="8479631" y="2182505"/>
                  </a:cubicBezTo>
                  <a:cubicBezTo>
                    <a:pt x="8457819" y="2111925"/>
                    <a:pt x="8435435" y="2041630"/>
                    <a:pt x="8409147" y="1958096"/>
                  </a:cubicBezTo>
                  <a:cubicBezTo>
                    <a:pt x="8381333" y="2040773"/>
                    <a:pt x="8356283" y="2109734"/>
                    <a:pt x="8335328" y="2179838"/>
                  </a:cubicBezTo>
                  <a:cubicBezTo>
                    <a:pt x="8325898" y="2211271"/>
                    <a:pt x="8310467" y="2221462"/>
                    <a:pt x="8277892" y="2221367"/>
                  </a:cubicBezTo>
                  <a:cubicBezTo>
                    <a:pt x="8060436" y="2220510"/>
                    <a:pt x="7842981" y="2223653"/>
                    <a:pt x="7625525" y="2220129"/>
                  </a:cubicBezTo>
                  <a:cubicBezTo>
                    <a:pt x="7583901" y="2219462"/>
                    <a:pt x="7532465" y="2206032"/>
                    <a:pt x="7503033" y="2179267"/>
                  </a:cubicBezTo>
                  <a:cubicBezTo>
                    <a:pt x="7393115" y="2079254"/>
                    <a:pt x="7288816" y="1972860"/>
                    <a:pt x="7186041" y="1865513"/>
                  </a:cubicBezTo>
                  <a:cubicBezTo>
                    <a:pt x="7146417" y="1824175"/>
                    <a:pt x="7125653" y="1772073"/>
                    <a:pt x="7123367" y="1710827"/>
                  </a:cubicBezTo>
                  <a:cubicBezTo>
                    <a:pt x="7121557" y="1661011"/>
                    <a:pt x="7104698" y="1611672"/>
                    <a:pt x="7093268" y="1562428"/>
                  </a:cubicBezTo>
                  <a:cubicBezTo>
                    <a:pt x="7084314" y="1524042"/>
                    <a:pt x="7099554" y="1500039"/>
                    <a:pt x="7136035" y="1490990"/>
                  </a:cubicBezTo>
                  <a:cubicBezTo>
                    <a:pt x="7163372" y="1484227"/>
                    <a:pt x="7191757" y="1479465"/>
                    <a:pt x="7219855" y="1478893"/>
                  </a:cubicBezTo>
                  <a:cubicBezTo>
                    <a:pt x="7271862" y="1477846"/>
                    <a:pt x="7324725" y="1486323"/>
                    <a:pt x="7375684" y="1479465"/>
                  </a:cubicBezTo>
                  <a:cubicBezTo>
                    <a:pt x="7410926" y="1474702"/>
                    <a:pt x="7444169" y="1451842"/>
                    <a:pt x="7476934" y="1434507"/>
                  </a:cubicBezTo>
                  <a:cubicBezTo>
                    <a:pt x="7484078" y="1430697"/>
                    <a:pt x="7490650" y="1414600"/>
                    <a:pt x="7488555" y="1406503"/>
                  </a:cubicBezTo>
                  <a:cubicBezTo>
                    <a:pt x="7469124" y="1330018"/>
                    <a:pt x="7472077" y="1246293"/>
                    <a:pt x="7399211" y="1188190"/>
                  </a:cubicBezTo>
                  <a:cubicBezTo>
                    <a:pt x="7373684" y="1167902"/>
                    <a:pt x="7367778" y="1123039"/>
                    <a:pt x="7352348" y="1087987"/>
                  </a:cubicBezTo>
                  <a:cubicBezTo>
                    <a:pt x="7347109" y="1087987"/>
                    <a:pt x="7329488" y="1087987"/>
                    <a:pt x="7311962" y="1087987"/>
                  </a:cubicBezTo>
                  <a:cubicBezTo>
                    <a:pt x="7313867" y="1072366"/>
                    <a:pt x="7315772" y="1056650"/>
                    <a:pt x="7318439" y="1034552"/>
                  </a:cubicBezTo>
                  <a:cubicBezTo>
                    <a:pt x="7230999" y="1118563"/>
                    <a:pt x="7118033" y="1099322"/>
                    <a:pt x="7014020" y="1117039"/>
                  </a:cubicBezTo>
                  <a:cubicBezTo>
                    <a:pt x="6909912" y="1134850"/>
                    <a:pt x="6809804" y="1126754"/>
                    <a:pt x="6710458" y="1087606"/>
                  </a:cubicBezTo>
                  <a:cubicBezTo>
                    <a:pt x="6675692" y="1073890"/>
                    <a:pt x="6631877" y="1070080"/>
                    <a:pt x="6595015" y="1076938"/>
                  </a:cubicBezTo>
                  <a:cubicBezTo>
                    <a:pt x="6471095" y="1099989"/>
                    <a:pt x="6352413" y="1077891"/>
                    <a:pt x="6233256" y="1048649"/>
                  </a:cubicBezTo>
                  <a:cubicBezTo>
                    <a:pt x="6046280" y="1002834"/>
                    <a:pt x="5856637" y="995500"/>
                    <a:pt x="5666042" y="1018836"/>
                  </a:cubicBezTo>
                  <a:cubicBezTo>
                    <a:pt x="5525453" y="1036076"/>
                    <a:pt x="5400675" y="1011978"/>
                    <a:pt x="5290090" y="914156"/>
                  </a:cubicBezTo>
                  <a:cubicBezTo>
                    <a:pt x="5236750" y="866912"/>
                    <a:pt x="5166741" y="838337"/>
                    <a:pt x="5103876" y="801856"/>
                  </a:cubicBezTo>
                  <a:cubicBezTo>
                    <a:pt x="5088827" y="793093"/>
                    <a:pt x="5072349" y="786997"/>
                    <a:pt x="5056918" y="778901"/>
                  </a:cubicBezTo>
                  <a:cubicBezTo>
                    <a:pt x="4911376" y="702511"/>
                    <a:pt x="4868513" y="596688"/>
                    <a:pt x="4914233" y="439049"/>
                  </a:cubicBezTo>
                  <a:cubicBezTo>
                    <a:pt x="4931760" y="378756"/>
                    <a:pt x="4948904" y="316272"/>
                    <a:pt x="4951857" y="254169"/>
                  </a:cubicBezTo>
                  <a:cubicBezTo>
                    <a:pt x="4957191" y="140631"/>
                    <a:pt x="4844415" y="34903"/>
                    <a:pt x="4731354" y="36808"/>
                  </a:cubicBezTo>
                  <a:cubicBezTo>
                    <a:pt x="4700778" y="37285"/>
                    <a:pt x="4687729" y="52429"/>
                    <a:pt x="4701350" y="78623"/>
                  </a:cubicBezTo>
                  <a:cubicBezTo>
                    <a:pt x="4719257" y="113199"/>
                    <a:pt x="4739069" y="148537"/>
                    <a:pt x="4765358" y="176731"/>
                  </a:cubicBezTo>
                  <a:cubicBezTo>
                    <a:pt x="4802505" y="216355"/>
                    <a:pt x="4811840" y="257788"/>
                    <a:pt x="4806220" y="310938"/>
                  </a:cubicBezTo>
                  <a:cubicBezTo>
                    <a:pt x="4796314" y="404664"/>
                    <a:pt x="4784503" y="500009"/>
                    <a:pt x="4791932" y="593164"/>
                  </a:cubicBezTo>
                  <a:cubicBezTo>
                    <a:pt x="4799934" y="692509"/>
                    <a:pt x="4860989" y="770900"/>
                    <a:pt x="4935569" y="836813"/>
                  </a:cubicBezTo>
                  <a:cubicBezTo>
                    <a:pt x="4994815" y="889201"/>
                    <a:pt x="5054060" y="941588"/>
                    <a:pt x="5111306" y="996166"/>
                  </a:cubicBezTo>
                  <a:cubicBezTo>
                    <a:pt x="5129213" y="1013216"/>
                    <a:pt x="5141500" y="1036648"/>
                    <a:pt x="5154835" y="1058174"/>
                  </a:cubicBezTo>
                  <a:cubicBezTo>
                    <a:pt x="5183601" y="1104466"/>
                    <a:pt x="5185410" y="1146185"/>
                    <a:pt x="5143691" y="1189905"/>
                  </a:cubicBezTo>
                  <a:cubicBezTo>
                    <a:pt x="5087779" y="1248579"/>
                    <a:pt x="5059776" y="1323731"/>
                    <a:pt x="5043392" y="1401836"/>
                  </a:cubicBezTo>
                  <a:cubicBezTo>
                    <a:pt x="5018437" y="1520994"/>
                    <a:pt x="4947666" y="1606243"/>
                    <a:pt x="4842605" y="1658344"/>
                  </a:cubicBezTo>
                  <a:cubicBezTo>
                    <a:pt x="4780598" y="1689110"/>
                    <a:pt x="4752975" y="1738735"/>
                    <a:pt x="4727448" y="1794457"/>
                  </a:cubicBezTo>
                  <a:cubicBezTo>
                    <a:pt x="4693825" y="1867609"/>
                    <a:pt x="4661630" y="1941427"/>
                    <a:pt x="4628960" y="2015056"/>
                  </a:cubicBezTo>
                  <a:cubicBezTo>
                    <a:pt x="4600575" y="2078968"/>
                    <a:pt x="4570571" y="2140690"/>
                    <a:pt x="4609434" y="2213842"/>
                  </a:cubicBezTo>
                  <a:cubicBezTo>
                    <a:pt x="4625245" y="2243561"/>
                    <a:pt x="4592003" y="2241941"/>
                    <a:pt x="4572191" y="2242227"/>
                  </a:cubicBezTo>
                  <a:cubicBezTo>
                    <a:pt x="4434078" y="2243941"/>
                    <a:pt x="4296061" y="2245561"/>
                    <a:pt x="4157948" y="2246990"/>
                  </a:cubicBezTo>
                  <a:cubicBezTo>
                    <a:pt x="4096036" y="2247656"/>
                    <a:pt x="4034028" y="2246037"/>
                    <a:pt x="3972306" y="2248894"/>
                  </a:cubicBezTo>
                  <a:cubicBezTo>
                    <a:pt x="3937540" y="2250514"/>
                    <a:pt x="3914204" y="2239465"/>
                    <a:pt x="3890391" y="2213461"/>
                  </a:cubicBezTo>
                  <a:cubicBezTo>
                    <a:pt x="3782378" y="2095923"/>
                    <a:pt x="3669221" y="2095542"/>
                    <a:pt x="3558159" y="2208985"/>
                  </a:cubicBezTo>
                  <a:cubicBezTo>
                    <a:pt x="3554825" y="2212414"/>
                    <a:pt x="3551015" y="2215557"/>
                    <a:pt x="3548444" y="2219462"/>
                  </a:cubicBezTo>
                  <a:cubicBezTo>
                    <a:pt x="3528536" y="2249656"/>
                    <a:pt x="3501009" y="2254324"/>
                    <a:pt x="3466052" y="2252704"/>
                  </a:cubicBezTo>
                  <a:cubicBezTo>
                    <a:pt x="3395091" y="2249275"/>
                    <a:pt x="3323844" y="2251657"/>
                    <a:pt x="3245930" y="2251657"/>
                  </a:cubicBezTo>
                  <a:cubicBezTo>
                    <a:pt x="3240691" y="2304235"/>
                    <a:pt x="3234595" y="2361956"/>
                    <a:pt x="3229356" y="2419678"/>
                  </a:cubicBezTo>
                  <a:cubicBezTo>
                    <a:pt x="3206972" y="2665708"/>
                    <a:pt x="3185160" y="2911834"/>
                    <a:pt x="3162014" y="3157865"/>
                  </a:cubicBezTo>
                  <a:cubicBezTo>
                    <a:pt x="3160681" y="3172153"/>
                    <a:pt x="3148584" y="3185392"/>
                    <a:pt x="3141440" y="3199108"/>
                  </a:cubicBezTo>
                  <a:cubicBezTo>
                    <a:pt x="3134392" y="3185202"/>
                    <a:pt x="3122105" y="3171676"/>
                    <a:pt x="3121152" y="3157294"/>
                  </a:cubicBezTo>
                  <a:cubicBezTo>
                    <a:pt x="3108865" y="2977081"/>
                    <a:pt x="3098197" y="2796773"/>
                    <a:pt x="3087053" y="2616464"/>
                  </a:cubicBezTo>
                  <a:cubicBezTo>
                    <a:pt x="3065621" y="2268516"/>
                    <a:pt x="3044000" y="1920663"/>
                    <a:pt x="3022949" y="1572715"/>
                  </a:cubicBezTo>
                  <a:cubicBezTo>
                    <a:pt x="3007805" y="1322874"/>
                    <a:pt x="2993327" y="1073033"/>
                    <a:pt x="2971514" y="822811"/>
                  </a:cubicBezTo>
                  <a:cubicBezTo>
                    <a:pt x="2962085" y="954637"/>
                    <a:pt x="2952274" y="1086463"/>
                    <a:pt x="2943225" y="1218289"/>
                  </a:cubicBezTo>
                  <a:cubicBezTo>
                    <a:pt x="2917317" y="1596051"/>
                    <a:pt x="2891790" y="1973812"/>
                    <a:pt x="2865120" y="2351479"/>
                  </a:cubicBezTo>
                  <a:cubicBezTo>
                    <a:pt x="2864168" y="2364528"/>
                    <a:pt x="2852261" y="2376720"/>
                    <a:pt x="2845403" y="2389293"/>
                  </a:cubicBezTo>
                  <a:cubicBezTo>
                    <a:pt x="2836736" y="2377673"/>
                    <a:pt x="2826258" y="2366909"/>
                    <a:pt x="2820067" y="2354050"/>
                  </a:cubicBezTo>
                  <a:cubicBezTo>
                    <a:pt x="2813971" y="2341477"/>
                    <a:pt x="2810732" y="2326999"/>
                    <a:pt x="2808827" y="2312998"/>
                  </a:cubicBezTo>
                  <a:cubicBezTo>
                    <a:pt x="2802065" y="2262515"/>
                    <a:pt x="2782538" y="2229273"/>
                    <a:pt x="2723007" y="2229940"/>
                  </a:cubicBezTo>
                  <a:cubicBezTo>
                    <a:pt x="2708434" y="2230130"/>
                    <a:pt x="2686717" y="2207651"/>
                    <a:pt x="2680145" y="2190982"/>
                  </a:cubicBezTo>
                  <a:cubicBezTo>
                    <a:pt x="2654903" y="2126689"/>
                    <a:pt x="2634520" y="2060490"/>
                    <a:pt x="2608231" y="1983052"/>
                  </a:cubicBezTo>
                  <a:cubicBezTo>
                    <a:pt x="2575941" y="2062966"/>
                    <a:pt x="2546985" y="2130403"/>
                    <a:pt x="2521458" y="2199174"/>
                  </a:cubicBezTo>
                  <a:cubicBezTo>
                    <a:pt x="2509933" y="2230225"/>
                    <a:pt x="2493836" y="2243370"/>
                    <a:pt x="2459260" y="2243179"/>
                  </a:cubicBezTo>
                  <a:cubicBezTo>
                    <a:pt x="2360867" y="2242703"/>
                    <a:pt x="2262473" y="2247847"/>
                    <a:pt x="2164080" y="2246418"/>
                  </a:cubicBezTo>
                  <a:cubicBezTo>
                    <a:pt x="2142554" y="2246132"/>
                    <a:pt x="2116836" y="2232226"/>
                    <a:pt x="2100644" y="2216700"/>
                  </a:cubicBezTo>
                  <a:cubicBezTo>
                    <a:pt x="2054257" y="2172028"/>
                    <a:pt x="2007870" y="2129927"/>
                    <a:pt x="1939766" y="2123450"/>
                  </a:cubicBezTo>
                  <a:cubicBezTo>
                    <a:pt x="1853660" y="2115354"/>
                    <a:pt x="1792986" y="2160979"/>
                    <a:pt x="1734788" y="2216033"/>
                  </a:cubicBezTo>
                  <a:cubicBezTo>
                    <a:pt x="1717453" y="2232416"/>
                    <a:pt x="1690688" y="2244513"/>
                    <a:pt x="1667066" y="2247180"/>
                  </a:cubicBezTo>
                  <a:cubicBezTo>
                    <a:pt x="1616774" y="2252704"/>
                    <a:pt x="1565624" y="2252133"/>
                    <a:pt x="1514856" y="2251276"/>
                  </a:cubicBezTo>
                  <a:cubicBezTo>
                    <a:pt x="1483519" y="2250704"/>
                    <a:pt x="1470184" y="2261467"/>
                    <a:pt x="1467231" y="2293852"/>
                  </a:cubicBezTo>
                  <a:cubicBezTo>
                    <a:pt x="1445324" y="2536740"/>
                    <a:pt x="1421987" y="2779532"/>
                    <a:pt x="1398842" y="3022420"/>
                  </a:cubicBezTo>
                  <a:cubicBezTo>
                    <a:pt x="1394460" y="3068140"/>
                    <a:pt x="1390841" y="3114050"/>
                    <a:pt x="1383792" y="3159294"/>
                  </a:cubicBezTo>
                  <a:cubicBezTo>
                    <a:pt x="1381601" y="3173296"/>
                    <a:pt x="1368933" y="3185678"/>
                    <a:pt x="1361027" y="3198823"/>
                  </a:cubicBezTo>
                  <a:cubicBezTo>
                    <a:pt x="1354741" y="3185964"/>
                    <a:pt x="1343882" y="3173486"/>
                    <a:pt x="1342930" y="3160247"/>
                  </a:cubicBezTo>
                  <a:cubicBezTo>
                    <a:pt x="1326737" y="2918407"/>
                    <a:pt x="1311688" y="2676472"/>
                    <a:pt x="1296448" y="2434537"/>
                  </a:cubicBezTo>
                  <a:cubicBezTo>
                    <a:pt x="1274921" y="2091446"/>
                    <a:pt x="1253300" y="1748260"/>
                    <a:pt x="1232154" y="1405170"/>
                  </a:cubicBezTo>
                  <a:cubicBezTo>
                    <a:pt x="1219962" y="1207526"/>
                    <a:pt x="1208723" y="1009882"/>
                    <a:pt x="1188911" y="811762"/>
                  </a:cubicBezTo>
                  <a:cubicBezTo>
                    <a:pt x="1182910" y="909013"/>
                    <a:pt x="1176623" y="1006263"/>
                    <a:pt x="1170908" y="1103608"/>
                  </a:cubicBezTo>
                  <a:cubicBezTo>
                    <a:pt x="1146524" y="1518041"/>
                    <a:pt x="1122521" y="1932379"/>
                    <a:pt x="1097280" y="2346811"/>
                  </a:cubicBezTo>
                  <a:cubicBezTo>
                    <a:pt x="1096328" y="2362623"/>
                    <a:pt x="1084231" y="2377768"/>
                    <a:pt x="1077373" y="2393294"/>
                  </a:cubicBezTo>
                  <a:cubicBezTo>
                    <a:pt x="1067848" y="2380340"/>
                    <a:pt x="1056799" y="2368243"/>
                    <a:pt x="1049465" y="2354241"/>
                  </a:cubicBezTo>
                  <a:cubicBezTo>
                    <a:pt x="1042988" y="2341858"/>
                    <a:pt x="1038892" y="2327571"/>
                    <a:pt x="1036701" y="2313665"/>
                  </a:cubicBezTo>
                  <a:cubicBezTo>
                    <a:pt x="1029462" y="2266420"/>
                    <a:pt x="1005078" y="2244799"/>
                    <a:pt x="955834" y="2254038"/>
                  </a:cubicBezTo>
                  <a:cubicBezTo>
                    <a:pt x="922496" y="2260324"/>
                    <a:pt x="908399" y="2242036"/>
                    <a:pt x="899636" y="2211461"/>
                  </a:cubicBezTo>
                  <a:cubicBezTo>
                    <a:pt x="879729" y="2142024"/>
                    <a:pt x="856679" y="2073444"/>
                    <a:pt x="830485" y="1990386"/>
                  </a:cubicBezTo>
                  <a:cubicBezTo>
                    <a:pt x="804005" y="2069824"/>
                    <a:pt x="779621" y="2136023"/>
                    <a:pt x="760286" y="2203746"/>
                  </a:cubicBezTo>
                  <a:cubicBezTo>
                    <a:pt x="749237" y="2242132"/>
                    <a:pt x="730568" y="2255562"/>
                    <a:pt x="689801" y="2255181"/>
                  </a:cubicBezTo>
                  <a:cubicBezTo>
                    <a:pt x="478727" y="2253181"/>
                    <a:pt x="267557" y="2254324"/>
                    <a:pt x="56483" y="2254038"/>
                  </a:cubicBezTo>
                  <a:cubicBezTo>
                    <a:pt x="37624" y="2254038"/>
                    <a:pt x="18764" y="2250895"/>
                    <a:pt x="0" y="2249275"/>
                  </a:cubicBezTo>
                  <a:cubicBezTo>
                    <a:pt x="0" y="2239750"/>
                    <a:pt x="0" y="2230225"/>
                    <a:pt x="0" y="2220700"/>
                  </a:cubicBezTo>
                  <a:cubicBezTo>
                    <a:pt x="20193" y="2218224"/>
                    <a:pt x="40386" y="2213557"/>
                    <a:pt x="60674" y="2213461"/>
                  </a:cubicBezTo>
                  <a:cubicBezTo>
                    <a:pt x="262319" y="2212890"/>
                    <a:pt x="463868" y="2211842"/>
                    <a:pt x="665512" y="2214223"/>
                  </a:cubicBezTo>
                  <a:cubicBezTo>
                    <a:pt x="705231" y="2214700"/>
                    <a:pt x="720757" y="2201460"/>
                    <a:pt x="731425" y="2165456"/>
                  </a:cubicBezTo>
                  <a:cubicBezTo>
                    <a:pt x="753713" y="2089636"/>
                    <a:pt x="780098" y="2014960"/>
                    <a:pt x="806101" y="1940284"/>
                  </a:cubicBezTo>
                  <a:cubicBezTo>
                    <a:pt x="810292" y="1928283"/>
                    <a:pt x="821531" y="1918758"/>
                    <a:pt x="829532" y="1908090"/>
                  </a:cubicBezTo>
                  <a:cubicBezTo>
                    <a:pt x="838676" y="1919329"/>
                    <a:pt x="851916" y="1929140"/>
                    <a:pt x="856202" y="1941904"/>
                  </a:cubicBezTo>
                  <a:cubicBezTo>
                    <a:pt x="882396" y="2019913"/>
                    <a:pt x="908018" y="2098114"/>
                    <a:pt x="930688" y="2177171"/>
                  </a:cubicBezTo>
                  <a:cubicBezTo>
                    <a:pt x="938784" y="2205461"/>
                    <a:pt x="951833" y="2214795"/>
                    <a:pt x="980599" y="2213938"/>
                  </a:cubicBezTo>
                  <a:cubicBezTo>
                    <a:pt x="1010317" y="2213081"/>
                    <a:pt x="1047464" y="2199841"/>
                    <a:pt x="1064419" y="2244799"/>
                  </a:cubicBezTo>
                  <a:cubicBezTo>
                    <a:pt x="1071563" y="2128975"/>
                    <a:pt x="1078992" y="2013246"/>
                    <a:pt x="1085850" y="1897422"/>
                  </a:cubicBezTo>
                  <a:cubicBezTo>
                    <a:pt x="1110806" y="1471940"/>
                    <a:pt x="1135571" y="1046458"/>
                    <a:pt x="1160336" y="620881"/>
                  </a:cubicBezTo>
                  <a:cubicBezTo>
                    <a:pt x="1163860" y="560779"/>
                    <a:pt x="1165860" y="500485"/>
                    <a:pt x="1171480" y="440573"/>
                  </a:cubicBezTo>
                  <a:cubicBezTo>
                    <a:pt x="1172909" y="425047"/>
                    <a:pt x="1185386" y="410474"/>
                    <a:pt x="1192816" y="395520"/>
                  </a:cubicBezTo>
                  <a:cubicBezTo>
                    <a:pt x="1199388" y="409807"/>
                    <a:pt x="1210723" y="423714"/>
                    <a:pt x="1211771" y="438382"/>
                  </a:cubicBezTo>
                  <a:cubicBezTo>
                    <a:pt x="1224344" y="618595"/>
                    <a:pt x="1235583" y="798808"/>
                    <a:pt x="1246823" y="979117"/>
                  </a:cubicBezTo>
                  <a:cubicBezTo>
                    <a:pt x="1268159" y="1320683"/>
                    <a:pt x="1289304" y="1662250"/>
                    <a:pt x="1310354" y="2003911"/>
                  </a:cubicBezTo>
                  <a:cubicBezTo>
                    <a:pt x="1327499" y="2282232"/>
                    <a:pt x="1344454" y="2560552"/>
                    <a:pt x="1361503" y="2838873"/>
                  </a:cubicBezTo>
                  <a:cubicBezTo>
                    <a:pt x="1362456" y="2854589"/>
                    <a:pt x="1363504" y="2870401"/>
                    <a:pt x="1370743" y="2886593"/>
                  </a:cubicBezTo>
                  <a:cubicBezTo>
                    <a:pt x="1380744" y="2786390"/>
                    <a:pt x="1391031" y="2686092"/>
                    <a:pt x="1400747" y="2585889"/>
                  </a:cubicBezTo>
                  <a:cubicBezTo>
                    <a:pt x="1411319" y="2477114"/>
                    <a:pt x="1421892" y="2368338"/>
                    <a:pt x="1431227" y="2259467"/>
                  </a:cubicBezTo>
                  <a:cubicBezTo>
                    <a:pt x="1433989" y="2227177"/>
                    <a:pt x="1445514" y="2209461"/>
                    <a:pt x="1481042" y="2212414"/>
                  </a:cubicBezTo>
                  <a:cubicBezTo>
                    <a:pt x="1503045" y="2214223"/>
                    <a:pt x="1525524" y="2210794"/>
                    <a:pt x="1547622" y="2212128"/>
                  </a:cubicBezTo>
                  <a:cubicBezTo>
                    <a:pt x="1629918" y="2217271"/>
                    <a:pt x="1698307" y="2202412"/>
                    <a:pt x="1766316" y="2141833"/>
                  </a:cubicBezTo>
                  <a:cubicBezTo>
                    <a:pt x="1875758" y="2044393"/>
                    <a:pt x="2005013" y="2063252"/>
                    <a:pt x="2112931" y="2175457"/>
                  </a:cubicBezTo>
                  <a:cubicBezTo>
                    <a:pt x="2137601" y="2201174"/>
                    <a:pt x="2161604" y="2209556"/>
                    <a:pt x="2195798" y="2207937"/>
                  </a:cubicBezTo>
                  <a:cubicBezTo>
                    <a:pt x="2276666" y="2204222"/>
                    <a:pt x="2357628" y="2203079"/>
                    <a:pt x="2438591" y="2203460"/>
                  </a:cubicBezTo>
                  <a:cubicBezTo>
                    <a:pt x="2466404" y="2203556"/>
                    <a:pt x="2480882" y="2195554"/>
                    <a:pt x="2490978" y="2168694"/>
                  </a:cubicBezTo>
                  <a:cubicBezTo>
                    <a:pt x="2519839" y="2091637"/>
                    <a:pt x="2551462" y="2015627"/>
                    <a:pt x="2583275" y="1939713"/>
                  </a:cubicBezTo>
                  <a:cubicBezTo>
                    <a:pt x="2588324" y="1927711"/>
                    <a:pt x="2599754" y="1918472"/>
                    <a:pt x="2608326" y="1907995"/>
                  </a:cubicBezTo>
                  <a:cubicBezTo>
                    <a:pt x="2617756" y="1919139"/>
                    <a:pt x="2631377" y="1928664"/>
                    <a:pt x="2636044" y="1941523"/>
                  </a:cubicBezTo>
                  <a:cubicBezTo>
                    <a:pt x="2661285" y="2011436"/>
                    <a:pt x="2685764" y="2081731"/>
                    <a:pt x="2707386" y="2152882"/>
                  </a:cubicBezTo>
                  <a:cubicBezTo>
                    <a:pt x="2716625" y="2183172"/>
                    <a:pt x="2732151" y="2196507"/>
                    <a:pt x="2763584" y="2198602"/>
                  </a:cubicBezTo>
                  <a:cubicBezTo>
                    <a:pt x="2787301" y="2200127"/>
                    <a:pt x="2810447" y="2208604"/>
                    <a:pt x="2835593" y="2214414"/>
                  </a:cubicBezTo>
                  <a:cubicBezTo>
                    <a:pt x="2846261" y="2057251"/>
                    <a:pt x="2857214" y="1896279"/>
                    <a:pt x="2868263" y="1735306"/>
                  </a:cubicBezTo>
                  <a:cubicBezTo>
                    <a:pt x="2891695" y="1393930"/>
                    <a:pt x="2915317" y="1052554"/>
                    <a:pt x="2938844" y="711083"/>
                  </a:cubicBezTo>
                  <a:cubicBezTo>
                    <a:pt x="2944082" y="635169"/>
                    <a:pt x="2948178" y="559255"/>
                    <a:pt x="2955131" y="483531"/>
                  </a:cubicBezTo>
                  <a:cubicBezTo>
                    <a:pt x="2956465" y="469053"/>
                    <a:pt x="2968467" y="455432"/>
                    <a:pt x="2975610" y="441430"/>
                  </a:cubicBezTo>
                  <a:cubicBezTo>
                    <a:pt x="2983325" y="454956"/>
                    <a:pt x="2996851" y="468196"/>
                    <a:pt x="2997708" y="482197"/>
                  </a:cubicBezTo>
                  <a:cubicBezTo>
                    <a:pt x="3009138" y="652981"/>
                    <a:pt x="3018282" y="823859"/>
                    <a:pt x="3028760" y="994642"/>
                  </a:cubicBezTo>
                  <a:cubicBezTo>
                    <a:pt x="3049715" y="1337828"/>
                    <a:pt x="3071241" y="1681014"/>
                    <a:pt x="3092292" y="2024104"/>
                  </a:cubicBezTo>
                  <a:cubicBezTo>
                    <a:pt x="3108579" y="2289757"/>
                    <a:pt x="3124676" y="2555504"/>
                    <a:pt x="3140964" y="2821156"/>
                  </a:cubicBezTo>
                  <a:cubicBezTo>
                    <a:pt x="3141917" y="2836777"/>
                    <a:pt x="3144298" y="2852208"/>
                    <a:pt x="3150108" y="2867639"/>
                  </a:cubicBezTo>
                  <a:cubicBezTo>
                    <a:pt x="3164110" y="2710190"/>
                    <a:pt x="3178112" y="2552742"/>
                    <a:pt x="3192209" y="2395294"/>
                  </a:cubicBezTo>
                  <a:cubicBezTo>
                    <a:pt x="3196876" y="2343287"/>
                    <a:pt x="3202781" y="2291281"/>
                    <a:pt x="3206401" y="2239179"/>
                  </a:cubicBezTo>
                  <a:cubicBezTo>
                    <a:pt x="3208306" y="2210794"/>
                    <a:pt x="3220974" y="2200793"/>
                    <a:pt x="3248978" y="2202412"/>
                  </a:cubicBezTo>
                  <a:cubicBezTo>
                    <a:pt x="3317081" y="2206508"/>
                    <a:pt x="3385376" y="2207365"/>
                    <a:pt x="3453479" y="2212414"/>
                  </a:cubicBezTo>
                  <a:cubicBezTo>
                    <a:pt x="3486245" y="2214795"/>
                    <a:pt x="3512439" y="2209080"/>
                    <a:pt x="3531680" y="2180886"/>
                  </a:cubicBezTo>
                  <a:cubicBezTo>
                    <a:pt x="3536061" y="2174409"/>
                    <a:pt x="3542538" y="2169361"/>
                    <a:pt x="3548348" y="2164027"/>
                  </a:cubicBezTo>
                  <a:cubicBezTo>
                    <a:pt x="3662077" y="2058775"/>
                    <a:pt x="3788474" y="2057156"/>
                    <a:pt x="3898487" y="2165932"/>
                  </a:cubicBezTo>
                  <a:cubicBezTo>
                    <a:pt x="3932492" y="2199555"/>
                    <a:pt x="3965543" y="2209461"/>
                    <a:pt x="4011168" y="2208794"/>
                  </a:cubicBezTo>
                  <a:cubicBezTo>
                    <a:pt x="4191953" y="2206413"/>
                    <a:pt x="4372737" y="2207842"/>
                    <a:pt x="4560285" y="2207842"/>
                  </a:cubicBezTo>
                  <a:cubicBezTo>
                    <a:pt x="4535901" y="2111258"/>
                    <a:pt x="4575144" y="2037535"/>
                    <a:pt x="4611910" y="1962097"/>
                  </a:cubicBezTo>
                  <a:cubicBezTo>
                    <a:pt x="4654868" y="1874086"/>
                    <a:pt x="4692968" y="1783789"/>
                    <a:pt x="4735259" y="1695492"/>
                  </a:cubicBezTo>
                  <a:cubicBezTo>
                    <a:pt x="4743450" y="1678347"/>
                    <a:pt x="4758786" y="1659678"/>
                    <a:pt x="4775549" y="1652248"/>
                  </a:cubicBezTo>
                  <a:cubicBezTo>
                    <a:pt x="4908423" y="1593098"/>
                    <a:pt x="4986528" y="1494800"/>
                    <a:pt x="5020913" y="1352116"/>
                  </a:cubicBezTo>
                  <a:cubicBezTo>
                    <a:pt x="5037011" y="1285536"/>
                    <a:pt x="5078063" y="1223338"/>
                    <a:pt x="5115687" y="1164092"/>
                  </a:cubicBezTo>
                  <a:cubicBezTo>
                    <a:pt x="5135880" y="1132374"/>
                    <a:pt x="5143595" y="1105323"/>
                    <a:pt x="5121212" y="1078462"/>
                  </a:cubicBezTo>
                  <a:cubicBezTo>
                    <a:pt x="5076920" y="1025313"/>
                    <a:pt x="5029200" y="975021"/>
                    <a:pt x="4981575" y="924729"/>
                  </a:cubicBezTo>
                  <a:cubicBezTo>
                    <a:pt x="4926521" y="866436"/>
                    <a:pt x="4865370" y="813286"/>
                    <a:pt x="4815364" y="750993"/>
                  </a:cubicBezTo>
                  <a:cubicBezTo>
                    <a:pt x="4740021" y="657172"/>
                    <a:pt x="4734497" y="544300"/>
                    <a:pt x="4747546" y="429905"/>
                  </a:cubicBezTo>
                  <a:cubicBezTo>
                    <a:pt x="4752594" y="385900"/>
                    <a:pt x="4757928" y="341704"/>
                    <a:pt x="4767263" y="298460"/>
                  </a:cubicBezTo>
                  <a:cubicBezTo>
                    <a:pt x="4775645" y="259693"/>
                    <a:pt x="4762595" y="232166"/>
                    <a:pt x="4737164" y="204258"/>
                  </a:cubicBezTo>
                  <a:cubicBezTo>
                    <a:pt x="4712970" y="177683"/>
                    <a:pt x="4687634" y="148632"/>
                    <a:pt x="4674870" y="116056"/>
                  </a:cubicBezTo>
                  <a:cubicBezTo>
                    <a:pt x="4663917" y="87958"/>
                    <a:pt x="4657535" y="44143"/>
                    <a:pt x="4672203" y="23950"/>
                  </a:cubicBezTo>
                  <a:cubicBezTo>
                    <a:pt x="4686300" y="4614"/>
                    <a:pt x="4731544" y="-3197"/>
                    <a:pt x="4760500" y="1185"/>
                  </a:cubicBezTo>
                  <a:cubicBezTo>
                    <a:pt x="4925568" y="26331"/>
                    <a:pt x="5019866" y="165110"/>
                    <a:pt x="4986719" y="330083"/>
                  </a:cubicBezTo>
                  <a:cubicBezTo>
                    <a:pt x="4974622" y="390472"/>
                    <a:pt x="4955953" y="449431"/>
                    <a:pt x="4942618" y="509629"/>
                  </a:cubicBezTo>
                  <a:cubicBezTo>
                    <a:pt x="4923187" y="597164"/>
                    <a:pt x="4956048" y="664792"/>
                    <a:pt x="5027772" y="714893"/>
                  </a:cubicBezTo>
                  <a:cubicBezTo>
                    <a:pt x="5048441" y="729371"/>
                    <a:pt x="5071872" y="739849"/>
                    <a:pt x="5093494" y="752993"/>
                  </a:cubicBezTo>
                  <a:cubicBezTo>
                    <a:pt x="5183981" y="807762"/>
                    <a:pt x="5276565" y="859387"/>
                    <a:pt x="5363718" y="919109"/>
                  </a:cubicBezTo>
                  <a:cubicBezTo>
                    <a:pt x="5428203" y="963210"/>
                    <a:pt x="5494973" y="988356"/>
                    <a:pt x="5572411" y="983879"/>
                  </a:cubicBezTo>
                  <a:cubicBezTo>
                    <a:pt x="5665851" y="978545"/>
                    <a:pt x="5759196" y="970735"/>
                    <a:pt x="5852732" y="966829"/>
                  </a:cubicBezTo>
                  <a:cubicBezTo>
                    <a:pt x="6012847" y="960162"/>
                    <a:pt x="6169247" y="988927"/>
                    <a:pt x="6322981" y="1028170"/>
                  </a:cubicBezTo>
                  <a:cubicBezTo>
                    <a:pt x="6408611" y="1049983"/>
                    <a:pt x="6492335" y="1049792"/>
                    <a:pt x="6577299" y="1037124"/>
                  </a:cubicBezTo>
                  <a:cubicBezTo>
                    <a:pt x="6635496" y="1028456"/>
                    <a:pt x="6690360" y="1032838"/>
                    <a:pt x="6744843" y="1055888"/>
                  </a:cubicBezTo>
                  <a:cubicBezTo>
                    <a:pt x="6816471" y="1086082"/>
                    <a:pt x="6891147" y="1093798"/>
                    <a:pt x="6968585" y="1083034"/>
                  </a:cubicBezTo>
                  <a:cubicBezTo>
                    <a:pt x="7035927" y="1073605"/>
                    <a:pt x="7104888" y="1073033"/>
                    <a:pt x="7171373" y="1059889"/>
                  </a:cubicBezTo>
                  <a:cubicBezTo>
                    <a:pt x="7211854" y="1051888"/>
                    <a:pt x="7253574" y="1033600"/>
                    <a:pt x="7286625" y="1009025"/>
                  </a:cubicBezTo>
                  <a:cubicBezTo>
                    <a:pt x="7343966" y="966448"/>
                    <a:pt x="7349109" y="964734"/>
                    <a:pt x="7372541" y="1027218"/>
                  </a:cubicBezTo>
                  <a:cubicBezTo>
                    <a:pt x="7388733" y="1024932"/>
                    <a:pt x="7404069" y="1022836"/>
                    <a:pt x="7419308" y="1020741"/>
                  </a:cubicBezTo>
                  <a:cubicBezTo>
                    <a:pt x="7420070" y="1037219"/>
                    <a:pt x="7427786" y="1058174"/>
                    <a:pt x="7420451" y="1069509"/>
                  </a:cubicBezTo>
                  <a:cubicBezTo>
                    <a:pt x="7387400" y="1121039"/>
                    <a:pt x="7414546" y="1151138"/>
                    <a:pt x="7448455" y="1188000"/>
                  </a:cubicBezTo>
                  <a:cubicBezTo>
                    <a:pt x="7474839" y="1216670"/>
                    <a:pt x="7489794" y="1256675"/>
                    <a:pt x="7506082" y="1293346"/>
                  </a:cubicBezTo>
                  <a:cubicBezTo>
                    <a:pt x="7514178" y="1311539"/>
                    <a:pt x="7515130" y="1333351"/>
                    <a:pt x="7517321" y="1353830"/>
                  </a:cubicBezTo>
                  <a:cubicBezTo>
                    <a:pt x="7520559" y="1383834"/>
                    <a:pt x="7535513" y="1425839"/>
                    <a:pt x="7521512" y="1441841"/>
                  </a:cubicBezTo>
                  <a:cubicBezTo>
                    <a:pt x="7492842" y="1474607"/>
                    <a:pt x="7451027" y="1505563"/>
                    <a:pt x="7409593" y="1515184"/>
                  </a:cubicBezTo>
                  <a:cubicBezTo>
                    <a:pt x="7353967" y="1528042"/>
                    <a:pt x="7293483" y="1520137"/>
                    <a:pt x="7235095" y="1520518"/>
                  </a:cubicBezTo>
                  <a:cubicBezTo>
                    <a:pt x="7220998" y="1520613"/>
                    <a:pt x="7206616" y="1516327"/>
                    <a:pt x="7192709" y="1517470"/>
                  </a:cubicBezTo>
                  <a:cubicBezTo>
                    <a:pt x="7136130" y="1521946"/>
                    <a:pt x="7127558" y="1535281"/>
                    <a:pt x="7138607" y="1589955"/>
                  </a:cubicBezTo>
                  <a:cubicBezTo>
                    <a:pt x="7148894" y="1640914"/>
                    <a:pt x="7148799" y="1695587"/>
                    <a:pt x="7167753" y="1742926"/>
                  </a:cubicBezTo>
                  <a:cubicBezTo>
                    <a:pt x="7189661" y="1797505"/>
                    <a:pt x="7219950" y="1852750"/>
                    <a:pt x="7259765" y="1895326"/>
                  </a:cubicBezTo>
                  <a:cubicBezTo>
                    <a:pt x="7341870" y="1983147"/>
                    <a:pt x="7430738" y="2065252"/>
                    <a:pt x="7521417" y="2144405"/>
                  </a:cubicBezTo>
                  <a:cubicBezTo>
                    <a:pt x="7546277" y="2166122"/>
                    <a:pt x="7587425" y="2178600"/>
                    <a:pt x="7621429" y="2179171"/>
                  </a:cubicBezTo>
                  <a:cubicBezTo>
                    <a:pt x="7832503" y="2182696"/>
                    <a:pt x="8043672" y="2181172"/>
                    <a:pt x="8254746" y="2182791"/>
                  </a:cubicBezTo>
                  <a:cubicBezTo>
                    <a:pt x="8283226" y="2182981"/>
                    <a:pt x="8297037" y="2174219"/>
                    <a:pt x="8305515" y="2146882"/>
                  </a:cubicBezTo>
                  <a:cubicBezTo>
                    <a:pt x="8329899" y="2068300"/>
                    <a:pt x="8356283" y="1990291"/>
                    <a:pt x="8383334" y="1912662"/>
                  </a:cubicBezTo>
                  <a:cubicBezTo>
                    <a:pt x="8388001" y="1899232"/>
                    <a:pt x="8400002" y="1888278"/>
                    <a:pt x="8408575" y="1876181"/>
                  </a:cubicBezTo>
                  <a:cubicBezTo>
                    <a:pt x="8418290" y="1888945"/>
                    <a:pt x="8432101" y="1900375"/>
                    <a:pt x="8436959" y="1914757"/>
                  </a:cubicBezTo>
                  <a:cubicBezTo>
                    <a:pt x="8461248" y="1986671"/>
                    <a:pt x="8485441" y="2058775"/>
                    <a:pt x="8504873" y="2132118"/>
                  </a:cubicBezTo>
                  <a:cubicBezTo>
                    <a:pt x="8515159" y="2170980"/>
                    <a:pt x="8532114" y="2187268"/>
                    <a:pt x="8573357" y="2183362"/>
                  </a:cubicBezTo>
                  <a:cubicBezTo>
                    <a:pt x="8594503" y="2181362"/>
                    <a:pt x="8616791" y="2191554"/>
                    <a:pt x="8644223" y="2197460"/>
                  </a:cubicBezTo>
                  <a:cubicBezTo>
                    <a:pt x="8648891" y="2119736"/>
                    <a:pt x="8654034" y="2033344"/>
                    <a:pt x="8659082" y="1946952"/>
                  </a:cubicBezTo>
                  <a:cubicBezTo>
                    <a:pt x="8680323" y="1586335"/>
                    <a:pt x="8701659" y="1225719"/>
                    <a:pt x="8722709" y="865102"/>
                  </a:cubicBezTo>
                  <a:cubicBezTo>
                    <a:pt x="8731377" y="716417"/>
                    <a:pt x="8738521" y="567637"/>
                    <a:pt x="8748332" y="419047"/>
                  </a:cubicBezTo>
                  <a:cubicBezTo>
                    <a:pt x="8749570" y="399901"/>
                    <a:pt x="8762619" y="381518"/>
                    <a:pt x="8770144" y="362849"/>
                  </a:cubicBezTo>
                  <a:cubicBezTo>
                    <a:pt x="8777478" y="381423"/>
                    <a:pt x="8790051" y="399711"/>
                    <a:pt x="8791289" y="418761"/>
                  </a:cubicBezTo>
                  <a:cubicBezTo>
                    <a:pt x="8823007" y="907298"/>
                    <a:pt x="8853773" y="1395931"/>
                    <a:pt x="8884348" y="1884563"/>
                  </a:cubicBezTo>
                  <a:cubicBezTo>
                    <a:pt x="8903684" y="2192887"/>
                    <a:pt x="8922544" y="2501307"/>
                    <a:pt x="8941784" y="2809631"/>
                  </a:cubicBezTo>
                  <a:cubicBezTo>
                    <a:pt x="8942547" y="2821918"/>
                    <a:pt x="8944546" y="2834110"/>
                    <a:pt x="8951023" y="2846302"/>
                  </a:cubicBezTo>
                  <a:cubicBezTo>
                    <a:pt x="8967978" y="2670090"/>
                    <a:pt x="8984932" y="2493877"/>
                    <a:pt x="9002078" y="2317570"/>
                  </a:cubicBezTo>
                  <a:cubicBezTo>
                    <a:pt x="9004364" y="2293948"/>
                    <a:pt x="9010745" y="2270135"/>
                    <a:pt x="9009222" y="2246799"/>
                  </a:cubicBezTo>
                  <a:cubicBezTo>
                    <a:pt x="9005887" y="2195173"/>
                    <a:pt x="9027414" y="2174885"/>
                    <a:pt x="9078468" y="2180886"/>
                  </a:cubicBezTo>
                  <a:cubicBezTo>
                    <a:pt x="9098756" y="2183267"/>
                    <a:pt x="9119711" y="2179457"/>
                    <a:pt x="9140285" y="2180124"/>
                  </a:cubicBezTo>
                  <a:cubicBezTo>
                    <a:pt x="9215819" y="2182505"/>
                    <a:pt x="9278779" y="2168789"/>
                    <a:pt x="9341168" y="2112306"/>
                  </a:cubicBezTo>
                  <a:cubicBezTo>
                    <a:pt x="9450990" y="2012865"/>
                    <a:pt x="9582150" y="2030105"/>
                    <a:pt x="9691878" y="2143167"/>
                  </a:cubicBezTo>
                  <a:cubicBezTo>
                    <a:pt x="9715024" y="2167075"/>
                    <a:pt x="9737217" y="2176790"/>
                    <a:pt x="9770078" y="2175552"/>
                  </a:cubicBezTo>
                  <a:cubicBezTo>
                    <a:pt x="9852565" y="2172504"/>
                    <a:pt x="9935147" y="2171932"/>
                    <a:pt x="10017633" y="2172980"/>
                  </a:cubicBezTo>
                  <a:cubicBezTo>
                    <a:pt x="10046208" y="2173361"/>
                    <a:pt x="10059448" y="2162979"/>
                    <a:pt x="10069449" y="2136785"/>
                  </a:cubicBezTo>
                  <a:cubicBezTo>
                    <a:pt x="10098595" y="2059918"/>
                    <a:pt x="10130219" y="1983909"/>
                    <a:pt x="10162032" y="1907995"/>
                  </a:cubicBezTo>
                  <a:cubicBezTo>
                    <a:pt x="10167080" y="1895993"/>
                    <a:pt x="10178319" y="1886563"/>
                    <a:pt x="10186606" y="1875991"/>
                  </a:cubicBezTo>
                  <a:cubicBezTo>
                    <a:pt x="10195942" y="1887040"/>
                    <a:pt x="10209371" y="1896660"/>
                    <a:pt x="10214038" y="1909519"/>
                  </a:cubicBezTo>
                  <a:cubicBezTo>
                    <a:pt x="10238994" y="1977908"/>
                    <a:pt x="10263759" y="2046488"/>
                    <a:pt x="10284428" y="2116211"/>
                  </a:cubicBezTo>
                  <a:cubicBezTo>
                    <a:pt x="10294430" y="2149930"/>
                    <a:pt x="10309193" y="2166598"/>
                    <a:pt x="10346245" y="2166694"/>
                  </a:cubicBezTo>
                  <a:cubicBezTo>
                    <a:pt x="10367486" y="2166789"/>
                    <a:pt x="10388727" y="2178314"/>
                    <a:pt x="10413015" y="2185553"/>
                  </a:cubicBezTo>
                  <a:cubicBezTo>
                    <a:pt x="10421684" y="2065633"/>
                    <a:pt x="10430923" y="1939522"/>
                    <a:pt x="10439686" y="1813411"/>
                  </a:cubicBezTo>
                  <a:cubicBezTo>
                    <a:pt x="10464451" y="1456224"/>
                    <a:pt x="10489025" y="1099036"/>
                    <a:pt x="10513695" y="741754"/>
                  </a:cubicBezTo>
                  <a:cubicBezTo>
                    <a:pt x="10520458" y="643741"/>
                    <a:pt x="10526745" y="545729"/>
                    <a:pt x="10534841" y="447812"/>
                  </a:cubicBezTo>
                  <a:cubicBezTo>
                    <a:pt x="10535984" y="434287"/>
                    <a:pt x="10546175" y="421618"/>
                    <a:pt x="10552176" y="408474"/>
                  </a:cubicBezTo>
                  <a:cubicBezTo>
                    <a:pt x="10559796" y="421714"/>
                    <a:pt x="10573227" y="434477"/>
                    <a:pt x="10574179" y="448098"/>
                  </a:cubicBezTo>
                  <a:cubicBezTo>
                    <a:pt x="10587133" y="634597"/>
                    <a:pt x="10598467" y="821192"/>
                    <a:pt x="10609993" y="1007882"/>
                  </a:cubicBezTo>
                  <a:cubicBezTo>
                    <a:pt x="10631424" y="1354211"/>
                    <a:pt x="10652855" y="1700540"/>
                    <a:pt x="10673905" y="2046869"/>
                  </a:cubicBezTo>
                  <a:cubicBezTo>
                    <a:pt x="10688479" y="2287280"/>
                    <a:pt x="10702290" y="2527691"/>
                    <a:pt x="10716482" y="2768102"/>
                  </a:cubicBezTo>
                  <a:cubicBezTo>
                    <a:pt x="10717435" y="2784390"/>
                    <a:pt x="10718768" y="2800678"/>
                    <a:pt x="10730103" y="2816870"/>
                  </a:cubicBezTo>
                  <a:cubicBezTo>
                    <a:pt x="10738199" y="2726478"/>
                    <a:pt x="10746390" y="2636086"/>
                    <a:pt x="10754392" y="2545693"/>
                  </a:cubicBezTo>
                  <a:cubicBezTo>
                    <a:pt x="10764298" y="2433679"/>
                    <a:pt x="10774775" y="2321665"/>
                    <a:pt x="10783443" y="2209556"/>
                  </a:cubicBezTo>
                  <a:cubicBezTo>
                    <a:pt x="10785919" y="2177743"/>
                    <a:pt x="10801064" y="2170408"/>
                    <a:pt x="10830020" y="2172028"/>
                  </a:cubicBezTo>
                  <a:cubicBezTo>
                    <a:pt x="10898124" y="2176028"/>
                    <a:pt x="10966418" y="2180219"/>
                    <a:pt x="11034522" y="2178981"/>
                  </a:cubicBezTo>
                  <a:cubicBezTo>
                    <a:pt x="11058048" y="2178505"/>
                    <a:pt x="11082051" y="2163741"/>
                    <a:pt x="11104530" y="2152692"/>
                  </a:cubicBezTo>
                  <a:cubicBezTo>
                    <a:pt x="11115389" y="2147358"/>
                    <a:pt x="11122628" y="2135166"/>
                    <a:pt x="11132153" y="2126784"/>
                  </a:cubicBezTo>
                  <a:cubicBezTo>
                    <a:pt x="11245882" y="2026390"/>
                    <a:pt x="11366849" y="2026295"/>
                    <a:pt x="11474958" y="2132499"/>
                  </a:cubicBezTo>
                  <a:cubicBezTo>
                    <a:pt x="11508772" y="2165741"/>
                    <a:pt x="11541728" y="2176504"/>
                    <a:pt x="11587448" y="2175933"/>
                  </a:cubicBezTo>
                  <a:cubicBezTo>
                    <a:pt x="11788998" y="2173171"/>
                    <a:pt x="11990546" y="2174028"/>
                    <a:pt x="12192000" y="2173552"/>
                  </a:cubicBezTo>
                  <a:cubicBezTo>
                    <a:pt x="12192095" y="2182505"/>
                    <a:pt x="12192095" y="2192030"/>
                    <a:pt x="12192095" y="2201555"/>
                  </a:cubicBezTo>
                  <a:close/>
                </a:path>
              </a:pathLst>
            </a:custGeom>
            <a:grpFill/>
            <a:ln w="9525" cap="flat">
              <a:noFill/>
              <a:prstDash val="solid"/>
              <a:miter/>
            </a:ln>
          </p:spPr>
          <p:txBody>
            <a:bodyPr rtlCol="0" anchor="ctr"/>
            <a:lstStyle/>
            <a:p>
              <a:endParaRPr lang="en-US"/>
            </a:p>
          </p:txBody>
        </p:sp>
        <p:sp>
          <p:nvSpPr>
            <p:cNvPr id="4" name="Freeform: Shape 25">
              <a:extLst>
                <a:ext uri="{FF2B5EF4-FFF2-40B4-BE49-F238E27FC236}">
                  <a16:creationId xmlns:a16="http://schemas.microsoft.com/office/drawing/2014/main" id="{73469AB0-B65A-2930-DBFA-ADD93975BB67}"/>
                </a:ext>
              </a:extLst>
            </p:cNvPr>
            <p:cNvSpPr/>
            <p:nvPr/>
          </p:nvSpPr>
          <p:spPr>
            <a:xfrm>
              <a:off x="6333429" y="3620432"/>
              <a:ext cx="1011488" cy="429812"/>
            </a:xfrm>
            <a:custGeom>
              <a:avLst/>
              <a:gdLst>
                <a:gd name="connsiteX0" fmla="*/ 508759 w 1011488"/>
                <a:gd name="connsiteY0" fmla="*/ 429788 h 429812"/>
                <a:gd name="connsiteX1" fmla="*/ 52225 w 1011488"/>
                <a:gd name="connsiteY1" fmla="*/ 429693 h 429812"/>
                <a:gd name="connsiteX2" fmla="*/ 7934 w 1011488"/>
                <a:gd name="connsiteY2" fmla="*/ 372162 h 429812"/>
                <a:gd name="connsiteX3" fmla="*/ 84515 w 1011488"/>
                <a:gd name="connsiteY3" fmla="*/ 158231 h 429812"/>
                <a:gd name="connsiteX4" fmla="*/ 312734 w 1011488"/>
                <a:gd name="connsiteY4" fmla="*/ 1640 h 429812"/>
                <a:gd name="connsiteX5" fmla="*/ 336261 w 1011488"/>
                <a:gd name="connsiteY5" fmla="*/ 1640 h 429812"/>
                <a:gd name="connsiteX6" fmla="*/ 685638 w 1011488"/>
                <a:gd name="connsiteY6" fmla="*/ 158612 h 429812"/>
                <a:gd name="connsiteX7" fmla="*/ 842324 w 1011488"/>
                <a:gd name="connsiteY7" fmla="*/ 271864 h 429812"/>
                <a:gd name="connsiteX8" fmla="*/ 984914 w 1011488"/>
                <a:gd name="connsiteY8" fmla="*/ 373496 h 429812"/>
                <a:gd name="connsiteX9" fmla="*/ 1011488 w 1011488"/>
                <a:gd name="connsiteY9" fmla="*/ 414453 h 429812"/>
                <a:gd name="connsiteX10" fmla="*/ 965292 w 1011488"/>
                <a:gd name="connsiteY10" fmla="*/ 427979 h 429812"/>
                <a:gd name="connsiteX11" fmla="*/ 508759 w 1011488"/>
                <a:gd name="connsiteY11" fmla="*/ 428645 h 429812"/>
                <a:gd name="connsiteX12" fmla="*/ 508759 w 1011488"/>
                <a:gd name="connsiteY12" fmla="*/ 429788 h 429812"/>
                <a:gd name="connsiteX13" fmla="*/ 927192 w 1011488"/>
                <a:gd name="connsiteY13" fmla="*/ 388545 h 429812"/>
                <a:gd name="connsiteX14" fmla="*/ 933478 w 1011488"/>
                <a:gd name="connsiteY14" fmla="*/ 376829 h 429812"/>
                <a:gd name="connsiteX15" fmla="*/ 840133 w 1011488"/>
                <a:gd name="connsiteY15" fmla="*/ 315869 h 429812"/>
                <a:gd name="connsiteX16" fmla="*/ 676113 w 1011488"/>
                <a:gd name="connsiteY16" fmla="*/ 204332 h 429812"/>
                <a:gd name="connsiteX17" fmla="*/ 419795 w 1011488"/>
                <a:gd name="connsiteY17" fmla="*/ 74125 h 429812"/>
                <a:gd name="connsiteX18" fmla="*/ 383505 w 1011488"/>
                <a:gd name="connsiteY18" fmla="*/ 63266 h 429812"/>
                <a:gd name="connsiteX19" fmla="*/ 148237 w 1011488"/>
                <a:gd name="connsiteY19" fmla="*/ 127846 h 429812"/>
                <a:gd name="connsiteX20" fmla="*/ 45177 w 1011488"/>
                <a:gd name="connsiteY20" fmla="*/ 388640 h 429812"/>
                <a:gd name="connsiteX21" fmla="*/ 927192 w 1011488"/>
                <a:gd name="connsiteY21" fmla="*/ 388545 h 42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11487" h="429812">
                  <a:moveTo>
                    <a:pt x="508759" y="429788"/>
                  </a:moveTo>
                  <a:cubicBezTo>
                    <a:pt x="356549" y="429788"/>
                    <a:pt x="204340" y="429884"/>
                    <a:pt x="52225" y="429693"/>
                  </a:cubicBezTo>
                  <a:cubicBezTo>
                    <a:pt x="-1686" y="429598"/>
                    <a:pt x="-8639" y="421787"/>
                    <a:pt x="7934" y="372162"/>
                  </a:cubicBezTo>
                  <a:cubicBezTo>
                    <a:pt x="31937" y="300344"/>
                    <a:pt x="55655" y="228239"/>
                    <a:pt x="84515" y="158231"/>
                  </a:cubicBezTo>
                  <a:cubicBezTo>
                    <a:pt x="125854" y="57837"/>
                    <a:pt x="214436" y="21452"/>
                    <a:pt x="312734" y="1640"/>
                  </a:cubicBezTo>
                  <a:cubicBezTo>
                    <a:pt x="320354" y="116"/>
                    <a:pt x="329594" y="-1123"/>
                    <a:pt x="336261" y="1640"/>
                  </a:cubicBezTo>
                  <a:cubicBezTo>
                    <a:pt x="453895" y="50598"/>
                    <a:pt x="590769" y="52503"/>
                    <a:pt x="685638" y="158612"/>
                  </a:cubicBezTo>
                  <a:cubicBezTo>
                    <a:pt x="727548" y="205570"/>
                    <a:pt x="789556" y="234621"/>
                    <a:pt x="842324" y="271864"/>
                  </a:cubicBezTo>
                  <a:cubicBezTo>
                    <a:pt x="890044" y="305487"/>
                    <a:pt x="938527" y="338158"/>
                    <a:pt x="984914" y="373496"/>
                  </a:cubicBezTo>
                  <a:cubicBezTo>
                    <a:pt x="997105" y="382830"/>
                    <a:pt x="1002821" y="400547"/>
                    <a:pt x="1011488" y="414453"/>
                  </a:cubicBezTo>
                  <a:cubicBezTo>
                    <a:pt x="996058" y="419216"/>
                    <a:pt x="980723" y="427883"/>
                    <a:pt x="965292" y="427979"/>
                  </a:cubicBezTo>
                  <a:cubicBezTo>
                    <a:pt x="813082" y="429026"/>
                    <a:pt x="660873" y="428645"/>
                    <a:pt x="508759" y="428645"/>
                  </a:cubicBezTo>
                  <a:cubicBezTo>
                    <a:pt x="508759" y="429122"/>
                    <a:pt x="508759" y="429407"/>
                    <a:pt x="508759" y="429788"/>
                  </a:cubicBezTo>
                  <a:close/>
                  <a:moveTo>
                    <a:pt x="927192" y="388545"/>
                  </a:moveTo>
                  <a:cubicBezTo>
                    <a:pt x="929287" y="384640"/>
                    <a:pt x="931383" y="380735"/>
                    <a:pt x="933478" y="376829"/>
                  </a:cubicBezTo>
                  <a:cubicBezTo>
                    <a:pt x="902331" y="356541"/>
                    <a:pt x="871090" y="336348"/>
                    <a:pt x="840133" y="315869"/>
                  </a:cubicBezTo>
                  <a:cubicBezTo>
                    <a:pt x="784984" y="279293"/>
                    <a:pt x="724881" y="248147"/>
                    <a:pt x="676113" y="204332"/>
                  </a:cubicBezTo>
                  <a:cubicBezTo>
                    <a:pt x="601246" y="136990"/>
                    <a:pt x="524379" y="80602"/>
                    <a:pt x="419795" y="74125"/>
                  </a:cubicBezTo>
                  <a:cubicBezTo>
                    <a:pt x="407508" y="73363"/>
                    <a:pt x="395316" y="67838"/>
                    <a:pt x="383505" y="63266"/>
                  </a:cubicBezTo>
                  <a:cubicBezTo>
                    <a:pt x="302542" y="31548"/>
                    <a:pt x="197958" y="57932"/>
                    <a:pt x="148237" y="127846"/>
                  </a:cubicBezTo>
                  <a:cubicBezTo>
                    <a:pt x="93373" y="204903"/>
                    <a:pt x="70704" y="295486"/>
                    <a:pt x="45177" y="388640"/>
                  </a:cubicBezTo>
                  <a:cubicBezTo>
                    <a:pt x="342548" y="388545"/>
                    <a:pt x="634870" y="388545"/>
                    <a:pt x="927192" y="388545"/>
                  </a:cubicBezTo>
                  <a:close/>
                </a:path>
              </a:pathLst>
            </a:custGeom>
            <a:grpFill/>
            <a:ln w="9525" cap="flat">
              <a:noFill/>
              <a:prstDash val="solid"/>
              <a:miter/>
            </a:ln>
          </p:spPr>
          <p:txBody>
            <a:bodyPr rtlCol="0" anchor="ctr"/>
            <a:lstStyle/>
            <a:p>
              <a:endParaRPr lang="en-US"/>
            </a:p>
          </p:txBody>
        </p:sp>
        <p:sp>
          <p:nvSpPr>
            <p:cNvPr id="5" name="Freeform: Shape 26">
              <a:extLst>
                <a:ext uri="{FF2B5EF4-FFF2-40B4-BE49-F238E27FC236}">
                  <a16:creationId xmlns:a16="http://schemas.microsoft.com/office/drawing/2014/main" id="{E7023003-EB5B-904C-67FA-ACB7F6B382FB}"/>
                </a:ext>
              </a:extLst>
            </p:cNvPr>
            <p:cNvSpPr/>
            <p:nvPr/>
          </p:nvSpPr>
          <p:spPr>
            <a:xfrm>
              <a:off x="5439821" y="3567912"/>
              <a:ext cx="856132" cy="482864"/>
            </a:xfrm>
            <a:custGeom>
              <a:avLst/>
              <a:gdLst>
                <a:gd name="connsiteX0" fmla="*/ 465870 w 856132"/>
                <a:gd name="connsiteY0" fmla="*/ 482308 h 482864"/>
                <a:gd name="connsiteX1" fmla="*/ 190121 w 856132"/>
                <a:gd name="connsiteY1" fmla="*/ 480974 h 482864"/>
                <a:gd name="connsiteX2" fmla="*/ 118874 w 856132"/>
                <a:gd name="connsiteY2" fmla="*/ 453256 h 482864"/>
                <a:gd name="connsiteX3" fmla="*/ 28863 w 856132"/>
                <a:gd name="connsiteY3" fmla="*/ 376009 h 482864"/>
                <a:gd name="connsiteX4" fmla="*/ 21719 w 856132"/>
                <a:gd name="connsiteY4" fmla="*/ 276758 h 482864"/>
                <a:gd name="connsiteX5" fmla="*/ 204313 w 856132"/>
                <a:gd name="connsiteY5" fmla="*/ 104451 h 482864"/>
                <a:gd name="connsiteX6" fmla="*/ 350236 w 856132"/>
                <a:gd name="connsiteY6" fmla="*/ 55683 h 482864"/>
                <a:gd name="connsiteX7" fmla="*/ 806960 w 856132"/>
                <a:gd name="connsiteY7" fmla="*/ 724 h 482864"/>
                <a:gd name="connsiteX8" fmla="*/ 855918 w 856132"/>
                <a:gd name="connsiteY8" fmla="*/ 40824 h 482864"/>
                <a:gd name="connsiteX9" fmla="*/ 832296 w 856132"/>
                <a:gd name="connsiteY9" fmla="*/ 241706 h 482864"/>
                <a:gd name="connsiteX10" fmla="*/ 792482 w 856132"/>
                <a:gd name="connsiteY10" fmla="*/ 449827 h 482864"/>
                <a:gd name="connsiteX11" fmla="*/ 751238 w 856132"/>
                <a:gd name="connsiteY11" fmla="*/ 481736 h 482864"/>
                <a:gd name="connsiteX12" fmla="*/ 465870 w 856132"/>
                <a:gd name="connsiteY12" fmla="*/ 481641 h 482864"/>
                <a:gd name="connsiteX13" fmla="*/ 465870 w 856132"/>
                <a:gd name="connsiteY13" fmla="*/ 482308 h 482864"/>
                <a:gd name="connsiteX14" fmla="*/ 813532 w 856132"/>
                <a:gd name="connsiteY14" fmla="*/ 36442 h 482864"/>
                <a:gd name="connsiteX15" fmla="*/ 422150 w 856132"/>
                <a:gd name="connsiteY15" fmla="*/ 85496 h 482864"/>
                <a:gd name="connsiteX16" fmla="*/ 117445 w 856132"/>
                <a:gd name="connsiteY16" fmla="*/ 233610 h 482864"/>
                <a:gd name="connsiteX17" fmla="*/ 100205 w 856132"/>
                <a:gd name="connsiteY17" fmla="*/ 249993 h 482864"/>
                <a:gd name="connsiteX18" fmla="*/ 104205 w 856132"/>
                <a:gd name="connsiteY18" fmla="*/ 391915 h 482864"/>
                <a:gd name="connsiteX19" fmla="*/ 257843 w 856132"/>
                <a:gd name="connsiteY19" fmla="*/ 444112 h 482864"/>
                <a:gd name="connsiteX20" fmla="*/ 595600 w 856132"/>
                <a:gd name="connsiteY20" fmla="*/ 442684 h 482864"/>
                <a:gd name="connsiteX21" fmla="*/ 751810 w 856132"/>
                <a:gd name="connsiteY21" fmla="*/ 442684 h 482864"/>
                <a:gd name="connsiteX22" fmla="*/ 813532 w 856132"/>
                <a:gd name="connsiteY22" fmla="*/ 36442 h 48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6132" h="482863">
                  <a:moveTo>
                    <a:pt x="465870" y="482308"/>
                  </a:moveTo>
                  <a:cubicBezTo>
                    <a:pt x="373953" y="482308"/>
                    <a:pt x="281942" y="484213"/>
                    <a:pt x="190121" y="480974"/>
                  </a:cubicBezTo>
                  <a:cubicBezTo>
                    <a:pt x="165832" y="480117"/>
                    <a:pt x="139352" y="467544"/>
                    <a:pt x="118874" y="453256"/>
                  </a:cubicBezTo>
                  <a:cubicBezTo>
                    <a:pt x="86584" y="430682"/>
                    <a:pt x="58199" y="402488"/>
                    <a:pt x="28863" y="376009"/>
                  </a:cubicBezTo>
                  <a:cubicBezTo>
                    <a:pt x="-4951" y="345529"/>
                    <a:pt x="-11238" y="310096"/>
                    <a:pt x="21719" y="276758"/>
                  </a:cubicBezTo>
                  <a:cubicBezTo>
                    <a:pt x="80583" y="217132"/>
                    <a:pt x="137447" y="153790"/>
                    <a:pt x="204313" y="104451"/>
                  </a:cubicBezTo>
                  <a:cubicBezTo>
                    <a:pt x="243747" y="75400"/>
                    <a:pt x="299754" y="62827"/>
                    <a:pt x="350236" y="55683"/>
                  </a:cubicBezTo>
                  <a:cubicBezTo>
                    <a:pt x="502064" y="34156"/>
                    <a:pt x="654750" y="19583"/>
                    <a:pt x="806960" y="724"/>
                  </a:cubicBezTo>
                  <a:cubicBezTo>
                    <a:pt x="840773" y="-3467"/>
                    <a:pt x="858299" y="10630"/>
                    <a:pt x="855918" y="40824"/>
                  </a:cubicBezTo>
                  <a:cubicBezTo>
                    <a:pt x="850679" y="107975"/>
                    <a:pt x="843059" y="175126"/>
                    <a:pt x="832296" y="241706"/>
                  </a:cubicBezTo>
                  <a:cubicBezTo>
                    <a:pt x="821057" y="311429"/>
                    <a:pt x="802769" y="380009"/>
                    <a:pt x="792482" y="449827"/>
                  </a:cubicBezTo>
                  <a:cubicBezTo>
                    <a:pt x="788100" y="479164"/>
                    <a:pt x="773908" y="481831"/>
                    <a:pt x="751238" y="481736"/>
                  </a:cubicBezTo>
                  <a:cubicBezTo>
                    <a:pt x="656084" y="481450"/>
                    <a:pt x="561024" y="481641"/>
                    <a:pt x="465870" y="481641"/>
                  </a:cubicBezTo>
                  <a:cubicBezTo>
                    <a:pt x="465870" y="481831"/>
                    <a:pt x="465870" y="482022"/>
                    <a:pt x="465870" y="482308"/>
                  </a:cubicBezTo>
                  <a:close/>
                  <a:moveTo>
                    <a:pt x="813532" y="36442"/>
                  </a:moveTo>
                  <a:cubicBezTo>
                    <a:pt x="681897" y="53778"/>
                    <a:pt x="552452" y="80257"/>
                    <a:pt x="422150" y="85496"/>
                  </a:cubicBezTo>
                  <a:cubicBezTo>
                    <a:pt x="294515" y="90640"/>
                    <a:pt x="197074" y="139122"/>
                    <a:pt x="117445" y="233610"/>
                  </a:cubicBezTo>
                  <a:cubicBezTo>
                    <a:pt x="112396" y="239611"/>
                    <a:pt x="105919" y="244468"/>
                    <a:pt x="100205" y="249993"/>
                  </a:cubicBezTo>
                  <a:cubicBezTo>
                    <a:pt x="23624" y="323907"/>
                    <a:pt x="27815" y="319430"/>
                    <a:pt x="104205" y="391915"/>
                  </a:cubicBezTo>
                  <a:cubicBezTo>
                    <a:pt x="150973" y="436302"/>
                    <a:pt x="198884" y="445541"/>
                    <a:pt x="257843" y="444112"/>
                  </a:cubicBezTo>
                  <a:cubicBezTo>
                    <a:pt x="370429" y="441350"/>
                    <a:pt x="483014" y="442874"/>
                    <a:pt x="595600" y="442684"/>
                  </a:cubicBezTo>
                  <a:cubicBezTo>
                    <a:pt x="645987" y="442588"/>
                    <a:pt x="696374" y="442684"/>
                    <a:pt x="751810" y="442684"/>
                  </a:cubicBezTo>
                  <a:cubicBezTo>
                    <a:pt x="743238" y="303047"/>
                    <a:pt x="841916" y="185413"/>
                    <a:pt x="813532" y="36442"/>
                  </a:cubicBezTo>
                  <a:close/>
                </a:path>
              </a:pathLst>
            </a:custGeom>
            <a:grpFill/>
            <a:ln w="9525" cap="flat">
              <a:noFill/>
              <a:prstDash val="solid"/>
              <a:miter/>
            </a:ln>
          </p:spPr>
          <p:txBody>
            <a:bodyPr rtlCol="0" anchor="ctr"/>
            <a:lstStyle/>
            <a:p>
              <a:endParaRPr lang="en-US"/>
            </a:p>
          </p:txBody>
        </p:sp>
        <p:sp>
          <p:nvSpPr>
            <p:cNvPr id="6" name="Freeform: Shape 27">
              <a:extLst>
                <a:ext uri="{FF2B5EF4-FFF2-40B4-BE49-F238E27FC236}">
                  <a16:creationId xmlns:a16="http://schemas.microsoft.com/office/drawing/2014/main" id="{08C02C31-6102-F01D-443E-68D8BABF29B4}"/>
                </a:ext>
              </a:extLst>
            </p:cNvPr>
            <p:cNvSpPr/>
            <p:nvPr/>
          </p:nvSpPr>
          <p:spPr>
            <a:xfrm>
              <a:off x="4688709" y="3585860"/>
              <a:ext cx="673675" cy="464745"/>
            </a:xfrm>
            <a:custGeom>
              <a:avLst/>
              <a:gdLst>
                <a:gd name="connsiteX0" fmla="*/ 335824 w 673675"/>
                <a:gd name="connsiteY0" fmla="*/ 464360 h 464745"/>
                <a:gd name="connsiteX1" fmla="*/ 40644 w 673675"/>
                <a:gd name="connsiteY1" fmla="*/ 464741 h 464745"/>
                <a:gd name="connsiteX2" fmla="*/ 6354 w 673675"/>
                <a:gd name="connsiteY2" fmla="*/ 419878 h 464745"/>
                <a:gd name="connsiteX3" fmla="*/ 130655 w 673675"/>
                <a:gd name="connsiteY3" fmla="*/ 182134 h 464745"/>
                <a:gd name="connsiteX4" fmla="*/ 263910 w 673675"/>
                <a:gd name="connsiteY4" fmla="*/ 97647 h 464745"/>
                <a:gd name="connsiteX5" fmla="*/ 551660 w 673675"/>
                <a:gd name="connsiteY5" fmla="*/ 3159 h 464745"/>
                <a:gd name="connsiteX6" fmla="*/ 594522 w 673675"/>
                <a:gd name="connsiteY6" fmla="*/ 30305 h 464745"/>
                <a:gd name="connsiteX7" fmla="*/ 573091 w 673675"/>
                <a:gd name="connsiteY7" fmla="*/ 194135 h 464745"/>
                <a:gd name="connsiteX8" fmla="*/ 581092 w 673675"/>
                <a:gd name="connsiteY8" fmla="*/ 329962 h 464745"/>
                <a:gd name="connsiteX9" fmla="*/ 659388 w 673675"/>
                <a:gd name="connsiteY9" fmla="*/ 419211 h 464745"/>
                <a:gd name="connsiteX10" fmla="*/ 673675 w 673675"/>
                <a:gd name="connsiteY10" fmla="*/ 451882 h 464745"/>
                <a:gd name="connsiteX11" fmla="*/ 640624 w 673675"/>
                <a:gd name="connsiteY11" fmla="*/ 463788 h 464745"/>
                <a:gd name="connsiteX12" fmla="*/ 335824 w 673675"/>
                <a:gd name="connsiteY12" fmla="*/ 464360 h 464745"/>
                <a:gd name="connsiteX13" fmla="*/ 568138 w 673675"/>
                <a:gd name="connsiteY13" fmla="*/ 49070 h 464745"/>
                <a:gd name="connsiteX14" fmla="*/ 406404 w 673675"/>
                <a:gd name="connsiteY14" fmla="*/ 99552 h 464745"/>
                <a:gd name="connsiteX15" fmla="*/ 255433 w 673675"/>
                <a:gd name="connsiteY15" fmla="*/ 141367 h 464745"/>
                <a:gd name="connsiteX16" fmla="*/ 53217 w 673675"/>
                <a:gd name="connsiteY16" fmla="*/ 420830 h 464745"/>
                <a:gd name="connsiteX17" fmla="*/ 604523 w 673675"/>
                <a:gd name="connsiteY17" fmla="*/ 420830 h 464745"/>
                <a:gd name="connsiteX18" fmla="*/ 558137 w 673675"/>
                <a:gd name="connsiteY18" fmla="*/ 364442 h 464745"/>
                <a:gd name="connsiteX19" fmla="*/ 542516 w 673675"/>
                <a:gd name="connsiteY19" fmla="*/ 163560 h 464745"/>
                <a:gd name="connsiteX20" fmla="*/ 568138 w 673675"/>
                <a:gd name="connsiteY20" fmla="*/ 49070 h 46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3675" h="464745">
                  <a:moveTo>
                    <a:pt x="335824" y="464360"/>
                  </a:moveTo>
                  <a:cubicBezTo>
                    <a:pt x="237430" y="464360"/>
                    <a:pt x="139037" y="463788"/>
                    <a:pt x="40644" y="464741"/>
                  </a:cubicBezTo>
                  <a:cubicBezTo>
                    <a:pt x="6640" y="465026"/>
                    <a:pt x="-10029" y="453406"/>
                    <a:pt x="6354" y="419878"/>
                  </a:cubicBezTo>
                  <a:cubicBezTo>
                    <a:pt x="45692" y="339392"/>
                    <a:pt x="79410" y="254429"/>
                    <a:pt x="130655" y="182134"/>
                  </a:cubicBezTo>
                  <a:cubicBezTo>
                    <a:pt x="158944" y="142224"/>
                    <a:pt x="215142" y="116411"/>
                    <a:pt x="263910" y="97647"/>
                  </a:cubicBezTo>
                  <a:cubicBezTo>
                    <a:pt x="358017" y="61357"/>
                    <a:pt x="456124" y="35639"/>
                    <a:pt x="551660" y="3159"/>
                  </a:cubicBezTo>
                  <a:cubicBezTo>
                    <a:pt x="581759" y="-7033"/>
                    <a:pt x="588998" y="8874"/>
                    <a:pt x="594522" y="30305"/>
                  </a:cubicBezTo>
                  <a:cubicBezTo>
                    <a:pt x="609381" y="87551"/>
                    <a:pt x="607572" y="141748"/>
                    <a:pt x="573091" y="194135"/>
                  </a:cubicBezTo>
                  <a:cubicBezTo>
                    <a:pt x="527276" y="263668"/>
                    <a:pt x="528514" y="265287"/>
                    <a:pt x="581092" y="329962"/>
                  </a:cubicBezTo>
                  <a:cubicBezTo>
                    <a:pt x="606048" y="360632"/>
                    <a:pt x="634147" y="388826"/>
                    <a:pt x="659388" y="419211"/>
                  </a:cubicBezTo>
                  <a:cubicBezTo>
                    <a:pt x="666722" y="427974"/>
                    <a:pt x="669008" y="440928"/>
                    <a:pt x="673675" y="451882"/>
                  </a:cubicBezTo>
                  <a:cubicBezTo>
                    <a:pt x="662626" y="456073"/>
                    <a:pt x="651672" y="463693"/>
                    <a:pt x="640624" y="463788"/>
                  </a:cubicBezTo>
                  <a:cubicBezTo>
                    <a:pt x="538992" y="464741"/>
                    <a:pt x="437360" y="464360"/>
                    <a:pt x="335824" y="464360"/>
                  </a:cubicBezTo>
                  <a:close/>
                  <a:moveTo>
                    <a:pt x="568138" y="49070"/>
                  </a:moveTo>
                  <a:cubicBezTo>
                    <a:pt x="505178" y="68786"/>
                    <a:pt x="456029" y="85074"/>
                    <a:pt x="406404" y="99552"/>
                  </a:cubicBezTo>
                  <a:cubicBezTo>
                    <a:pt x="356302" y="114221"/>
                    <a:pt x="304677" y="124317"/>
                    <a:pt x="255433" y="141367"/>
                  </a:cubicBezTo>
                  <a:cubicBezTo>
                    <a:pt x="161802" y="173752"/>
                    <a:pt x="55788" y="323771"/>
                    <a:pt x="53217" y="420830"/>
                  </a:cubicBezTo>
                  <a:cubicBezTo>
                    <a:pt x="235240" y="420830"/>
                    <a:pt x="417358" y="420830"/>
                    <a:pt x="604523" y="420830"/>
                  </a:cubicBezTo>
                  <a:cubicBezTo>
                    <a:pt x="586140" y="398542"/>
                    <a:pt x="571853" y="381683"/>
                    <a:pt x="558137" y="364442"/>
                  </a:cubicBezTo>
                  <a:cubicBezTo>
                    <a:pt x="483175" y="270050"/>
                    <a:pt x="485461" y="270050"/>
                    <a:pt x="542516" y="163560"/>
                  </a:cubicBezTo>
                  <a:cubicBezTo>
                    <a:pt x="559470" y="131937"/>
                    <a:pt x="559280" y="91170"/>
                    <a:pt x="568138" y="49070"/>
                  </a:cubicBezTo>
                  <a:close/>
                </a:path>
              </a:pathLst>
            </a:custGeom>
            <a:grpFill/>
            <a:ln w="9525" cap="flat">
              <a:noFill/>
              <a:prstDash val="solid"/>
              <a:miter/>
            </a:ln>
          </p:spPr>
          <p:txBody>
            <a:bodyPr rtlCol="0" anchor="ctr"/>
            <a:lstStyle/>
            <a:p>
              <a:endParaRPr lang="en-US"/>
            </a:p>
          </p:txBody>
        </p:sp>
      </p:grpSp>
      <p:grpSp>
        <p:nvGrpSpPr>
          <p:cNvPr id="7" name="Group 8">
            <a:extLst>
              <a:ext uri="{FF2B5EF4-FFF2-40B4-BE49-F238E27FC236}">
                <a16:creationId xmlns:a16="http://schemas.microsoft.com/office/drawing/2014/main" id="{A298FFE1-8959-F98D-2836-B956B36ACDED}"/>
              </a:ext>
            </a:extLst>
          </p:cNvPr>
          <p:cNvGrpSpPr/>
          <p:nvPr/>
        </p:nvGrpSpPr>
        <p:grpSpPr>
          <a:xfrm>
            <a:off x="1478934" y="5123970"/>
            <a:ext cx="2408671" cy="906907"/>
            <a:chOff x="618948" y="4957900"/>
            <a:chExt cx="1720804" cy="906907"/>
          </a:xfrm>
        </p:grpSpPr>
        <p:sp>
          <p:nvSpPr>
            <p:cNvPr id="8" name="TextBox 9">
              <a:extLst>
                <a:ext uri="{FF2B5EF4-FFF2-40B4-BE49-F238E27FC236}">
                  <a16:creationId xmlns:a16="http://schemas.microsoft.com/office/drawing/2014/main" id="{F5CB0FAB-44EE-61E0-6F1C-A638B0363512}"/>
                </a:ext>
              </a:extLst>
            </p:cNvPr>
            <p:cNvSpPr txBox="1"/>
            <p:nvPr/>
          </p:nvSpPr>
          <p:spPr>
            <a:xfrm>
              <a:off x="618948" y="4957900"/>
              <a:ext cx="1720804" cy="276999"/>
            </a:xfrm>
            <a:prstGeom prst="rect">
              <a:avLst/>
            </a:prstGeom>
            <a:noFill/>
          </p:spPr>
          <p:txBody>
            <a:bodyPr wrap="square" rtlCol="0" anchor="ctr">
              <a:spAutoFit/>
            </a:bodyPr>
            <a:lstStyle/>
            <a:p>
              <a:r>
                <a:rPr lang="en-US" altLang="ko-KR" sz="1200" b="1">
                  <a:solidFill>
                    <a:srgbClr val="03C9CA"/>
                  </a:solidFill>
                  <a:cs typeface="Arial" panose="020B0604020202020204" pitchFamily="34" charset="0"/>
                </a:rPr>
                <a:t>Content  Here</a:t>
              </a:r>
              <a:endParaRPr lang="ko-KR" altLang="en-US" sz="1200" b="1">
                <a:solidFill>
                  <a:srgbClr val="03C9CA"/>
                </a:solidFill>
                <a:cs typeface="Arial" pitchFamily="34" charset="0"/>
              </a:endParaRPr>
            </a:p>
          </p:txBody>
        </p:sp>
        <p:sp>
          <p:nvSpPr>
            <p:cNvPr id="9" name="TextBox 10">
              <a:extLst>
                <a:ext uri="{FF2B5EF4-FFF2-40B4-BE49-F238E27FC236}">
                  <a16:creationId xmlns:a16="http://schemas.microsoft.com/office/drawing/2014/main" id="{F5243DB4-B183-C5A0-D4E8-ACAFF7D3E80F}"/>
                </a:ext>
              </a:extLst>
            </p:cNvPr>
            <p:cNvSpPr txBox="1"/>
            <p:nvPr/>
          </p:nvSpPr>
          <p:spPr>
            <a:xfrm>
              <a:off x="618949" y="5218476"/>
              <a:ext cx="1720803"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Reports.</a:t>
              </a:r>
              <a:endParaRPr lang="ko-KR" altLang="en-US" sz="1200">
                <a:solidFill>
                  <a:schemeClr val="tx1">
                    <a:lumMod val="75000"/>
                    <a:lumOff val="25000"/>
                  </a:schemeClr>
                </a:solidFill>
                <a:cs typeface="Arial" pitchFamily="34" charset="0"/>
              </a:endParaRPr>
            </a:p>
          </p:txBody>
        </p:sp>
      </p:grpSp>
      <p:grpSp>
        <p:nvGrpSpPr>
          <p:cNvPr id="10" name="Group 11">
            <a:extLst>
              <a:ext uri="{FF2B5EF4-FFF2-40B4-BE49-F238E27FC236}">
                <a16:creationId xmlns:a16="http://schemas.microsoft.com/office/drawing/2014/main" id="{DB13D107-DDA7-29DA-B2A8-1A5B72CD2259}"/>
              </a:ext>
            </a:extLst>
          </p:cNvPr>
          <p:cNvGrpSpPr/>
          <p:nvPr/>
        </p:nvGrpSpPr>
        <p:grpSpPr>
          <a:xfrm>
            <a:off x="4891706" y="5138395"/>
            <a:ext cx="2408671" cy="892482"/>
            <a:chOff x="3764440" y="4975498"/>
            <a:chExt cx="1720804" cy="892482"/>
          </a:xfrm>
        </p:grpSpPr>
        <p:sp>
          <p:nvSpPr>
            <p:cNvPr id="11" name="TextBox 12">
              <a:extLst>
                <a:ext uri="{FF2B5EF4-FFF2-40B4-BE49-F238E27FC236}">
                  <a16:creationId xmlns:a16="http://schemas.microsoft.com/office/drawing/2014/main" id="{5F359603-C0E9-BA10-49CF-C7A91AA17289}"/>
                </a:ext>
              </a:extLst>
            </p:cNvPr>
            <p:cNvSpPr txBox="1"/>
            <p:nvPr/>
          </p:nvSpPr>
          <p:spPr>
            <a:xfrm>
              <a:off x="3764440" y="4975498"/>
              <a:ext cx="1720804" cy="276999"/>
            </a:xfrm>
            <a:prstGeom prst="rect">
              <a:avLst/>
            </a:prstGeom>
            <a:noFill/>
          </p:spPr>
          <p:txBody>
            <a:bodyPr wrap="square" rtlCol="0" anchor="ctr">
              <a:spAutoFit/>
            </a:bodyPr>
            <a:lstStyle/>
            <a:p>
              <a:pPr algn="ctr"/>
              <a:r>
                <a:rPr lang="en-US" altLang="ko-KR" sz="1200" b="1">
                  <a:solidFill>
                    <a:srgbClr val="03C9CA"/>
                  </a:solidFill>
                  <a:cs typeface="Arial" panose="020B0604020202020204" pitchFamily="34" charset="0"/>
                </a:rPr>
                <a:t>Content  Here</a:t>
              </a:r>
              <a:endParaRPr lang="ko-KR" altLang="en-US" sz="1200" b="1">
                <a:solidFill>
                  <a:srgbClr val="03C9CA"/>
                </a:solidFill>
                <a:cs typeface="Arial" panose="020B0604020202020204" pitchFamily="34" charset="0"/>
              </a:endParaRPr>
            </a:p>
          </p:txBody>
        </p:sp>
        <p:sp>
          <p:nvSpPr>
            <p:cNvPr id="12" name="TextBox 13">
              <a:extLst>
                <a:ext uri="{FF2B5EF4-FFF2-40B4-BE49-F238E27FC236}">
                  <a16:creationId xmlns:a16="http://schemas.microsoft.com/office/drawing/2014/main" id="{FB86A83C-0843-2CEF-B3DC-A5EDCC19CF26}"/>
                </a:ext>
              </a:extLst>
            </p:cNvPr>
            <p:cNvSpPr txBox="1"/>
            <p:nvPr/>
          </p:nvSpPr>
          <p:spPr>
            <a:xfrm>
              <a:off x="3764441" y="5221649"/>
              <a:ext cx="1720803" cy="646331"/>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Reports.</a:t>
              </a:r>
              <a:endParaRPr lang="ko-KR" altLang="en-US" sz="1200">
                <a:solidFill>
                  <a:schemeClr val="tx1">
                    <a:lumMod val="75000"/>
                    <a:lumOff val="25000"/>
                  </a:schemeClr>
                </a:solidFill>
                <a:cs typeface="Arial" panose="020B0604020202020204" pitchFamily="34" charset="0"/>
              </a:endParaRPr>
            </a:p>
          </p:txBody>
        </p:sp>
      </p:grpSp>
      <p:grpSp>
        <p:nvGrpSpPr>
          <p:cNvPr id="13" name="Group 14">
            <a:extLst>
              <a:ext uri="{FF2B5EF4-FFF2-40B4-BE49-F238E27FC236}">
                <a16:creationId xmlns:a16="http://schemas.microsoft.com/office/drawing/2014/main" id="{D618D21F-96FA-5880-FB68-A996129810AE}"/>
              </a:ext>
            </a:extLst>
          </p:cNvPr>
          <p:cNvGrpSpPr/>
          <p:nvPr/>
        </p:nvGrpSpPr>
        <p:grpSpPr>
          <a:xfrm>
            <a:off x="8304478" y="5121366"/>
            <a:ext cx="2408671" cy="906907"/>
            <a:chOff x="6909932" y="4956626"/>
            <a:chExt cx="1720804" cy="906907"/>
          </a:xfrm>
        </p:grpSpPr>
        <p:sp>
          <p:nvSpPr>
            <p:cNvPr id="14" name="TextBox 15">
              <a:extLst>
                <a:ext uri="{FF2B5EF4-FFF2-40B4-BE49-F238E27FC236}">
                  <a16:creationId xmlns:a16="http://schemas.microsoft.com/office/drawing/2014/main" id="{E72F7F71-9471-F621-91A2-F9827164E6C8}"/>
                </a:ext>
              </a:extLst>
            </p:cNvPr>
            <p:cNvSpPr txBox="1"/>
            <p:nvPr/>
          </p:nvSpPr>
          <p:spPr>
            <a:xfrm>
              <a:off x="6909932" y="4956626"/>
              <a:ext cx="1720804" cy="276999"/>
            </a:xfrm>
            <a:prstGeom prst="rect">
              <a:avLst/>
            </a:prstGeom>
            <a:noFill/>
          </p:spPr>
          <p:txBody>
            <a:bodyPr wrap="square" rtlCol="0" anchor="ctr">
              <a:spAutoFit/>
            </a:bodyPr>
            <a:lstStyle/>
            <a:p>
              <a:pPr algn="r"/>
              <a:r>
                <a:rPr lang="en-US" altLang="ko-KR" sz="1200" b="1">
                  <a:solidFill>
                    <a:srgbClr val="03C9CA"/>
                  </a:solidFill>
                  <a:cs typeface="Arial" panose="020B0604020202020204" pitchFamily="34" charset="0"/>
                </a:rPr>
                <a:t>Content  Here</a:t>
              </a:r>
              <a:endParaRPr lang="ko-KR" altLang="en-US" sz="1200" b="1">
                <a:solidFill>
                  <a:srgbClr val="03C9CA"/>
                </a:solidFill>
                <a:cs typeface="Arial" panose="020B0604020202020204" pitchFamily="34" charset="0"/>
              </a:endParaRPr>
            </a:p>
          </p:txBody>
        </p:sp>
        <p:sp>
          <p:nvSpPr>
            <p:cNvPr id="15" name="TextBox 16">
              <a:extLst>
                <a:ext uri="{FF2B5EF4-FFF2-40B4-BE49-F238E27FC236}">
                  <a16:creationId xmlns:a16="http://schemas.microsoft.com/office/drawing/2014/main" id="{7A882A73-EFF4-19A5-A7CA-8B58B11E4A88}"/>
                </a:ext>
              </a:extLst>
            </p:cNvPr>
            <p:cNvSpPr txBox="1"/>
            <p:nvPr/>
          </p:nvSpPr>
          <p:spPr>
            <a:xfrm>
              <a:off x="6909933" y="5217202"/>
              <a:ext cx="1720803"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Reports.</a:t>
              </a:r>
              <a:endParaRPr lang="ko-KR" altLang="en-US" sz="1200">
                <a:solidFill>
                  <a:schemeClr val="tx1">
                    <a:lumMod val="75000"/>
                    <a:lumOff val="25000"/>
                  </a:schemeClr>
                </a:solidFill>
                <a:cs typeface="Arial" panose="020B0604020202020204" pitchFamily="34" charset="0"/>
              </a:endParaRPr>
            </a:p>
          </p:txBody>
        </p:sp>
      </p:grpSp>
      <p:grpSp>
        <p:nvGrpSpPr>
          <p:cNvPr id="16" name="Group 17">
            <a:extLst>
              <a:ext uri="{FF2B5EF4-FFF2-40B4-BE49-F238E27FC236}">
                <a16:creationId xmlns:a16="http://schemas.microsoft.com/office/drawing/2014/main" id="{0CD7B40D-C9C8-4F6C-0E95-448ED7DD2044}"/>
              </a:ext>
            </a:extLst>
          </p:cNvPr>
          <p:cNvGrpSpPr/>
          <p:nvPr/>
        </p:nvGrpSpPr>
        <p:grpSpPr>
          <a:xfrm>
            <a:off x="1842807" y="1638141"/>
            <a:ext cx="2408671" cy="906907"/>
            <a:chOff x="2188416" y="1648637"/>
            <a:chExt cx="1720804" cy="906907"/>
          </a:xfrm>
        </p:grpSpPr>
        <p:sp>
          <p:nvSpPr>
            <p:cNvPr id="17" name="TextBox 18">
              <a:extLst>
                <a:ext uri="{FF2B5EF4-FFF2-40B4-BE49-F238E27FC236}">
                  <a16:creationId xmlns:a16="http://schemas.microsoft.com/office/drawing/2014/main" id="{5DF63DB1-D956-2BA0-3B83-7D3CB3116956}"/>
                </a:ext>
              </a:extLst>
            </p:cNvPr>
            <p:cNvSpPr txBox="1"/>
            <p:nvPr/>
          </p:nvSpPr>
          <p:spPr>
            <a:xfrm>
              <a:off x="2188416" y="1648637"/>
              <a:ext cx="1720804" cy="276999"/>
            </a:xfrm>
            <a:prstGeom prst="rect">
              <a:avLst/>
            </a:prstGeom>
            <a:noFill/>
          </p:spPr>
          <p:txBody>
            <a:bodyPr wrap="square" rtlCol="0" anchor="ctr">
              <a:spAutoFit/>
            </a:bodyPr>
            <a:lstStyle/>
            <a:p>
              <a:pPr algn="r"/>
              <a:r>
                <a:rPr lang="en-US" altLang="ko-KR" sz="1200" b="1">
                  <a:solidFill>
                    <a:srgbClr val="03C9CA"/>
                  </a:solidFill>
                  <a:cs typeface="Arial" panose="020B0604020202020204" pitchFamily="34" charset="0"/>
                </a:rPr>
                <a:t>Content  Here</a:t>
              </a:r>
              <a:endParaRPr lang="ko-KR" altLang="en-US" sz="1200" b="1">
                <a:solidFill>
                  <a:srgbClr val="03C9CA"/>
                </a:solidFill>
                <a:cs typeface="Arial" panose="020B0604020202020204" pitchFamily="34" charset="0"/>
              </a:endParaRPr>
            </a:p>
          </p:txBody>
        </p:sp>
        <p:sp>
          <p:nvSpPr>
            <p:cNvPr id="18" name="TextBox 19">
              <a:extLst>
                <a:ext uri="{FF2B5EF4-FFF2-40B4-BE49-F238E27FC236}">
                  <a16:creationId xmlns:a16="http://schemas.microsoft.com/office/drawing/2014/main" id="{B5992A52-225C-0D65-92C7-C61CFEEB6747}"/>
                </a:ext>
              </a:extLst>
            </p:cNvPr>
            <p:cNvSpPr txBox="1"/>
            <p:nvPr/>
          </p:nvSpPr>
          <p:spPr>
            <a:xfrm>
              <a:off x="2188417" y="1909213"/>
              <a:ext cx="1720803"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Reports.</a:t>
              </a:r>
              <a:endParaRPr lang="ko-KR" altLang="en-US" sz="1200">
                <a:solidFill>
                  <a:schemeClr val="tx1">
                    <a:lumMod val="75000"/>
                    <a:lumOff val="25000"/>
                  </a:schemeClr>
                </a:solidFill>
                <a:cs typeface="Arial" panose="020B0604020202020204" pitchFamily="34" charset="0"/>
              </a:endParaRPr>
            </a:p>
          </p:txBody>
        </p:sp>
      </p:grpSp>
      <p:grpSp>
        <p:nvGrpSpPr>
          <p:cNvPr id="19" name="Group 20">
            <a:extLst>
              <a:ext uri="{FF2B5EF4-FFF2-40B4-BE49-F238E27FC236}">
                <a16:creationId xmlns:a16="http://schemas.microsoft.com/office/drawing/2014/main" id="{EA347756-C1F5-0A2A-D825-8EDBADD7EE30}"/>
              </a:ext>
            </a:extLst>
          </p:cNvPr>
          <p:cNvGrpSpPr/>
          <p:nvPr/>
        </p:nvGrpSpPr>
        <p:grpSpPr>
          <a:xfrm>
            <a:off x="8693316" y="1661189"/>
            <a:ext cx="2408671" cy="906907"/>
            <a:chOff x="5333908" y="1644190"/>
            <a:chExt cx="1720804" cy="906907"/>
          </a:xfrm>
        </p:grpSpPr>
        <p:sp>
          <p:nvSpPr>
            <p:cNvPr id="20" name="TextBox 21">
              <a:extLst>
                <a:ext uri="{FF2B5EF4-FFF2-40B4-BE49-F238E27FC236}">
                  <a16:creationId xmlns:a16="http://schemas.microsoft.com/office/drawing/2014/main" id="{A1D1EDD7-727B-3991-3193-8D7CA6B034EC}"/>
                </a:ext>
              </a:extLst>
            </p:cNvPr>
            <p:cNvSpPr txBox="1"/>
            <p:nvPr/>
          </p:nvSpPr>
          <p:spPr>
            <a:xfrm>
              <a:off x="5333908" y="1644190"/>
              <a:ext cx="1720804" cy="276999"/>
            </a:xfrm>
            <a:prstGeom prst="rect">
              <a:avLst/>
            </a:prstGeom>
            <a:noFill/>
          </p:spPr>
          <p:txBody>
            <a:bodyPr wrap="square" rtlCol="0" anchor="ctr">
              <a:spAutoFit/>
            </a:bodyPr>
            <a:lstStyle/>
            <a:p>
              <a:r>
                <a:rPr lang="en-US" altLang="ko-KR" sz="1200" b="1">
                  <a:solidFill>
                    <a:srgbClr val="03C9CA"/>
                  </a:solidFill>
                  <a:cs typeface="Arial" panose="020B0604020202020204" pitchFamily="34" charset="0"/>
                </a:rPr>
                <a:t>Content  Here</a:t>
              </a:r>
              <a:endParaRPr lang="ko-KR" altLang="en-US" sz="1200" b="1">
                <a:solidFill>
                  <a:srgbClr val="03C9CA"/>
                </a:solidFill>
                <a:cs typeface="Arial" panose="020B0604020202020204" pitchFamily="34" charset="0"/>
              </a:endParaRPr>
            </a:p>
          </p:txBody>
        </p:sp>
        <p:sp>
          <p:nvSpPr>
            <p:cNvPr id="21" name="TextBox 22">
              <a:extLst>
                <a:ext uri="{FF2B5EF4-FFF2-40B4-BE49-F238E27FC236}">
                  <a16:creationId xmlns:a16="http://schemas.microsoft.com/office/drawing/2014/main" id="{E1C5273F-1AD5-5C89-FF34-AC00E4EDA254}"/>
                </a:ext>
              </a:extLst>
            </p:cNvPr>
            <p:cNvSpPr txBox="1"/>
            <p:nvPr/>
          </p:nvSpPr>
          <p:spPr>
            <a:xfrm>
              <a:off x="5333909" y="1904766"/>
              <a:ext cx="1720803"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Reports.</a:t>
              </a:r>
              <a:endParaRPr lang="ko-KR" altLang="en-US" sz="1200">
                <a:solidFill>
                  <a:schemeClr val="tx1">
                    <a:lumMod val="75000"/>
                    <a:lumOff val="25000"/>
                  </a:schemeClr>
                </a:solidFill>
                <a:cs typeface="Arial" panose="020B0604020202020204" pitchFamily="34" charset="0"/>
              </a:endParaRPr>
            </a:p>
          </p:txBody>
        </p:sp>
      </p:grpSp>
      <p:sp>
        <p:nvSpPr>
          <p:cNvPr id="22" name="TextBox 31">
            <a:extLst>
              <a:ext uri="{FF2B5EF4-FFF2-40B4-BE49-F238E27FC236}">
                <a16:creationId xmlns:a16="http://schemas.microsoft.com/office/drawing/2014/main" id="{4A69EC4F-5070-B636-316F-9F5223340C52}"/>
              </a:ext>
            </a:extLst>
          </p:cNvPr>
          <p:cNvSpPr txBox="1"/>
          <p:nvPr/>
        </p:nvSpPr>
        <p:spPr>
          <a:xfrm>
            <a:off x="5690546" y="4498782"/>
            <a:ext cx="817211" cy="369332"/>
          </a:xfrm>
          <a:prstGeom prst="rect">
            <a:avLst/>
          </a:prstGeom>
          <a:noFill/>
        </p:spPr>
        <p:txBody>
          <a:bodyPr wrap="square" rtlCol="0" anchor="ctr">
            <a:spAutoFit/>
          </a:bodyPr>
          <a:lstStyle/>
          <a:p>
            <a:pPr algn="ctr"/>
            <a:r>
              <a:rPr lang="en-US" altLang="ko-KR" b="1">
                <a:solidFill>
                  <a:srgbClr val="03C9CA"/>
                </a:solidFill>
                <a:cs typeface="Arial" panose="020B0604020202020204" pitchFamily="34" charset="0"/>
              </a:rPr>
              <a:t>2020</a:t>
            </a:r>
            <a:endParaRPr lang="ko-KR" altLang="en-US" b="1">
              <a:solidFill>
                <a:srgbClr val="03C9CA"/>
              </a:solidFill>
              <a:cs typeface="Arial" panose="020B0604020202020204" pitchFamily="34" charset="0"/>
            </a:endParaRPr>
          </a:p>
        </p:txBody>
      </p:sp>
      <p:sp>
        <p:nvSpPr>
          <p:cNvPr id="23" name="TextBox 32">
            <a:extLst>
              <a:ext uri="{FF2B5EF4-FFF2-40B4-BE49-F238E27FC236}">
                <a16:creationId xmlns:a16="http://schemas.microsoft.com/office/drawing/2014/main" id="{CF7A60BA-5904-7E1C-146E-B0D4548C8A24}"/>
              </a:ext>
            </a:extLst>
          </p:cNvPr>
          <p:cNvSpPr txBox="1"/>
          <p:nvPr/>
        </p:nvSpPr>
        <p:spPr>
          <a:xfrm>
            <a:off x="3488173" y="3457328"/>
            <a:ext cx="817211" cy="369332"/>
          </a:xfrm>
          <a:prstGeom prst="rect">
            <a:avLst/>
          </a:prstGeom>
          <a:noFill/>
        </p:spPr>
        <p:txBody>
          <a:bodyPr wrap="square" rtlCol="0" anchor="ctr">
            <a:spAutoFit/>
          </a:bodyPr>
          <a:lstStyle/>
          <a:p>
            <a:pPr algn="ctr"/>
            <a:r>
              <a:rPr lang="en-US" altLang="ko-KR" b="1">
                <a:solidFill>
                  <a:srgbClr val="03C9CA"/>
                </a:solidFill>
                <a:cs typeface="Arial" panose="020B0604020202020204" pitchFamily="34" charset="0"/>
              </a:rPr>
              <a:t>2019</a:t>
            </a:r>
            <a:endParaRPr lang="ko-KR" altLang="en-US" b="1">
              <a:solidFill>
                <a:srgbClr val="03C9CA"/>
              </a:solidFill>
              <a:cs typeface="Arial" panose="020B0604020202020204" pitchFamily="34" charset="0"/>
            </a:endParaRPr>
          </a:p>
        </p:txBody>
      </p:sp>
      <p:sp>
        <p:nvSpPr>
          <p:cNvPr id="24" name="TextBox 33">
            <a:extLst>
              <a:ext uri="{FF2B5EF4-FFF2-40B4-BE49-F238E27FC236}">
                <a16:creationId xmlns:a16="http://schemas.microsoft.com/office/drawing/2014/main" id="{AD1CE6F3-A497-5CEF-5A57-C2FA7A6FF33F}"/>
              </a:ext>
            </a:extLst>
          </p:cNvPr>
          <p:cNvSpPr txBox="1"/>
          <p:nvPr/>
        </p:nvSpPr>
        <p:spPr>
          <a:xfrm>
            <a:off x="1096316" y="4498782"/>
            <a:ext cx="817211" cy="369332"/>
          </a:xfrm>
          <a:prstGeom prst="rect">
            <a:avLst/>
          </a:prstGeom>
          <a:noFill/>
        </p:spPr>
        <p:txBody>
          <a:bodyPr wrap="square" rtlCol="0" anchor="ctr">
            <a:spAutoFit/>
          </a:bodyPr>
          <a:lstStyle/>
          <a:p>
            <a:pPr algn="ctr"/>
            <a:r>
              <a:rPr lang="en-US" altLang="ko-KR" b="1">
                <a:solidFill>
                  <a:srgbClr val="03C9CA"/>
                </a:solidFill>
                <a:cs typeface="Arial" panose="020B0604020202020204" pitchFamily="34" charset="0"/>
              </a:rPr>
              <a:t>2018</a:t>
            </a:r>
            <a:endParaRPr lang="ko-KR" altLang="en-US" b="1">
              <a:solidFill>
                <a:srgbClr val="03C9CA"/>
              </a:solidFill>
              <a:cs typeface="Arial" panose="020B0604020202020204" pitchFamily="34" charset="0"/>
            </a:endParaRPr>
          </a:p>
        </p:txBody>
      </p:sp>
      <p:sp>
        <p:nvSpPr>
          <p:cNvPr id="25" name="TextBox 34">
            <a:extLst>
              <a:ext uri="{FF2B5EF4-FFF2-40B4-BE49-F238E27FC236}">
                <a16:creationId xmlns:a16="http://schemas.microsoft.com/office/drawing/2014/main" id="{84E5731C-0F8A-5E25-FD39-B0BA77551979}"/>
              </a:ext>
            </a:extLst>
          </p:cNvPr>
          <p:cNvSpPr txBox="1"/>
          <p:nvPr/>
        </p:nvSpPr>
        <p:spPr>
          <a:xfrm>
            <a:off x="8583311" y="3457328"/>
            <a:ext cx="817211" cy="369332"/>
          </a:xfrm>
          <a:prstGeom prst="rect">
            <a:avLst/>
          </a:prstGeom>
          <a:noFill/>
        </p:spPr>
        <p:txBody>
          <a:bodyPr wrap="square" rtlCol="0" anchor="ctr">
            <a:spAutoFit/>
          </a:bodyPr>
          <a:lstStyle/>
          <a:p>
            <a:pPr algn="ctr"/>
            <a:r>
              <a:rPr lang="en-US" altLang="ko-KR" b="1">
                <a:solidFill>
                  <a:srgbClr val="03C9CA"/>
                </a:solidFill>
                <a:cs typeface="Arial" panose="020B0604020202020204" pitchFamily="34" charset="0"/>
              </a:rPr>
              <a:t>2021</a:t>
            </a:r>
            <a:endParaRPr lang="ko-KR" altLang="en-US" b="1">
              <a:solidFill>
                <a:srgbClr val="03C9CA"/>
              </a:solidFill>
              <a:cs typeface="Arial" panose="020B0604020202020204" pitchFamily="34" charset="0"/>
            </a:endParaRPr>
          </a:p>
        </p:txBody>
      </p:sp>
      <p:sp>
        <p:nvSpPr>
          <p:cNvPr id="26" name="TextBox 35">
            <a:extLst>
              <a:ext uri="{FF2B5EF4-FFF2-40B4-BE49-F238E27FC236}">
                <a16:creationId xmlns:a16="http://schemas.microsoft.com/office/drawing/2014/main" id="{36F6F409-DF70-CDE1-E684-B58322A626F9}"/>
              </a:ext>
            </a:extLst>
          </p:cNvPr>
          <p:cNvSpPr txBox="1"/>
          <p:nvPr/>
        </p:nvSpPr>
        <p:spPr>
          <a:xfrm>
            <a:off x="10284776" y="4498782"/>
            <a:ext cx="817211" cy="369332"/>
          </a:xfrm>
          <a:prstGeom prst="rect">
            <a:avLst/>
          </a:prstGeom>
          <a:solidFill>
            <a:schemeClr val="bg1"/>
          </a:solidFill>
        </p:spPr>
        <p:txBody>
          <a:bodyPr wrap="square" rtlCol="0" anchor="ctr">
            <a:spAutoFit/>
          </a:bodyPr>
          <a:lstStyle/>
          <a:p>
            <a:pPr algn="ctr"/>
            <a:r>
              <a:rPr lang="en-US" altLang="ko-KR" b="1">
                <a:solidFill>
                  <a:srgbClr val="03C9CA"/>
                </a:solidFill>
                <a:cs typeface="Arial" panose="020B0604020202020204" pitchFamily="34" charset="0"/>
              </a:rPr>
              <a:t>2022</a:t>
            </a:r>
            <a:endParaRPr lang="ko-KR" altLang="en-US" b="1">
              <a:solidFill>
                <a:srgbClr val="03C9CA"/>
              </a:solidFill>
              <a:cs typeface="Arial" panose="020B0604020202020204" pitchFamily="34" charset="0"/>
            </a:endParaRPr>
          </a:p>
        </p:txBody>
      </p:sp>
      <p:sp>
        <p:nvSpPr>
          <p:cNvPr id="27" name="TextBox 3">
            <a:extLst>
              <a:ext uri="{FF2B5EF4-FFF2-40B4-BE49-F238E27FC236}">
                <a16:creationId xmlns:a16="http://schemas.microsoft.com/office/drawing/2014/main" id="{6DA17C8D-09FC-F43F-1C46-DA90C735F18E}"/>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TIMELINES STYLE</a:t>
            </a:r>
            <a:endParaRPr lang="ko-KR" altLang="en-US" sz="5400" b="1">
              <a:solidFill>
                <a:schemeClr val="bg1"/>
              </a:solidFill>
              <a:latin typeface="Agency FB" panose="020B0503020202020204" pitchFamily="34" charset="0"/>
              <a:cs typeface="Arial" panose="020B0604020202020204" pitchFamily="34" charset="0"/>
            </a:endParaRPr>
          </a:p>
        </p:txBody>
      </p:sp>
      <p:sp>
        <p:nvSpPr>
          <p:cNvPr id="28" name="Cruz 7">
            <a:extLst>
              <a:ext uri="{FF2B5EF4-FFF2-40B4-BE49-F238E27FC236}">
                <a16:creationId xmlns:a16="http://schemas.microsoft.com/office/drawing/2014/main" id="{B3800AF7-3356-35BE-FDD8-5F85A8977ABD}"/>
              </a:ext>
            </a:extLst>
          </p:cNvPr>
          <p:cNvSpPr/>
          <p:nvPr/>
        </p:nvSpPr>
        <p:spPr>
          <a:xfrm>
            <a:off x="3639186" y="3822010"/>
            <a:ext cx="530452" cy="530452"/>
          </a:xfrm>
          <a:custGeom>
            <a:avLst>
              <a:gd name="f5" fmla="val 25000"/>
            </a:avLst>
            <a:gdLst>
              <a:gd name="f1" fmla="val w"/>
              <a:gd name="f2" fmla="val h"/>
              <a:gd name="f3" fmla="val ss"/>
              <a:gd name="f4" fmla="val 0"/>
              <a:gd name="f5" fmla="val 25000"/>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1 f18 1"/>
              <a:gd name="f27" fmla="*/ f22 f18 1"/>
              <a:gd name="f28" fmla="min f25 f24"/>
              <a:gd name="f29" fmla="+- f25 0 f24"/>
              <a:gd name="f30" fmla="*/ f28 f10 1"/>
              <a:gd name="f31" fmla="*/ f30 1 100000"/>
              <a:gd name="f32" fmla="+- f21 0 f31"/>
              <a:gd name="f33" fmla="+- f22 0 f31"/>
              <a:gd name="f34" fmla="?: f29 f9 f31"/>
              <a:gd name="f35" fmla="?: f29 f31 f9"/>
              <a:gd name="f36" fmla="*/ f31 f18 1"/>
              <a:gd name="f37" fmla="?: f29 f21 f32"/>
              <a:gd name="f38" fmla="?: f29 f33 f22"/>
              <a:gd name="f39" fmla="*/ f34 f18 1"/>
              <a:gd name="f40" fmla="*/ f35 f18 1"/>
              <a:gd name="f41" fmla="*/ f32 f18 1"/>
              <a:gd name="f42" fmla="*/ f33 f18 1"/>
              <a:gd name="f43" fmla="*/ f37 f18 1"/>
              <a:gd name="f44" fmla="*/ f38 f18 1"/>
            </a:gdLst>
            <a:ahLst/>
            <a:cxnLst>
              <a:cxn ang="3cd4">
                <a:pos x="hc" y="t"/>
              </a:cxn>
              <a:cxn ang="0">
                <a:pos x="r" y="vc"/>
              </a:cxn>
              <a:cxn ang="cd4">
                <a:pos x="hc" y="b"/>
              </a:cxn>
              <a:cxn ang="cd2">
                <a:pos x="l" y="vc"/>
              </a:cxn>
            </a:cxnLst>
            <a:rect l="f39" t="f40" r="f43" b="f44"/>
            <a:pathLst>
              <a:path>
                <a:moveTo>
                  <a:pt x="f23" y="f36"/>
                </a:moveTo>
                <a:lnTo>
                  <a:pt x="f36" y="f36"/>
                </a:lnTo>
                <a:lnTo>
                  <a:pt x="f36" y="f23"/>
                </a:lnTo>
                <a:lnTo>
                  <a:pt x="f41" y="f23"/>
                </a:lnTo>
                <a:lnTo>
                  <a:pt x="f41" y="f36"/>
                </a:lnTo>
                <a:lnTo>
                  <a:pt x="f26" y="f36"/>
                </a:lnTo>
                <a:lnTo>
                  <a:pt x="f26" y="f42"/>
                </a:lnTo>
                <a:lnTo>
                  <a:pt x="f41" y="f42"/>
                </a:lnTo>
                <a:lnTo>
                  <a:pt x="f41" y="f27"/>
                </a:lnTo>
                <a:lnTo>
                  <a:pt x="f36" y="f27"/>
                </a:lnTo>
                <a:lnTo>
                  <a:pt x="f36" y="f42"/>
                </a:lnTo>
                <a:lnTo>
                  <a:pt x="f23" y="f42"/>
                </a:lnTo>
                <a:close/>
              </a:path>
            </a:pathLst>
          </a:custGeom>
          <a:solidFill>
            <a:srgbClr val="D0CEC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29" name="Cruz 7">
            <a:extLst>
              <a:ext uri="{FF2B5EF4-FFF2-40B4-BE49-F238E27FC236}">
                <a16:creationId xmlns:a16="http://schemas.microsoft.com/office/drawing/2014/main" id="{64C7071E-5E97-38D0-FBFD-BDF3B48CB392}"/>
              </a:ext>
            </a:extLst>
          </p:cNvPr>
          <p:cNvSpPr/>
          <p:nvPr/>
        </p:nvSpPr>
        <p:spPr>
          <a:xfrm>
            <a:off x="1284511" y="3892809"/>
            <a:ext cx="530452" cy="530452"/>
          </a:xfrm>
          <a:custGeom>
            <a:avLst>
              <a:gd name="f5" fmla="val 25000"/>
            </a:avLst>
            <a:gdLst>
              <a:gd name="f1" fmla="val w"/>
              <a:gd name="f2" fmla="val h"/>
              <a:gd name="f3" fmla="val ss"/>
              <a:gd name="f4" fmla="val 0"/>
              <a:gd name="f5" fmla="val 25000"/>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1 f18 1"/>
              <a:gd name="f27" fmla="*/ f22 f18 1"/>
              <a:gd name="f28" fmla="min f25 f24"/>
              <a:gd name="f29" fmla="+- f25 0 f24"/>
              <a:gd name="f30" fmla="*/ f28 f10 1"/>
              <a:gd name="f31" fmla="*/ f30 1 100000"/>
              <a:gd name="f32" fmla="+- f21 0 f31"/>
              <a:gd name="f33" fmla="+- f22 0 f31"/>
              <a:gd name="f34" fmla="?: f29 f9 f31"/>
              <a:gd name="f35" fmla="?: f29 f31 f9"/>
              <a:gd name="f36" fmla="*/ f31 f18 1"/>
              <a:gd name="f37" fmla="?: f29 f21 f32"/>
              <a:gd name="f38" fmla="?: f29 f33 f22"/>
              <a:gd name="f39" fmla="*/ f34 f18 1"/>
              <a:gd name="f40" fmla="*/ f35 f18 1"/>
              <a:gd name="f41" fmla="*/ f32 f18 1"/>
              <a:gd name="f42" fmla="*/ f33 f18 1"/>
              <a:gd name="f43" fmla="*/ f37 f18 1"/>
              <a:gd name="f44" fmla="*/ f38 f18 1"/>
            </a:gdLst>
            <a:ahLst/>
            <a:cxnLst>
              <a:cxn ang="3cd4">
                <a:pos x="hc" y="t"/>
              </a:cxn>
              <a:cxn ang="0">
                <a:pos x="r" y="vc"/>
              </a:cxn>
              <a:cxn ang="cd4">
                <a:pos x="hc" y="b"/>
              </a:cxn>
              <a:cxn ang="cd2">
                <a:pos x="l" y="vc"/>
              </a:cxn>
            </a:cxnLst>
            <a:rect l="f39" t="f40" r="f43" b="f44"/>
            <a:pathLst>
              <a:path>
                <a:moveTo>
                  <a:pt x="f23" y="f36"/>
                </a:moveTo>
                <a:lnTo>
                  <a:pt x="f36" y="f36"/>
                </a:lnTo>
                <a:lnTo>
                  <a:pt x="f36" y="f23"/>
                </a:lnTo>
                <a:lnTo>
                  <a:pt x="f41" y="f23"/>
                </a:lnTo>
                <a:lnTo>
                  <a:pt x="f41" y="f36"/>
                </a:lnTo>
                <a:lnTo>
                  <a:pt x="f26" y="f36"/>
                </a:lnTo>
                <a:lnTo>
                  <a:pt x="f26" y="f42"/>
                </a:lnTo>
                <a:lnTo>
                  <a:pt x="f41" y="f42"/>
                </a:lnTo>
                <a:lnTo>
                  <a:pt x="f41" y="f27"/>
                </a:lnTo>
                <a:lnTo>
                  <a:pt x="f36" y="f27"/>
                </a:lnTo>
                <a:lnTo>
                  <a:pt x="f36" y="f42"/>
                </a:lnTo>
                <a:lnTo>
                  <a:pt x="f23" y="f42"/>
                </a:lnTo>
                <a:close/>
              </a:path>
            </a:pathLst>
          </a:custGeom>
          <a:solidFill>
            <a:srgbClr val="D0CEC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0" name="Cruz 7">
            <a:extLst>
              <a:ext uri="{FF2B5EF4-FFF2-40B4-BE49-F238E27FC236}">
                <a16:creationId xmlns:a16="http://schemas.microsoft.com/office/drawing/2014/main" id="{083533C7-0E34-779C-416B-A606B8581361}"/>
              </a:ext>
            </a:extLst>
          </p:cNvPr>
          <p:cNvSpPr/>
          <p:nvPr/>
        </p:nvSpPr>
        <p:spPr>
          <a:xfrm>
            <a:off x="5807523" y="3873693"/>
            <a:ext cx="530452" cy="530452"/>
          </a:xfrm>
          <a:custGeom>
            <a:avLst>
              <a:gd name="f5" fmla="val 25000"/>
            </a:avLst>
            <a:gdLst>
              <a:gd name="f1" fmla="val w"/>
              <a:gd name="f2" fmla="val h"/>
              <a:gd name="f3" fmla="val ss"/>
              <a:gd name="f4" fmla="val 0"/>
              <a:gd name="f5" fmla="val 25000"/>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1 f18 1"/>
              <a:gd name="f27" fmla="*/ f22 f18 1"/>
              <a:gd name="f28" fmla="min f25 f24"/>
              <a:gd name="f29" fmla="+- f25 0 f24"/>
              <a:gd name="f30" fmla="*/ f28 f10 1"/>
              <a:gd name="f31" fmla="*/ f30 1 100000"/>
              <a:gd name="f32" fmla="+- f21 0 f31"/>
              <a:gd name="f33" fmla="+- f22 0 f31"/>
              <a:gd name="f34" fmla="?: f29 f9 f31"/>
              <a:gd name="f35" fmla="?: f29 f31 f9"/>
              <a:gd name="f36" fmla="*/ f31 f18 1"/>
              <a:gd name="f37" fmla="?: f29 f21 f32"/>
              <a:gd name="f38" fmla="?: f29 f33 f22"/>
              <a:gd name="f39" fmla="*/ f34 f18 1"/>
              <a:gd name="f40" fmla="*/ f35 f18 1"/>
              <a:gd name="f41" fmla="*/ f32 f18 1"/>
              <a:gd name="f42" fmla="*/ f33 f18 1"/>
              <a:gd name="f43" fmla="*/ f37 f18 1"/>
              <a:gd name="f44" fmla="*/ f38 f18 1"/>
            </a:gdLst>
            <a:ahLst/>
            <a:cxnLst>
              <a:cxn ang="3cd4">
                <a:pos x="hc" y="t"/>
              </a:cxn>
              <a:cxn ang="0">
                <a:pos x="r" y="vc"/>
              </a:cxn>
              <a:cxn ang="cd4">
                <a:pos x="hc" y="b"/>
              </a:cxn>
              <a:cxn ang="cd2">
                <a:pos x="l" y="vc"/>
              </a:cxn>
            </a:cxnLst>
            <a:rect l="f39" t="f40" r="f43" b="f44"/>
            <a:pathLst>
              <a:path>
                <a:moveTo>
                  <a:pt x="f23" y="f36"/>
                </a:moveTo>
                <a:lnTo>
                  <a:pt x="f36" y="f36"/>
                </a:lnTo>
                <a:lnTo>
                  <a:pt x="f36" y="f23"/>
                </a:lnTo>
                <a:lnTo>
                  <a:pt x="f41" y="f23"/>
                </a:lnTo>
                <a:lnTo>
                  <a:pt x="f41" y="f36"/>
                </a:lnTo>
                <a:lnTo>
                  <a:pt x="f26" y="f36"/>
                </a:lnTo>
                <a:lnTo>
                  <a:pt x="f26" y="f42"/>
                </a:lnTo>
                <a:lnTo>
                  <a:pt x="f41" y="f42"/>
                </a:lnTo>
                <a:lnTo>
                  <a:pt x="f41" y="f27"/>
                </a:lnTo>
                <a:lnTo>
                  <a:pt x="f36" y="f27"/>
                </a:lnTo>
                <a:lnTo>
                  <a:pt x="f36" y="f42"/>
                </a:lnTo>
                <a:lnTo>
                  <a:pt x="f23" y="f42"/>
                </a:lnTo>
                <a:close/>
              </a:path>
            </a:pathLst>
          </a:custGeom>
          <a:solidFill>
            <a:srgbClr val="D0CEC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1" name="Cruz 7">
            <a:extLst>
              <a:ext uri="{FF2B5EF4-FFF2-40B4-BE49-F238E27FC236}">
                <a16:creationId xmlns:a16="http://schemas.microsoft.com/office/drawing/2014/main" id="{D5F908B8-CAF0-AC62-3A14-E8FC09E5C464}"/>
              </a:ext>
            </a:extLst>
          </p:cNvPr>
          <p:cNvSpPr/>
          <p:nvPr/>
        </p:nvSpPr>
        <p:spPr>
          <a:xfrm>
            <a:off x="8726690" y="3823288"/>
            <a:ext cx="530452" cy="530452"/>
          </a:xfrm>
          <a:custGeom>
            <a:avLst>
              <a:gd name="f5" fmla="val 25000"/>
            </a:avLst>
            <a:gdLst>
              <a:gd name="f1" fmla="val w"/>
              <a:gd name="f2" fmla="val h"/>
              <a:gd name="f3" fmla="val ss"/>
              <a:gd name="f4" fmla="val 0"/>
              <a:gd name="f5" fmla="val 25000"/>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1 f18 1"/>
              <a:gd name="f27" fmla="*/ f22 f18 1"/>
              <a:gd name="f28" fmla="min f25 f24"/>
              <a:gd name="f29" fmla="+- f25 0 f24"/>
              <a:gd name="f30" fmla="*/ f28 f10 1"/>
              <a:gd name="f31" fmla="*/ f30 1 100000"/>
              <a:gd name="f32" fmla="+- f21 0 f31"/>
              <a:gd name="f33" fmla="+- f22 0 f31"/>
              <a:gd name="f34" fmla="?: f29 f9 f31"/>
              <a:gd name="f35" fmla="?: f29 f31 f9"/>
              <a:gd name="f36" fmla="*/ f31 f18 1"/>
              <a:gd name="f37" fmla="?: f29 f21 f32"/>
              <a:gd name="f38" fmla="?: f29 f33 f22"/>
              <a:gd name="f39" fmla="*/ f34 f18 1"/>
              <a:gd name="f40" fmla="*/ f35 f18 1"/>
              <a:gd name="f41" fmla="*/ f32 f18 1"/>
              <a:gd name="f42" fmla="*/ f33 f18 1"/>
              <a:gd name="f43" fmla="*/ f37 f18 1"/>
              <a:gd name="f44" fmla="*/ f38 f18 1"/>
            </a:gdLst>
            <a:ahLst/>
            <a:cxnLst>
              <a:cxn ang="3cd4">
                <a:pos x="hc" y="t"/>
              </a:cxn>
              <a:cxn ang="0">
                <a:pos x="r" y="vc"/>
              </a:cxn>
              <a:cxn ang="cd4">
                <a:pos x="hc" y="b"/>
              </a:cxn>
              <a:cxn ang="cd2">
                <a:pos x="l" y="vc"/>
              </a:cxn>
            </a:cxnLst>
            <a:rect l="f39" t="f40" r="f43" b="f44"/>
            <a:pathLst>
              <a:path>
                <a:moveTo>
                  <a:pt x="f23" y="f36"/>
                </a:moveTo>
                <a:lnTo>
                  <a:pt x="f36" y="f36"/>
                </a:lnTo>
                <a:lnTo>
                  <a:pt x="f36" y="f23"/>
                </a:lnTo>
                <a:lnTo>
                  <a:pt x="f41" y="f23"/>
                </a:lnTo>
                <a:lnTo>
                  <a:pt x="f41" y="f36"/>
                </a:lnTo>
                <a:lnTo>
                  <a:pt x="f26" y="f36"/>
                </a:lnTo>
                <a:lnTo>
                  <a:pt x="f26" y="f42"/>
                </a:lnTo>
                <a:lnTo>
                  <a:pt x="f41" y="f42"/>
                </a:lnTo>
                <a:lnTo>
                  <a:pt x="f41" y="f27"/>
                </a:lnTo>
                <a:lnTo>
                  <a:pt x="f36" y="f27"/>
                </a:lnTo>
                <a:lnTo>
                  <a:pt x="f36" y="f42"/>
                </a:lnTo>
                <a:lnTo>
                  <a:pt x="f23" y="f42"/>
                </a:lnTo>
                <a:close/>
              </a:path>
            </a:pathLst>
          </a:custGeom>
          <a:solidFill>
            <a:srgbClr val="D0CEC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2" name="Cruz 7">
            <a:extLst>
              <a:ext uri="{FF2B5EF4-FFF2-40B4-BE49-F238E27FC236}">
                <a16:creationId xmlns:a16="http://schemas.microsoft.com/office/drawing/2014/main" id="{ABFA624B-7357-948D-FFC7-F9C18FA9DFB0}"/>
              </a:ext>
            </a:extLst>
          </p:cNvPr>
          <p:cNvSpPr/>
          <p:nvPr/>
        </p:nvSpPr>
        <p:spPr>
          <a:xfrm>
            <a:off x="10377037" y="3815606"/>
            <a:ext cx="530452" cy="530452"/>
          </a:xfrm>
          <a:custGeom>
            <a:avLst>
              <a:gd name="f5" fmla="val 25000"/>
            </a:avLst>
            <a:gdLst>
              <a:gd name="f1" fmla="val w"/>
              <a:gd name="f2" fmla="val h"/>
              <a:gd name="f3" fmla="val ss"/>
              <a:gd name="f4" fmla="val 0"/>
              <a:gd name="f5" fmla="val 25000"/>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1 f18 1"/>
              <a:gd name="f27" fmla="*/ f22 f18 1"/>
              <a:gd name="f28" fmla="min f25 f24"/>
              <a:gd name="f29" fmla="+- f25 0 f24"/>
              <a:gd name="f30" fmla="*/ f28 f10 1"/>
              <a:gd name="f31" fmla="*/ f30 1 100000"/>
              <a:gd name="f32" fmla="+- f21 0 f31"/>
              <a:gd name="f33" fmla="+- f22 0 f31"/>
              <a:gd name="f34" fmla="?: f29 f9 f31"/>
              <a:gd name="f35" fmla="?: f29 f31 f9"/>
              <a:gd name="f36" fmla="*/ f31 f18 1"/>
              <a:gd name="f37" fmla="?: f29 f21 f32"/>
              <a:gd name="f38" fmla="?: f29 f33 f22"/>
              <a:gd name="f39" fmla="*/ f34 f18 1"/>
              <a:gd name="f40" fmla="*/ f35 f18 1"/>
              <a:gd name="f41" fmla="*/ f32 f18 1"/>
              <a:gd name="f42" fmla="*/ f33 f18 1"/>
              <a:gd name="f43" fmla="*/ f37 f18 1"/>
              <a:gd name="f44" fmla="*/ f38 f18 1"/>
            </a:gdLst>
            <a:ahLst/>
            <a:cxnLst>
              <a:cxn ang="3cd4">
                <a:pos x="hc" y="t"/>
              </a:cxn>
              <a:cxn ang="0">
                <a:pos x="r" y="vc"/>
              </a:cxn>
              <a:cxn ang="cd4">
                <a:pos x="hc" y="b"/>
              </a:cxn>
              <a:cxn ang="cd2">
                <a:pos x="l" y="vc"/>
              </a:cxn>
            </a:cxnLst>
            <a:rect l="f39" t="f40" r="f43" b="f44"/>
            <a:pathLst>
              <a:path>
                <a:moveTo>
                  <a:pt x="f23" y="f36"/>
                </a:moveTo>
                <a:lnTo>
                  <a:pt x="f36" y="f36"/>
                </a:lnTo>
                <a:lnTo>
                  <a:pt x="f36" y="f23"/>
                </a:lnTo>
                <a:lnTo>
                  <a:pt x="f41" y="f23"/>
                </a:lnTo>
                <a:lnTo>
                  <a:pt x="f41" y="f36"/>
                </a:lnTo>
                <a:lnTo>
                  <a:pt x="f26" y="f36"/>
                </a:lnTo>
                <a:lnTo>
                  <a:pt x="f26" y="f42"/>
                </a:lnTo>
                <a:lnTo>
                  <a:pt x="f41" y="f42"/>
                </a:lnTo>
                <a:lnTo>
                  <a:pt x="f41" y="f27"/>
                </a:lnTo>
                <a:lnTo>
                  <a:pt x="f36" y="f27"/>
                </a:lnTo>
                <a:lnTo>
                  <a:pt x="f36" y="f42"/>
                </a:lnTo>
                <a:lnTo>
                  <a:pt x="f23" y="f42"/>
                </a:lnTo>
                <a:close/>
              </a:path>
            </a:pathLst>
          </a:custGeom>
          <a:solidFill>
            <a:srgbClr val="D0CEC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Tree>
    <p:extLst>
      <p:ext uri="{BB962C8B-B14F-4D97-AF65-F5344CB8AC3E}">
        <p14:creationId xmlns:p14="http://schemas.microsoft.com/office/powerpoint/2010/main" val="16763238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ángulo: esquinas redondeadas 95">
            <a:extLst>
              <a:ext uri="{FF2B5EF4-FFF2-40B4-BE49-F238E27FC236}">
                <a16:creationId xmlns:a16="http://schemas.microsoft.com/office/drawing/2014/main" id="{1B93FD53-FA8B-E5D7-5984-ADFADEFFE720}"/>
              </a:ext>
            </a:extLst>
          </p:cNvPr>
          <p:cNvSpPr/>
          <p:nvPr/>
        </p:nvSpPr>
        <p:spPr>
          <a:xfrm>
            <a:off x="364805" y="289768"/>
            <a:ext cx="9388795" cy="831274"/>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TextBox 50">
            <a:extLst>
              <a:ext uri="{FF2B5EF4-FFF2-40B4-BE49-F238E27FC236}">
                <a16:creationId xmlns:a16="http://schemas.microsoft.com/office/drawing/2014/main" id="{8B4996D8-8445-7E18-2D93-15C4691D7118}"/>
              </a:ext>
            </a:extLst>
          </p:cNvPr>
          <p:cNvSpPr txBox="1"/>
          <p:nvPr/>
        </p:nvSpPr>
        <p:spPr>
          <a:xfrm>
            <a:off x="5787938" y="1443800"/>
            <a:ext cx="5776365" cy="1754326"/>
          </a:xfrm>
          <a:prstGeom prst="rect">
            <a:avLst/>
          </a:prstGeom>
          <a:noFill/>
        </p:spPr>
        <p:txBody>
          <a:bodyPr wrap="square" lIns="108000" rIns="108000" rtlCol="0" anchor="ctr">
            <a:spAutoFit/>
          </a:bodyPr>
          <a:lstStyle/>
          <a:p>
            <a:r>
              <a:rPr lang="en-US" altLang="ko-KR" sz="4400" b="1">
                <a:solidFill>
                  <a:srgbClr val="03C9CA"/>
                </a:solidFill>
                <a:cs typeface="Arial" panose="020B0604020202020204" pitchFamily="34" charset="0"/>
              </a:rPr>
              <a:t>2022</a:t>
            </a:r>
          </a:p>
          <a:p>
            <a:r>
              <a:rPr lang="en-US" altLang="ko-KR" sz="3200" b="1">
                <a:cs typeface="Arial" panose="020B0604020202020204" pitchFamily="34" charset="0"/>
              </a:rPr>
              <a:t>Power Point </a:t>
            </a:r>
          </a:p>
          <a:p>
            <a:r>
              <a:rPr lang="en-US" sz="3200" b="1">
                <a:solidFill>
                  <a:srgbClr val="03C9CA"/>
                </a:solidFill>
              </a:rPr>
              <a:t>Thesis Veterinary</a:t>
            </a:r>
          </a:p>
        </p:txBody>
      </p:sp>
      <p:grpSp>
        <p:nvGrpSpPr>
          <p:cNvPr id="48" name="Group 51">
            <a:extLst>
              <a:ext uri="{FF2B5EF4-FFF2-40B4-BE49-F238E27FC236}">
                <a16:creationId xmlns:a16="http://schemas.microsoft.com/office/drawing/2014/main" id="{C1C075AE-A495-9F88-24E0-94B52193BE5A}"/>
              </a:ext>
            </a:extLst>
          </p:cNvPr>
          <p:cNvGrpSpPr/>
          <p:nvPr/>
        </p:nvGrpSpPr>
        <p:grpSpPr>
          <a:xfrm>
            <a:off x="5787939" y="3249726"/>
            <a:ext cx="5776366" cy="2922888"/>
            <a:chOff x="653473" y="4416753"/>
            <a:chExt cx="4431062" cy="2922888"/>
          </a:xfrm>
        </p:grpSpPr>
        <p:sp>
          <p:nvSpPr>
            <p:cNvPr id="49" name="TextBox 52">
              <a:extLst>
                <a:ext uri="{FF2B5EF4-FFF2-40B4-BE49-F238E27FC236}">
                  <a16:creationId xmlns:a16="http://schemas.microsoft.com/office/drawing/2014/main" id="{44CBC0E1-015F-4433-B52E-CC8F1D918D75}"/>
                </a:ext>
              </a:extLst>
            </p:cNvPr>
            <p:cNvSpPr txBox="1"/>
            <p:nvPr/>
          </p:nvSpPr>
          <p:spPr>
            <a:xfrm>
              <a:off x="653473" y="4416753"/>
              <a:ext cx="4431062" cy="369332"/>
            </a:xfrm>
            <a:prstGeom prst="rect">
              <a:avLst/>
            </a:prstGeom>
            <a:noFill/>
          </p:spPr>
          <p:txBody>
            <a:bodyPr wrap="square" lIns="108000" rIns="108000" rtlCol="0">
              <a:spAutoFit/>
            </a:bodyPr>
            <a:lstStyle/>
            <a:p>
              <a:r>
                <a:rPr lang="en-US" altLang="ko-KR" b="1">
                  <a:solidFill>
                    <a:schemeClr val="bg1">
                      <a:lumMod val="65000"/>
                    </a:schemeClr>
                  </a:solidFill>
                  <a:cs typeface="Arial" panose="020B0604020202020204" pitchFamily="34" charset="0"/>
                </a:rPr>
                <a:t>Power PowerPoint Presentation </a:t>
              </a:r>
              <a:endParaRPr lang="ko-KR" altLang="en-US" b="1">
                <a:solidFill>
                  <a:schemeClr val="bg1">
                    <a:lumMod val="65000"/>
                  </a:schemeClr>
                </a:solidFill>
                <a:cs typeface="Arial" pitchFamily="34" charset="0"/>
              </a:endParaRPr>
            </a:p>
          </p:txBody>
        </p:sp>
        <p:sp>
          <p:nvSpPr>
            <p:cNvPr id="50" name="직사각형 1">
              <a:extLst>
                <a:ext uri="{FF2B5EF4-FFF2-40B4-BE49-F238E27FC236}">
                  <a16:creationId xmlns:a16="http://schemas.microsoft.com/office/drawing/2014/main" id="{3918E007-308D-C0DE-DB6E-4E1EC5FF0E54}"/>
                </a:ext>
              </a:extLst>
            </p:cNvPr>
            <p:cNvSpPr/>
            <p:nvPr/>
          </p:nvSpPr>
          <p:spPr>
            <a:xfrm>
              <a:off x="653473" y="4908206"/>
              <a:ext cx="4431061" cy="2431435"/>
            </a:xfrm>
            <a:prstGeom prst="rect">
              <a:avLst/>
            </a:prstGeom>
          </p:spPr>
          <p:txBody>
            <a:bodyPr wrap="square" anchor="ctr">
              <a:spAutoFit/>
            </a:bodyPr>
            <a:lstStyle/>
            <a:p>
              <a:pPr defTabSz="1005840"/>
              <a:r>
                <a:rPr lang="en-US" altLang="ko-KR" sz="1400"/>
                <a:t>2008 ~ 2011  Text here</a:t>
              </a:r>
            </a:p>
            <a:p>
              <a:pPr defTabSz="1005840"/>
              <a:r>
                <a:rPr lang="en-US" altLang="ko-KR" sz="1200"/>
                <a:t>Example Text : Get a modern PowerPoint  Presentation that is beautifully designed.</a:t>
              </a:r>
            </a:p>
            <a:p>
              <a:pPr defTabSz="1005840"/>
              <a:r>
                <a:rPr lang="en-US" altLang="ko-KR" sz="1200"/>
                <a:t>                        </a:t>
              </a:r>
              <a:r>
                <a:rPr lang="en-US" altLang="ko-KR" sz="1200">
                  <a:solidFill>
                    <a:schemeClr val="tx1">
                      <a:lumMod val="75000"/>
                      <a:lumOff val="25000"/>
                    </a:schemeClr>
                  </a:solidFill>
                  <a:cs typeface="Arial" panose="020B0604020202020204" pitchFamily="34" charset="0"/>
                </a:rPr>
                <a:t>I hope and I believe that this Template will your Time.</a:t>
              </a:r>
            </a:p>
            <a:p>
              <a:pPr defTabSz="1005840"/>
              <a:r>
                <a:rPr lang="en-US" altLang="ko-KR" sz="1400"/>
                <a:t>2011 ~ 2015  Text here</a:t>
              </a:r>
            </a:p>
            <a:p>
              <a:pPr defTabSz="1005840"/>
              <a:r>
                <a:rPr lang="en-US" altLang="ko-KR" sz="1200"/>
                <a:t>Example Text : Get a modern PowerPoint  Presentation that is beautifully designed.</a:t>
              </a:r>
            </a:p>
            <a:p>
              <a:pPr defTabSz="1005840"/>
              <a:r>
                <a:rPr lang="en-US" altLang="ko-KR" sz="1200"/>
                <a:t>                        </a:t>
              </a:r>
              <a:r>
                <a:rPr lang="en-US" altLang="ko-KR" sz="1200">
                  <a:solidFill>
                    <a:schemeClr val="tx1">
                      <a:lumMod val="75000"/>
                      <a:lumOff val="25000"/>
                    </a:schemeClr>
                  </a:solidFill>
                  <a:cs typeface="Arial" panose="020B0604020202020204" pitchFamily="34" charset="0"/>
                </a:rPr>
                <a:t>I hope and I believe that this Template will your Time.</a:t>
              </a:r>
              <a:endParaRPr lang="en-US" altLang="ko-KR" sz="1200"/>
            </a:p>
            <a:p>
              <a:pPr defTabSz="1005840"/>
              <a:r>
                <a:rPr lang="en-US" altLang="ko-KR" sz="1400"/>
                <a:t>2015~ 2018 Text here</a:t>
              </a:r>
            </a:p>
            <a:p>
              <a:pPr defTabSz="1005840"/>
              <a:r>
                <a:rPr lang="en-US" altLang="ko-KR" sz="1200"/>
                <a:t>Example Text : Get a modern PowerPoint  Presentation that is beautifully designed.</a:t>
              </a:r>
            </a:p>
            <a:p>
              <a:pPr defTabSz="1005840"/>
              <a:r>
                <a:rPr lang="en-US" altLang="ko-KR" sz="1200"/>
                <a:t>                        </a:t>
              </a:r>
              <a:r>
                <a:rPr lang="en-US" altLang="ko-KR" sz="1200">
                  <a:solidFill>
                    <a:schemeClr val="tx1">
                      <a:lumMod val="75000"/>
                      <a:lumOff val="25000"/>
                    </a:schemeClr>
                  </a:solidFill>
                  <a:cs typeface="Arial" panose="020B0604020202020204" pitchFamily="34" charset="0"/>
                </a:rPr>
                <a:t>I hope and I believe that this Template will your Time.</a:t>
              </a:r>
              <a:endParaRPr lang="en-US" altLang="ko-KR" sz="1200"/>
            </a:p>
            <a:p>
              <a:pPr defTabSz="1005840"/>
              <a:r>
                <a:rPr lang="en-US" altLang="ko-KR" sz="1400"/>
                <a:t>2018 ~ 2020 Text here</a:t>
              </a:r>
            </a:p>
            <a:p>
              <a:pPr defTabSz="1005840"/>
              <a:r>
                <a:rPr lang="en-US" altLang="ko-KR" sz="1200"/>
                <a:t>Example Text : Get a modern PowerPoint  Presentation that is beautifully designed.</a:t>
              </a:r>
            </a:p>
            <a:p>
              <a:pPr defTabSz="1005840"/>
              <a:r>
                <a:rPr lang="en-US" altLang="ko-KR" sz="1200">
                  <a:solidFill>
                    <a:schemeClr val="tx1">
                      <a:lumMod val="75000"/>
                      <a:lumOff val="25000"/>
                    </a:schemeClr>
                  </a:solidFill>
                  <a:cs typeface="Arial" panose="020B0604020202020204" pitchFamily="34" charset="0"/>
                </a:rPr>
                <a:t>                         I hope and I believe that this Template will your Time.</a:t>
              </a:r>
            </a:p>
          </p:txBody>
        </p:sp>
      </p:grpSp>
      <p:grpSp>
        <p:nvGrpSpPr>
          <p:cNvPr id="51" name="Group 41">
            <a:extLst>
              <a:ext uri="{FF2B5EF4-FFF2-40B4-BE49-F238E27FC236}">
                <a16:creationId xmlns:a16="http://schemas.microsoft.com/office/drawing/2014/main" id="{69FDEE03-13F7-7D9A-A971-9566A2A99A94}"/>
              </a:ext>
            </a:extLst>
          </p:cNvPr>
          <p:cNvGrpSpPr/>
          <p:nvPr/>
        </p:nvGrpSpPr>
        <p:grpSpPr>
          <a:xfrm>
            <a:off x="590549" y="1192237"/>
            <a:ext cx="4800601" cy="5306411"/>
            <a:chOff x="180815" y="1962553"/>
            <a:chExt cx="4178552" cy="4618821"/>
          </a:xfrm>
        </p:grpSpPr>
        <p:grpSp>
          <p:nvGrpSpPr>
            <p:cNvPr id="52" name="Group 40">
              <a:extLst>
                <a:ext uri="{FF2B5EF4-FFF2-40B4-BE49-F238E27FC236}">
                  <a16:creationId xmlns:a16="http://schemas.microsoft.com/office/drawing/2014/main" id="{2FFEACD9-35EE-7CBA-2A73-EDA91016C060}"/>
                </a:ext>
              </a:extLst>
            </p:cNvPr>
            <p:cNvGrpSpPr/>
            <p:nvPr/>
          </p:nvGrpSpPr>
          <p:grpSpPr>
            <a:xfrm>
              <a:off x="180815" y="2395328"/>
              <a:ext cx="3940573" cy="4186046"/>
              <a:chOff x="180815" y="2395328"/>
              <a:chExt cx="3940573" cy="4186046"/>
            </a:xfrm>
          </p:grpSpPr>
          <p:sp>
            <p:nvSpPr>
              <p:cNvPr id="58" name="Freeform: Shape 3">
                <a:extLst>
                  <a:ext uri="{FF2B5EF4-FFF2-40B4-BE49-F238E27FC236}">
                    <a16:creationId xmlns:a16="http://schemas.microsoft.com/office/drawing/2014/main" id="{DA64BD0F-B10D-B169-9D2B-2B55E4FC20E1}"/>
                  </a:ext>
                </a:extLst>
              </p:cNvPr>
              <p:cNvSpPr/>
              <p:nvPr/>
            </p:nvSpPr>
            <p:spPr>
              <a:xfrm>
                <a:off x="182622" y="3659179"/>
                <a:ext cx="3658332" cy="2916483"/>
              </a:xfrm>
              <a:custGeom>
                <a:avLst/>
                <a:gdLst>
                  <a:gd name="connsiteX0" fmla="*/ 5260684 w 5434479"/>
                  <a:gd name="connsiteY0" fmla="*/ 796526 h 4332456"/>
                  <a:gd name="connsiteX1" fmla="*/ 5260238 w 5434479"/>
                  <a:gd name="connsiteY1" fmla="*/ 793622 h 4332456"/>
                  <a:gd name="connsiteX2" fmla="*/ 5230825 w 5434479"/>
                  <a:gd name="connsiteY2" fmla="*/ 765922 h 4332456"/>
                  <a:gd name="connsiteX3" fmla="*/ 4877426 w 5434479"/>
                  <a:gd name="connsiteY3" fmla="*/ 610221 h 4332456"/>
                  <a:gd name="connsiteX4" fmla="*/ 4828728 w 5434479"/>
                  <a:gd name="connsiteY4" fmla="*/ 601955 h 4332456"/>
                  <a:gd name="connsiteX5" fmla="*/ 4807655 w 5434479"/>
                  <a:gd name="connsiteY5" fmla="*/ 626975 h 4332456"/>
                  <a:gd name="connsiteX6" fmla="*/ 4625594 w 5434479"/>
                  <a:gd name="connsiteY6" fmla="*/ 1633187 h 4332456"/>
                  <a:gd name="connsiteX7" fmla="*/ 3775604 w 5434479"/>
                  <a:gd name="connsiteY7" fmla="*/ 453179 h 4332456"/>
                  <a:gd name="connsiteX8" fmla="*/ 3573289 w 5434479"/>
                  <a:gd name="connsiteY8" fmla="*/ 343124 h 4332456"/>
                  <a:gd name="connsiteX9" fmla="*/ 3561375 w 5434479"/>
                  <a:gd name="connsiteY9" fmla="*/ 319817 h 4332456"/>
                  <a:gd name="connsiteX10" fmla="*/ 3519750 w 5434479"/>
                  <a:gd name="connsiteY10" fmla="*/ 268140 h 4332456"/>
                  <a:gd name="connsiteX11" fmla="*/ 3391451 w 5434479"/>
                  <a:gd name="connsiteY11" fmla="*/ 218622 h 4332456"/>
                  <a:gd name="connsiteX12" fmla="*/ 3125769 w 5434479"/>
                  <a:gd name="connsiteY12" fmla="*/ 149670 h 4332456"/>
                  <a:gd name="connsiteX13" fmla="*/ 3110355 w 5434479"/>
                  <a:gd name="connsiteY13" fmla="*/ 135820 h 4332456"/>
                  <a:gd name="connsiteX14" fmla="*/ 2909306 w 5434479"/>
                  <a:gd name="connsiteY14" fmla="*/ 35295 h 4332456"/>
                  <a:gd name="connsiteX15" fmla="*/ 2912508 w 5434479"/>
                  <a:gd name="connsiteY15" fmla="*/ 169328 h 4332456"/>
                  <a:gd name="connsiteX16" fmla="*/ 2915710 w 5434479"/>
                  <a:gd name="connsiteY16" fmla="*/ 324061 h 4332456"/>
                  <a:gd name="connsiteX17" fmla="*/ 2922784 w 5434479"/>
                  <a:gd name="connsiteY17" fmla="*/ 505377 h 4332456"/>
                  <a:gd name="connsiteX18" fmla="*/ 2820994 w 5434479"/>
                  <a:gd name="connsiteY18" fmla="*/ 754976 h 4332456"/>
                  <a:gd name="connsiteX19" fmla="*/ 2407950 w 5434479"/>
                  <a:gd name="connsiteY19" fmla="*/ 853713 h 4332456"/>
                  <a:gd name="connsiteX20" fmla="*/ 2133109 w 5434479"/>
                  <a:gd name="connsiteY20" fmla="*/ 517515 h 4332456"/>
                  <a:gd name="connsiteX21" fmla="*/ 2152544 w 5434479"/>
                  <a:gd name="connsiteY21" fmla="*/ 308945 h 4332456"/>
                  <a:gd name="connsiteX22" fmla="*/ 2152544 w 5434479"/>
                  <a:gd name="connsiteY22" fmla="*/ 308945 h 4332456"/>
                  <a:gd name="connsiteX23" fmla="*/ 2152544 w 5434479"/>
                  <a:gd name="connsiteY23" fmla="*/ 308945 h 4332456"/>
                  <a:gd name="connsiteX24" fmla="*/ 2163192 w 5434479"/>
                  <a:gd name="connsiteY24" fmla="*/ 235302 h 4332456"/>
                  <a:gd name="connsiteX25" fmla="*/ 2175180 w 5434479"/>
                  <a:gd name="connsiteY25" fmla="*/ 117428 h 4332456"/>
                  <a:gd name="connsiteX26" fmla="*/ 2175180 w 5434479"/>
                  <a:gd name="connsiteY26" fmla="*/ 117428 h 4332456"/>
                  <a:gd name="connsiteX27" fmla="*/ 2194466 w 5434479"/>
                  <a:gd name="connsiteY27" fmla="*/ 0 h 4332456"/>
                  <a:gd name="connsiteX28" fmla="*/ 1912327 w 5434479"/>
                  <a:gd name="connsiteY28" fmla="*/ 191816 h 4332456"/>
                  <a:gd name="connsiteX29" fmla="*/ 1895126 w 5434479"/>
                  <a:gd name="connsiteY29" fmla="*/ 195985 h 4332456"/>
                  <a:gd name="connsiteX30" fmla="*/ 1690578 w 5434479"/>
                  <a:gd name="connsiteY30" fmla="*/ 266204 h 4332456"/>
                  <a:gd name="connsiteX31" fmla="*/ 1567268 w 5434479"/>
                  <a:gd name="connsiteY31" fmla="*/ 312445 h 4332456"/>
                  <a:gd name="connsiteX32" fmla="*/ 1539270 w 5434479"/>
                  <a:gd name="connsiteY32" fmla="*/ 336124 h 4332456"/>
                  <a:gd name="connsiteX33" fmla="*/ 1539270 w 5434479"/>
                  <a:gd name="connsiteY33" fmla="*/ 336124 h 4332456"/>
                  <a:gd name="connsiteX34" fmla="*/ 1525867 w 5434479"/>
                  <a:gd name="connsiteY34" fmla="*/ 341783 h 4332456"/>
                  <a:gd name="connsiteX35" fmla="*/ 1525867 w 5434479"/>
                  <a:gd name="connsiteY35" fmla="*/ 341783 h 4332456"/>
                  <a:gd name="connsiteX36" fmla="*/ 1511347 w 5434479"/>
                  <a:gd name="connsiteY36" fmla="*/ 344836 h 4332456"/>
                  <a:gd name="connsiteX37" fmla="*/ 1284087 w 5434479"/>
                  <a:gd name="connsiteY37" fmla="*/ 444169 h 4332456"/>
                  <a:gd name="connsiteX38" fmla="*/ 1028308 w 5434479"/>
                  <a:gd name="connsiteY38" fmla="*/ 641197 h 4332456"/>
                  <a:gd name="connsiteX39" fmla="*/ 900530 w 5434479"/>
                  <a:gd name="connsiteY39" fmla="*/ 864138 h 4332456"/>
                  <a:gd name="connsiteX40" fmla="*/ 260748 w 5434479"/>
                  <a:gd name="connsiteY40" fmla="*/ 2209750 h 4332456"/>
                  <a:gd name="connsiteX41" fmla="*/ 106238 w 5434479"/>
                  <a:gd name="connsiteY41" fmla="*/ 2647888 h 4332456"/>
                  <a:gd name="connsiteX42" fmla="*/ 36244 w 5434479"/>
                  <a:gd name="connsiteY42" fmla="*/ 2956014 h 4332456"/>
                  <a:gd name="connsiteX43" fmla="*/ 23287 w 5434479"/>
                  <a:gd name="connsiteY43" fmla="*/ 3087962 h 4332456"/>
                  <a:gd name="connsiteX44" fmla="*/ 1470 w 5434479"/>
                  <a:gd name="connsiteY44" fmla="*/ 4308701 h 4332456"/>
                  <a:gd name="connsiteX45" fmla="*/ 209816 w 5434479"/>
                  <a:gd name="connsiteY45" fmla="*/ 4308328 h 4332456"/>
                  <a:gd name="connsiteX46" fmla="*/ 209816 w 5434479"/>
                  <a:gd name="connsiteY46" fmla="*/ 4308328 h 4332456"/>
                  <a:gd name="connsiteX47" fmla="*/ 745425 w 5434479"/>
                  <a:gd name="connsiteY47" fmla="*/ 4308477 h 4332456"/>
                  <a:gd name="connsiteX48" fmla="*/ 746616 w 5434479"/>
                  <a:gd name="connsiteY48" fmla="*/ 3648665 h 4332456"/>
                  <a:gd name="connsiteX49" fmla="*/ 782135 w 5434479"/>
                  <a:gd name="connsiteY49" fmla="*/ 3239493 h 4332456"/>
                  <a:gd name="connsiteX50" fmla="*/ 862778 w 5434479"/>
                  <a:gd name="connsiteY50" fmla="*/ 2975523 h 4332456"/>
                  <a:gd name="connsiteX51" fmla="*/ 1081921 w 5434479"/>
                  <a:gd name="connsiteY51" fmla="*/ 2579829 h 4332456"/>
                  <a:gd name="connsiteX52" fmla="*/ 1103366 w 5434479"/>
                  <a:gd name="connsiteY52" fmla="*/ 2815578 h 4332456"/>
                  <a:gd name="connsiteX53" fmla="*/ 1107089 w 5434479"/>
                  <a:gd name="connsiteY53" fmla="*/ 3168903 h 4332456"/>
                  <a:gd name="connsiteX54" fmla="*/ 993757 w 5434479"/>
                  <a:gd name="connsiteY54" fmla="*/ 4299170 h 4332456"/>
                  <a:gd name="connsiteX55" fmla="*/ 1019372 w 5434479"/>
                  <a:gd name="connsiteY55" fmla="*/ 4332454 h 4332456"/>
                  <a:gd name="connsiteX56" fmla="*/ 1461233 w 5434479"/>
                  <a:gd name="connsiteY56" fmla="*/ 4332156 h 4332456"/>
                  <a:gd name="connsiteX57" fmla="*/ 1461233 w 5434479"/>
                  <a:gd name="connsiteY57" fmla="*/ 4332156 h 4332456"/>
                  <a:gd name="connsiteX58" fmla="*/ 1713587 w 5434479"/>
                  <a:gd name="connsiteY58" fmla="*/ 4332306 h 4332456"/>
                  <a:gd name="connsiteX59" fmla="*/ 2281140 w 5434479"/>
                  <a:gd name="connsiteY59" fmla="*/ 4331784 h 4332456"/>
                  <a:gd name="connsiteX60" fmla="*/ 2281140 w 5434479"/>
                  <a:gd name="connsiteY60" fmla="*/ 4331784 h 4332456"/>
                  <a:gd name="connsiteX61" fmla="*/ 2281140 w 5434479"/>
                  <a:gd name="connsiteY61" fmla="*/ 4331784 h 4332456"/>
                  <a:gd name="connsiteX62" fmla="*/ 2320159 w 5434479"/>
                  <a:gd name="connsiteY62" fmla="*/ 4331263 h 4332456"/>
                  <a:gd name="connsiteX63" fmla="*/ 3915221 w 5434479"/>
                  <a:gd name="connsiteY63" fmla="*/ 4332306 h 4332456"/>
                  <a:gd name="connsiteX64" fmla="*/ 3970844 w 5434479"/>
                  <a:gd name="connsiteY64" fmla="*/ 4280629 h 4332456"/>
                  <a:gd name="connsiteX65" fmla="*/ 3949399 w 5434479"/>
                  <a:gd name="connsiteY65" fmla="*/ 2754668 h 4332456"/>
                  <a:gd name="connsiteX66" fmla="*/ 3943517 w 5434479"/>
                  <a:gd name="connsiteY66" fmla="*/ 2420777 h 4332456"/>
                  <a:gd name="connsiteX67" fmla="*/ 4610925 w 5434479"/>
                  <a:gd name="connsiteY67" fmla="*/ 2895402 h 4332456"/>
                  <a:gd name="connsiteX68" fmla="*/ 4932975 w 5434479"/>
                  <a:gd name="connsiteY68" fmla="*/ 2984980 h 4332456"/>
                  <a:gd name="connsiteX69" fmla="*/ 5072146 w 5434479"/>
                  <a:gd name="connsiteY69" fmla="*/ 2851618 h 4332456"/>
                  <a:gd name="connsiteX70" fmla="*/ 5380048 w 5434479"/>
                  <a:gd name="connsiteY70" fmla="*/ 1473391 h 4332456"/>
                  <a:gd name="connsiteX71" fmla="*/ 5434480 w 5434479"/>
                  <a:gd name="connsiteY71" fmla="*/ 896827 h 4332456"/>
                  <a:gd name="connsiteX72" fmla="*/ 5260684 w 5434479"/>
                  <a:gd name="connsiteY72" fmla="*/ 796526 h 433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434479" h="4332456">
                    <a:moveTo>
                      <a:pt x="5260684" y="796526"/>
                    </a:moveTo>
                    <a:cubicBezTo>
                      <a:pt x="5260536" y="795558"/>
                      <a:pt x="5260387" y="794590"/>
                      <a:pt x="5260238" y="793622"/>
                    </a:cubicBezTo>
                    <a:cubicBezTo>
                      <a:pt x="5256217" y="778208"/>
                      <a:pt x="5243633" y="771432"/>
                      <a:pt x="5230825" y="765922"/>
                    </a:cubicBezTo>
                    <a:cubicBezTo>
                      <a:pt x="5112579" y="715064"/>
                      <a:pt x="4995077" y="662419"/>
                      <a:pt x="4877426" y="610221"/>
                    </a:cubicBezTo>
                    <a:cubicBezTo>
                      <a:pt x="4862310" y="603519"/>
                      <a:pt x="4846673" y="594583"/>
                      <a:pt x="4828728" y="601955"/>
                    </a:cubicBezTo>
                    <a:cubicBezTo>
                      <a:pt x="4807729" y="598381"/>
                      <a:pt x="4809665" y="615954"/>
                      <a:pt x="4807655" y="626975"/>
                    </a:cubicBezTo>
                    <a:cubicBezTo>
                      <a:pt x="4754563" y="920953"/>
                      <a:pt x="4634306" y="1587690"/>
                      <a:pt x="4625594" y="1633187"/>
                    </a:cubicBezTo>
                    <a:cubicBezTo>
                      <a:pt x="4578161" y="1568107"/>
                      <a:pt x="4005916" y="791686"/>
                      <a:pt x="3775604" y="453179"/>
                    </a:cubicBezTo>
                    <a:cubicBezTo>
                      <a:pt x="3727277" y="382142"/>
                      <a:pt x="3659591" y="345134"/>
                      <a:pt x="3573289" y="343124"/>
                    </a:cubicBezTo>
                    <a:cubicBezTo>
                      <a:pt x="3565694" y="337166"/>
                      <a:pt x="3562045" y="329199"/>
                      <a:pt x="3561375" y="319817"/>
                    </a:cubicBezTo>
                    <a:cubicBezTo>
                      <a:pt x="3559364" y="292936"/>
                      <a:pt x="3544248" y="278490"/>
                      <a:pt x="3519750" y="268140"/>
                    </a:cubicBezTo>
                    <a:cubicBezTo>
                      <a:pt x="3477456" y="250194"/>
                      <a:pt x="3435161" y="232621"/>
                      <a:pt x="3391451" y="218622"/>
                    </a:cubicBezTo>
                    <a:cubicBezTo>
                      <a:pt x="3304181" y="190699"/>
                      <a:pt x="3217060" y="162179"/>
                      <a:pt x="3125769" y="149670"/>
                    </a:cubicBezTo>
                    <a:cubicBezTo>
                      <a:pt x="3120631" y="145053"/>
                      <a:pt x="3115642" y="140287"/>
                      <a:pt x="3110355" y="135820"/>
                    </a:cubicBezTo>
                    <a:cubicBezTo>
                      <a:pt x="3052126" y="86302"/>
                      <a:pt x="2986301" y="47805"/>
                      <a:pt x="2909306" y="35295"/>
                    </a:cubicBezTo>
                    <a:cubicBezTo>
                      <a:pt x="2910796" y="83696"/>
                      <a:pt x="2912508" y="169328"/>
                      <a:pt x="2912508" y="169328"/>
                    </a:cubicBezTo>
                    <a:cubicBezTo>
                      <a:pt x="2915710" y="232174"/>
                      <a:pt x="2915710" y="324061"/>
                      <a:pt x="2915710" y="324061"/>
                    </a:cubicBezTo>
                    <a:cubicBezTo>
                      <a:pt x="2917423" y="386088"/>
                      <a:pt x="2924869" y="443499"/>
                      <a:pt x="2922784" y="505377"/>
                    </a:cubicBezTo>
                    <a:cubicBezTo>
                      <a:pt x="2919657" y="600317"/>
                      <a:pt x="2889425" y="686992"/>
                      <a:pt x="2820994" y="754976"/>
                    </a:cubicBezTo>
                    <a:cubicBezTo>
                      <a:pt x="2704088" y="870988"/>
                      <a:pt x="2562534" y="896455"/>
                      <a:pt x="2407950" y="853713"/>
                    </a:cubicBezTo>
                    <a:cubicBezTo>
                      <a:pt x="2245622" y="808738"/>
                      <a:pt x="2147182" y="685130"/>
                      <a:pt x="2133109" y="517515"/>
                    </a:cubicBezTo>
                    <a:cubicBezTo>
                      <a:pt x="2127152" y="446775"/>
                      <a:pt x="2145470" y="378419"/>
                      <a:pt x="2152544" y="308945"/>
                    </a:cubicBezTo>
                    <a:lnTo>
                      <a:pt x="2152544" y="308945"/>
                    </a:lnTo>
                    <a:lnTo>
                      <a:pt x="2152544" y="308945"/>
                    </a:lnTo>
                    <a:cubicBezTo>
                      <a:pt x="2156192" y="284447"/>
                      <a:pt x="2161330" y="260023"/>
                      <a:pt x="2163192" y="235302"/>
                    </a:cubicBezTo>
                    <a:cubicBezTo>
                      <a:pt x="2166170" y="195911"/>
                      <a:pt x="2180095" y="157637"/>
                      <a:pt x="2175180" y="117428"/>
                    </a:cubicBezTo>
                    <a:cubicBezTo>
                      <a:pt x="2175180" y="117428"/>
                      <a:pt x="2175180" y="117428"/>
                      <a:pt x="2175180" y="117428"/>
                    </a:cubicBezTo>
                    <a:cubicBezTo>
                      <a:pt x="2189254" y="79526"/>
                      <a:pt x="2190147" y="39465"/>
                      <a:pt x="2194466" y="0"/>
                    </a:cubicBezTo>
                    <a:cubicBezTo>
                      <a:pt x="2085080" y="41327"/>
                      <a:pt x="1994087" y="109758"/>
                      <a:pt x="1912327" y="191816"/>
                    </a:cubicBezTo>
                    <a:cubicBezTo>
                      <a:pt x="1906594" y="193230"/>
                      <a:pt x="1900711" y="194124"/>
                      <a:pt x="1895126" y="195985"/>
                    </a:cubicBezTo>
                    <a:cubicBezTo>
                      <a:pt x="1826919" y="219292"/>
                      <a:pt x="1758786" y="242748"/>
                      <a:pt x="1690578" y="266204"/>
                    </a:cubicBezTo>
                    <a:cubicBezTo>
                      <a:pt x="1649475" y="281692"/>
                      <a:pt x="1608595" y="297701"/>
                      <a:pt x="1567268" y="312445"/>
                    </a:cubicBezTo>
                    <a:cubicBezTo>
                      <a:pt x="1554386" y="317062"/>
                      <a:pt x="1544185" y="323019"/>
                      <a:pt x="1539270" y="336124"/>
                    </a:cubicBezTo>
                    <a:lnTo>
                      <a:pt x="1539270" y="336124"/>
                    </a:lnTo>
                    <a:cubicBezTo>
                      <a:pt x="1534802" y="337986"/>
                      <a:pt x="1530335" y="339847"/>
                      <a:pt x="1525867" y="341783"/>
                    </a:cubicBezTo>
                    <a:cubicBezTo>
                      <a:pt x="1525867" y="341783"/>
                      <a:pt x="1525867" y="341783"/>
                      <a:pt x="1525867" y="341783"/>
                    </a:cubicBezTo>
                    <a:cubicBezTo>
                      <a:pt x="1521027" y="342751"/>
                      <a:pt x="1515740" y="342900"/>
                      <a:pt x="1511347" y="344836"/>
                    </a:cubicBezTo>
                    <a:cubicBezTo>
                      <a:pt x="1435469" y="377674"/>
                      <a:pt x="1359145" y="409544"/>
                      <a:pt x="1284087" y="444169"/>
                    </a:cubicBezTo>
                    <a:cubicBezTo>
                      <a:pt x="1184084" y="490336"/>
                      <a:pt x="1094282" y="551246"/>
                      <a:pt x="1028308" y="641197"/>
                    </a:cubicBezTo>
                    <a:cubicBezTo>
                      <a:pt x="977525" y="710522"/>
                      <a:pt x="940814" y="788558"/>
                      <a:pt x="900530" y="864138"/>
                    </a:cubicBezTo>
                    <a:cubicBezTo>
                      <a:pt x="709981" y="1221782"/>
                      <a:pt x="283980" y="2151223"/>
                      <a:pt x="260748" y="2209750"/>
                    </a:cubicBezTo>
                    <a:cubicBezTo>
                      <a:pt x="203635" y="2353761"/>
                      <a:pt x="149427" y="2498814"/>
                      <a:pt x="106238" y="2647888"/>
                    </a:cubicBezTo>
                    <a:cubicBezTo>
                      <a:pt x="76826" y="2749306"/>
                      <a:pt x="49349" y="2851171"/>
                      <a:pt x="36244" y="2956014"/>
                    </a:cubicBezTo>
                    <a:cubicBezTo>
                      <a:pt x="30808" y="2999724"/>
                      <a:pt x="27085" y="3044103"/>
                      <a:pt x="23287" y="3087962"/>
                    </a:cubicBezTo>
                    <a:cubicBezTo>
                      <a:pt x="20904" y="3115438"/>
                      <a:pt x="-6572" y="4241759"/>
                      <a:pt x="1470" y="4308701"/>
                    </a:cubicBezTo>
                    <a:cubicBezTo>
                      <a:pt x="84868" y="4306988"/>
                      <a:pt x="137587" y="4308701"/>
                      <a:pt x="209816" y="4308328"/>
                    </a:cubicBezTo>
                    <a:cubicBezTo>
                      <a:pt x="209816" y="4308328"/>
                      <a:pt x="209816" y="4308328"/>
                      <a:pt x="209816" y="4308328"/>
                    </a:cubicBezTo>
                    <a:cubicBezTo>
                      <a:pt x="312127" y="4308328"/>
                      <a:pt x="615115" y="4308701"/>
                      <a:pt x="745425" y="4308477"/>
                    </a:cubicBezTo>
                    <a:cubicBezTo>
                      <a:pt x="745425" y="4197528"/>
                      <a:pt x="754286" y="3769592"/>
                      <a:pt x="746616" y="3648665"/>
                    </a:cubicBezTo>
                    <a:cubicBezTo>
                      <a:pt x="744755" y="3618880"/>
                      <a:pt x="776103" y="3278660"/>
                      <a:pt x="782135" y="3239493"/>
                    </a:cubicBezTo>
                    <a:cubicBezTo>
                      <a:pt x="796134" y="3147755"/>
                      <a:pt x="826515" y="3060411"/>
                      <a:pt x="862778" y="2975523"/>
                    </a:cubicBezTo>
                    <a:cubicBezTo>
                      <a:pt x="876479" y="2943504"/>
                      <a:pt x="1022649" y="2690779"/>
                      <a:pt x="1081921" y="2579829"/>
                    </a:cubicBezTo>
                    <a:cubicBezTo>
                      <a:pt x="1082368" y="2658983"/>
                      <a:pt x="1096590" y="2737020"/>
                      <a:pt x="1103366" y="2815578"/>
                    </a:cubicBezTo>
                    <a:cubicBezTo>
                      <a:pt x="1107387" y="2862192"/>
                      <a:pt x="1119227" y="3116779"/>
                      <a:pt x="1107089" y="3168903"/>
                    </a:cubicBezTo>
                    <a:cubicBezTo>
                      <a:pt x="1101579" y="3192656"/>
                      <a:pt x="1000980" y="4283235"/>
                      <a:pt x="993757" y="4299170"/>
                    </a:cubicBezTo>
                    <a:cubicBezTo>
                      <a:pt x="979163" y="4331412"/>
                      <a:pt x="995247" y="4332529"/>
                      <a:pt x="1019372" y="4332454"/>
                    </a:cubicBezTo>
                    <a:cubicBezTo>
                      <a:pt x="1166659" y="4332156"/>
                      <a:pt x="1313946" y="4332231"/>
                      <a:pt x="1461233" y="4332156"/>
                    </a:cubicBezTo>
                    <a:cubicBezTo>
                      <a:pt x="1461233" y="4332156"/>
                      <a:pt x="1461233" y="4332156"/>
                      <a:pt x="1461233" y="4332156"/>
                    </a:cubicBezTo>
                    <a:cubicBezTo>
                      <a:pt x="1545376" y="4332231"/>
                      <a:pt x="1629444" y="4332380"/>
                      <a:pt x="1713587" y="4332306"/>
                    </a:cubicBezTo>
                    <a:cubicBezTo>
                      <a:pt x="1902796" y="4332156"/>
                      <a:pt x="2091931" y="4332007"/>
                      <a:pt x="2281140" y="4331784"/>
                    </a:cubicBezTo>
                    <a:lnTo>
                      <a:pt x="2281140" y="4331784"/>
                    </a:lnTo>
                    <a:lnTo>
                      <a:pt x="2281140" y="4331784"/>
                    </a:lnTo>
                    <a:cubicBezTo>
                      <a:pt x="2294171" y="4331561"/>
                      <a:pt x="2307128" y="4331263"/>
                      <a:pt x="2320159" y="4331263"/>
                    </a:cubicBezTo>
                    <a:cubicBezTo>
                      <a:pt x="2673483" y="4331486"/>
                      <a:pt x="3736883" y="4332231"/>
                      <a:pt x="3915221" y="4332306"/>
                    </a:cubicBezTo>
                    <a:cubicBezTo>
                      <a:pt x="3966079" y="4332306"/>
                      <a:pt x="3966153" y="4332306"/>
                      <a:pt x="3970844" y="4280629"/>
                    </a:cubicBezTo>
                    <a:cubicBezTo>
                      <a:pt x="3971812" y="4269757"/>
                      <a:pt x="3949697" y="2815354"/>
                      <a:pt x="3949399" y="2754668"/>
                    </a:cubicBezTo>
                    <a:cubicBezTo>
                      <a:pt x="3949176" y="2703735"/>
                      <a:pt x="3946867" y="2563150"/>
                      <a:pt x="3943517" y="2420777"/>
                    </a:cubicBezTo>
                    <a:cubicBezTo>
                      <a:pt x="4043594" y="2502910"/>
                      <a:pt x="4471754" y="2821982"/>
                      <a:pt x="4610925" y="2895402"/>
                    </a:cubicBezTo>
                    <a:cubicBezTo>
                      <a:pt x="4680919" y="2932335"/>
                      <a:pt x="4820164" y="2985352"/>
                      <a:pt x="4932975" y="2984980"/>
                    </a:cubicBezTo>
                    <a:cubicBezTo>
                      <a:pt x="4997757" y="2986767"/>
                      <a:pt x="5050254" y="2887658"/>
                      <a:pt x="5072146" y="2851618"/>
                    </a:cubicBezTo>
                    <a:cubicBezTo>
                      <a:pt x="5157926" y="2710288"/>
                      <a:pt x="5348923" y="1753667"/>
                      <a:pt x="5380048" y="1473391"/>
                    </a:cubicBezTo>
                    <a:cubicBezTo>
                      <a:pt x="5401344" y="1281500"/>
                      <a:pt x="5420034" y="1089387"/>
                      <a:pt x="5434480" y="896827"/>
                    </a:cubicBezTo>
                    <a:cubicBezTo>
                      <a:pt x="5399929" y="866148"/>
                      <a:pt x="5321818" y="822811"/>
                      <a:pt x="5260684" y="796526"/>
                    </a:cubicBezTo>
                    <a:close/>
                  </a:path>
                </a:pathLst>
              </a:custGeom>
              <a:solidFill>
                <a:schemeClr val="accent2">
                  <a:lumMod val="40000"/>
                  <a:lumOff val="60000"/>
                </a:schemeClr>
              </a:solidFill>
              <a:ln w="7435" cap="flat">
                <a:noFill/>
                <a:prstDash val="solid"/>
                <a:miter/>
              </a:ln>
            </p:spPr>
            <p:txBody>
              <a:bodyPr rtlCol="0" anchor="ctr"/>
              <a:lstStyle/>
              <a:p>
                <a:endParaRPr lang="en-US"/>
              </a:p>
            </p:txBody>
          </p:sp>
          <p:sp>
            <p:nvSpPr>
              <p:cNvPr id="59" name="Freeform: Shape 4">
                <a:extLst>
                  <a:ext uri="{FF2B5EF4-FFF2-40B4-BE49-F238E27FC236}">
                    <a16:creationId xmlns:a16="http://schemas.microsoft.com/office/drawing/2014/main" id="{331D3243-34CE-CE16-195B-0E140994EA7F}"/>
                  </a:ext>
                </a:extLst>
              </p:cNvPr>
              <p:cNvSpPr/>
              <p:nvPr/>
            </p:nvSpPr>
            <p:spPr>
              <a:xfrm>
                <a:off x="1454373" y="2691897"/>
                <a:ext cx="973033" cy="1565667"/>
              </a:xfrm>
              <a:custGeom>
                <a:avLst/>
                <a:gdLst>
                  <a:gd name="connsiteX0" fmla="*/ 1429877 w 1445447"/>
                  <a:gd name="connsiteY0" fmla="*/ 765996 h 2325810"/>
                  <a:gd name="connsiteX1" fmla="*/ 1428388 w 1445447"/>
                  <a:gd name="connsiteY1" fmla="*/ 764432 h 2325810"/>
                  <a:gd name="connsiteX2" fmla="*/ 1428612 w 1445447"/>
                  <a:gd name="connsiteY2" fmla="*/ 759295 h 2325810"/>
                  <a:gd name="connsiteX3" fmla="*/ 1426750 w 1445447"/>
                  <a:gd name="connsiteY3" fmla="*/ 734722 h 2325810"/>
                  <a:gd name="connsiteX4" fmla="*/ 1428612 w 1445447"/>
                  <a:gd name="connsiteY4" fmla="*/ 734424 h 2325810"/>
                  <a:gd name="connsiteX5" fmla="*/ 1410815 w 1445447"/>
                  <a:gd name="connsiteY5" fmla="*/ 563979 h 2325810"/>
                  <a:gd name="connsiteX6" fmla="*/ 1404635 w 1445447"/>
                  <a:gd name="connsiteY6" fmla="*/ 526003 h 2325810"/>
                  <a:gd name="connsiteX7" fmla="*/ 1394210 w 1445447"/>
                  <a:gd name="connsiteY7" fmla="*/ 446403 h 2325810"/>
                  <a:gd name="connsiteX8" fmla="*/ 1394433 w 1445447"/>
                  <a:gd name="connsiteY8" fmla="*/ 436872 h 2325810"/>
                  <a:gd name="connsiteX9" fmla="*/ 1361670 w 1445447"/>
                  <a:gd name="connsiteY9" fmla="*/ 196507 h 2325810"/>
                  <a:gd name="connsiteX10" fmla="*/ 1277378 w 1445447"/>
                  <a:gd name="connsiteY10" fmla="*/ 0 h 2325810"/>
                  <a:gd name="connsiteX11" fmla="*/ 964710 w 1445447"/>
                  <a:gd name="connsiteY11" fmla="*/ 175657 h 2325810"/>
                  <a:gd name="connsiteX12" fmla="*/ 432675 w 1445447"/>
                  <a:gd name="connsiteY12" fmla="*/ 270820 h 2325810"/>
                  <a:gd name="connsiteX13" fmla="*/ 413240 w 1445447"/>
                  <a:gd name="connsiteY13" fmla="*/ 295765 h 2325810"/>
                  <a:gd name="connsiteX14" fmla="*/ 423665 w 1445447"/>
                  <a:gd name="connsiteY14" fmla="*/ 385046 h 2325810"/>
                  <a:gd name="connsiteX15" fmla="*/ 385689 w 1445447"/>
                  <a:gd name="connsiteY15" fmla="*/ 691683 h 2325810"/>
                  <a:gd name="connsiteX16" fmla="*/ 363499 w 1445447"/>
                  <a:gd name="connsiteY16" fmla="*/ 728616 h 2325810"/>
                  <a:gd name="connsiteX17" fmla="*/ 350394 w 1445447"/>
                  <a:gd name="connsiteY17" fmla="*/ 738147 h 2325810"/>
                  <a:gd name="connsiteX18" fmla="*/ 319417 w 1445447"/>
                  <a:gd name="connsiteY18" fmla="*/ 771209 h 2325810"/>
                  <a:gd name="connsiteX19" fmla="*/ 285909 w 1445447"/>
                  <a:gd name="connsiteY19" fmla="*/ 734871 h 2325810"/>
                  <a:gd name="connsiteX20" fmla="*/ 284122 w 1445447"/>
                  <a:gd name="connsiteY20" fmla="*/ 732414 h 2325810"/>
                  <a:gd name="connsiteX21" fmla="*/ 102657 w 1445447"/>
                  <a:gd name="connsiteY21" fmla="*/ 682896 h 2325810"/>
                  <a:gd name="connsiteX22" fmla="*/ 2356 w 1445447"/>
                  <a:gd name="connsiteY22" fmla="*/ 861308 h 2325810"/>
                  <a:gd name="connsiteX23" fmla="*/ 8983 w 1445447"/>
                  <a:gd name="connsiteY23" fmla="*/ 926761 h 2325810"/>
                  <a:gd name="connsiteX24" fmla="*/ 181215 w 1445447"/>
                  <a:gd name="connsiteY24" fmla="*/ 1102120 h 2325810"/>
                  <a:gd name="connsiteX25" fmla="*/ 198416 w 1445447"/>
                  <a:gd name="connsiteY25" fmla="*/ 1111502 h 2325810"/>
                  <a:gd name="connsiteX26" fmla="*/ 319492 w 1445447"/>
                  <a:gd name="connsiteY26" fmla="*/ 1231089 h 2325810"/>
                  <a:gd name="connsiteX27" fmla="*/ 330661 w 1445447"/>
                  <a:gd name="connsiteY27" fmla="*/ 1253056 h 2325810"/>
                  <a:gd name="connsiteX28" fmla="*/ 302663 w 1445447"/>
                  <a:gd name="connsiteY28" fmla="*/ 1439212 h 2325810"/>
                  <a:gd name="connsiteX29" fmla="*/ 229318 w 1445447"/>
                  <a:gd name="connsiteY29" fmla="*/ 1974598 h 2325810"/>
                  <a:gd name="connsiteX30" fmla="*/ 367148 w 1445447"/>
                  <a:gd name="connsiteY30" fmla="*/ 2231642 h 2325810"/>
                  <a:gd name="connsiteX31" fmla="*/ 729408 w 1445447"/>
                  <a:gd name="connsiteY31" fmla="*/ 2316679 h 2325810"/>
                  <a:gd name="connsiteX32" fmla="*/ 974092 w 1445447"/>
                  <a:gd name="connsiteY32" fmla="*/ 2161499 h 2325810"/>
                  <a:gd name="connsiteX33" fmla="*/ 1030684 w 1445447"/>
                  <a:gd name="connsiteY33" fmla="*/ 1869159 h 2325810"/>
                  <a:gd name="connsiteX34" fmla="*/ 1025322 w 1445447"/>
                  <a:gd name="connsiteY34" fmla="*/ 1605785 h 2325810"/>
                  <a:gd name="connsiteX35" fmla="*/ 1019291 w 1445447"/>
                  <a:gd name="connsiteY35" fmla="*/ 1429383 h 2325810"/>
                  <a:gd name="connsiteX36" fmla="*/ 1017057 w 1445447"/>
                  <a:gd name="connsiteY36" fmla="*/ 1429457 h 2325810"/>
                  <a:gd name="connsiteX37" fmla="*/ 1019291 w 1445447"/>
                  <a:gd name="connsiteY37" fmla="*/ 1426926 h 2325810"/>
                  <a:gd name="connsiteX38" fmla="*/ 1039545 w 1445447"/>
                  <a:gd name="connsiteY38" fmla="*/ 1421490 h 2325810"/>
                  <a:gd name="connsiteX39" fmla="*/ 1400018 w 1445447"/>
                  <a:gd name="connsiteY39" fmla="*/ 1140692 h 2325810"/>
                  <a:gd name="connsiteX40" fmla="*/ 1429877 w 1445447"/>
                  <a:gd name="connsiteY40" fmla="*/ 765996 h 232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45447" h="2325810">
                    <a:moveTo>
                      <a:pt x="1429877" y="765996"/>
                    </a:moveTo>
                    <a:cubicBezTo>
                      <a:pt x="1429356" y="765400"/>
                      <a:pt x="1428909" y="764954"/>
                      <a:pt x="1428388" y="764432"/>
                    </a:cubicBezTo>
                    <a:cubicBezTo>
                      <a:pt x="1428463" y="762720"/>
                      <a:pt x="1428612" y="761007"/>
                      <a:pt x="1428612" y="759295"/>
                    </a:cubicBezTo>
                    <a:cubicBezTo>
                      <a:pt x="1428612" y="751029"/>
                      <a:pt x="1427867" y="742838"/>
                      <a:pt x="1426750" y="734722"/>
                    </a:cubicBezTo>
                    <a:cubicBezTo>
                      <a:pt x="1427346" y="734647"/>
                      <a:pt x="1427941" y="734499"/>
                      <a:pt x="1428612" y="734424"/>
                    </a:cubicBezTo>
                    <a:cubicBezTo>
                      <a:pt x="1422580" y="692651"/>
                      <a:pt x="1420644" y="644175"/>
                      <a:pt x="1410815" y="563979"/>
                    </a:cubicBezTo>
                    <a:cubicBezTo>
                      <a:pt x="1405975" y="551693"/>
                      <a:pt x="1405305" y="538885"/>
                      <a:pt x="1404635" y="526003"/>
                    </a:cubicBezTo>
                    <a:cubicBezTo>
                      <a:pt x="1405901" y="498154"/>
                      <a:pt x="1402624" y="471348"/>
                      <a:pt x="1394210" y="446403"/>
                    </a:cubicBezTo>
                    <a:cubicBezTo>
                      <a:pt x="1394806" y="443946"/>
                      <a:pt x="1394955" y="440818"/>
                      <a:pt x="1394433" y="436872"/>
                    </a:cubicBezTo>
                    <a:cubicBezTo>
                      <a:pt x="1384232" y="356676"/>
                      <a:pt x="1380956" y="275437"/>
                      <a:pt x="1361670" y="196507"/>
                    </a:cubicBezTo>
                    <a:cubicBezTo>
                      <a:pt x="1344618" y="126735"/>
                      <a:pt x="1318035" y="60761"/>
                      <a:pt x="1277378" y="0"/>
                    </a:cubicBezTo>
                    <a:cubicBezTo>
                      <a:pt x="1187576" y="87791"/>
                      <a:pt x="1079084" y="137160"/>
                      <a:pt x="964710" y="175657"/>
                    </a:cubicBezTo>
                    <a:cubicBezTo>
                      <a:pt x="792106" y="233663"/>
                      <a:pt x="613172" y="257417"/>
                      <a:pt x="432675" y="270820"/>
                    </a:cubicBezTo>
                    <a:cubicBezTo>
                      <a:pt x="412272" y="272309"/>
                      <a:pt x="410485" y="278713"/>
                      <a:pt x="413240" y="295765"/>
                    </a:cubicBezTo>
                    <a:cubicBezTo>
                      <a:pt x="417932" y="325327"/>
                      <a:pt x="422250" y="355186"/>
                      <a:pt x="423665" y="385046"/>
                    </a:cubicBezTo>
                    <a:cubicBezTo>
                      <a:pt x="428728" y="489368"/>
                      <a:pt x="424410" y="592647"/>
                      <a:pt x="385689" y="691683"/>
                    </a:cubicBezTo>
                    <a:cubicBezTo>
                      <a:pt x="377647" y="703969"/>
                      <a:pt x="370201" y="716255"/>
                      <a:pt x="363499" y="728616"/>
                    </a:cubicBezTo>
                    <a:cubicBezTo>
                      <a:pt x="358957" y="731073"/>
                      <a:pt x="354564" y="734126"/>
                      <a:pt x="350394" y="738147"/>
                    </a:cubicBezTo>
                    <a:cubicBezTo>
                      <a:pt x="339075" y="748944"/>
                      <a:pt x="337735" y="773293"/>
                      <a:pt x="319417" y="771209"/>
                    </a:cubicBezTo>
                    <a:cubicBezTo>
                      <a:pt x="302291" y="769347"/>
                      <a:pt x="297823" y="746710"/>
                      <a:pt x="285909" y="734871"/>
                    </a:cubicBezTo>
                    <a:cubicBezTo>
                      <a:pt x="283080" y="732041"/>
                      <a:pt x="286728" y="735466"/>
                      <a:pt x="284122" y="732414"/>
                    </a:cubicBezTo>
                    <a:cubicBezTo>
                      <a:pt x="235052" y="675301"/>
                      <a:pt x="168259" y="657653"/>
                      <a:pt x="102657" y="682896"/>
                    </a:cubicBezTo>
                    <a:cubicBezTo>
                      <a:pt x="31396" y="710373"/>
                      <a:pt x="-10675" y="790420"/>
                      <a:pt x="2356" y="861308"/>
                    </a:cubicBezTo>
                    <a:cubicBezTo>
                      <a:pt x="4515" y="883126"/>
                      <a:pt x="5409" y="905167"/>
                      <a:pt x="8983" y="926761"/>
                    </a:cubicBezTo>
                    <a:cubicBezTo>
                      <a:pt x="23205" y="1012542"/>
                      <a:pt x="85382" y="1099737"/>
                      <a:pt x="181215" y="1102120"/>
                    </a:cubicBezTo>
                    <a:cubicBezTo>
                      <a:pt x="188959" y="1102343"/>
                      <a:pt x="193874" y="1105099"/>
                      <a:pt x="198416" y="1111502"/>
                    </a:cubicBezTo>
                    <a:cubicBezTo>
                      <a:pt x="231701" y="1158488"/>
                      <a:pt x="272804" y="1197655"/>
                      <a:pt x="319492" y="1231089"/>
                    </a:cubicBezTo>
                    <a:cubicBezTo>
                      <a:pt x="327013" y="1236451"/>
                      <a:pt x="332523" y="1241589"/>
                      <a:pt x="330661" y="1253056"/>
                    </a:cubicBezTo>
                    <a:cubicBezTo>
                      <a:pt x="320758" y="1315008"/>
                      <a:pt x="311897" y="1377110"/>
                      <a:pt x="302663" y="1439212"/>
                    </a:cubicBezTo>
                    <a:cubicBezTo>
                      <a:pt x="293504" y="1556639"/>
                      <a:pt x="221499" y="1898646"/>
                      <a:pt x="229318" y="1974598"/>
                    </a:cubicBezTo>
                    <a:cubicBezTo>
                      <a:pt x="240189" y="2079962"/>
                      <a:pt x="284867" y="2166637"/>
                      <a:pt x="367148" y="2231642"/>
                    </a:cubicBezTo>
                    <a:cubicBezTo>
                      <a:pt x="473853" y="2315934"/>
                      <a:pt x="596939" y="2341698"/>
                      <a:pt x="729408" y="2316679"/>
                    </a:cubicBezTo>
                    <a:cubicBezTo>
                      <a:pt x="830603" y="2297616"/>
                      <a:pt x="913926" y="2246833"/>
                      <a:pt x="974092" y="2161499"/>
                    </a:cubicBezTo>
                    <a:cubicBezTo>
                      <a:pt x="1044757" y="2061272"/>
                      <a:pt x="1041704" y="1986214"/>
                      <a:pt x="1030684" y="1869159"/>
                    </a:cubicBezTo>
                    <a:cubicBezTo>
                      <a:pt x="1028226" y="1843320"/>
                      <a:pt x="1026216" y="1606678"/>
                      <a:pt x="1025322" y="1605785"/>
                    </a:cubicBezTo>
                    <a:cubicBezTo>
                      <a:pt x="1025844" y="1604966"/>
                      <a:pt x="1019365" y="1445095"/>
                      <a:pt x="1019291" y="1429383"/>
                    </a:cubicBezTo>
                    <a:cubicBezTo>
                      <a:pt x="1018546" y="1429383"/>
                      <a:pt x="1017802" y="1429383"/>
                      <a:pt x="1017057" y="1429457"/>
                    </a:cubicBezTo>
                    <a:cubicBezTo>
                      <a:pt x="1017802" y="1428638"/>
                      <a:pt x="1018621" y="1427894"/>
                      <a:pt x="1019291" y="1426926"/>
                    </a:cubicBezTo>
                    <a:cubicBezTo>
                      <a:pt x="1026067" y="1425064"/>
                      <a:pt x="1032694" y="1422830"/>
                      <a:pt x="1039545" y="1421490"/>
                    </a:cubicBezTo>
                    <a:cubicBezTo>
                      <a:pt x="1206788" y="1388354"/>
                      <a:pt x="1325630" y="1293340"/>
                      <a:pt x="1400018" y="1140692"/>
                    </a:cubicBezTo>
                    <a:cubicBezTo>
                      <a:pt x="1458992" y="1019616"/>
                      <a:pt x="1450727" y="893402"/>
                      <a:pt x="1429877" y="765996"/>
                    </a:cubicBezTo>
                    <a:close/>
                  </a:path>
                </a:pathLst>
              </a:custGeom>
              <a:solidFill>
                <a:srgbClr val="F4B8B1"/>
              </a:solidFill>
              <a:ln w="7435" cap="flat">
                <a:noFill/>
                <a:prstDash val="solid"/>
                <a:miter/>
              </a:ln>
            </p:spPr>
            <p:txBody>
              <a:bodyPr rtlCol="0" anchor="ctr"/>
              <a:lstStyle/>
              <a:p>
                <a:endParaRPr lang="en-US"/>
              </a:p>
            </p:txBody>
          </p:sp>
          <p:sp>
            <p:nvSpPr>
              <p:cNvPr id="60" name="Freeform: Shape 5">
                <a:extLst>
                  <a:ext uri="{FF2B5EF4-FFF2-40B4-BE49-F238E27FC236}">
                    <a16:creationId xmlns:a16="http://schemas.microsoft.com/office/drawing/2014/main" id="{3533AA8F-71E0-684E-CCCF-D2B871F7A5C7}"/>
                  </a:ext>
                </a:extLst>
              </p:cNvPr>
              <p:cNvSpPr/>
              <p:nvPr/>
            </p:nvSpPr>
            <p:spPr>
              <a:xfrm>
                <a:off x="633993" y="6571770"/>
                <a:ext cx="24311" cy="9604"/>
              </a:xfrm>
              <a:custGeom>
                <a:avLst/>
                <a:gdLst>
                  <a:gd name="connsiteX0" fmla="*/ 0 w 36114"/>
                  <a:gd name="connsiteY0" fmla="*/ 14268 h 14267"/>
                  <a:gd name="connsiteX1" fmla="*/ 36114 w 36114"/>
                  <a:gd name="connsiteY1" fmla="*/ 14268 h 14267"/>
                  <a:gd name="connsiteX2" fmla="*/ 0 w 36114"/>
                  <a:gd name="connsiteY2" fmla="*/ 14268 h 14267"/>
                </a:gdLst>
                <a:ahLst/>
                <a:cxnLst>
                  <a:cxn ang="0">
                    <a:pos x="connsiteX0" y="connsiteY0"/>
                  </a:cxn>
                  <a:cxn ang="0">
                    <a:pos x="connsiteX1" y="connsiteY1"/>
                  </a:cxn>
                  <a:cxn ang="0">
                    <a:pos x="connsiteX2" y="connsiteY2"/>
                  </a:cxn>
                </a:cxnLst>
                <a:rect l="l" t="t" r="r" b="b"/>
                <a:pathLst>
                  <a:path w="36114" h="14266">
                    <a:moveTo>
                      <a:pt x="0" y="14268"/>
                    </a:moveTo>
                    <a:cubicBezTo>
                      <a:pt x="12063" y="6226"/>
                      <a:pt x="24051" y="-13358"/>
                      <a:pt x="36114" y="14268"/>
                    </a:cubicBezTo>
                    <a:cubicBezTo>
                      <a:pt x="24051" y="14268"/>
                      <a:pt x="11988" y="14268"/>
                      <a:pt x="0" y="14268"/>
                    </a:cubicBezTo>
                    <a:close/>
                  </a:path>
                </a:pathLst>
              </a:custGeom>
              <a:solidFill>
                <a:srgbClr val="FFFFFF"/>
              </a:solidFill>
              <a:ln w="7435" cap="flat">
                <a:noFill/>
                <a:prstDash val="solid"/>
                <a:miter/>
              </a:ln>
            </p:spPr>
            <p:txBody>
              <a:bodyPr rtlCol="0" anchor="ctr"/>
              <a:lstStyle/>
              <a:p>
                <a:endParaRPr lang="en-US"/>
              </a:p>
            </p:txBody>
          </p:sp>
          <p:sp>
            <p:nvSpPr>
              <p:cNvPr id="61" name="Freeform: Shape 7">
                <a:extLst>
                  <a:ext uri="{FF2B5EF4-FFF2-40B4-BE49-F238E27FC236}">
                    <a16:creationId xmlns:a16="http://schemas.microsoft.com/office/drawing/2014/main" id="{8BDD0C1C-1343-7CD8-C373-49AA4EFEED83}"/>
                  </a:ext>
                </a:extLst>
              </p:cNvPr>
              <p:cNvSpPr/>
              <p:nvPr/>
            </p:nvSpPr>
            <p:spPr>
              <a:xfrm>
                <a:off x="2818304" y="4194724"/>
                <a:ext cx="1020846" cy="1475675"/>
              </a:xfrm>
              <a:custGeom>
                <a:avLst/>
                <a:gdLst>
                  <a:gd name="connsiteX0" fmla="*/ 4364 w 1516474"/>
                  <a:gd name="connsiteY0" fmla="*/ 1608689 h 2192126"/>
                  <a:gd name="connsiteX1" fmla="*/ 45 w 1516474"/>
                  <a:gd name="connsiteY1" fmla="*/ 1217612 h 2192126"/>
                  <a:gd name="connsiteX2" fmla="*/ 739235 w 1516474"/>
                  <a:gd name="connsiteY2" fmla="*/ 1677567 h 2192126"/>
                  <a:gd name="connsiteX3" fmla="*/ 961505 w 1516474"/>
                  <a:gd name="connsiteY3" fmla="*/ 1605264 h 2192126"/>
                  <a:gd name="connsiteX4" fmla="*/ 1153172 w 1516474"/>
                  <a:gd name="connsiteY4" fmla="*/ 1187231 h 2192126"/>
                  <a:gd name="connsiteX5" fmla="*/ 1262557 w 1516474"/>
                  <a:gd name="connsiteY5" fmla="*/ 597860 h 2192126"/>
                  <a:gd name="connsiteX6" fmla="*/ 1314607 w 1516474"/>
                  <a:gd name="connsiteY6" fmla="*/ 202762 h 2192126"/>
                  <a:gd name="connsiteX7" fmla="*/ 1334414 w 1516474"/>
                  <a:gd name="connsiteY7" fmla="*/ 0 h 2192126"/>
                  <a:gd name="connsiteX8" fmla="*/ 1516475 w 1516474"/>
                  <a:gd name="connsiteY8" fmla="*/ 103950 h 2192126"/>
                  <a:gd name="connsiteX9" fmla="*/ 1462043 w 1516474"/>
                  <a:gd name="connsiteY9" fmla="*/ 680513 h 2192126"/>
                  <a:gd name="connsiteX10" fmla="*/ 1154140 w 1516474"/>
                  <a:gd name="connsiteY10" fmla="*/ 2058741 h 2192126"/>
                  <a:gd name="connsiteX11" fmla="*/ 1014969 w 1516474"/>
                  <a:gd name="connsiteY11" fmla="*/ 2192103 h 2192126"/>
                  <a:gd name="connsiteX12" fmla="*/ 692919 w 1516474"/>
                  <a:gd name="connsiteY12" fmla="*/ 2102524 h 2192126"/>
                  <a:gd name="connsiteX13" fmla="*/ 4364 w 1516474"/>
                  <a:gd name="connsiteY13" fmla="*/ 1608689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474" h="2192126">
                    <a:moveTo>
                      <a:pt x="4364" y="1608689"/>
                    </a:moveTo>
                    <a:cubicBezTo>
                      <a:pt x="9949" y="1526854"/>
                      <a:pt x="-774" y="1233323"/>
                      <a:pt x="45" y="1217612"/>
                    </a:cubicBezTo>
                    <a:cubicBezTo>
                      <a:pt x="47924" y="1256109"/>
                      <a:pt x="513836" y="1600945"/>
                      <a:pt x="739235" y="1677567"/>
                    </a:cubicBezTo>
                    <a:cubicBezTo>
                      <a:pt x="844972" y="1713532"/>
                      <a:pt x="887117" y="1700203"/>
                      <a:pt x="961505" y="1605264"/>
                    </a:cubicBezTo>
                    <a:cubicBezTo>
                      <a:pt x="1058232" y="1481805"/>
                      <a:pt x="1117728" y="1336975"/>
                      <a:pt x="1153172" y="1187231"/>
                    </a:cubicBezTo>
                    <a:cubicBezTo>
                      <a:pt x="1199190" y="993107"/>
                      <a:pt x="1238059" y="796526"/>
                      <a:pt x="1262557" y="597860"/>
                    </a:cubicBezTo>
                    <a:cubicBezTo>
                      <a:pt x="1278790" y="465987"/>
                      <a:pt x="1298151" y="334560"/>
                      <a:pt x="1314607" y="202762"/>
                    </a:cubicBezTo>
                    <a:cubicBezTo>
                      <a:pt x="1323021" y="135373"/>
                      <a:pt x="1327936" y="67612"/>
                      <a:pt x="1334414" y="0"/>
                    </a:cubicBezTo>
                    <a:cubicBezTo>
                      <a:pt x="1396590" y="25764"/>
                      <a:pt x="1480360" y="71707"/>
                      <a:pt x="1516475" y="103950"/>
                    </a:cubicBezTo>
                    <a:cubicBezTo>
                      <a:pt x="1502029" y="296510"/>
                      <a:pt x="1483339" y="488623"/>
                      <a:pt x="1462043" y="680513"/>
                    </a:cubicBezTo>
                    <a:cubicBezTo>
                      <a:pt x="1430917" y="960790"/>
                      <a:pt x="1239921" y="1917336"/>
                      <a:pt x="1154140" y="2058741"/>
                    </a:cubicBezTo>
                    <a:cubicBezTo>
                      <a:pt x="1132248" y="2094780"/>
                      <a:pt x="1079826" y="2193890"/>
                      <a:pt x="1014969" y="2192103"/>
                    </a:cubicBezTo>
                    <a:cubicBezTo>
                      <a:pt x="902159" y="2192475"/>
                      <a:pt x="762914" y="2139458"/>
                      <a:pt x="692919" y="2102524"/>
                    </a:cubicBezTo>
                    <a:cubicBezTo>
                      <a:pt x="534835" y="2019127"/>
                      <a:pt x="3694" y="1618592"/>
                      <a:pt x="4364" y="1608689"/>
                    </a:cubicBezTo>
                    <a:close/>
                  </a:path>
                </a:pathLst>
              </a:custGeom>
              <a:solidFill>
                <a:schemeClr val="accent2">
                  <a:lumMod val="60000"/>
                  <a:lumOff val="40000"/>
                </a:schemeClr>
              </a:solidFill>
              <a:ln w="7435" cap="flat">
                <a:noFill/>
                <a:prstDash val="solid"/>
                <a:miter/>
              </a:ln>
            </p:spPr>
            <p:txBody>
              <a:bodyPr rtlCol="0" anchor="ctr"/>
              <a:lstStyle/>
              <a:p>
                <a:endParaRPr lang="en-US"/>
              </a:p>
            </p:txBody>
          </p:sp>
          <p:sp>
            <p:nvSpPr>
              <p:cNvPr id="62" name="Freeform: Shape 8">
                <a:extLst>
                  <a:ext uri="{FF2B5EF4-FFF2-40B4-BE49-F238E27FC236}">
                    <a16:creationId xmlns:a16="http://schemas.microsoft.com/office/drawing/2014/main" id="{92C94E31-2A7A-C23F-FBFD-ACDE8327B566}"/>
                  </a:ext>
                </a:extLst>
              </p:cNvPr>
              <p:cNvSpPr/>
              <p:nvPr/>
            </p:nvSpPr>
            <p:spPr>
              <a:xfrm>
                <a:off x="3431325" y="3578676"/>
                <a:ext cx="690063" cy="616094"/>
              </a:xfrm>
              <a:custGeom>
                <a:avLst/>
                <a:gdLst>
                  <a:gd name="connsiteX0" fmla="*/ 423767 w 1025093"/>
                  <a:gd name="connsiteY0" fmla="*/ 915070 h 915212"/>
                  <a:gd name="connsiteX1" fmla="*/ 0 w 1025093"/>
                  <a:gd name="connsiteY1" fmla="*/ 723925 h 915212"/>
                  <a:gd name="connsiteX2" fmla="*/ 27998 w 1025093"/>
                  <a:gd name="connsiteY2" fmla="*/ 561820 h 915212"/>
                  <a:gd name="connsiteX3" fmla="*/ 26062 w 1025093"/>
                  <a:gd name="connsiteY3" fmla="*/ 506271 h 915212"/>
                  <a:gd name="connsiteX4" fmla="*/ 49220 w 1025093"/>
                  <a:gd name="connsiteY4" fmla="*/ 368590 h 915212"/>
                  <a:gd name="connsiteX5" fmla="*/ 74612 w 1025093"/>
                  <a:gd name="connsiteY5" fmla="*/ 327933 h 915212"/>
                  <a:gd name="connsiteX6" fmla="*/ 258609 w 1025093"/>
                  <a:gd name="connsiteY6" fmla="*/ 382812 h 915212"/>
                  <a:gd name="connsiteX7" fmla="*/ 367920 w 1025093"/>
                  <a:gd name="connsiteY7" fmla="*/ 377302 h 915212"/>
                  <a:gd name="connsiteX8" fmla="*/ 969801 w 1025093"/>
                  <a:gd name="connsiteY8" fmla="*/ 23456 h 915212"/>
                  <a:gd name="connsiteX9" fmla="*/ 993107 w 1025093"/>
                  <a:gd name="connsiteY9" fmla="*/ 0 h 915212"/>
                  <a:gd name="connsiteX10" fmla="*/ 981863 w 1025093"/>
                  <a:gd name="connsiteY10" fmla="*/ 204251 h 915212"/>
                  <a:gd name="connsiteX11" fmla="*/ 834130 w 1025093"/>
                  <a:gd name="connsiteY11" fmla="*/ 330539 h 915212"/>
                  <a:gd name="connsiteX12" fmla="*/ 499942 w 1025093"/>
                  <a:gd name="connsiteY12" fmla="*/ 548342 h 915212"/>
                  <a:gd name="connsiteX13" fmla="*/ 476337 w 1025093"/>
                  <a:gd name="connsiteY13" fmla="*/ 591679 h 915212"/>
                  <a:gd name="connsiteX14" fmla="*/ 423767 w 1025093"/>
                  <a:gd name="connsiteY14" fmla="*/ 915070 h 91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093" h="915212">
                    <a:moveTo>
                      <a:pt x="423767" y="915070"/>
                    </a:moveTo>
                    <a:cubicBezTo>
                      <a:pt x="312370" y="865329"/>
                      <a:pt x="29860" y="737849"/>
                      <a:pt x="0" y="723925"/>
                    </a:cubicBezTo>
                    <a:cubicBezTo>
                      <a:pt x="9085" y="669865"/>
                      <a:pt x="17052" y="615507"/>
                      <a:pt x="27998" y="561820"/>
                    </a:cubicBezTo>
                    <a:cubicBezTo>
                      <a:pt x="32019" y="542311"/>
                      <a:pt x="32019" y="524887"/>
                      <a:pt x="26062" y="506271"/>
                    </a:cubicBezTo>
                    <a:cubicBezTo>
                      <a:pt x="10202" y="456604"/>
                      <a:pt x="25764" y="411703"/>
                      <a:pt x="49220" y="368590"/>
                    </a:cubicBezTo>
                    <a:cubicBezTo>
                      <a:pt x="56815" y="354591"/>
                      <a:pt x="66123" y="341485"/>
                      <a:pt x="74612" y="327933"/>
                    </a:cubicBezTo>
                    <a:cubicBezTo>
                      <a:pt x="135075" y="349229"/>
                      <a:pt x="196209" y="367622"/>
                      <a:pt x="258609" y="382812"/>
                    </a:cubicBezTo>
                    <a:cubicBezTo>
                      <a:pt x="296883" y="392120"/>
                      <a:pt x="332029" y="385493"/>
                      <a:pt x="367920" y="377302"/>
                    </a:cubicBezTo>
                    <a:cubicBezTo>
                      <a:pt x="605679" y="322646"/>
                      <a:pt x="804940" y="202240"/>
                      <a:pt x="969801" y="23456"/>
                    </a:cubicBezTo>
                    <a:cubicBezTo>
                      <a:pt x="977247" y="15339"/>
                      <a:pt x="985363" y="7819"/>
                      <a:pt x="993107" y="0"/>
                    </a:cubicBezTo>
                    <a:cubicBezTo>
                      <a:pt x="1039348" y="71186"/>
                      <a:pt x="1035328" y="138054"/>
                      <a:pt x="981863" y="204251"/>
                    </a:cubicBezTo>
                    <a:cubicBezTo>
                      <a:pt x="940388" y="255630"/>
                      <a:pt x="888487" y="294648"/>
                      <a:pt x="834130" y="330539"/>
                    </a:cubicBezTo>
                    <a:cubicBezTo>
                      <a:pt x="723106" y="403736"/>
                      <a:pt x="611785" y="476337"/>
                      <a:pt x="499942" y="548342"/>
                    </a:cubicBezTo>
                    <a:cubicBezTo>
                      <a:pt x="482815" y="559363"/>
                      <a:pt x="475816" y="568894"/>
                      <a:pt x="476337" y="591679"/>
                    </a:cubicBezTo>
                    <a:cubicBezTo>
                      <a:pt x="479018" y="705905"/>
                      <a:pt x="441861" y="921549"/>
                      <a:pt x="423767" y="915070"/>
                    </a:cubicBezTo>
                    <a:close/>
                  </a:path>
                </a:pathLst>
              </a:custGeom>
              <a:solidFill>
                <a:srgbClr val="F4B8B1"/>
              </a:solidFill>
              <a:ln w="7435" cap="flat">
                <a:noFill/>
                <a:prstDash val="solid"/>
                <a:miter/>
              </a:ln>
            </p:spPr>
            <p:txBody>
              <a:bodyPr rtlCol="0" anchor="ctr"/>
              <a:lstStyle/>
              <a:p>
                <a:endParaRPr lang="en-US"/>
              </a:p>
            </p:txBody>
          </p:sp>
          <p:sp>
            <p:nvSpPr>
              <p:cNvPr id="63" name="Freeform: Shape 9">
                <a:extLst>
                  <a:ext uri="{FF2B5EF4-FFF2-40B4-BE49-F238E27FC236}">
                    <a16:creationId xmlns:a16="http://schemas.microsoft.com/office/drawing/2014/main" id="{3D5006A4-5D10-65E6-6488-6037C6EA492A}"/>
                  </a:ext>
                </a:extLst>
              </p:cNvPr>
              <p:cNvSpPr/>
              <p:nvPr/>
            </p:nvSpPr>
            <p:spPr>
              <a:xfrm>
                <a:off x="1728244" y="3541834"/>
                <a:ext cx="413816" cy="234578"/>
              </a:xfrm>
              <a:custGeom>
                <a:avLst/>
                <a:gdLst>
                  <a:gd name="connsiteX0" fmla="*/ 613720 w 614727"/>
                  <a:gd name="connsiteY0" fmla="*/ 346027 h 348467"/>
                  <a:gd name="connsiteX1" fmla="*/ 416767 w 614727"/>
                  <a:gd name="connsiteY1" fmla="*/ 321157 h 348467"/>
                  <a:gd name="connsiteX2" fmla="*/ 185486 w 614727"/>
                  <a:gd name="connsiteY2" fmla="*/ 184146 h 348467"/>
                  <a:gd name="connsiteX3" fmla="*/ 0 w 614727"/>
                  <a:gd name="connsiteY3" fmla="*/ 0 h 348467"/>
                  <a:gd name="connsiteX4" fmla="*/ 612454 w 614727"/>
                  <a:gd name="connsiteY4" fmla="*/ 164413 h 348467"/>
                  <a:gd name="connsiteX5" fmla="*/ 613720 w 614727"/>
                  <a:gd name="connsiteY5" fmla="*/ 346027 h 34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727" h="348467">
                    <a:moveTo>
                      <a:pt x="613720" y="346027"/>
                    </a:moveTo>
                    <a:cubicBezTo>
                      <a:pt x="546108" y="353176"/>
                      <a:pt x="480730" y="344538"/>
                      <a:pt x="416767" y="321157"/>
                    </a:cubicBezTo>
                    <a:cubicBezTo>
                      <a:pt x="330986" y="289883"/>
                      <a:pt x="255853" y="240886"/>
                      <a:pt x="185486" y="184146"/>
                    </a:cubicBezTo>
                    <a:cubicBezTo>
                      <a:pt x="117725" y="129565"/>
                      <a:pt x="53315" y="71335"/>
                      <a:pt x="0" y="0"/>
                    </a:cubicBezTo>
                    <a:cubicBezTo>
                      <a:pt x="186976" y="119513"/>
                      <a:pt x="391301" y="173870"/>
                      <a:pt x="612454" y="164413"/>
                    </a:cubicBezTo>
                    <a:cubicBezTo>
                      <a:pt x="612529" y="180199"/>
                      <a:pt x="616550" y="344092"/>
                      <a:pt x="613720" y="346027"/>
                    </a:cubicBezTo>
                    <a:close/>
                  </a:path>
                </a:pathLst>
              </a:custGeom>
              <a:solidFill>
                <a:srgbClr val="E1A099"/>
              </a:solidFill>
              <a:ln w="7435" cap="flat">
                <a:noFill/>
                <a:prstDash val="solid"/>
                <a:miter/>
              </a:ln>
            </p:spPr>
            <p:txBody>
              <a:bodyPr rtlCol="0" anchor="ctr"/>
              <a:lstStyle/>
              <a:p>
                <a:endParaRPr lang="en-US"/>
              </a:p>
            </p:txBody>
          </p:sp>
          <p:sp>
            <p:nvSpPr>
              <p:cNvPr id="64" name="Freeform: Shape 35">
                <a:extLst>
                  <a:ext uri="{FF2B5EF4-FFF2-40B4-BE49-F238E27FC236}">
                    <a16:creationId xmlns:a16="http://schemas.microsoft.com/office/drawing/2014/main" id="{6F869489-E98D-CC7E-5048-C79EC8B75F21}"/>
                  </a:ext>
                </a:extLst>
              </p:cNvPr>
              <p:cNvSpPr/>
              <p:nvPr/>
            </p:nvSpPr>
            <p:spPr>
              <a:xfrm>
                <a:off x="1515510" y="3865543"/>
                <a:ext cx="940563" cy="2711446"/>
              </a:xfrm>
              <a:custGeom>
                <a:avLst/>
                <a:gdLst>
                  <a:gd name="connsiteX0" fmla="*/ 99092 w 940563"/>
                  <a:gd name="connsiteY0" fmla="*/ 0 h 2711446"/>
                  <a:gd name="connsiteX1" fmla="*/ 114286 w 940563"/>
                  <a:gd name="connsiteY1" fmla="*/ 3212 h 2711446"/>
                  <a:gd name="connsiteX2" fmla="*/ 101203 w 940563"/>
                  <a:gd name="connsiteY2" fmla="*/ 143616 h 2711446"/>
                  <a:gd name="connsiteX3" fmla="*/ 286218 w 940563"/>
                  <a:gd name="connsiteY3" fmla="*/ 369935 h 2711446"/>
                  <a:gd name="connsiteX4" fmla="*/ 564268 w 940563"/>
                  <a:gd name="connsiteY4" fmla="*/ 303468 h 2711446"/>
                  <a:gd name="connsiteX5" fmla="*/ 632790 w 940563"/>
                  <a:gd name="connsiteY5" fmla="*/ 135445 h 2711446"/>
                  <a:gd name="connsiteX6" fmla="*/ 629783 w 940563"/>
                  <a:gd name="connsiteY6" fmla="*/ 10180 h 2711446"/>
                  <a:gd name="connsiteX7" fmla="*/ 664620 w 940563"/>
                  <a:gd name="connsiteY7" fmla="*/ 12386 h 2711446"/>
                  <a:gd name="connsiteX8" fmla="*/ 664690 w 940563"/>
                  <a:gd name="connsiteY8" fmla="*/ 12782 h 2711446"/>
                  <a:gd name="connsiteX9" fmla="*/ 695284 w 940563"/>
                  <a:gd name="connsiteY9" fmla="*/ 8137 h 2711446"/>
                  <a:gd name="connsiteX10" fmla="*/ 727928 w 940563"/>
                  <a:gd name="connsiteY10" fmla="*/ 8626 h 2711446"/>
                  <a:gd name="connsiteX11" fmla="*/ 809433 w 940563"/>
                  <a:gd name="connsiteY11" fmla="*/ 250784 h 2711446"/>
                  <a:gd name="connsiteX12" fmla="*/ 820461 w 940563"/>
                  <a:gd name="connsiteY12" fmla="*/ 408230 h 2711446"/>
                  <a:gd name="connsiteX13" fmla="*/ 820461 w 940563"/>
                  <a:gd name="connsiteY13" fmla="*/ 697558 h 2711446"/>
                  <a:gd name="connsiteX14" fmla="*/ 847880 w 940563"/>
                  <a:gd name="connsiteY14" fmla="*/ 1399271 h 2711446"/>
                  <a:gd name="connsiteX15" fmla="*/ 910688 w 940563"/>
                  <a:gd name="connsiteY15" fmla="*/ 2284346 h 2711446"/>
                  <a:gd name="connsiteX16" fmla="*/ 940563 w 940563"/>
                  <a:gd name="connsiteY16" fmla="*/ 2707660 h 2711446"/>
                  <a:gd name="connsiteX17" fmla="*/ 869736 w 940563"/>
                  <a:gd name="connsiteY17" fmla="*/ 2707760 h 2711446"/>
                  <a:gd name="connsiteX18" fmla="*/ 869736 w 940563"/>
                  <a:gd name="connsiteY18" fmla="*/ 2707762 h 2711446"/>
                  <a:gd name="connsiteX19" fmla="*/ 200854 w 940563"/>
                  <a:gd name="connsiteY19" fmla="*/ 2711421 h 2711446"/>
                  <a:gd name="connsiteX20" fmla="*/ 190879 w 940563"/>
                  <a:gd name="connsiteY20" fmla="*/ 2685806 h 2711446"/>
                  <a:gd name="connsiteX21" fmla="*/ 197696 w 940563"/>
                  <a:gd name="connsiteY21" fmla="*/ 2471668 h 2711446"/>
                  <a:gd name="connsiteX22" fmla="*/ 227020 w 940563"/>
                  <a:gd name="connsiteY22" fmla="*/ 1461278 h 2711446"/>
                  <a:gd name="connsiteX23" fmla="*/ 226118 w 940563"/>
                  <a:gd name="connsiteY23" fmla="*/ 1430951 h 2711446"/>
                  <a:gd name="connsiteX24" fmla="*/ 236894 w 940563"/>
                  <a:gd name="connsiteY24" fmla="*/ 1330699 h 2711446"/>
                  <a:gd name="connsiteX25" fmla="*/ 236794 w 940563"/>
                  <a:gd name="connsiteY25" fmla="*/ 1154958 h 2711446"/>
                  <a:gd name="connsiteX26" fmla="*/ 219100 w 940563"/>
                  <a:gd name="connsiteY26" fmla="*/ 971948 h 2711446"/>
                  <a:gd name="connsiteX27" fmla="*/ 101654 w 940563"/>
                  <a:gd name="connsiteY27" fmla="*/ 506127 h 2711446"/>
                  <a:gd name="connsiteX28" fmla="*/ 33834 w 940563"/>
                  <a:gd name="connsiteY28" fmla="*/ 343768 h 2711446"/>
                  <a:gd name="connsiteX29" fmla="*/ 6666 w 940563"/>
                  <a:gd name="connsiteY29" fmla="*/ 18250 h 2711446"/>
                  <a:gd name="connsiteX30" fmla="*/ 99092 w 940563"/>
                  <a:gd name="connsiteY30" fmla="*/ 0 h 27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0563" h="2711446">
                    <a:moveTo>
                      <a:pt x="99092" y="0"/>
                    </a:moveTo>
                    <a:cubicBezTo>
                      <a:pt x="107294" y="-21"/>
                      <a:pt x="112970" y="944"/>
                      <a:pt x="114286" y="3212"/>
                    </a:cubicBezTo>
                    <a:cubicBezTo>
                      <a:pt x="109524" y="49980"/>
                      <a:pt x="97193" y="95946"/>
                      <a:pt x="101203" y="143616"/>
                    </a:cubicBezTo>
                    <a:cubicBezTo>
                      <a:pt x="110677" y="256499"/>
                      <a:pt x="176944" y="339708"/>
                      <a:pt x="286218" y="369935"/>
                    </a:cubicBezTo>
                    <a:cubicBezTo>
                      <a:pt x="390330" y="398757"/>
                      <a:pt x="485570" y="381614"/>
                      <a:pt x="564268" y="303468"/>
                    </a:cubicBezTo>
                    <a:cubicBezTo>
                      <a:pt x="610333" y="257753"/>
                      <a:pt x="630685" y="199356"/>
                      <a:pt x="632790" y="135445"/>
                    </a:cubicBezTo>
                    <a:cubicBezTo>
                      <a:pt x="634143" y="93740"/>
                      <a:pt x="630935" y="51935"/>
                      <a:pt x="629783" y="10180"/>
                    </a:cubicBezTo>
                    <a:cubicBezTo>
                      <a:pt x="641361" y="14390"/>
                      <a:pt x="649081" y="14741"/>
                      <a:pt x="664620" y="12386"/>
                    </a:cubicBezTo>
                    <a:lnTo>
                      <a:pt x="664690" y="12782"/>
                    </a:lnTo>
                    <a:lnTo>
                      <a:pt x="695284" y="8137"/>
                    </a:lnTo>
                    <a:cubicBezTo>
                      <a:pt x="705760" y="7786"/>
                      <a:pt x="716024" y="8375"/>
                      <a:pt x="727928" y="8626"/>
                    </a:cubicBezTo>
                    <a:cubicBezTo>
                      <a:pt x="753242" y="67573"/>
                      <a:pt x="801062" y="186473"/>
                      <a:pt x="809433" y="250784"/>
                    </a:cubicBezTo>
                    <a:cubicBezTo>
                      <a:pt x="817103" y="309582"/>
                      <a:pt x="819760" y="349032"/>
                      <a:pt x="820461" y="408230"/>
                    </a:cubicBezTo>
                    <a:cubicBezTo>
                      <a:pt x="821664" y="504673"/>
                      <a:pt x="821815" y="601115"/>
                      <a:pt x="820461" y="697558"/>
                    </a:cubicBezTo>
                    <a:cubicBezTo>
                      <a:pt x="819258" y="781167"/>
                      <a:pt x="846677" y="1384334"/>
                      <a:pt x="847880" y="1399271"/>
                    </a:cubicBezTo>
                    <a:cubicBezTo>
                      <a:pt x="852592" y="1471202"/>
                      <a:pt x="903370" y="2183543"/>
                      <a:pt x="910688" y="2284346"/>
                    </a:cubicBezTo>
                    <a:cubicBezTo>
                      <a:pt x="916904" y="2369660"/>
                      <a:pt x="936754" y="2651920"/>
                      <a:pt x="940563" y="2707660"/>
                    </a:cubicBezTo>
                    <a:lnTo>
                      <a:pt x="869736" y="2707760"/>
                    </a:lnTo>
                    <a:lnTo>
                      <a:pt x="869736" y="2707762"/>
                    </a:lnTo>
                    <a:cubicBezTo>
                      <a:pt x="798907" y="2706208"/>
                      <a:pt x="296795" y="2711872"/>
                      <a:pt x="200854" y="2711421"/>
                    </a:cubicBezTo>
                    <a:cubicBezTo>
                      <a:pt x="193836" y="2704353"/>
                      <a:pt x="190779" y="2695781"/>
                      <a:pt x="190879" y="2685806"/>
                    </a:cubicBezTo>
                    <a:cubicBezTo>
                      <a:pt x="191480" y="2614377"/>
                      <a:pt x="194087" y="2542997"/>
                      <a:pt x="197696" y="2471668"/>
                    </a:cubicBezTo>
                    <a:cubicBezTo>
                      <a:pt x="197947" y="2466957"/>
                      <a:pt x="225667" y="1544136"/>
                      <a:pt x="227020" y="1461278"/>
                    </a:cubicBezTo>
                    <a:cubicBezTo>
                      <a:pt x="227170" y="1451153"/>
                      <a:pt x="227220" y="1441027"/>
                      <a:pt x="226118" y="1430951"/>
                    </a:cubicBezTo>
                    <a:cubicBezTo>
                      <a:pt x="230177" y="1397618"/>
                      <a:pt x="234890" y="1364384"/>
                      <a:pt x="236894" y="1330699"/>
                    </a:cubicBezTo>
                    <a:cubicBezTo>
                      <a:pt x="240353" y="1272053"/>
                      <a:pt x="240153" y="1213605"/>
                      <a:pt x="236794" y="1154958"/>
                    </a:cubicBezTo>
                    <a:cubicBezTo>
                      <a:pt x="233285" y="1093704"/>
                      <a:pt x="228072" y="1032601"/>
                      <a:pt x="219100" y="971948"/>
                    </a:cubicBezTo>
                    <a:cubicBezTo>
                      <a:pt x="195591" y="812748"/>
                      <a:pt x="163159" y="655652"/>
                      <a:pt x="101654" y="506127"/>
                    </a:cubicBezTo>
                    <a:cubicBezTo>
                      <a:pt x="79348" y="451890"/>
                      <a:pt x="53183" y="399308"/>
                      <a:pt x="33834" y="343768"/>
                    </a:cubicBezTo>
                    <a:cubicBezTo>
                      <a:pt x="2605" y="254143"/>
                      <a:pt x="-8372" y="31734"/>
                      <a:pt x="6666" y="18250"/>
                    </a:cubicBezTo>
                    <a:cubicBezTo>
                      <a:pt x="27155" y="9002"/>
                      <a:pt x="74486" y="64"/>
                      <a:pt x="99092" y="0"/>
                    </a:cubicBezTo>
                    <a:close/>
                  </a:path>
                </a:pathLst>
              </a:custGeom>
              <a:solidFill>
                <a:schemeClr val="accent3">
                  <a:lumMod val="75000"/>
                </a:schemeClr>
              </a:solidFill>
              <a:ln w="7435" cap="flat">
                <a:noFill/>
                <a:prstDash val="solid"/>
                <a:miter/>
              </a:ln>
            </p:spPr>
            <p:txBody>
              <a:bodyPr wrap="square" rtlCol="0" anchor="ctr">
                <a:noAutofit/>
              </a:bodyPr>
              <a:lstStyle/>
              <a:p>
                <a:endParaRPr lang="en-US"/>
              </a:p>
            </p:txBody>
          </p:sp>
          <p:sp>
            <p:nvSpPr>
              <p:cNvPr id="65" name="Freeform: Shape 11">
                <a:extLst>
                  <a:ext uri="{FF2B5EF4-FFF2-40B4-BE49-F238E27FC236}">
                    <a16:creationId xmlns:a16="http://schemas.microsoft.com/office/drawing/2014/main" id="{14906593-A133-A82C-2736-ABE62BC2813F}"/>
                  </a:ext>
                </a:extLst>
              </p:cNvPr>
              <p:cNvSpPr/>
              <p:nvPr/>
            </p:nvSpPr>
            <p:spPr>
              <a:xfrm>
                <a:off x="846042" y="5309377"/>
                <a:ext cx="318434" cy="1268040"/>
              </a:xfrm>
              <a:custGeom>
                <a:avLst/>
                <a:gdLst>
                  <a:gd name="connsiteX0" fmla="*/ 278019 w 473036"/>
                  <a:gd name="connsiteY0" fmla="*/ 68803 h 1883682"/>
                  <a:gd name="connsiteX1" fmla="*/ 473037 w 473036"/>
                  <a:gd name="connsiteY1" fmla="*/ 1883381 h 1883682"/>
                  <a:gd name="connsiteX2" fmla="*/ 31176 w 473036"/>
                  <a:gd name="connsiteY2" fmla="*/ 1883679 h 1883682"/>
                  <a:gd name="connsiteX3" fmla="*/ 5561 w 473036"/>
                  <a:gd name="connsiteY3" fmla="*/ 1850394 h 1883682"/>
                  <a:gd name="connsiteX4" fmla="*/ 118893 w 473036"/>
                  <a:gd name="connsiteY4" fmla="*/ 720127 h 1883682"/>
                  <a:gd name="connsiteX5" fmla="*/ 115170 w 473036"/>
                  <a:gd name="connsiteY5" fmla="*/ 366803 h 1883682"/>
                  <a:gd name="connsiteX6" fmla="*/ 94171 w 473036"/>
                  <a:gd name="connsiteY6" fmla="*/ 102088 h 1883682"/>
                  <a:gd name="connsiteX7" fmla="*/ 144731 w 473036"/>
                  <a:gd name="connsiteY7" fmla="*/ 18914 h 1883682"/>
                  <a:gd name="connsiteX8" fmla="*/ 165730 w 473036"/>
                  <a:gd name="connsiteY8" fmla="*/ 0 h 1883682"/>
                  <a:gd name="connsiteX9" fmla="*/ 175187 w 473036"/>
                  <a:gd name="connsiteY9" fmla="*/ 6627 h 1883682"/>
                  <a:gd name="connsiteX10" fmla="*/ 278019 w 473036"/>
                  <a:gd name="connsiteY10" fmla="*/ 68803 h 18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036" h="1883681">
                    <a:moveTo>
                      <a:pt x="278019" y="68803"/>
                    </a:moveTo>
                    <a:cubicBezTo>
                      <a:pt x="292167" y="211771"/>
                      <a:pt x="472739" y="1868340"/>
                      <a:pt x="473037" y="1883381"/>
                    </a:cubicBezTo>
                    <a:cubicBezTo>
                      <a:pt x="325750" y="1883456"/>
                      <a:pt x="178463" y="1883307"/>
                      <a:pt x="31176" y="1883679"/>
                    </a:cubicBezTo>
                    <a:cubicBezTo>
                      <a:pt x="7050" y="1883754"/>
                      <a:pt x="-9034" y="1882637"/>
                      <a:pt x="5561" y="1850394"/>
                    </a:cubicBezTo>
                    <a:cubicBezTo>
                      <a:pt x="12784" y="1834460"/>
                      <a:pt x="113383" y="743806"/>
                      <a:pt x="118893" y="720127"/>
                    </a:cubicBezTo>
                    <a:cubicBezTo>
                      <a:pt x="130956" y="668004"/>
                      <a:pt x="119191" y="413416"/>
                      <a:pt x="115170" y="366803"/>
                    </a:cubicBezTo>
                    <a:cubicBezTo>
                      <a:pt x="107575" y="278639"/>
                      <a:pt x="90523" y="191146"/>
                      <a:pt x="94171" y="102088"/>
                    </a:cubicBezTo>
                    <a:cubicBezTo>
                      <a:pt x="111074" y="74388"/>
                      <a:pt x="128201" y="46837"/>
                      <a:pt x="144731" y="18914"/>
                    </a:cubicBezTo>
                    <a:cubicBezTo>
                      <a:pt x="149869" y="10276"/>
                      <a:pt x="154486" y="1638"/>
                      <a:pt x="165730" y="0"/>
                    </a:cubicBezTo>
                    <a:cubicBezTo>
                      <a:pt x="169676" y="1117"/>
                      <a:pt x="173846" y="2830"/>
                      <a:pt x="175187" y="6627"/>
                    </a:cubicBezTo>
                    <a:cubicBezTo>
                      <a:pt x="186505" y="38125"/>
                      <a:pt x="236544" y="58155"/>
                      <a:pt x="278019" y="68803"/>
                    </a:cubicBezTo>
                    <a:close/>
                  </a:path>
                </a:pathLst>
              </a:custGeom>
              <a:solidFill>
                <a:schemeClr val="accent2">
                  <a:lumMod val="60000"/>
                  <a:lumOff val="40000"/>
                </a:schemeClr>
              </a:solidFill>
              <a:ln w="7435" cap="flat">
                <a:noFill/>
                <a:prstDash val="solid"/>
                <a:miter/>
              </a:ln>
            </p:spPr>
            <p:txBody>
              <a:bodyPr rtlCol="0" anchor="ctr"/>
              <a:lstStyle/>
              <a:p>
                <a:endParaRPr lang="en-US"/>
              </a:p>
            </p:txBody>
          </p:sp>
          <p:sp>
            <p:nvSpPr>
              <p:cNvPr id="66" name="Freeform: Shape 12">
                <a:extLst>
                  <a:ext uri="{FF2B5EF4-FFF2-40B4-BE49-F238E27FC236}">
                    <a16:creationId xmlns:a16="http://schemas.microsoft.com/office/drawing/2014/main" id="{2C0D6129-12C3-E550-AAE4-0992F2C393E9}"/>
                  </a:ext>
                </a:extLst>
              </p:cNvPr>
              <p:cNvSpPr/>
              <p:nvPr/>
            </p:nvSpPr>
            <p:spPr>
              <a:xfrm>
                <a:off x="2176871" y="3873571"/>
                <a:ext cx="279202" cy="2699736"/>
              </a:xfrm>
              <a:custGeom>
                <a:avLst/>
                <a:gdLst>
                  <a:gd name="connsiteX0" fmla="*/ 414756 w 414756"/>
                  <a:gd name="connsiteY0" fmla="*/ 4010323 h 4010478"/>
                  <a:gd name="connsiteX1" fmla="*/ 309541 w 414756"/>
                  <a:gd name="connsiteY1" fmla="*/ 4010472 h 4010478"/>
                  <a:gd name="connsiteX2" fmla="*/ 282883 w 414756"/>
                  <a:gd name="connsiteY2" fmla="*/ 3986868 h 4010478"/>
                  <a:gd name="connsiteX3" fmla="*/ 236195 w 414756"/>
                  <a:gd name="connsiteY3" fmla="*/ 3380668 h 4010478"/>
                  <a:gd name="connsiteX4" fmla="*/ 95014 w 414756"/>
                  <a:gd name="connsiteY4" fmla="*/ 1216116 h 4010478"/>
                  <a:gd name="connsiteX5" fmla="*/ 90696 w 414756"/>
                  <a:gd name="connsiteY5" fmla="*/ 591227 h 4010478"/>
                  <a:gd name="connsiteX6" fmla="*/ 24424 w 414756"/>
                  <a:gd name="connsiteY6" fmla="*/ 136037 h 4010478"/>
                  <a:gd name="connsiteX7" fmla="*/ 0 w 414756"/>
                  <a:gd name="connsiteY7" fmla="*/ 7813 h 4010478"/>
                  <a:gd name="connsiteX8" fmla="*/ 98886 w 414756"/>
                  <a:gd name="connsiteY8" fmla="*/ 888 h 4010478"/>
                  <a:gd name="connsiteX9" fmla="*/ 219962 w 414756"/>
                  <a:gd name="connsiteY9" fmla="*/ 360616 h 4010478"/>
                  <a:gd name="connsiteX10" fmla="*/ 236344 w 414756"/>
                  <a:gd name="connsiteY10" fmla="*/ 594503 h 4010478"/>
                  <a:gd name="connsiteX11" fmla="*/ 236344 w 414756"/>
                  <a:gd name="connsiteY11" fmla="*/ 1024301 h 4010478"/>
                  <a:gd name="connsiteX12" fmla="*/ 277075 w 414756"/>
                  <a:gd name="connsiteY12" fmla="*/ 2066702 h 4010478"/>
                  <a:gd name="connsiteX13" fmla="*/ 370377 w 414756"/>
                  <a:gd name="connsiteY13" fmla="*/ 3381487 h 4010478"/>
                  <a:gd name="connsiteX14" fmla="*/ 414756 w 414756"/>
                  <a:gd name="connsiteY14" fmla="*/ 4010323 h 40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756" h="4010478">
                    <a:moveTo>
                      <a:pt x="414756" y="4010323"/>
                    </a:moveTo>
                    <a:cubicBezTo>
                      <a:pt x="379685" y="4010323"/>
                      <a:pt x="344613" y="4009951"/>
                      <a:pt x="309541" y="4010472"/>
                    </a:cubicBezTo>
                    <a:cubicBezTo>
                      <a:pt x="292787" y="4010695"/>
                      <a:pt x="284522" y="4005632"/>
                      <a:pt x="282883" y="3986868"/>
                    </a:cubicBezTo>
                    <a:cubicBezTo>
                      <a:pt x="273426" y="3876440"/>
                      <a:pt x="243269" y="3472257"/>
                      <a:pt x="236195" y="3380668"/>
                    </a:cubicBezTo>
                    <a:cubicBezTo>
                      <a:pt x="231132" y="3314917"/>
                      <a:pt x="100152" y="1394082"/>
                      <a:pt x="95014" y="1216116"/>
                    </a:cubicBezTo>
                    <a:cubicBezTo>
                      <a:pt x="88983" y="1007696"/>
                      <a:pt x="94568" y="799498"/>
                      <a:pt x="90696" y="591227"/>
                    </a:cubicBezTo>
                    <a:cubicBezTo>
                      <a:pt x="87717" y="433366"/>
                      <a:pt x="78707" y="285558"/>
                      <a:pt x="24424" y="136037"/>
                    </a:cubicBezTo>
                    <a:cubicBezTo>
                      <a:pt x="11467" y="100295"/>
                      <a:pt x="5585" y="68574"/>
                      <a:pt x="0" y="7813"/>
                    </a:cubicBezTo>
                    <a:cubicBezTo>
                      <a:pt x="37901" y="-2612"/>
                      <a:pt x="63517" y="143"/>
                      <a:pt x="98886" y="888"/>
                    </a:cubicBezTo>
                    <a:cubicBezTo>
                      <a:pt x="136490" y="88455"/>
                      <a:pt x="207527" y="265081"/>
                      <a:pt x="219962" y="360616"/>
                    </a:cubicBezTo>
                    <a:cubicBezTo>
                      <a:pt x="231355" y="447961"/>
                      <a:pt x="235302" y="506563"/>
                      <a:pt x="236344" y="594503"/>
                    </a:cubicBezTo>
                    <a:cubicBezTo>
                      <a:pt x="238131" y="737769"/>
                      <a:pt x="238355" y="881035"/>
                      <a:pt x="236344" y="1024301"/>
                    </a:cubicBezTo>
                    <a:cubicBezTo>
                      <a:pt x="234557" y="1148504"/>
                      <a:pt x="275288" y="2044512"/>
                      <a:pt x="277075" y="2066702"/>
                    </a:cubicBezTo>
                    <a:cubicBezTo>
                      <a:pt x="284075" y="2173556"/>
                      <a:pt x="359505" y="3231743"/>
                      <a:pt x="370377" y="3381487"/>
                    </a:cubicBezTo>
                    <a:cubicBezTo>
                      <a:pt x="379610" y="3508222"/>
                      <a:pt x="409097" y="3927521"/>
                      <a:pt x="414756" y="4010323"/>
                    </a:cubicBezTo>
                    <a:close/>
                  </a:path>
                </a:pathLst>
              </a:custGeom>
              <a:solidFill>
                <a:schemeClr val="accent3">
                  <a:lumMod val="50000"/>
                </a:schemeClr>
              </a:solidFill>
              <a:ln w="7435" cap="flat">
                <a:noFill/>
                <a:prstDash val="solid"/>
                <a:miter/>
              </a:ln>
            </p:spPr>
            <p:txBody>
              <a:bodyPr rtlCol="0" anchor="ctr"/>
              <a:lstStyle/>
              <a:p>
                <a:endParaRPr lang="en-US"/>
              </a:p>
            </p:txBody>
          </p:sp>
          <p:sp>
            <p:nvSpPr>
              <p:cNvPr id="67" name="Freeform: Shape 13">
                <a:extLst>
                  <a:ext uri="{FF2B5EF4-FFF2-40B4-BE49-F238E27FC236}">
                    <a16:creationId xmlns:a16="http://schemas.microsoft.com/office/drawing/2014/main" id="{755B9D5B-53D3-C6F0-6746-1DD5D274005A}"/>
                  </a:ext>
                </a:extLst>
              </p:cNvPr>
              <p:cNvSpPr/>
              <p:nvPr/>
            </p:nvSpPr>
            <p:spPr>
              <a:xfrm>
                <a:off x="180815" y="3887151"/>
                <a:ext cx="1036294" cy="2674172"/>
              </a:xfrm>
              <a:custGeom>
                <a:avLst/>
                <a:gdLst>
                  <a:gd name="connsiteX0" fmla="*/ 1525870 w 1539422"/>
                  <a:gd name="connsiteY0" fmla="*/ 5585 h 3972502"/>
                  <a:gd name="connsiteX1" fmla="*/ 1525870 w 1539422"/>
                  <a:gd name="connsiteY1" fmla="*/ 5585 h 3972502"/>
                  <a:gd name="connsiteX2" fmla="*/ 1511350 w 1539422"/>
                  <a:gd name="connsiteY2" fmla="*/ 8638 h 3972502"/>
                  <a:gd name="connsiteX3" fmla="*/ 1284090 w 1539422"/>
                  <a:gd name="connsiteY3" fmla="*/ 107971 h 3972502"/>
                  <a:gd name="connsiteX4" fmla="*/ 1028311 w 1539422"/>
                  <a:gd name="connsiteY4" fmla="*/ 304999 h 3972502"/>
                  <a:gd name="connsiteX5" fmla="*/ 900533 w 1539422"/>
                  <a:gd name="connsiteY5" fmla="*/ 527939 h 3972502"/>
                  <a:gd name="connsiteX6" fmla="*/ 260751 w 1539422"/>
                  <a:gd name="connsiteY6" fmla="*/ 1873552 h 3972502"/>
                  <a:gd name="connsiteX7" fmla="*/ 106241 w 1539422"/>
                  <a:gd name="connsiteY7" fmla="*/ 2311690 h 3972502"/>
                  <a:gd name="connsiteX8" fmla="*/ 36247 w 1539422"/>
                  <a:gd name="connsiteY8" fmla="*/ 2619816 h 3972502"/>
                  <a:gd name="connsiteX9" fmla="*/ 23290 w 1539422"/>
                  <a:gd name="connsiteY9" fmla="*/ 2751763 h 3972502"/>
                  <a:gd name="connsiteX10" fmla="*/ 1473 w 1539422"/>
                  <a:gd name="connsiteY10" fmla="*/ 3972502 h 3972502"/>
                  <a:gd name="connsiteX11" fmla="*/ 209819 w 1539422"/>
                  <a:gd name="connsiteY11" fmla="*/ 3972130 h 3972502"/>
                  <a:gd name="connsiteX12" fmla="*/ 251294 w 1539422"/>
                  <a:gd name="connsiteY12" fmla="*/ 3690587 h 3972502"/>
                  <a:gd name="connsiteX13" fmla="*/ 219499 w 1539422"/>
                  <a:gd name="connsiteY13" fmla="*/ 3263470 h 3972502"/>
                  <a:gd name="connsiteX14" fmla="*/ 168418 w 1539422"/>
                  <a:gd name="connsiteY14" fmla="*/ 2934569 h 3972502"/>
                  <a:gd name="connsiteX15" fmla="*/ 233945 w 1539422"/>
                  <a:gd name="connsiteY15" fmla="*/ 2482954 h 3972502"/>
                  <a:gd name="connsiteX16" fmla="*/ 541028 w 1539422"/>
                  <a:gd name="connsiteY16" fmla="*/ 1844660 h 3972502"/>
                  <a:gd name="connsiteX17" fmla="*/ 715941 w 1539422"/>
                  <a:gd name="connsiteY17" fmla="*/ 1499005 h 3972502"/>
                  <a:gd name="connsiteX18" fmla="*/ 1036725 w 1539422"/>
                  <a:gd name="connsiteY18" fmla="*/ 691906 h 3972502"/>
                  <a:gd name="connsiteX19" fmla="*/ 1091604 w 1539422"/>
                  <a:gd name="connsiteY19" fmla="*/ 521536 h 3972502"/>
                  <a:gd name="connsiteX20" fmla="*/ 1130176 w 1539422"/>
                  <a:gd name="connsiteY20" fmla="*/ 459508 h 3972502"/>
                  <a:gd name="connsiteX21" fmla="*/ 1214542 w 1539422"/>
                  <a:gd name="connsiteY21" fmla="*/ 422054 h 3972502"/>
                  <a:gd name="connsiteX22" fmla="*/ 1503457 w 1539422"/>
                  <a:gd name="connsiteY22" fmla="*/ 343496 h 3972502"/>
                  <a:gd name="connsiteX23" fmla="*/ 1509265 w 1539422"/>
                  <a:gd name="connsiteY23" fmla="*/ 325550 h 3972502"/>
                  <a:gd name="connsiteX24" fmla="*/ 1518796 w 1539422"/>
                  <a:gd name="connsiteY24" fmla="*/ 233887 h 3972502"/>
                  <a:gd name="connsiteX25" fmla="*/ 1539422 w 1539422"/>
                  <a:gd name="connsiteY25" fmla="*/ 0 h 3972502"/>
                  <a:gd name="connsiteX26" fmla="*/ 1525870 w 1539422"/>
                  <a:gd name="connsiteY26" fmla="*/ 5585 h 39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9422" h="3972502">
                    <a:moveTo>
                      <a:pt x="1525870" y="5585"/>
                    </a:moveTo>
                    <a:cubicBezTo>
                      <a:pt x="1525870" y="5585"/>
                      <a:pt x="1525870" y="5585"/>
                      <a:pt x="1525870" y="5585"/>
                    </a:cubicBezTo>
                    <a:cubicBezTo>
                      <a:pt x="1521030" y="6553"/>
                      <a:pt x="1515743" y="6702"/>
                      <a:pt x="1511350" y="8638"/>
                    </a:cubicBezTo>
                    <a:cubicBezTo>
                      <a:pt x="1435472" y="41476"/>
                      <a:pt x="1359148" y="73346"/>
                      <a:pt x="1284090" y="107971"/>
                    </a:cubicBezTo>
                    <a:cubicBezTo>
                      <a:pt x="1184087" y="154138"/>
                      <a:pt x="1094285" y="215048"/>
                      <a:pt x="1028311" y="304999"/>
                    </a:cubicBezTo>
                    <a:cubicBezTo>
                      <a:pt x="977528" y="374323"/>
                      <a:pt x="940818" y="452360"/>
                      <a:pt x="900533" y="527939"/>
                    </a:cubicBezTo>
                    <a:cubicBezTo>
                      <a:pt x="709984" y="885583"/>
                      <a:pt x="283984" y="1815024"/>
                      <a:pt x="260751" y="1873552"/>
                    </a:cubicBezTo>
                    <a:cubicBezTo>
                      <a:pt x="203638" y="2017563"/>
                      <a:pt x="149430" y="2162616"/>
                      <a:pt x="106241" y="2311690"/>
                    </a:cubicBezTo>
                    <a:cubicBezTo>
                      <a:pt x="76829" y="2413108"/>
                      <a:pt x="49352" y="2514972"/>
                      <a:pt x="36247" y="2619816"/>
                    </a:cubicBezTo>
                    <a:cubicBezTo>
                      <a:pt x="30811" y="2663525"/>
                      <a:pt x="27088" y="2707831"/>
                      <a:pt x="23290" y="2751763"/>
                    </a:cubicBezTo>
                    <a:cubicBezTo>
                      <a:pt x="20833" y="2779314"/>
                      <a:pt x="-6569" y="3905560"/>
                      <a:pt x="1473" y="3972502"/>
                    </a:cubicBezTo>
                    <a:cubicBezTo>
                      <a:pt x="84871" y="3970790"/>
                      <a:pt x="137590" y="3972502"/>
                      <a:pt x="209819" y="3972130"/>
                    </a:cubicBezTo>
                    <a:cubicBezTo>
                      <a:pt x="232530" y="3879573"/>
                      <a:pt x="246454" y="3785452"/>
                      <a:pt x="251294" y="3690587"/>
                    </a:cubicBezTo>
                    <a:cubicBezTo>
                      <a:pt x="258592" y="3547172"/>
                      <a:pt x="244742" y="3404800"/>
                      <a:pt x="219499" y="3263470"/>
                    </a:cubicBezTo>
                    <a:cubicBezTo>
                      <a:pt x="199990" y="3154233"/>
                      <a:pt x="177130" y="3045294"/>
                      <a:pt x="168418" y="2934569"/>
                    </a:cubicBezTo>
                    <a:cubicBezTo>
                      <a:pt x="156131" y="2779464"/>
                      <a:pt x="182640" y="2629272"/>
                      <a:pt x="233945" y="2482954"/>
                    </a:cubicBezTo>
                    <a:cubicBezTo>
                      <a:pt x="312503" y="2258747"/>
                      <a:pt x="427249" y="2051964"/>
                      <a:pt x="541028" y="1844660"/>
                    </a:cubicBezTo>
                    <a:cubicBezTo>
                      <a:pt x="603205" y="1731403"/>
                      <a:pt x="667540" y="1619039"/>
                      <a:pt x="715941" y="1499005"/>
                    </a:cubicBezTo>
                    <a:cubicBezTo>
                      <a:pt x="824060" y="1230494"/>
                      <a:pt x="930840" y="961311"/>
                      <a:pt x="1036725" y="691906"/>
                    </a:cubicBezTo>
                    <a:cubicBezTo>
                      <a:pt x="1058468" y="636506"/>
                      <a:pt x="1088849" y="583861"/>
                      <a:pt x="1091604" y="521536"/>
                    </a:cubicBezTo>
                    <a:cubicBezTo>
                      <a:pt x="1092721" y="496665"/>
                      <a:pt x="1109475" y="476188"/>
                      <a:pt x="1130176" y="459508"/>
                    </a:cubicBezTo>
                    <a:cubicBezTo>
                      <a:pt x="1155344" y="439180"/>
                      <a:pt x="1184459" y="429649"/>
                      <a:pt x="1214542" y="422054"/>
                    </a:cubicBezTo>
                    <a:cubicBezTo>
                      <a:pt x="1311343" y="397555"/>
                      <a:pt x="1412389" y="388992"/>
                      <a:pt x="1503457" y="343496"/>
                    </a:cubicBezTo>
                    <a:cubicBezTo>
                      <a:pt x="1505393" y="337539"/>
                      <a:pt x="1507329" y="331507"/>
                      <a:pt x="1509265" y="325550"/>
                    </a:cubicBezTo>
                    <a:cubicBezTo>
                      <a:pt x="1512467" y="295021"/>
                      <a:pt x="1516413" y="264491"/>
                      <a:pt x="1518796" y="233887"/>
                    </a:cubicBezTo>
                    <a:cubicBezTo>
                      <a:pt x="1524827" y="155850"/>
                      <a:pt x="1538231" y="78409"/>
                      <a:pt x="1539422" y="0"/>
                    </a:cubicBezTo>
                    <a:cubicBezTo>
                      <a:pt x="1534805" y="1787"/>
                      <a:pt x="1530338" y="3723"/>
                      <a:pt x="1525870" y="5585"/>
                    </a:cubicBezTo>
                    <a:close/>
                  </a:path>
                </a:pathLst>
              </a:custGeom>
              <a:solidFill>
                <a:schemeClr val="accent2">
                  <a:lumMod val="60000"/>
                  <a:lumOff val="40000"/>
                </a:schemeClr>
              </a:solidFill>
              <a:ln w="7435" cap="flat">
                <a:noFill/>
                <a:prstDash val="solid"/>
                <a:miter/>
              </a:ln>
            </p:spPr>
            <p:txBody>
              <a:bodyPr rtlCol="0" anchor="ctr"/>
              <a:lstStyle/>
              <a:p>
                <a:endParaRPr lang="en-US"/>
              </a:p>
            </p:txBody>
          </p:sp>
          <p:sp>
            <p:nvSpPr>
              <p:cNvPr id="68" name="Freeform: Shape 16">
                <a:extLst>
                  <a:ext uri="{FF2B5EF4-FFF2-40B4-BE49-F238E27FC236}">
                    <a16:creationId xmlns:a16="http://schemas.microsoft.com/office/drawing/2014/main" id="{73A7500C-2A76-B05D-41B5-426827373C19}"/>
                  </a:ext>
                </a:extLst>
              </p:cNvPr>
              <p:cNvSpPr/>
              <p:nvPr/>
            </p:nvSpPr>
            <p:spPr>
              <a:xfrm>
                <a:off x="1874370" y="3064543"/>
                <a:ext cx="274893" cy="187211"/>
              </a:xfrm>
              <a:custGeom>
                <a:avLst/>
                <a:gdLst>
                  <a:gd name="connsiteX0" fmla="*/ 148092 w 408356"/>
                  <a:gd name="connsiteY0" fmla="*/ 278103 h 278103"/>
                  <a:gd name="connsiteX1" fmla="*/ 358 w 408356"/>
                  <a:gd name="connsiteY1" fmla="*/ 145784 h 278103"/>
                  <a:gd name="connsiteX2" fmla="*/ 110042 w 408356"/>
                  <a:gd name="connsiteY2" fmla="*/ 25378 h 278103"/>
                  <a:gd name="connsiteX3" fmla="*/ 242734 w 408356"/>
                  <a:gd name="connsiteY3" fmla="*/ 2667 h 278103"/>
                  <a:gd name="connsiteX4" fmla="*/ 401786 w 408356"/>
                  <a:gd name="connsiteY4" fmla="*/ 172143 h 278103"/>
                  <a:gd name="connsiteX5" fmla="*/ 328515 w 408356"/>
                  <a:gd name="connsiteY5" fmla="*/ 244968 h 278103"/>
                  <a:gd name="connsiteX6" fmla="*/ 148092 w 408356"/>
                  <a:gd name="connsiteY6" fmla="*/ 278103 h 27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356" h="278103">
                    <a:moveTo>
                      <a:pt x="148092" y="278103"/>
                    </a:moveTo>
                    <a:cubicBezTo>
                      <a:pt x="58141" y="278029"/>
                      <a:pt x="6985" y="226129"/>
                      <a:pt x="358" y="145784"/>
                    </a:cubicBezTo>
                    <a:cubicBezTo>
                      <a:pt x="-4556" y="85916"/>
                      <a:pt x="41536" y="35877"/>
                      <a:pt x="110042" y="25378"/>
                    </a:cubicBezTo>
                    <a:cubicBezTo>
                      <a:pt x="154347" y="18602"/>
                      <a:pt x="198578" y="10783"/>
                      <a:pt x="242734" y="2667"/>
                    </a:cubicBezTo>
                    <a:cubicBezTo>
                      <a:pt x="348620" y="-16768"/>
                      <a:pt x="432986" y="73108"/>
                      <a:pt x="401786" y="172143"/>
                    </a:cubicBezTo>
                    <a:cubicBezTo>
                      <a:pt x="390021" y="209449"/>
                      <a:pt x="365001" y="236553"/>
                      <a:pt x="328515" y="244968"/>
                    </a:cubicBezTo>
                    <a:cubicBezTo>
                      <a:pt x="263509" y="260158"/>
                      <a:pt x="197237" y="269391"/>
                      <a:pt x="148092" y="278103"/>
                    </a:cubicBezTo>
                    <a:close/>
                  </a:path>
                </a:pathLst>
              </a:custGeom>
              <a:solidFill>
                <a:srgbClr val="F4B8B1"/>
              </a:solidFill>
              <a:ln w="7435" cap="flat">
                <a:noFill/>
                <a:prstDash val="solid"/>
                <a:miter/>
              </a:ln>
            </p:spPr>
            <p:txBody>
              <a:bodyPr rtlCol="0" anchor="ctr"/>
              <a:lstStyle/>
              <a:p>
                <a:endParaRPr lang="en-US"/>
              </a:p>
            </p:txBody>
          </p:sp>
          <p:sp>
            <p:nvSpPr>
              <p:cNvPr id="69" name="Freeform: Shape 18">
                <a:extLst>
                  <a:ext uri="{FF2B5EF4-FFF2-40B4-BE49-F238E27FC236}">
                    <a16:creationId xmlns:a16="http://schemas.microsoft.com/office/drawing/2014/main" id="{3E187187-A72A-40B4-A168-784F6B75FC7A}"/>
                  </a:ext>
                </a:extLst>
              </p:cNvPr>
              <p:cNvSpPr/>
              <p:nvPr/>
            </p:nvSpPr>
            <p:spPr>
              <a:xfrm>
                <a:off x="2404043" y="3016674"/>
                <a:ext cx="105543" cy="169615"/>
              </a:xfrm>
              <a:custGeom>
                <a:avLst/>
                <a:gdLst>
                  <a:gd name="connsiteX0" fmla="*/ 17871 w 156785"/>
                  <a:gd name="connsiteY0" fmla="*/ 251966 h 251965"/>
                  <a:gd name="connsiteX1" fmla="*/ 56294 w 156785"/>
                  <a:gd name="connsiteY1" fmla="*/ 246604 h 251965"/>
                  <a:gd name="connsiteX2" fmla="*/ 156297 w 156785"/>
                  <a:gd name="connsiteY2" fmla="*/ 146303 h 251965"/>
                  <a:gd name="connsiteX3" fmla="*/ 71335 w 156785"/>
                  <a:gd name="connsiteY3" fmla="*/ 2144 h 251965"/>
                  <a:gd name="connsiteX4" fmla="*/ 40656 w 156785"/>
                  <a:gd name="connsiteY4" fmla="*/ 15398 h 251965"/>
                  <a:gd name="connsiteX5" fmla="*/ 0 w 156785"/>
                  <a:gd name="connsiteY5" fmla="*/ 81521 h 251965"/>
                  <a:gd name="connsiteX6" fmla="*/ 0 w 156785"/>
                  <a:gd name="connsiteY6" fmla="*/ 81521 h 251965"/>
                  <a:gd name="connsiteX7" fmla="*/ 17871 w 156785"/>
                  <a:gd name="connsiteY7" fmla="*/ 251966 h 2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85" h="251965">
                    <a:moveTo>
                      <a:pt x="17871" y="251966"/>
                    </a:moveTo>
                    <a:cubicBezTo>
                      <a:pt x="30679" y="250179"/>
                      <a:pt x="43561" y="248838"/>
                      <a:pt x="56294" y="246604"/>
                    </a:cubicBezTo>
                    <a:cubicBezTo>
                      <a:pt x="112438" y="236924"/>
                      <a:pt x="152350" y="196715"/>
                      <a:pt x="156297" y="146303"/>
                    </a:cubicBezTo>
                    <a:cubicBezTo>
                      <a:pt x="161435" y="80404"/>
                      <a:pt x="125618" y="20313"/>
                      <a:pt x="71335" y="2144"/>
                    </a:cubicBezTo>
                    <a:cubicBezTo>
                      <a:pt x="55847" y="-3068"/>
                      <a:pt x="48177" y="1176"/>
                      <a:pt x="40656" y="15398"/>
                    </a:cubicBezTo>
                    <a:cubicBezTo>
                      <a:pt x="28594" y="38184"/>
                      <a:pt x="13701" y="59555"/>
                      <a:pt x="0" y="81521"/>
                    </a:cubicBezTo>
                    <a:cubicBezTo>
                      <a:pt x="0" y="81521"/>
                      <a:pt x="0" y="81521"/>
                      <a:pt x="0" y="81521"/>
                    </a:cubicBezTo>
                    <a:cubicBezTo>
                      <a:pt x="9903" y="161717"/>
                      <a:pt x="11914" y="210192"/>
                      <a:pt x="17871" y="251966"/>
                    </a:cubicBezTo>
                    <a:close/>
                  </a:path>
                </a:pathLst>
              </a:custGeom>
              <a:noFill/>
              <a:ln w="7435" cap="flat">
                <a:noFill/>
                <a:prstDash val="solid"/>
                <a:miter/>
              </a:ln>
            </p:spPr>
            <p:txBody>
              <a:bodyPr rtlCol="0" anchor="ctr"/>
              <a:lstStyle/>
              <a:p>
                <a:endParaRPr lang="en-US"/>
              </a:p>
            </p:txBody>
          </p:sp>
          <p:sp>
            <p:nvSpPr>
              <p:cNvPr id="70" name="Freeform: Shape 19">
                <a:extLst>
                  <a:ext uri="{FF2B5EF4-FFF2-40B4-BE49-F238E27FC236}">
                    <a16:creationId xmlns:a16="http://schemas.microsoft.com/office/drawing/2014/main" id="{44C2787E-ACA3-6071-AD6B-17C2F6CB0025}"/>
                  </a:ext>
                </a:extLst>
              </p:cNvPr>
              <p:cNvSpPr/>
              <p:nvPr/>
            </p:nvSpPr>
            <p:spPr>
              <a:xfrm>
                <a:off x="2404093" y="3071551"/>
                <a:ext cx="11980" cy="114738"/>
              </a:xfrm>
              <a:custGeom>
                <a:avLst/>
                <a:gdLst>
                  <a:gd name="connsiteX0" fmla="*/ 17796 w 17796"/>
                  <a:gd name="connsiteY0" fmla="*/ 170445 h 170444"/>
                  <a:gd name="connsiteX1" fmla="*/ 0 w 17796"/>
                  <a:gd name="connsiteY1" fmla="*/ 0 h 170444"/>
                  <a:gd name="connsiteX2" fmla="*/ 0 w 17796"/>
                  <a:gd name="connsiteY2" fmla="*/ 0 h 170444"/>
                  <a:gd name="connsiteX3" fmla="*/ 0 w 17796"/>
                  <a:gd name="connsiteY3" fmla="*/ 0 h 170444"/>
                  <a:gd name="connsiteX4" fmla="*/ 17796 w 17796"/>
                  <a:gd name="connsiteY4" fmla="*/ 170445 h 17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6" h="170444">
                    <a:moveTo>
                      <a:pt x="17796" y="170445"/>
                    </a:moveTo>
                    <a:cubicBezTo>
                      <a:pt x="11765" y="128671"/>
                      <a:pt x="9829" y="80196"/>
                      <a:pt x="0" y="0"/>
                    </a:cubicBezTo>
                    <a:cubicBezTo>
                      <a:pt x="0" y="0"/>
                      <a:pt x="0" y="0"/>
                      <a:pt x="0" y="0"/>
                    </a:cubicBezTo>
                    <a:cubicBezTo>
                      <a:pt x="0" y="0"/>
                      <a:pt x="0" y="0"/>
                      <a:pt x="0" y="0"/>
                    </a:cubicBezTo>
                    <a:cubicBezTo>
                      <a:pt x="1415" y="57262"/>
                      <a:pt x="9457" y="113853"/>
                      <a:pt x="17796" y="170445"/>
                    </a:cubicBezTo>
                    <a:close/>
                  </a:path>
                </a:pathLst>
              </a:custGeom>
              <a:solidFill>
                <a:srgbClr val="F4B8B1"/>
              </a:solidFill>
              <a:ln w="7435" cap="flat">
                <a:noFill/>
                <a:prstDash val="solid"/>
                <a:miter/>
              </a:ln>
            </p:spPr>
            <p:txBody>
              <a:bodyPr rtlCol="0" anchor="ctr"/>
              <a:lstStyle/>
              <a:p>
                <a:endParaRPr lang="en-US"/>
              </a:p>
            </p:txBody>
          </p:sp>
          <p:sp>
            <p:nvSpPr>
              <p:cNvPr id="71" name="Freeform: Shape 20">
                <a:extLst>
                  <a:ext uri="{FF2B5EF4-FFF2-40B4-BE49-F238E27FC236}">
                    <a16:creationId xmlns:a16="http://schemas.microsoft.com/office/drawing/2014/main" id="{F36A6A53-D92D-386F-B6CE-9884EBB4B061}"/>
                  </a:ext>
                </a:extLst>
              </p:cNvPr>
              <p:cNvSpPr/>
              <p:nvPr/>
            </p:nvSpPr>
            <p:spPr>
              <a:xfrm>
                <a:off x="1327805" y="2395328"/>
                <a:ext cx="1199438" cy="879714"/>
              </a:xfrm>
              <a:custGeom>
                <a:avLst/>
                <a:gdLst>
                  <a:gd name="connsiteX0" fmla="*/ 1682603 w 1781773"/>
                  <a:gd name="connsiteY0" fmla="*/ 905723 h 1306821"/>
                  <a:gd name="connsiteX1" fmla="*/ 1669945 w 1781773"/>
                  <a:gd name="connsiteY1" fmla="*/ 871619 h 1306821"/>
                  <a:gd name="connsiteX2" fmla="*/ 1707846 w 1781773"/>
                  <a:gd name="connsiteY2" fmla="*/ 676676 h 1306821"/>
                  <a:gd name="connsiteX3" fmla="*/ 1566963 w 1781773"/>
                  <a:gd name="connsiteY3" fmla="*/ 402505 h 1306821"/>
                  <a:gd name="connsiteX4" fmla="*/ 1534646 w 1781773"/>
                  <a:gd name="connsiteY4" fmla="*/ 316724 h 1306821"/>
                  <a:gd name="connsiteX5" fmla="*/ 1535689 w 1781773"/>
                  <a:gd name="connsiteY5" fmla="*/ 301906 h 1306821"/>
                  <a:gd name="connsiteX6" fmla="*/ 1425633 w 1781773"/>
                  <a:gd name="connsiteY6" fmla="*/ 105176 h 1306821"/>
                  <a:gd name="connsiteX7" fmla="*/ 925543 w 1781773"/>
                  <a:gd name="connsiteY7" fmla="*/ 19544 h 1306821"/>
                  <a:gd name="connsiteX8" fmla="*/ 139739 w 1781773"/>
                  <a:gd name="connsiteY8" fmla="*/ 461852 h 1306821"/>
                  <a:gd name="connsiteX9" fmla="*/ 8090 w 1781773"/>
                  <a:gd name="connsiteY9" fmla="*/ 896341 h 1306821"/>
                  <a:gd name="connsiteX10" fmla="*/ 191714 w 1781773"/>
                  <a:gd name="connsiteY10" fmla="*/ 1305959 h 1306821"/>
                  <a:gd name="connsiteX11" fmla="*/ 198118 w 1781773"/>
                  <a:gd name="connsiteY11" fmla="*/ 1273717 h 1306821"/>
                  <a:gd name="connsiteX12" fmla="*/ 319269 w 1781773"/>
                  <a:gd name="connsiteY12" fmla="*/ 1132312 h 1306821"/>
                  <a:gd name="connsiteX13" fmla="*/ 487926 w 1781773"/>
                  <a:gd name="connsiteY13" fmla="*/ 1221444 h 1306821"/>
                  <a:gd name="connsiteX14" fmla="*/ 507733 w 1781773"/>
                  <a:gd name="connsiteY14" fmla="*/ 1251825 h 1306821"/>
                  <a:gd name="connsiteX15" fmla="*/ 542805 w 1781773"/>
                  <a:gd name="connsiteY15" fmla="*/ 1199552 h 1306821"/>
                  <a:gd name="connsiteX16" fmla="*/ 577877 w 1781773"/>
                  <a:gd name="connsiteY16" fmla="*/ 1180266 h 1306821"/>
                  <a:gd name="connsiteX17" fmla="*/ 765895 w 1781773"/>
                  <a:gd name="connsiteY17" fmla="*/ 1194042 h 1306821"/>
                  <a:gd name="connsiteX18" fmla="*/ 805137 w 1781773"/>
                  <a:gd name="connsiteY18" fmla="*/ 1221593 h 1306821"/>
                  <a:gd name="connsiteX19" fmla="*/ 962774 w 1781773"/>
                  <a:gd name="connsiteY19" fmla="*/ 1304842 h 1306821"/>
                  <a:gd name="connsiteX20" fmla="*/ 1127411 w 1781773"/>
                  <a:gd name="connsiteY20" fmla="*/ 1276174 h 1306821"/>
                  <a:gd name="connsiteX21" fmla="*/ 1247891 w 1781773"/>
                  <a:gd name="connsiteY21" fmla="*/ 1142216 h 1306821"/>
                  <a:gd name="connsiteX22" fmla="*/ 1249678 w 1781773"/>
                  <a:gd name="connsiteY22" fmla="*/ 1098581 h 1306821"/>
                  <a:gd name="connsiteX23" fmla="*/ 1296292 w 1781773"/>
                  <a:gd name="connsiteY23" fmla="*/ 1090911 h 1306821"/>
                  <a:gd name="connsiteX24" fmla="*/ 1302249 w 1781773"/>
                  <a:gd name="connsiteY24" fmla="*/ 1090316 h 1306821"/>
                  <a:gd name="connsiteX25" fmla="*/ 1327119 w 1781773"/>
                  <a:gd name="connsiteY25" fmla="*/ 1109155 h 1306821"/>
                  <a:gd name="connsiteX26" fmla="*/ 1499872 w 1781773"/>
                  <a:gd name="connsiteY26" fmla="*/ 1228816 h 1306821"/>
                  <a:gd name="connsiteX27" fmla="*/ 1614694 w 1781773"/>
                  <a:gd name="connsiteY27" fmla="*/ 1210870 h 1306821"/>
                  <a:gd name="connsiteX28" fmla="*/ 1643883 w 1781773"/>
                  <a:gd name="connsiteY28" fmla="*/ 1204392 h 1306821"/>
                  <a:gd name="connsiteX29" fmla="*/ 1780820 w 1781773"/>
                  <a:gd name="connsiteY29" fmla="*/ 1079891 h 1306821"/>
                  <a:gd name="connsiteX30" fmla="*/ 1682603 w 1781773"/>
                  <a:gd name="connsiteY30" fmla="*/ 905723 h 1306821"/>
                  <a:gd name="connsiteX31" fmla="*/ 1211553 w 1781773"/>
                  <a:gd name="connsiteY31" fmla="*/ 1171927 h 1306821"/>
                  <a:gd name="connsiteX32" fmla="*/ 1140442 w 1781773"/>
                  <a:gd name="connsiteY32" fmla="*/ 1242666 h 1306821"/>
                  <a:gd name="connsiteX33" fmla="*/ 959423 w 1781773"/>
                  <a:gd name="connsiteY33" fmla="*/ 1276472 h 1306821"/>
                  <a:gd name="connsiteX34" fmla="*/ 811615 w 1781773"/>
                  <a:gd name="connsiteY34" fmla="*/ 1143407 h 1306821"/>
                  <a:gd name="connsiteX35" fmla="*/ 919139 w 1781773"/>
                  <a:gd name="connsiteY35" fmla="*/ 1024714 h 1306821"/>
                  <a:gd name="connsiteX36" fmla="*/ 1054363 w 1781773"/>
                  <a:gd name="connsiteY36" fmla="*/ 1001631 h 1306821"/>
                  <a:gd name="connsiteX37" fmla="*/ 1211553 w 1781773"/>
                  <a:gd name="connsiteY37" fmla="*/ 1171927 h 1306821"/>
                  <a:gd name="connsiteX38" fmla="*/ 1323173 w 1781773"/>
                  <a:gd name="connsiteY38" fmla="*/ 1040351 h 1306821"/>
                  <a:gd name="connsiteX39" fmla="*/ 1294058 w 1781773"/>
                  <a:gd name="connsiteY39" fmla="*/ 1067158 h 1306821"/>
                  <a:gd name="connsiteX40" fmla="*/ 1249678 w 1781773"/>
                  <a:gd name="connsiteY40" fmla="*/ 1072519 h 1306821"/>
                  <a:gd name="connsiteX41" fmla="*/ 1232701 w 1781773"/>
                  <a:gd name="connsiteY41" fmla="*/ 1064328 h 1306821"/>
                  <a:gd name="connsiteX42" fmla="*/ 1027556 w 1781773"/>
                  <a:gd name="connsiteY42" fmla="*/ 976388 h 1306821"/>
                  <a:gd name="connsiteX43" fmla="*/ 901342 w 1781773"/>
                  <a:gd name="connsiteY43" fmla="*/ 999620 h 1306821"/>
                  <a:gd name="connsiteX44" fmla="*/ 786447 w 1781773"/>
                  <a:gd name="connsiteY44" fmla="*/ 1142142 h 1306821"/>
                  <a:gd name="connsiteX45" fmla="*/ 760459 w 1781773"/>
                  <a:gd name="connsiteY45" fmla="*/ 1166267 h 1306821"/>
                  <a:gd name="connsiteX46" fmla="*/ 665147 w 1781773"/>
                  <a:gd name="connsiteY46" fmla="*/ 1157481 h 1306821"/>
                  <a:gd name="connsiteX47" fmla="*/ 570207 w 1781773"/>
                  <a:gd name="connsiteY47" fmla="*/ 1149439 h 1306821"/>
                  <a:gd name="connsiteX48" fmla="*/ 608034 w 1781773"/>
                  <a:gd name="connsiteY48" fmla="*/ 994482 h 1306821"/>
                  <a:gd name="connsiteX49" fmla="*/ 602301 w 1781773"/>
                  <a:gd name="connsiteY49" fmla="*/ 746894 h 1306821"/>
                  <a:gd name="connsiteX50" fmla="*/ 624863 w 1781773"/>
                  <a:gd name="connsiteY50" fmla="*/ 717035 h 1306821"/>
                  <a:gd name="connsiteX51" fmla="*/ 1197033 w 1781773"/>
                  <a:gd name="connsiteY51" fmla="*/ 606086 h 1306821"/>
                  <a:gd name="connsiteX52" fmla="*/ 1463013 w 1781773"/>
                  <a:gd name="connsiteY52" fmla="*/ 447183 h 1306821"/>
                  <a:gd name="connsiteX53" fmla="*/ 1558623 w 1781773"/>
                  <a:gd name="connsiteY53" fmla="*/ 703036 h 1306821"/>
                  <a:gd name="connsiteX54" fmla="*/ 1578877 w 1781773"/>
                  <a:gd name="connsiteY54" fmla="*/ 878246 h 1306821"/>
                  <a:gd name="connsiteX55" fmla="*/ 1560038 w 1781773"/>
                  <a:gd name="connsiteY55" fmla="*/ 903489 h 1306821"/>
                  <a:gd name="connsiteX56" fmla="*/ 1448121 w 1781773"/>
                  <a:gd name="connsiteY56" fmla="*/ 922105 h 1306821"/>
                  <a:gd name="connsiteX57" fmla="*/ 1323173 w 1781773"/>
                  <a:gd name="connsiteY57" fmla="*/ 1040351 h 1306821"/>
                  <a:gd name="connsiteX58" fmla="*/ 1751481 w 1781773"/>
                  <a:gd name="connsiteY58" fmla="*/ 1074157 h 1306821"/>
                  <a:gd name="connsiteX59" fmla="*/ 1651776 w 1781773"/>
                  <a:gd name="connsiteY59" fmla="*/ 1174160 h 1306821"/>
                  <a:gd name="connsiteX60" fmla="*/ 1613502 w 1781773"/>
                  <a:gd name="connsiteY60" fmla="*/ 1179447 h 1306821"/>
                  <a:gd name="connsiteX61" fmla="*/ 1448865 w 1781773"/>
                  <a:gd name="connsiteY61" fmla="*/ 1198212 h 1306821"/>
                  <a:gd name="connsiteX62" fmla="*/ 1347671 w 1781773"/>
                  <a:gd name="connsiteY62" fmla="*/ 1061350 h 1306821"/>
                  <a:gd name="connsiteX63" fmla="*/ 1452961 w 1781773"/>
                  <a:gd name="connsiteY63" fmla="*/ 951294 h 1306821"/>
                  <a:gd name="connsiteX64" fmla="*/ 1564580 w 1781773"/>
                  <a:gd name="connsiteY64" fmla="*/ 930891 h 1306821"/>
                  <a:gd name="connsiteX65" fmla="*/ 1587440 w 1781773"/>
                  <a:gd name="connsiteY65" fmla="*/ 947199 h 1306821"/>
                  <a:gd name="connsiteX66" fmla="*/ 1595706 w 1781773"/>
                  <a:gd name="connsiteY66" fmla="*/ 1009375 h 1306821"/>
                  <a:gd name="connsiteX67" fmla="*/ 1636288 w 1781773"/>
                  <a:gd name="connsiteY67" fmla="*/ 943550 h 1306821"/>
                  <a:gd name="connsiteX68" fmla="*/ 1666892 w 1781773"/>
                  <a:gd name="connsiteY68" fmla="*/ 930370 h 1306821"/>
                  <a:gd name="connsiteX69" fmla="*/ 1751481 w 1781773"/>
                  <a:gd name="connsiteY69" fmla="*/ 1074157 h 130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81773" h="1306821">
                    <a:moveTo>
                      <a:pt x="1682603" y="905723"/>
                    </a:moveTo>
                    <a:cubicBezTo>
                      <a:pt x="1659669" y="896787"/>
                      <a:pt x="1663094" y="888001"/>
                      <a:pt x="1669945" y="871619"/>
                    </a:cubicBezTo>
                    <a:cubicBezTo>
                      <a:pt x="1696007" y="809294"/>
                      <a:pt x="1711644" y="744288"/>
                      <a:pt x="1707846" y="676676"/>
                    </a:cubicBezTo>
                    <a:cubicBezTo>
                      <a:pt x="1701591" y="565057"/>
                      <a:pt x="1650436" y="474808"/>
                      <a:pt x="1566963" y="402505"/>
                    </a:cubicBezTo>
                    <a:cubicBezTo>
                      <a:pt x="1539859" y="379049"/>
                      <a:pt x="1508063" y="359764"/>
                      <a:pt x="1534646" y="316724"/>
                    </a:cubicBezTo>
                    <a:cubicBezTo>
                      <a:pt x="1536955" y="313001"/>
                      <a:pt x="1535391" y="306895"/>
                      <a:pt x="1535689" y="301906"/>
                    </a:cubicBezTo>
                    <a:cubicBezTo>
                      <a:pt x="1541348" y="212700"/>
                      <a:pt x="1492054" y="153577"/>
                      <a:pt x="1425633" y="105176"/>
                    </a:cubicBezTo>
                    <a:cubicBezTo>
                      <a:pt x="1273357" y="-5773"/>
                      <a:pt x="1101572" y="-18878"/>
                      <a:pt x="925543" y="19544"/>
                    </a:cubicBezTo>
                    <a:cubicBezTo>
                      <a:pt x="619353" y="86337"/>
                      <a:pt x="359478" y="239358"/>
                      <a:pt x="139739" y="461852"/>
                    </a:cubicBezTo>
                    <a:cubicBezTo>
                      <a:pt x="19482" y="583524"/>
                      <a:pt x="-18568" y="730959"/>
                      <a:pt x="8090" y="896341"/>
                    </a:cubicBezTo>
                    <a:cubicBezTo>
                      <a:pt x="32662" y="1048766"/>
                      <a:pt x="99604" y="1183245"/>
                      <a:pt x="191714" y="1305959"/>
                    </a:cubicBezTo>
                    <a:cubicBezTo>
                      <a:pt x="193874" y="1295236"/>
                      <a:pt x="196182" y="1284514"/>
                      <a:pt x="198118" y="1273717"/>
                    </a:cubicBezTo>
                    <a:cubicBezTo>
                      <a:pt x="210553" y="1203350"/>
                      <a:pt x="263496" y="1141471"/>
                      <a:pt x="319269" y="1132312"/>
                    </a:cubicBezTo>
                    <a:cubicBezTo>
                      <a:pt x="385913" y="1121366"/>
                      <a:pt x="448014" y="1154577"/>
                      <a:pt x="487926" y="1221444"/>
                    </a:cubicBezTo>
                    <a:cubicBezTo>
                      <a:pt x="493809" y="1231273"/>
                      <a:pt x="495224" y="1244155"/>
                      <a:pt x="507733" y="1251825"/>
                    </a:cubicBezTo>
                    <a:cubicBezTo>
                      <a:pt x="519722" y="1234252"/>
                      <a:pt x="533051" y="1217870"/>
                      <a:pt x="542805" y="1199552"/>
                    </a:cubicBezTo>
                    <a:cubicBezTo>
                      <a:pt x="550996" y="1184213"/>
                      <a:pt x="560676" y="1178852"/>
                      <a:pt x="577877" y="1180266"/>
                    </a:cubicBezTo>
                    <a:cubicBezTo>
                      <a:pt x="640500" y="1185553"/>
                      <a:pt x="703198" y="1189649"/>
                      <a:pt x="765895" y="1194042"/>
                    </a:cubicBezTo>
                    <a:cubicBezTo>
                      <a:pt x="784660" y="1195382"/>
                      <a:pt x="796276" y="1201414"/>
                      <a:pt x="805137" y="1221593"/>
                    </a:cubicBezTo>
                    <a:cubicBezTo>
                      <a:pt x="831124" y="1280940"/>
                      <a:pt x="900821" y="1315714"/>
                      <a:pt x="962774" y="1304842"/>
                    </a:cubicBezTo>
                    <a:cubicBezTo>
                      <a:pt x="1017653" y="1295236"/>
                      <a:pt x="1072532" y="1285705"/>
                      <a:pt x="1127411" y="1276174"/>
                    </a:cubicBezTo>
                    <a:cubicBezTo>
                      <a:pt x="1193831" y="1264632"/>
                      <a:pt x="1242902" y="1208934"/>
                      <a:pt x="1247891" y="1142216"/>
                    </a:cubicBezTo>
                    <a:cubicBezTo>
                      <a:pt x="1249008" y="1127175"/>
                      <a:pt x="1234711" y="1108261"/>
                      <a:pt x="1249678" y="1098581"/>
                    </a:cubicBezTo>
                    <a:cubicBezTo>
                      <a:pt x="1261816" y="1090688"/>
                      <a:pt x="1280506" y="1093071"/>
                      <a:pt x="1296292" y="1090911"/>
                    </a:cubicBezTo>
                    <a:cubicBezTo>
                      <a:pt x="1298302" y="1090613"/>
                      <a:pt x="1300313" y="1090688"/>
                      <a:pt x="1302249" y="1090316"/>
                    </a:cubicBezTo>
                    <a:cubicBezTo>
                      <a:pt x="1317588" y="1087486"/>
                      <a:pt x="1323768" y="1091730"/>
                      <a:pt x="1327119" y="1109155"/>
                    </a:cubicBezTo>
                    <a:cubicBezTo>
                      <a:pt x="1343948" y="1197616"/>
                      <a:pt x="1430473" y="1242964"/>
                      <a:pt x="1499872" y="1228816"/>
                    </a:cubicBezTo>
                    <a:cubicBezTo>
                      <a:pt x="1537774" y="1221072"/>
                      <a:pt x="1576345" y="1216753"/>
                      <a:pt x="1614694" y="1210870"/>
                    </a:cubicBezTo>
                    <a:cubicBezTo>
                      <a:pt x="1624374" y="1208637"/>
                      <a:pt x="1634054" y="1205733"/>
                      <a:pt x="1643883" y="1204392"/>
                    </a:cubicBezTo>
                    <a:cubicBezTo>
                      <a:pt x="1719313" y="1194191"/>
                      <a:pt x="1774639" y="1146163"/>
                      <a:pt x="1780820" y="1079891"/>
                    </a:cubicBezTo>
                    <a:cubicBezTo>
                      <a:pt x="1787447" y="1008332"/>
                      <a:pt x="1760044" y="935955"/>
                      <a:pt x="1682603" y="905723"/>
                    </a:cubicBezTo>
                    <a:close/>
                    <a:moveTo>
                      <a:pt x="1211553" y="1171927"/>
                    </a:moveTo>
                    <a:cubicBezTo>
                      <a:pt x="1199863" y="1207669"/>
                      <a:pt x="1176035" y="1234475"/>
                      <a:pt x="1140442" y="1242666"/>
                    </a:cubicBezTo>
                    <a:cubicBezTo>
                      <a:pt x="1074766" y="1257856"/>
                      <a:pt x="1007749" y="1267685"/>
                      <a:pt x="959423" y="1276472"/>
                    </a:cubicBezTo>
                    <a:cubicBezTo>
                      <a:pt x="868653" y="1276174"/>
                      <a:pt x="817274" y="1223157"/>
                      <a:pt x="811615" y="1143407"/>
                    </a:cubicBezTo>
                    <a:cubicBezTo>
                      <a:pt x="807445" y="1084582"/>
                      <a:pt x="852346" y="1035437"/>
                      <a:pt x="919139" y="1024714"/>
                    </a:cubicBezTo>
                    <a:cubicBezTo>
                      <a:pt x="964263" y="1017491"/>
                      <a:pt x="1009313" y="1009673"/>
                      <a:pt x="1054363" y="1001631"/>
                    </a:cubicBezTo>
                    <a:cubicBezTo>
                      <a:pt x="1159727" y="982717"/>
                      <a:pt x="1243647" y="1073487"/>
                      <a:pt x="1211553" y="1171927"/>
                    </a:cubicBezTo>
                    <a:close/>
                    <a:moveTo>
                      <a:pt x="1323173" y="1040351"/>
                    </a:moveTo>
                    <a:cubicBezTo>
                      <a:pt x="1319375" y="1057776"/>
                      <a:pt x="1315205" y="1068647"/>
                      <a:pt x="1294058" y="1067158"/>
                    </a:cubicBezTo>
                    <a:cubicBezTo>
                      <a:pt x="1279463" y="1066190"/>
                      <a:pt x="1264422" y="1070360"/>
                      <a:pt x="1249678" y="1072519"/>
                    </a:cubicBezTo>
                    <a:cubicBezTo>
                      <a:pt x="1242008" y="1073636"/>
                      <a:pt x="1236349" y="1071998"/>
                      <a:pt x="1232701" y="1064328"/>
                    </a:cubicBezTo>
                    <a:cubicBezTo>
                      <a:pt x="1190183" y="974750"/>
                      <a:pt x="1116614" y="958070"/>
                      <a:pt x="1027556" y="976388"/>
                    </a:cubicBezTo>
                    <a:cubicBezTo>
                      <a:pt x="985634" y="985026"/>
                      <a:pt x="943265" y="991131"/>
                      <a:pt x="901342" y="999620"/>
                    </a:cubicBezTo>
                    <a:cubicBezTo>
                      <a:pt x="830603" y="1013917"/>
                      <a:pt x="785330" y="1069392"/>
                      <a:pt x="786447" y="1142142"/>
                    </a:cubicBezTo>
                    <a:cubicBezTo>
                      <a:pt x="786745" y="1163289"/>
                      <a:pt x="782649" y="1169767"/>
                      <a:pt x="760459" y="1166267"/>
                    </a:cubicBezTo>
                    <a:cubicBezTo>
                      <a:pt x="729036" y="1161278"/>
                      <a:pt x="696943" y="1160162"/>
                      <a:pt x="665147" y="1157481"/>
                    </a:cubicBezTo>
                    <a:cubicBezTo>
                      <a:pt x="634469" y="1154875"/>
                      <a:pt x="603269" y="1157630"/>
                      <a:pt x="570207" y="1149439"/>
                    </a:cubicBezTo>
                    <a:cubicBezTo>
                      <a:pt x="587706" y="1098581"/>
                      <a:pt x="602673" y="1047723"/>
                      <a:pt x="608034" y="994482"/>
                    </a:cubicBezTo>
                    <a:cubicBezTo>
                      <a:pt x="616449" y="911680"/>
                      <a:pt x="616076" y="828952"/>
                      <a:pt x="602301" y="746894"/>
                    </a:cubicBezTo>
                    <a:cubicBezTo>
                      <a:pt x="598652" y="725226"/>
                      <a:pt x="600663" y="718896"/>
                      <a:pt x="624863" y="717035"/>
                    </a:cubicBezTo>
                    <a:cubicBezTo>
                      <a:pt x="819806" y="702142"/>
                      <a:pt x="1012589" y="675559"/>
                      <a:pt x="1197033" y="606086"/>
                    </a:cubicBezTo>
                    <a:cubicBezTo>
                      <a:pt x="1294579" y="569376"/>
                      <a:pt x="1386094" y="522613"/>
                      <a:pt x="1463013" y="447183"/>
                    </a:cubicBezTo>
                    <a:cubicBezTo>
                      <a:pt x="1514169" y="526485"/>
                      <a:pt x="1544997" y="611819"/>
                      <a:pt x="1558623" y="703036"/>
                    </a:cubicBezTo>
                    <a:cubicBezTo>
                      <a:pt x="1567261" y="761117"/>
                      <a:pt x="1570984" y="819942"/>
                      <a:pt x="1578877" y="878246"/>
                    </a:cubicBezTo>
                    <a:cubicBezTo>
                      <a:pt x="1581260" y="895968"/>
                      <a:pt x="1575452" y="901106"/>
                      <a:pt x="1560038" y="903489"/>
                    </a:cubicBezTo>
                    <a:cubicBezTo>
                      <a:pt x="1522658" y="909223"/>
                      <a:pt x="1485427" y="915999"/>
                      <a:pt x="1448121" y="922105"/>
                    </a:cubicBezTo>
                    <a:cubicBezTo>
                      <a:pt x="1378945" y="933498"/>
                      <a:pt x="1338438" y="970952"/>
                      <a:pt x="1323173" y="1040351"/>
                    </a:cubicBezTo>
                    <a:close/>
                    <a:moveTo>
                      <a:pt x="1751481" y="1074157"/>
                    </a:moveTo>
                    <a:cubicBezTo>
                      <a:pt x="1747535" y="1124494"/>
                      <a:pt x="1707772" y="1164555"/>
                      <a:pt x="1651776" y="1174160"/>
                    </a:cubicBezTo>
                    <a:cubicBezTo>
                      <a:pt x="1639117" y="1176320"/>
                      <a:pt x="1626235" y="1177735"/>
                      <a:pt x="1613502" y="1179447"/>
                    </a:cubicBezTo>
                    <a:cubicBezTo>
                      <a:pt x="1558772" y="1187489"/>
                      <a:pt x="1505382" y="1210200"/>
                      <a:pt x="1448865" y="1198212"/>
                    </a:cubicBezTo>
                    <a:cubicBezTo>
                      <a:pt x="1385200" y="1184734"/>
                      <a:pt x="1346554" y="1131047"/>
                      <a:pt x="1347671" y="1061350"/>
                    </a:cubicBezTo>
                    <a:cubicBezTo>
                      <a:pt x="1348564" y="1003045"/>
                      <a:pt x="1386838" y="963134"/>
                      <a:pt x="1452961" y="951294"/>
                    </a:cubicBezTo>
                    <a:cubicBezTo>
                      <a:pt x="1490192" y="944667"/>
                      <a:pt x="1527796" y="939529"/>
                      <a:pt x="1564580" y="930891"/>
                    </a:cubicBezTo>
                    <a:cubicBezTo>
                      <a:pt x="1582004" y="926796"/>
                      <a:pt x="1585057" y="933423"/>
                      <a:pt x="1587440" y="947199"/>
                    </a:cubicBezTo>
                    <a:cubicBezTo>
                      <a:pt x="1591014" y="967825"/>
                      <a:pt x="1587887" y="989344"/>
                      <a:pt x="1595706" y="1009375"/>
                    </a:cubicBezTo>
                    <a:cubicBezTo>
                      <a:pt x="1609407" y="987483"/>
                      <a:pt x="1624225" y="966261"/>
                      <a:pt x="1636288" y="943550"/>
                    </a:cubicBezTo>
                    <a:cubicBezTo>
                      <a:pt x="1643808" y="929402"/>
                      <a:pt x="1651478" y="925158"/>
                      <a:pt x="1666892" y="930370"/>
                    </a:cubicBezTo>
                    <a:cubicBezTo>
                      <a:pt x="1720952" y="948613"/>
                      <a:pt x="1756619" y="1008407"/>
                      <a:pt x="1751481" y="1074157"/>
                    </a:cubicBezTo>
                    <a:close/>
                  </a:path>
                </a:pathLst>
              </a:custGeom>
              <a:solidFill>
                <a:srgbClr val="2C347F"/>
              </a:solidFill>
              <a:ln w="7435" cap="flat">
                <a:noFill/>
                <a:prstDash val="solid"/>
                <a:miter/>
              </a:ln>
            </p:spPr>
            <p:txBody>
              <a:bodyPr rtlCol="0" anchor="ctr"/>
              <a:lstStyle/>
              <a:p>
                <a:endParaRPr lang="en-US"/>
              </a:p>
            </p:txBody>
          </p:sp>
          <p:sp>
            <p:nvSpPr>
              <p:cNvPr id="72" name="Freeform: Shape 21">
                <a:extLst>
                  <a:ext uri="{FF2B5EF4-FFF2-40B4-BE49-F238E27FC236}">
                    <a16:creationId xmlns:a16="http://schemas.microsoft.com/office/drawing/2014/main" id="{458960AE-3375-CEBA-F128-4141905269D8}"/>
                  </a:ext>
                </a:extLst>
              </p:cNvPr>
              <p:cNvSpPr/>
              <p:nvPr/>
            </p:nvSpPr>
            <p:spPr>
              <a:xfrm>
                <a:off x="1419016" y="4654981"/>
                <a:ext cx="83159" cy="47212"/>
              </a:xfrm>
              <a:custGeom>
                <a:avLst/>
                <a:gdLst>
                  <a:gd name="connsiteX0" fmla="*/ 26509 w 123533"/>
                  <a:gd name="connsiteY0" fmla="*/ 56815 h 70134"/>
                  <a:gd name="connsiteX1" fmla="*/ 68506 w 123533"/>
                  <a:gd name="connsiteY1" fmla="*/ 68506 h 70134"/>
                  <a:gd name="connsiteX2" fmla="*/ 119512 w 123533"/>
                  <a:gd name="connsiteY2" fmla="*/ 58230 h 70134"/>
                  <a:gd name="connsiteX3" fmla="*/ 123533 w 123533"/>
                  <a:gd name="connsiteY3" fmla="*/ 48996 h 70134"/>
                  <a:gd name="connsiteX4" fmla="*/ 14669 w 123533"/>
                  <a:gd name="connsiteY4" fmla="*/ 0 h 70134"/>
                  <a:gd name="connsiteX5" fmla="*/ 0 w 123533"/>
                  <a:gd name="connsiteY5" fmla="*/ 41327 h 70134"/>
                  <a:gd name="connsiteX6" fmla="*/ 26509 w 123533"/>
                  <a:gd name="connsiteY6" fmla="*/ 56815 h 7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1" h="70134">
                    <a:moveTo>
                      <a:pt x="26509" y="56815"/>
                    </a:moveTo>
                    <a:cubicBezTo>
                      <a:pt x="39837" y="62251"/>
                      <a:pt x="54209" y="65825"/>
                      <a:pt x="68506" y="68506"/>
                    </a:cubicBezTo>
                    <a:cubicBezTo>
                      <a:pt x="89429" y="72526"/>
                      <a:pt x="107226" y="69101"/>
                      <a:pt x="119512" y="58230"/>
                    </a:cubicBezTo>
                    <a:lnTo>
                      <a:pt x="123533" y="48996"/>
                    </a:lnTo>
                    <a:lnTo>
                      <a:pt x="14669" y="0"/>
                    </a:lnTo>
                    <a:lnTo>
                      <a:pt x="0" y="41327"/>
                    </a:lnTo>
                    <a:cubicBezTo>
                      <a:pt x="7223" y="47731"/>
                      <a:pt x="16382" y="52645"/>
                      <a:pt x="26509" y="56815"/>
                    </a:cubicBezTo>
                    <a:close/>
                  </a:path>
                </a:pathLst>
              </a:custGeom>
              <a:noFill/>
              <a:ln w="7435" cap="flat">
                <a:noFill/>
                <a:prstDash val="solid"/>
                <a:miter/>
              </a:ln>
            </p:spPr>
            <p:txBody>
              <a:bodyPr rtlCol="0" anchor="ctr"/>
              <a:lstStyle/>
              <a:p>
                <a:endParaRPr lang="en-US"/>
              </a:p>
            </p:txBody>
          </p:sp>
          <p:sp>
            <p:nvSpPr>
              <p:cNvPr id="73" name="Freeform: Shape 22">
                <a:extLst>
                  <a:ext uri="{FF2B5EF4-FFF2-40B4-BE49-F238E27FC236}">
                    <a16:creationId xmlns:a16="http://schemas.microsoft.com/office/drawing/2014/main" id="{9EEC02F1-B2E3-BDF3-31AE-3A3595402A9D}"/>
                  </a:ext>
                </a:extLst>
              </p:cNvPr>
              <p:cNvSpPr/>
              <p:nvPr/>
            </p:nvSpPr>
            <p:spPr>
              <a:xfrm>
                <a:off x="1502175" y="4666761"/>
                <a:ext cx="9223" cy="22106"/>
              </a:xfrm>
              <a:custGeom>
                <a:avLst/>
                <a:gdLst>
                  <a:gd name="connsiteX0" fmla="*/ 13701 w 13701"/>
                  <a:gd name="connsiteY0" fmla="*/ 0 h 32838"/>
                  <a:gd name="connsiteX1" fmla="*/ 0 w 13701"/>
                  <a:gd name="connsiteY1" fmla="*/ 31498 h 32838"/>
                  <a:gd name="connsiteX2" fmla="*/ 2979 w 13701"/>
                  <a:gd name="connsiteY2" fmla="*/ 32838 h 32838"/>
                  <a:gd name="connsiteX3" fmla="*/ 13701 w 13701"/>
                  <a:gd name="connsiteY3" fmla="*/ 0 h 32838"/>
                </a:gdLst>
                <a:ahLst/>
                <a:cxnLst>
                  <a:cxn ang="0">
                    <a:pos x="connsiteX0" y="connsiteY0"/>
                  </a:cxn>
                  <a:cxn ang="0">
                    <a:pos x="connsiteX1" y="connsiteY1"/>
                  </a:cxn>
                  <a:cxn ang="0">
                    <a:pos x="connsiteX2" y="connsiteY2"/>
                  </a:cxn>
                  <a:cxn ang="0">
                    <a:pos x="connsiteX3" y="connsiteY3"/>
                  </a:cxn>
                </a:cxnLst>
                <a:rect l="l" t="t" r="r" b="b"/>
                <a:pathLst>
                  <a:path w="13701" h="32838">
                    <a:moveTo>
                      <a:pt x="13701" y="0"/>
                    </a:moveTo>
                    <a:lnTo>
                      <a:pt x="0" y="31498"/>
                    </a:lnTo>
                    <a:lnTo>
                      <a:pt x="2979" y="32838"/>
                    </a:lnTo>
                    <a:cubicBezTo>
                      <a:pt x="8787" y="24498"/>
                      <a:pt x="12584" y="13627"/>
                      <a:pt x="13701" y="0"/>
                    </a:cubicBezTo>
                    <a:close/>
                  </a:path>
                </a:pathLst>
              </a:custGeom>
              <a:noFill/>
              <a:ln w="7435" cap="flat">
                <a:noFill/>
                <a:prstDash val="solid"/>
                <a:miter/>
              </a:ln>
            </p:spPr>
            <p:txBody>
              <a:bodyPr rtlCol="0" anchor="ctr"/>
              <a:lstStyle/>
              <a:p>
                <a:endParaRPr lang="en-US"/>
              </a:p>
            </p:txBody>
          </p:sp>
          <p:sp>
            <p:nvSpPr>
              <p:cNvPr id="74" name="Freeform: Shape 23">
                <a:extLst>
                  <a:ext uri="{FF2B5EF4-FFF2-40B4-BE49-F238E27FC236}">
                    <a16:creationId xmlns:a16="http://schemas.microsoft.com/office/drawing/2014/main" id="{D26867F0-4A37-013C-065F-FCB6CE8BB265}"/>
                  </a:ext>
                </a:extLst>
              </p:cNvPr>
              <p:cNvSpPr/>
              <p:nvPr/>
            </p:nvSpPr>
            <p:spPr>
              <a:xfrm>
                <a:off x="1408687" y="4646410"/>
                <a:ext cx="20204" cy="36341"/>
              </a:xfrm>
              <a:custGeom>
                <a:avLst/>
                <a:gdLst>
                  <a:gd name="connsiteX0" fmla="*/ 15345 w 30013"/>
                  <a:gd name="connsiteY0" fmla="*/ 53985 h 53985"/>
                  <a:gd name="connsiteX1" fmla="*/ 30014 w 30013"/>
                  <a:gd name="connsiteY1" fmla="*/ 12659 h 53985"/>
                  <a:gd name="connsiteX2" fmla="*/ 1941 w 30013"/>
                  <a:gd name="connsiteY2" fmla="*/ 0 h 53985"/>
                  <a:gd name="connsiteX3" fmla="*/ 303 w 30013"/>
                  <a:gd name="connsiteY3" fmla="*/ 12733 h 53985"/>
                  <a:gd name="connsiteX4" fmla="*/ 15345 w 30013"/>
                  <a:gd name="connsiteY4" fmla="*/ 53985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3" h="53985">
                    <a:moveTo>
                      <a:pt x="15345" y="53985"/>
                    </a:moveTo>
                    <a:lnTo>
                      <a:pt x="30014" y="12659"/>
                    </a:lnTo>
                    <a:lnTo>
                      <a:pt x="1941" y="0"/>
                    </a:lnTo>
                    <a:cubicBezTo>
                      <a:pt x="1271" y="4021"/>
                      <a:pt x="676" y="8266"/>
                      <a:pt x="303" y="12733"/>
                    </a:cubicBezTo>
                    <a:cubicBezTo>
                      <a:pt x="-1484" y="31721"/>
                      <a:pt x="4771" y="44529"/>
                      <a:pt x="15345" y="53985"/>
                    </a:cubicBezTo>
                    <a:close/>
                  </a:path>
                </a:pathLst>
              </a:custGeom>
              <a:noFill/>
              <a:ln w="7435" cap="flat">
                <a:noFill/>
                <a:prstDash val="solid"/>
                <a:miter/>
              </a:ln>
            </p:spPr>
            <p:txBody>
              <a:bodyPr rtlCol="0" anchor="ctr"/>
              <a:lstStyle/>
              <a:p>
                <a:endParaRPr lang="en-US"/>
              </a:p>
            </p:txBody>
          </p:sp>
          <p:sp>
            <p:nvSpPr>
              <p:cNvPr id="75" name="Freeform: Shape 24">
                <a:extLst>
                  <a:ext uri="{FF2B5EF4-FFF2-40B4-BE49-F238E27FC236}">
                    <a16:creationId xmlns:a16="http://schemas.microsoft.com/office/drawing/2014/main" id="{7D5EC02E-2BD9-F7C5-541B-D75B68C6CDB9}"/>
                  </a:ext>
                </a:extLst>
              </p:cNvPr>
              <p:cNvSpPr/>
              <p:nvPr/>
            </p:nvSpPr>
            <p:spPr>
              <a:xfrm>
                <a:off x="1499469" y="4687965"/>
                <a:ext cx="4712" cy="6215"/>
              </a:xfrm>
              <a:custGeom>
                <a:avLst/>
                <a:gdLst>
                  <a:gd name="connsiteX0" fmla="*/ 6999 w 6999"/>
                  <a:gd name="connsiteY0" fmla="*/ 1340 h 9233"/>
                  <a:gd name="connsiteX1" fmla="*/ 4021 w 6999"/>
                  <a:gd name="connsiteY1" fmla="*/ 0 h 9233"/>
                  <a:gd name="connsiteX2" fmla="*/ 0 w 6999"/>
                  <a:gd name="connsiteY2" fmla="*/ 9233 h 9233"/>
                  <a:gd name="connsiteX3" fmla="*/ 6999 w 6999"/>
                  <a:gd name="connsiteY3" fmla="*/ 1340 h 9233"/>
                </a:gdLst>
                <a:ahLst/>
                <a:cxnLst>
                  <a:cxn ang="0">
                    <a:pos x="connsiteX0" y="connsiteY0"/>
                  </a:cxn>
                  <a:cxn ang="0">
                    <a:pos x="connsiteX1" y="connsiteY1"/>
                  </a:cxn>
                  <a:cxn ang="0">
                    <a:pos x="connsiteX2" y="connsiteY2"/>
                  </a:cxn>
                  <a:cxn ang="0">
                    <a:pos x="connsiteX3" y="connsiteY3"/>
                  </a:cxn>
                </a:cxnLst>
                <a:rect l="l" t="t" r="r" b="b"/>
                <a:pathLst>
                  <a:path w="6999" h="9233">
                    <a:moveTo>
                      <a:pt x="6999" y="1340"/>
                    </a:moveTo>
                    <a:lnTo>
                      <a:pt x="4021" y="0"/>
                    </a:lnTo>
                    <a:lnTo>
                      <a:pt x="0" y="9233"/>
                    </a:lnTo>
                    <a:cubicBezTo>
                      <a:pt x="2606" y="6925"/>
                      <a:pt x="4915" y="4244"/>
                      <a:pt x="6999" y="1340"/>
                    </a:cubicBezTo>
                    <a:close/>
                  </a:path>
                </a:pathLst>
              </a:custGeom>
              <a:noFill/>
              <a:ln w="7435" cap="flat">
                <a:noFill/>
                <a:prstDash val="solid"/>
                <a:miter/>
              </a:ln>
            </p:spPr>
            <p:txBody>
              <a:bodyPr rtlCol="0" anchor="ctr"/>
              <a:lstStyle/>
              <a:p>
                <a:endParaRPr lang="en-US"/>
              </a:p>
            </p:txBody>
          </p:sp>
          <p:sp>
            <p:nvSpPr>
              <p:cNvPr id="76" name="Freeform: Shape 25">
                <a:extLst>
                  <a:ext uri="{FF2B5EF4-FFF2-40B4-BE49-F238E27FC236}">
                    <a16:creationId xmlns:a16="http://schemas.microsoft.com/office/drawing/2014/main" id="{79E5BFD1-BCD2-3539-C6D2-72F7F186162D}"/>
                  </a:ext>
                </a:extLst>
              </p:cNvPr>
              <p:cNvSpPr/>
              <p:nvPr/>
            </p:nvSpPr>
            <p:spPr>
              <a:xfrm>
                <a:off x="1425081" y="4827465"/>
                <a:ext cx="16391" cy="37644"/>
              </a:xfrm>
              <a:custGeom>
                <a:avLst/>
                <a:gdLst>
                  <a:gd name="connsiteX0" fmla="*/ 13329 w 24349"/>
                  <a:gd name="connsiteY0" fmla="*/ 17722 h 55920"/>
                  <a:gd name="connsiteX1" fmla="*/ 0 w 24349"/>
                  <a:gd name="connsiteY1" fmla="*/ 55921 h 55920"/>
                  <a:gd name="connsiteX2" fmla="*/ 24349 w 24349"/>
                  <a:gd name="connsiteY2" fmla="*/ 0 h 55920"/>
                  <a:gd name="connsiteX3" fmla="*/ 13329 w 24349"/>
                  <a:gd name="connsiteY3" fmla="*/ 17722 h 55920"/>
                </a:gdLst>
                <a:ahLst/>
                <a:cxnLst>
                  <a:cxn ang="0">
                    <a:pos x="connsiteX0" y="connsiteY0"/>
                  </a:cxn>
                  <a:cxn ang="0">
                    <a:pos x="connsiteX1" y="connsiteY1"/>
                  </a:cxn>
                  <a:cxn ang="0">
                    <a:pos x="connsiteX2" y="connsiteY2"/>
                  </a:cxn>
                  <a:cxn ang="0">
                    <a:pos x="connsiteX3" y="connsiteY3"/>
                  </a:cxn>
                </a:cxnLst>
                <a:rect l="l" t="t" r="r" b="b"/>
                <a:pathLst>
                  <a:path w="24349" h="55920">
                    <a:moveTo>
                      <a:pt x="13329" y="17722"/>
                    </a:moveTo>
                    <a:cubicBezTo>
                      <a:pt x="8861" y="30455"/>
                      <a:pt x="4468" y="43188"/>
                      <a:pt x="0" y="55921"/>
                    </a:cubicBezTo>
                    <a:lnTo>
                      <a:pt x="24349" y="0"/>
                    </a:lnTo>
                    <a:cubicBezTo>
                      <a:pt x="15339" y="1117"/>
                      <a:pt x="15637" y="11169"/>
                      <a:pt x="13329" y="17722"/>
                    </a:cubicBezTo>
                    <a:close/>
                  </a:path>
                </a:pathLst>
              </a:custGeom>
              <a:noFill/>
              <a:ln w="7435" cap="flat">
                <a:noFill/>
                <a:prstDash val="solid"/>
                <a:miter/>
              </a:ln>
            </p:spPr>
            <p:txBody>
              <a:bodyPr rtlCol="0" anchor="ctr"/>
              <a:lstStyle/>
              <a:p>
                <a:endParaRPr lang="en-US"/>
              </a:p>
            </p:txBody>
          </p:sp>
          <p:sp>
            <p:nvSpPr>
              <p:cNvPr id="77" name="Freeform: Shape 26">
                <a:extLst>
                  <a:ext uri="{FF2B5EF4-FFF2-40B4-BE49-F238E27FC236}">
                    <a16:creationId xmlns:a16="http://schemas.microsoft.com/office/drawing/2014/main" id="{60426A97-A49D-99E9-64A6-C12B43767148}"/>
                  </a:ext>
                </a:extLst>
              </p:cNvPr>
              <p:cNvSpPr/>
              <p:nvPr/>
            </p:nvSpPr>
            <p:spPr>
              <a:xfrm>
                <a:off x="1171767" y="3761486"/>
                <a:ext cx="592286" cy="1547840"/>
              </a:xfrm>
              <a:custGeom>
                <a:avLst/>
                <a:gdLst>
                  <a:gd name="connsiteX0" fmla="*/ 804832 w 879845"/>
                  <a:gd name="connsiteY0" fmla="*/ 1340549 h 2299328"/>
                  <a:gd name="connsiteX1" fmla="*/ 644738 w 879845"/>
                  <a:gd name="connsiteY1" fmla="*/ 833534 h 2299328"/>
                  <a:gd name="connsiteX2" fmla="*/ 515322 w 879845"/>
                  <a:gd name="connsiteY2" fmla="*/ 396513 h 2299328"/>
                  <a:gd name="connsiteX3" fmla="*/ 520162 w 879845"/>
                  <a:gd name="connsiteY3" fmla="*/ 209165 h 2299328"/>
                  <a:gd name="connsiteX4" fmla="*/ 520162 w 879845"/>
                  <a:gd name="connsiteY4" fmla="*/ 209165 h 2299328"/>
                  <a:gd name="connsiteX5" fmla="*/ 573030 w 879845"/>
                  <a:gd name="connsiteY5" fmla="*/ 0 h 2299328"/>
                  <a:gd name="connsiteX6" fmla="*/ 95204 w 879845"/>
                  <a:gd name="connsiteY6" fmla="*/ 162850 h 2299328"/>
                  <a:gd name="connsiteX7" fmla="*/ 67206 w 879845"/>
                  <a:gd name="connsiteY7" fmla="*/ 186529 h 2299328"/>
                  <a:gd name="connsiteX8" fmla="*/ 264 w 879845"/>
                  <a:gd name="connsiteY8" fmla="*/ 737030 h 2299328"/>
                  <a:gd name="connsiteX9" fmla="*/ 32879 w 879845"/>
                  <a:gd name="connsiteY9" fmla="*/ 795930 h 2299328"/>
                  <a:gd name="connsiteX10" fmla="*/ 400649 w 879845"/>
                  <a:gd name="connsiteY10" fmla="*/ 994075 h 2299328"/>
                  <a:gd name="connsiteX11" fmla="*/ 199675 w 879845"/>
                  <a:gd name="connsiteY11" fmla="*/ 1218133 h 2299328"/>
                  <a:gd name="connsiteX12" fmla="*/ 194239 w 879845"/>
                  <a:gd name="connsiteY12" fmla="*/ 1292372 h 2299328"/>
                  <a:gd name="connsiteX13" fmla="*/ 765963 w 879845"/>
                  <a:gd name="connsiteY13" fmla="*/ 2114885 h 2299328"/>
                  <a:gd name="connsiteX14" fmla="*/ 847797 w 879845"/>
                  <a:gd name="connsiteY14" fmla="*/ 2299329 h 2299328"/>
                  <a:gd name="connsiteX15" fmla="*/ 879667 w 879845"/>
                  <a:gd name="connsiteY15" fmla="*/ 2031189 h 2299328"/>
                  <a:gd name="connsiteX16" fmla="*/ 804832 w 879845"/>
                  <a:gd name="connsiteY16" fmla="*/ 1340549 h 229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9845" h="2299328">
                    <a:moveTo>
                      <a:pt x="804832" y="1340549"/>
                    </a:moveTo>
                    <a:cubicBezTo>
                      <a:pt x="767899" y="1166530"/>
                      <a:pt x="722179" y="995043"/>
                      <a:pt x="644738" y="833534"/>
                    </a:cubicBezTo>
                    <a:cubicBezTo>
                      <a:pt x="578243" y="694885"/>
                      <a:pt x="529544" y="550502"/>
                      <a:pt x="515322" y="396513"/>
                    </a:cubicBezTo>
                    <a:cubicBezTo>
                      <a:pt x="509588" y="334039"/>
                      <a:pt x="507801" y="271193"/>
                      <a:pt x="520162" y="209165"/>
                    </a:cubicBezTo>
                    <a:lnTo>
                      <a:pt x="520162" y="209165"/>
                    </a:lnTo>
                    <a:lnTo>
                      <a:pt x="573030" y="0"/>
                    </a:lnTo>
                    <a:cubicBezTo>
                      <a:pt x="573030" y="0"/>
                      <a:pt x="136605" y="148106"/>
                      <a:pt x="95204" y="162850"/>
                    </a:cubicBezTo>
                    <a:cubicBezTo>
                      <a:pt x="82322" y="167466"/>
                      <a:pt x="72121" y="173423"/>
                      <a:pt x="67206" y="186529"/>
                    </a:cubicBezTo>
                    <a:cubicBezTo>
                      <a:pt x="50750" y="220558"/>
                      <a:pt x="5700" y="668301"/>
                      <a:pt x="264" y="737030"/>
                    </a:cubicBezTo>
                    <a:cubicBezTo>
                      <a:pt x="-1895" y="763986"/>
                      <a:pt x="9200" y="783123"/>
                      <a:pt x="32879" y="795930"/>
                    </a:cubicBezTo>
                    <a:cubicBezTo>
                      <a:pt x="70706" y="816333"/>
                      <a:pt x="400649" y="994075"/>
                      <a:pt x="400649" y="994075"/>
                    </a:cubicBezTo>
                    <a:cubicBezTo>
                      <a:pt x="400649" y="994075"/>
                      <a:pt x="255224" y="1153797"/>
                      <a:pt x="199675" y="1218133"/>
                    </a:cubicBezTo>
                    <a:cubicBezTo>
                      <a:pt x="174283" y="1247545"/>
                      <a:pt x="172273" y="1259161"/>
                      <a:pt x="194239" y="1292372"/>
                    </a:cubicBezTo>
                    <a:cubicBezTo>
                      <a:pt x="231843" y="1349112"/>
                      <a:pt x="675044" y="1977055"/>
                      <a:pt x="765963" y="2114885"/>
                    </a:cubicBezTo>
                    <a:cubicBezTo>
                      <a:pt x="800215" y="2166860"/>
                      <a:pt x="830298" y="2237153"/>
                      <a:pt x="847797" y="2299329"/>
                    </a:cubicBezTo>
                    <a:cubicBezTo>
                      <a:pt x="847797" y="2287415"/>
                      <a:pt x="878848" y="2101110"/>
                      <a:pt x="879667" y="2031189"/>
                    </a:cubicBezTo>
                    <a:cubicBezTo>
                      <a:pt x="882422" y="1797973"/>
                      <a:pt x="853158" y="1568107"/>
                      <a:pt x="804832" y="1340549"/>
                    </a:cubicBezTo>
                    <a:close/>
                  </a:path>
                </a:pathLst>
              </a:custGeom>
              <a:solidFill>
                <a:srgbClr val="FFFFFF"/>
              </a:solidFill>
              <a:ln w="7435" cap="flat">
                <a:noFill/>
                <a:prstDash val="solid"/>
                <a:miter/>
              </a:ln>
            </p:spPr>
            <p:txBody>
              <a:bodyPr rtlCol="0" anchor="ctr"/>
              <a:lstStyle/>
              <a:p>
                <a:endParaRPr lang="en-US"/>
              </a:p>
            </p:txBody>
          </p:sp>
          <p:sp>
            <p:nvSpPr>
              <p:cNvPr id="78" name="Freeform: Shape 27">
                <a:extLst>
                  <a:ext uri="{FF2B5EF4-FFF2-40B4-BE49-F238E27FC236}">
                    <a16:creationId xmlns:a16="http://schemas.microsoft.com/office/drawing/2014/main" id="{FE302E14-0AF5-A015-503E-268DD260DEE7}"/>
                  </a:ext>
                </a:extLst>
              </p:cNvPr>
              <p:cNvSpPr/>
              <p:nvPr/>
            </p:nvSpPr>
            <p:spPr>
              <a:xfrm>
                <a:off x="2145358" y="3735520"/>
                <a:ext cx="531261" cy="1573756"/>
              </a:xfrm>
              <a:custGeom>
                <a:avLst/>
                <a:gdLst>
                  <a:gd name="connsiteX0" fmla="*/ 786301 w 789192"/>
                  <a:gd name="connsiteY0" fmla="*/ 777910 h 2337826"/>
                  <a:gd name="connsiteX1" fmla="*/ 642960 w 789192"/>
                  <a:gd name="connsiteY1" fmla="*/ 208793 h 2337826"/>
                  <a:gd name="connsiteX2" fmla="*/ 601336 w 789192"/>
                  <a:gd name="connsiteY2" fmla="*/ 157116 h 2337826"/>
                  <a:gd name="connsiteX3" fmla="*/ 473037 w 789192"/>
                  <a:gd name="connsiteY3" fmla="*/ 107598 h 2337826"/>
                  <a:gd name="connsiteX4" fmla="*/ 256946 w 789192"/>
                  <a:gd name="connsiteY4" fmla="*/ 47135 h 2337826"/>
                  <a:gd name="connsiteX5" fmla="*/ 497 w 789192"/>
                  <a:gd name="connsiteY5" fmla="*/ 0 h 2337826"/>
                  <a:gd name="connsiteX6" fmla="*/ 155826 w 789192"/>
                  <a:gd name="connsiteY6" fmla="*/ 246694 h 2337826"/>
                  <a:gd name="connsiteX7" fmla="*/ 264765 w 789192"/>
                  <a:gd name="connsiteY7" fmla="*/ 688183 h 2337826"/>
                  <a:gd name="connsiteX8" fmla="*/ 269531 w 789192"/>
                  <a:gd name="connsiteY8" fmla="*/ 1151042 h 2337826"/>
                  <a:gd name="connsiteX9" fmla="*/ 278094 w 789192"/>
                  <a:gd name="connsiteY9" fmla="*/ 1613901 h 2337826"/>
                  <a:gd name="connsiteX10" fmla="*/ 328207 w 789192"/>
                  <a:gd name="connsiteY10" fmla="*/ 2337826 h 2337826"/>
                  <a:gd name="connsiteX11" fmla="*/ 716976 w 789192"/>
                  <a:gd name="connsiteY11" fmla="*/ 1423947 h 2337826"/>
                  <a:gd name="connsiteX12" fmla="*/ 757633 w 789192"/>
                  <a:gd name="connsiteY12" fmla="*/ 1338464 h 2337826"/>
                  <a:gd name="connsiteX13" fmla="*/ 746910 w 789192"/>
                  <a:gd name="connsiteY13" fmla="*/ 1302276 h 2337826"/>
                  <a:gd name="connsiteX14" fmla="*/ 500439 w 789192"/>
                  <a:gd name="connsiteY14" fmla="*/ 1101599 h 2337826"/>
                  <a:gd name="connsiteX15" fmla="*/ 500290 w 789192"/>
                  <a:gd name="connsiteY15" fmla="*/ 1040986 h 2337826"/>
                  <a:gd name="connsiteX16" fmla="*/ 765079 w 789192"/>
                  <a:gd name="connsiteY16" fmla="*/ 838895 h 2337826"/>
                  <a:gd name="connsiteX17" fmla="*/ 786301 w 789192"/>
                  <a:gd name="connsiteY17" fmla="*/ 777910 h 23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9192" h="2337826">
                    <a:moveTo>
                      <a:pt x="786301" y="777910"/>
                    </a:moveTo>
                    <a:cubicBezTo>
                      <a:pt x="747952" y="630549"/>
                      <a:pt x="643630" y="218175"/>
                      <a:pt x="642960" y="208793"/>
                    </a:cubicBezTo>
                    <a:cubicBezTo>
                      <a:pt x="640950" y="181912"/>
                      <a:pt x="625834" y="167466"/>
                      <a:pt x="601336" y="157116"/>
                    </a:cubicBezTo>
                    <a:cubicBezTo>
                      <a:pt x="559041" y="139171"/>
                      <a:pt x="516746" y="121597"/>
                      <a:pt x="473037" y="107598"/>
                    </a:cubicBezTo>
                    <a:cubicBezTo>
                      <a:pt x="401702" y="84813"/>
                      <a:pt x="330441" y="61730"/>
                      <a:pt x="256946" y="47135"/>
                    </a:cubicBezTo>
                    <a:lnTo>
                      <a:pt x="497" y="0"/>
                    </a:lnTo>
                    <a:cubicBezTo>
                      <a:pt x="-10002" y="18243"/>
                      <a:pt x="149125" y="232100"/>
                      <a:pt x="155826" y="246694"/>
                    </a:cubicBezTo>
                    <a:cubicBezTo>
                      <a:pt x="220013" y="387056"/>
                      <a:pt x="257244" y="533375"/>
                      <a:pt x="264765" y="688183"/>
                    </a:cubicBezTo>
                    <a:cubicBezTo>
                      <a:pt x="272286" y="842544"/>
                      <a:pt x="269456" y="996755"/>
                      <a:pt x="269531" y="1151042"/>
                    </a:cubicBezTo>
                    <a:cubicBezTo>
                      <a:pt x="269605" y="1305403"/>
                      <a:pt x="272732" y="1459689"/>
                      <a:pt x="278094" y="1613901"/>
                    </a:cubicBezTo>
                    <a:cubicBezTo>
                      <a:pt x="283902" y="1781070"/>
                      <a:pt x="315921" y="2286223"/>
                      <a:pt x="328207" y="2337826"/>
                    </a:cubicBezTo>
                    <a:cubicBezTo>
                      <a:pt x="333196" y="2325986"/>
                      <a:pt x="716976" y="1423947"/>
                      <a:pt x="716976" y="1423947"/>
                    </a:cubicBezTo>
                    <a:cubicBezTo>
                      <a:pt x="716976" y="1423947"/>
                      <a:pt x="743634" y="1366760"/>
                      <a:pt x="757633" y="1338464"/>
                    </a:cubicBezTo>
                    <a:cubicBezTo>
                      <a:pt x="765749" y="1322157"/>
                      <a:pt x="758750" y="1311956"/>
                      <a:pt x="746910" y="1302276"/>
                    </a:cubicBezTo>
                    <a:cubicBezTo>
                      <a:pt x="664778" y="1235408"/>
                      <a:pt x="582720" y="1168317"/>
                      <a:pt x="500439" y="1101599"/>
                    </a:cubicBezTo>
                    <a:cubicBezTo>
                      <a:pt x="474005" y="1080154"/>
                      <a:pt x="473409" y="1061613"/>
                      <a:pt x="500290" y="1040986"/>
                    </a:cubicBezTo>
                    <a:cubicBezTo>
                      <a:pt x="588379" y="973374"/>
                      <a:pt x="676171" y="905390"/>
                      <a:pt x="765079" y="838895"/>
                    </a:cubicBezTo>
                    <a:cubicBezTo>
                      <a:pt x="787492" y="822290"/>
                      <a:pt x="793523" y="805685"/>
                      <a:pt x="786301" y="777910"/>
                    </a:cubicBezTo>
                    <a:close/>
                  </a:path>
                </a:pathLst>
              </a:custGeom>
              <a:solidFill>
                <a:srgbClr val="FFFFFF"/>
              </a:solidFill>
              <a:ln w="7435" cap="flat">
                <a:noFill/>
                <a:prstDash val="solid"/>
                <a:miter/>
              </a:ln>
            </p:spPr>
            <p:txBody>
              <a:bodyPr rtlCol="0" anchor="ctr"/>
              <a:lstStyle/>
              <a:p>
                <a:endParaRPr lang="en-US"/>
              </a:p>
            </p:txBody>
          </p:sp>
          <p:sp>
            <p:nvSpPr>
              <p:cNvPr id="79" name="Freeform: Shape 28">
                <a:extLst>
                  <a:ext uri="{FF2B5EF4-FFF2-40B4-BE49-F238E27FC236}">
                    <a16:creationId xmlns:a16="http://schemas.microsoft.com/office/drawing/2014/main" id="{014EEFBB-2B60-4903-5817-3611A92F5DE3}"/>
                  </a:ext>
                </a:extLst>
              </p:cNvPr>
              <p:cNvSpPr/>
              <p:nvPr/>
            </p:nvSpPr>
            <p:spPr>
              <a:xfrm>
                <a:off x="2139324" y="3684442"/>
                <a:ext cx="557051" cy="1317644"/>
              </a:xfrm>
              <a:custGeom>
                <a:avLst/>
                <a:gdLst>
                  <a:gd name="connsiteX0" fmla="*/ 216317 w 827503"/>
                  <a:gd name="connsiteY0" fmla="*/ 114523 h 1957369"/>
                  <a:gd name="connsiteX1" fmla="*/ 410814 w 827503"/>
                  <a:gd name="connsiteY1" fmla="*/ 525631 h 1957369"/>
                  <a:gd name="connsiteX2" fmla="*/ 453927 w 827503"/>
                  <a:gd name="connsiteY2" fmla="*/ 885732 h 1957369"/>
                  <a:gd name="connsiteX3" fmla="*/ 519603 w 827503"/>
                  <a:gd name="connsiteY3" fmla="*/ 1323572 h 1957369"/>
                  <a:gd name="connsiteX4" fmla="*/ 549537 w 827503"/>
                  <a:gd name="connsiteY4" fmla="*/ 1358792 h 1957369"/>
                  <a:gd name="connsiteX5" fmla="*/ 580812 w 827503"/>
                  <a:gd name="connsiteY5" fmla="*/ 1411512 h 1957369"/>
                  <a:gd name="connsiteX6" fmla="*/ 636063 w 827503"/>
                  <a:gd name="connsiteY6" fmla="*/ 1466242 h 1957369"/>
                  <a:gd name="connsiteX7" fmla="*/ 705388 w 827503"/>
                  <a:gd name="connsiteY7" fmla="*/ 1527227 h 1957369"/>
                  <a:gd name="connsiteX8" fmla="*/ 777839 w 827503"/>
                  <a:gd name="connsiteY8" fmla="*/ 1602062 h 1957369"/>
                  <a:gd name="connsiteX9" fmla="*/ 790051 w 827503"/>
                  <a:gd name="connsiteY9" fmla="*/ 1860745 h 1957369"/>
                  <a:gd name="connsiteX10" fmla="*/ 548495 w 827503"/>
                  <a:gd name="connsiteY10" fmla="*/ 1949578 h 1957369"/>
                  <a:gd name="connsiteX11" fmla="*/ 424366 w 827503"/>
                  <a:gd name="connsiteY11" fmla="*/ 1879583 h 1957369"/>
                  <a:gd name="connsiteX12" fmla="*/ 398602 w 827503"/>
                  <a:gd name="connsiteY12" fmla="*/ 1641527 h 1957369"/>
                  <a:gd name="connsiteX13" fmla="*/ 438439 w 827503"/>
                  <a:gd name="connsiteY13" fmla="*/ 1516579 h 1957369"/>
                  <a:gd name="connsiteX14" fmla="*/ 436131 w 827503"/>
                  <a:gd name="connsiteY14" fmla="*/ 1484411 h 1957369"/>
                  <a:gd name="connsiteX15" fmla="*/ 421759 w 827503"/>
                  <a:gd name="connsiteY15" fmla="*/ 1432287 h 1957369"/>
                  <a:gd name="connsiteX16" fmla="*/ 429057 w 827503"/>
                  <a:gd name="connsiteY16" fmla="*/ 1383663 h 1957369"/>
                  <a:gd name="connsiteX17" fmla="*/ 434567 w 827503"/>
                  <a:gd name="connsiteY17" fmla="*/ 1333029 h 1957369"/>
                  <a:gd name="connsiteX18" fmla="*/ 385720 w 827503"/>
                  <a:gd name="connsiteY18" fmla="*/ 1046571 h 1957369"/>
                  <a:gd name="connsiteX19" fmla="*/ 308130 w 827503"/>
                  <a:gd name="connsiteY19" fmla="*/ 464572 h 1957369"/>
                  <a:gd name="connsiteX20" fmla="*/ 149301 w 827503"/>
                  <a:gd name="connsiteY20" fmla="*/ 169700 h 1957369"/>
                  <a:gd name="connsiteX21" fmla="*/ 9460 w 827503"/>
                  <a:gd name="connsiteY21" fmla="*/ 76026 h 1957369"/>
                  <a:gd name="connsiteX22" fmla="*/ 2014 w 827503"/>
                  <a:gd name="connsiteY22" fmla="*/ 0 h 1957369"/>
                  <a:gd name="connsiteX23" fmla="*/ 200829 w 827503"/>
                  <a:gd name="connsiteY23" fmla="*/ 100822 h 1957369"/>
                  <a:gd name="connsiteX24" fmla="*/ 216317 w 827503"/>
                  <a:gd name="connsiteY24" fmla="*/ 114523 h 19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7503" h="1957369">
                    <a:moveTo>
                      <a:pt x="216317" y="114523"/>
                    </a:moveTo>
                    <a:cubicBezTo>
                      <a:pt x="328160" y="229270"/>
                      <a:pt x="377678" y="373802"/>
                      <a:pt x="410814" y="525631"/>
                    </a:cubicBezTo>
                    <a:cubicBezTo>
                      <a:pt x="436727" y="644176"/>
                      <a:pt x="444992" y="764954"/>
                      <a:pt x="453927" y="885732"/>
                    </a:cubicBezTo>
                    <a:cubicBezTo>
                      <a:pt x="464799" y="1033168"/>
                      <a:pt x="473883" y="1181199"/>
                      <a:pt x="519603" y="1323572"/>
                    </a:cubicBezTo>
                    <a:cubicBezTo>
                      <a:pt x="524741" y="1339581"/>
                      <a:pt x="528762" y="1353803"/>
                      <a:pt x="549537" y="1358792"/>
                    </a:cubicBezTo>
                    <a:cubicBezTo>
                      <a:pt x="575227" y="1364973"/>
                      <a:pt x="575227" y="1391631"/>
                      <a:pt x="580812" y="1411512"/>
                    </a:cubicBezTo>
                    <a:cubicBezTo>
                      <a:pt x="589151" y="1440999"/>
                      <a:pt x="597715" y="1463338"/>
                      <a:pt x="636063" y="1466242"/>
                    </a:cubicBezTo>
                    <a:cubicBezTo>
                      <a:pt x="676794" y="1470039"/>
                      <a:pt x="683049" y="1490963"/>
                      <a:pt x="705388" y="1527227"/>
                    </a:cubicBezTo>
                    <a:cubicBezTo>
                      <a:pt x="719386" y="1555820"/>
                      <a:pt x="722142" y="1532811"/>
                      <a:pt x="777839" y="1602062"/>
                    </a:cubicBezTo>
                    <a:cubicBezTo>
                      <a:pt x="840165" y="1677418"/>
                      <a:pt x="843367" y="1780251"/>
                      <a:pt x="790051" y="1860745"/>
                    </a:cubicBezTo>
                    <a:cubicBezTo>
                      <a:pt x="738449" y="1938707"/>
                      <a:pt x="641424" y="1974375"/>
                      <a:pt x="548495" y="1949578"/>
                    </a:cubicBezTo>
                    <a:cubicBezTo>
                      <a:pt x="507168" y="1936994"/>
                      <a:pt x="450279" y="1914655"/>
                      <a:pt x="424366" y="1879583"/>
                    </a:cubicBezTo>
                    <a:cubicBezTo>
                      <a:pt x="373285" y="1810482"/>
                      <a:pt x="355264" y="1717404"/>
                      <a:pt x="398602" y="1641527"/>
                    </a:cubicBezTo>
                    <a:cubicBezTo>
                      <a:pt x="438737" y="1571234"/>
                      <a:pt x="403591" y="1565650"/>
                      <a:pt x="438439" y="1516579"/>
                    </a:cubicBezTo>
                    <a:cubicBezTo>
                      <a:pt x="444843" y="1507569"/>
                      <a:pt x="439482" y="1494985"/>
                      <a:pt x="436131" y="1484411"/>
                    </a:cubicBezTo>
                    <a:cubicBezTo>
                      <a:pt x="430770" y="1467210"/>
                      <a:pt x="426749" y="1449562"/>
                      <a:pt x="421759" y="1432287"/>
                    </a:cubicBezTo>
                    <a:cubicBezTo>
                      <a:pt x="416696" y="1414788"/>
                      <a:pt x="417813" y="1397588"/>
                      <a:pt x="429057" y="1383663"/>
                    </a:cubicBezTo>
                    <a:cubicBezTo>
                      <a:pt x="442460" y="1367132"/>
                      <a:pt x="439928" y="1351197"/>
                      <a:pt x="434567" y="1333029"/>
                    </a:cubicBezTo>
                    <a:cubicBezTo>
                      <a:pt x="406942" y="1239503"/>
                      <a:pt x="393836" y="1143521"/>
                      <a:pt x="385720" y="1046571"/>
                    </a:cubicBezTo>
                    <a:cubicBezTo>
                      <a:pt x="369412" y="851330"/>
                      <a:pt x="360105" y="655196"/>
                      <a:pt x="308130" y="464572"/>
                    </a:cubicBezTo>
                    <a:cubicBezTo>
                      <a:pt x="277898" y="353846"/>
                      <a:pt x="234561" y="251088"/>
                      <a:pt x="149301" y="169700"/>
                    </a:cubicBezTo>
                    <a:cubicBezTo>
                      <a:pt x="109761" y="131948"/>
                      <a:pt x="57563" y="98365"/>
                      <a:pt x="9460" y="76026"/>
                    </a:cubicBezTo>
                    <a:cubicBezTo>
                      <a:pt x="2982" y="73644"/>
                      <a:pt x="-3347" y="39540"/>
                      <a:pt x="2014" y="0"/>
                    </a:cubicBezTo>
                    <a:cubicBezTo>
                      <a:pt x="79008" y="12510"/>
                      <a:pt x="142674" y="51305"/>
                      <a:pt x="200829" y="100822"/>
                    </a:cubicBezTo>
                    <a:cubicBezTo>
                      <a:pt x="206191" y="105141"/>
                      <a:pt x="211179" y="109907"/>
                      <a:pt x="216317" y="114523"/>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80" name="Freeform: Shape 29">
                <a:extLst>
                  <a:ext uri="{FF2B5EF4-FFF2-40B4-BE49-F238E27FC236}">
                    <a16:creationId xmlns:a16="http://schemas.microsoft.com/office/drawing/2014/main" id="{F6A3D91C-875E-A467-96EB-27D810CB0D3B}"/>
                  </a:ext>
                </a:extLst>
              </p:cNvPr>
              <p:cNvSpPr/>
              <p:nvPr/>
            </p:nvSpPr>
            <p:spPr>
              <a:xfrm>
                <a:off x="1147427" y="3660782"/>
                <a:ext cx="510640" cy="1049382"/>
              </a:xfrm>
              <a:custGeom>
                <a:avLst/>
                <a:gdLst>
                  <a:gd name="connsiteX0" fmla="*/ 758559 w 758559"/>
                  <a:gd name="connsiteY0" fmla="*/ 0 h 1558864"/>
                  <a:gd name="connsiteX1" fmla="*/ 741954 w 758559"/>
                  <a:gd name="connsiteY1" fmla="*/ 114970 h 1558864"/>
                  <a:gd name="connsiteX2" fmla="*/ 717456 w 758559"/>
                  <a:gd name="connsiteY2" fmla="*/ 140958 h 1558864"/>
                  <a:gd name="connsiteX3" fmla="*/ 599656 w 758559"/>
                  <a:gd name="connsiteY3" fmla="*/ 221154 h 1558864"/>
                  <a:gd name="connsiteX4" fmla="*/ 377088 w 758559"/>
                  <a:gd name="connsiteY4" fmla="*/ 615359 h 1558864"/>
                  <a:gd name="connsiteX5" fmla="*/ 407915 w 758559"/>
                  <a:gd name="connsiteY5" fmla="*/ 785505 h 1558864"/>
                  <a:gd name="connsiteX6" fmla="*/ 520502 w 758559"/>
                  <a:gd name="connsiteY6" fmla="*/ 1060793 h 1558864"/>
                  <a:gd name="connsiteX7" fmla="*/ 578956 w 758559"/>
                  <a:gd name="connsiteY7" fmla="*/ 1286862 h 1558864"/>
                  <a:gd name="connsiteX8" fmla="*/ 567116 w 758559"/>
                  <a:gd name="connsiteY8" fmla="*/ 1408906 h 1558864"/>
                  <a:gd name="connsiteX9" fmla="*/ 555277 w 758559"/>
                  <a:gd name="connsiteY9" fmla="*/ 1482772 h 1558864"/>
                  <a:gd name="connsiteX10" fmla="*/ 457209 w 758559"/>
                  <a:gd name="connsiteY10" fmla="*/ 1555597 h 1558864"/>
                  <a:gd name="connsiteX11" fmla="*/ 374779 w 758559"/>
                  <a:gd name="connsiteY11" fmla="*/ 1485528 h 1558864"/>
                  <a:gd name="connsiteX12" fmla="*/ 424222 w 758559"/>
                  <a:gd name="connsiteY12" fmla="*/ 1397066 h 1558864"/>
                  <a:gd name="connsiteX13" fmla="*/ 451476 w 758559"/>
                  <a:gd name="connsiteY13" fmla="*/ 1361473 h 1558864"/>
                  <a:gd name="connsiteX14" fmla="*/ 436881 w 758559"/>
                  <a:gd name="connsiteY14" fmla="*/ 1159829 h 1558864"/>
                  <a:gd name="connsiteX15" fmla="*/ 343505 w 758559"/>
                  <a:gd name="connsiteY15" fmla="*/ 936888 h 1558864"/>
                  <a:gd name="connsiteX16" fmla="*/ 175964 w 758559"/>
                  <a:gd name="connsiteY16" fmla="*/ 1360877 h 1558864"/>
                  <a:gd name="connsiteX17" fmla="*/ 172316 w 758559"/>
                  <a:gd name="connsiteY17" fmla="*/ 1420671 h 1558864"/>
                  <a:gd name="connsiteX18" fmla="*/ 145509 w 758559"/>
                  <a:gd name="connsiteY18" fmla="*/ 1524769 h 1558864"/>
                  <a:gd name="connsiteX19" fmla="*/ 46846 w 758559"/>
                  <a:gd name="connsiteY19" fmla="*/ 1525812 h 1558864"/>
                  <a:gd name="connsiteX20" fmla="*/ 2616 w 758559"/>
                  <a:gd name="connsiteY20" fmla="*/ 1478752 h 1558864"/>
                  <a:gd name="connsiteX21" fmla="*/ 15498 w 758559"/>
                  <a:gd name="connsiteY21" fmla="*/ 1407044 h 1558864"/>
                  <a:gd name="connsiteX22" fmla="*/ 91524 w 758559"/>
                  <a:gd name="connsiteY22" fmla="*/ 1258566 h 1558864"/>
                  <a:gd name="connsiteX23" fmla="*/ 208207 w 758559"/>
                  <a:gd name="connsiteY23" fmla="*/ 1005914 h 1558864"/>
                  <a:gd name="connsiteX24" fmla="*/ 240896 w 758559"/>
                  <a:gd name="connsiteY24" fmla="*/ 877988 h 1558864"/>
                  <a:gd name="connsiteX25" fmla="*/ 252140 w 758559"/>
                  <a:gd name="connsiteY25" fmla="*/ 680439 h 1558864"/>
                  <a:gd name="connsiteX26" fmla="*/ 406873 w 758559"/>
                  <a:gd name="connsiteY26" fmla="*/ 252354 h 1558864"/>
                  <a:gd name="connsiteX27" fmla="*/ 758559 w 758559"/>
                  <a:gd name="connsiteY27" fmla="*/ 0 h 155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559" h="1558864">
                    <a:moveTo>
                      <a:pt x="758559" y="0"/>
                    </a:moveTo>
                    <a:cubicBezTo>
                      <a:pt x="754166" y="39465"/>
                      <a:pt x="752453" y="70516"/>
                      <a:pt x="741954" y="114970"/>
                    </a:cubicBezTo>
                    <a:cubicBezTo>
                      <a:pt x="737263" y="125172"/>
                      <a:pt x="727657" y="135596"/>
                      <a:pt x="717456" y="140958"/>
                    </a:cubicBezTo>
                    <a:cubicBezTo>
                      <a:pt x="675161" y="163147"/>
                      <a:pt x="637558" y="192337"/>
                      <a:pt x="599656" y="221154"/>
                    </a:cubicBezTo>
                    <a:cubicBezTo>
                      <a:pt x="481186" y="327561"/>
                      <a:pt x="398831" y="454892"/>
                      <a:pt x="377088" y="615359"/>
                    </a:cubicBezTo>
                    <a:cubicBezTo>
                      <a:pt x="369120" y="674258"/>
                      <a:pt x="391831" y="730105"/>
                      <a:pt x="407915" y="785505"/>
                    </a:cubicBezTo>
                    <a:cubicBezTo>
                      <a:pt x="435690" y="881115"/>
                      <a:pt x="482527" y="969204"/>
                      <a:pt x="520502" y="1060793"/>
                    </a:cubicBezTo>
                    <a:cubicBezTo>
                      <a:pt x="550660" y="1133543"/>
                      <a:pt x="570988" y="1208602"/>
                      <a:pt x="578956" y="1286862"/>
                    </a:cubicBezTo>
                    <a:cubicBezTo>
                      <a:pt x="583126" y="1328189"/>
                      <a:pt x="576498" y="1368919"/>
                      <a:pt x="567116" y="1408906"/>
                    </a:cubicBezTo>
                    <a:cubicBezTo>
                      <a:pt x="561383" y="1433404"/>
                      <a:pt x="556617" y="1457530"/>
                      <a:pt x="555277" y="1482772"/>
                    </a:cubicBezTo>
                    <a:cubicBezTo>
                      <a:pt x="552149" y="1541598"/>
                      <a:pt x="514620" y="1568777"/>
                      <a:pt x="457209" y="1555597"/>
                    </a:cubicBezTo>
                    <a:cubicBezTo>
                      <a:pt x="397416" y="1535120"/>
                      <a:pt x="377981" y="1519855"/>
                      <a:pt x="374779" y="1485528"/>
                    </a:cubicBezTo>
                    <a:cubicBezTo>
                      <a:pt x="371280" y="1448669"/>
                      <a:pt x="391980" y="1410321"/>
                      <a:pt x="424222" y="1397066"/>
                    </a:cubicBezTo>
                    <a:cubicBezTo>
                      <a:pt x="441647" y="1389918"/>
                      <a:pt x="448199" y="1378674"/>
                      <a:pt x="451476" y="1361473"/>
                    </a:cubicBezTo>
                    <a:cubicBezTo>
                      <a:pt x="460784" y="1313445"/>
                      <a:pt x="442019" y="1179040"/>
                      <a:pt x="436881" y="1159829"/>
                    </a:cubicBezTo>
                    <a:cubicBezTo>
                      <a:pt x="411936" y="1083728"/>
                      <a:pt x="379545" y="1010754"/>
                      <a:pt x="343505" y="936888"/>
                    </a:cubicBezTo>
                    <a:cubicBezTo>
                      <a:pt x="304859" y="1086185"/>
                      <a:pt x="237247" y="1222228"/>
                      <a:pt x="175964" y="1360877"/>
                    </a:cubicBezTo>
                    <a:cubicBezTo>
                      <a:pt x="167401" y="1380238"/>
                      <a:pt x="163455" y="1398034"/>
                      <a:pt x="172316" y="1420671"/>
                    </a:cubicBezTo>
                    <a:cubicBezTo>
                      <a:pt x="189070" y="1463487"/>
                      <a:pt x="176113" y="1503995"/>
                      <a:pt x="145509" y="1524769"/>
                    </a:cubicBezTo>
                    <a:cubicBezTo>
                      <a:pt x="127489" y="1536088"/>
                      <a:pt x="60771" y="1527748"/>
                      <a:pt x="46846" y="1525812"/>
                    </a:cubicBezTo>
                    <a:cubicBezTo>
                      <a:pt x="20933" y="1522238"/>
                      <a:pt x="7753" y="1502580"/>
                      <a:pt x="2616" y="1478752"/>
                    </a:cubicBezTo>
                    <a:cubicBezTo>
                      <a:pt x="-2820" y="1453583"/>
                      <a:pt x="-363" y="1427596"/>
                      <a:pt x="15498" y="1407044"/>
                    </a:cubicBezTo>
                    <a:cubicBezTo>
                      <a:pt x="50197" y="1362069"/>
                      <a:pt x="66430" y="1308158"/>
                      <a:pt x="91524" y="1258566"/>
                    </a:cubicBezTo>
                    <a:cubicBezTo>
                      <a:pt x="133446" y="1175764"/>
                      <a:pt x="171720" y="1091249"/>
                      <a:pt x="208207" y="1005914"/>
                    </a:cubicBezTo>
                    <a:cubicBezTo>
                      <a:pt x="217887" y="962950"/>
                      <a:pt x="235311" y="921995"/>
                      <a:pt x="240896" y="877988"/>
                    </a:cubicBezTo>
                    <a:cubicBezTo>
                      <a:pt x="249161" y="812386"/>
                      <a:pt x="256905" y="746412"/>
                      <a:pt x="252140" y="680439"/>
                    </a:cubicBezTo>
                    <a:cubicBezTo>
                      <a:pt x="240151" y="514238"/>
                      <a:pt x="313497" y="379982"/>
                      <a:pt x="406873" y="252354"/>
                    </a:cubicBezTo>
                    <a:cubicBezTo>
                      <a:pt x="469272" y="171785"/>
                      <a:pt x="649099" y="41327"/>
                      <a:pt x="758559" y="0"/>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81" name="Freeform: Shape 30">
                <a:extLst>
                  <a:ext uri="{FF2B5EF4-FFF2-40B4-BE49-F238E27FC236}">
                    <a16:creationId xmlns:a16="http://schemas.microsoft.com/office/drawing/2014/main" id="{1F64B076-0068-248E-A613-AEA16606E4A5}"/>
                  </a:ext>
                </a:extLst>
              </p:cNvPr>
              <p:cNvSpPr/>
              <p:nvPr/>
            </p:nvSpPr>
            <p:spPr>
              <a:xfrm>
                <a:off x="2429857" y="4789470"/>
                <a:ext cx="227821" cy="148430"/>
              </a:xfrm>
              <a:custGeom>
                <a:avLst/>
                <a:gdLst>
                  <a:gd name="connsiteX0" fmla="*/ 0 w 338430"/>
                  <a:gd name="connsiteY0" fmla="*/ 57559 h 220494"/>
                  <a:gd name="connsiteX1" fmla="*/ 195017 w 338430"/>
                  <a:gd name="connsiteY1" fmla="*/ 150712 h 220494"/>
                  <a:gd name="connsiteX2" fmla="*/ 324657 w 338430"/>
                  <a:gd name="connsiteY2" fmla="*/ 0 h 220494"/>
                  <a:gd name="connsiteX3" fmla="*/ 311551 w 338430"/>
                  <a:gd name="connsiteY3" fmla="*/ 141627 h 220494"/>
                  <a:gd name="connsiteX4" fmla="*/ 138054 w 338430"/>
                  <a:gd name="connsiteY4" fmla="*/ 217654 h 220494"/>
                  <a:gd name="connsiteX5" fmla="*/ 0 w 338430"/>
                  <a:gd name="connsiteY5" fmla="*/ 57559 h 22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430" h="220492">
                    <a:moveTo>
                      <a:pt x="0" y="57559"/>
                    </a:moveTo>
                    <a:cubicBezTo>
                      <a:pt x="57485" y="138649"/>
                      <a:pt x="122044" y="168583"/>
                      <a:pt x="195017" y="150712"/>
                    </a:cubicBezTo>
                    <a:cubicBezTo>
                      <a:pt x="266799" y="133139"/>
                      <a:pt x="314604" y="77590"/>
                      <a:pt x="324657" y="0"/>
                    </a:cubicBezTo>
                    <a:cubicBezTo>
                      <a:pt x="347293" y="30679"/>
                      <a:pt x="341411" y="94568"/>
                      <a:pt x="311551" y="141627"/>
                    </a:cubicBezTo>
                    <a:cubicBezTo>
                      <a:pt x="274841" y="199485"/>
                      <a:pt x="204251" y="230387"/>
                      <a:pt x="138054" y="217654"/>
                    </a:cubicBezTo>
                    <a:cubicBezTo>
                      <a:pt x="62698" y="203134"/>
                      <a:pt x="15042" y="148925"/>
                      <a:pt x="0" y="57559"/>
                    </a:cubicBezTo>
                    <a:close/>
                  </a:path>
                </a:pathLst>
              </a:custGeom>
              <a:solidFill>
                <a:srgbClr val="F9F9FD"/>
              </a:solidFill>
              <a:ln w="7435" cap="flat">
                <a:noFill/>
                <a:prstDash val="solid"/>
                <a:miter/>
              </a:ln>
            </p:spPr>
            <p:txBody>
              <a:bodyPr rtlCol="0" anchor="ctr"/>
              <a:lstStyle/>
              <a:p>
                <a:endParaRPr lang="en-US"/>
              </a:p>
            </p:txBody>
          </p:sp>
          <p:sp>
            <p:nvSpPr>
              <p:cNvPr id="82" name="Freeform: Shape 31">
                <a:extLst>
                  <a:ext uri="{FF2B5EF4-FFF2-40B4-BE49-F238E27FC236}">
                    <a16:creationId xmlns:a16="http://schemas.microsoft.com/office/drawing/2014/main" id="{F6B6095D-86C2-A4BA-F4E7-798E2891DB46}"/>
                  </a:ext>
                </a:extLst>
              </p:cNvPr>
              <p:cNvSpPr/>
              <p:nvPr/>
            </p:nvSpPr>
            <p:spPr>
              <a:xfrm>
                <a:off x="1089509" y="4682801"/>
                <a:ext cx="397227" cy="740060"/>
              </a:xfrm>
              <a:custGeom>
                <a:avLst/>
                <a:gdLst>
                  <a:gd name="connsiteX0" fmla="*/ 490676 w 590083"/>
                  <a:gd name="connsiteY0" fmla="*/ 12287 h 1099365"/>
                  <a:gd name="connsiteX1" fmla="*/ 306382 w 590083"/>
                  <a:gd name="connsiteY1" fmla="*/ 537173 h 1099365"/>
                  <a:gd name="connsiteX2" fmla="*/ 259247 w 590083"/>
                  <a:gd name="connsiteY2" fmla="*/ 121672 h 1099365"/>
                  <a:gd name="connsiteX3" fmla="*/ 245471 w 590083"/>
                  <a:gd name="connsiteY3" fmla="*/ 0 h 1099365"/>
                  <a:gd name="connsiteX4" fmla="*/ 148968 w 590083"/>
                  <a:gd name="connsiteY4" fmla="*/ 9010 h 1099365"/>
                  <a:gd name="connsiteX5" fmla="*/ 173094 w 590083"/>
                  <a:gd name="connsiteY5" fmla="*/ 198145 h 1099365"/>
                  <a:gd name="connsiteX6" fmla="*/ 201166 w 590083"/>
                  <a:gd name="connsiteY6" fmla="*/ 469263 h 1099365"/>
                  <a:gd name="connsiteX7" fmla="*/ 227302 w 590083"/>
                  <a:gd name="connsiteY7" fmla="*/ 737551 h 1099365"/>
                  <a:gd name="connsiteX8" fmla="*/ 140032 w 590083"/>
                  <a:gd name="connsiteY8" fmla="*/ 907177 h 1099365"/>
                  <a:gd name="connsiteX9" fmla="*/ 8457 w 590083"/>
                  <a:gd name="connsiteY9" fmla="*/ 913432 h 1099365"/>
                  <a:gd name="connsiteX10" fmla="*/ 2426 w 590083"/>
                  <a:gd name="connsiteY10" fmla="*/ 996458 h 1099365"/>
                  <a:gd name="connsiteX11" fmla="*/ 232440 w 590083"/>
                  <a:gd name="connsiteY11" fmla="*/ 943515 h 1099365"/>
                  <a:gd name="connsiteX12" fmla="*/ 265576 w 590083"/>
                  <a:gd name="connsiteY12" fmla="*/ 950217 h 1099365"/>
                  <a:gd name="connsiteX13" fmla="*/ 501995 w 590083"/>
                  <a:gd name="connsiteY13" fmla="*/ 1099365 h 1099365"/>
                  <a:gd name="connsiteX14" fmla="*/ 508845 w 590083"/>
                  <a:gd name="connsiteY14" fmla="*/ 1015372 h 1099365"/>
                  <a:gd name="connsiteX15" fmla="*/ 476380 w 590083"/>
                  <a:gd name="connsiteY15" fmla="*/ 1009638 h 1099365"/>
                  <a:gd name="connsiteX16" fmla="*/ 328720 w 590083"/>
                  <a:gd name="connsiteY16" fmla="*/ 774336 h 1099365"/>
                  <a:gd name="connsiteX17" fmla="*/ 382631 w 590083"/>
                  <a:gd name="connsiteY17" fmla="*/ 618263 h 1099365"/>
                  <a:gd name="connsiteX18" fmla="*/ 504005 w 590083"/>
                  <a:gd name="connsiteY18" fmla="*/ 270969 h 1099365"/>
                  <a:gd name="connsiteX19" fmla="*/ 503782 w 590083"/>
                  <a:gd name="connsiteY19" fmla="*/ 271491 h 1099365"/>
                  <a:gd name="connsiteX20" fmla="*/ 504005 w 590083"/>
                  <a:gd name="connsiteY20" fmla="*/ 270969 h 1099365"/>
                  <a:gd name="connsiteX21" fmla="*/ 590084 w 590083"/>
                  <a:gd name="connsiteY21" fmla="*/ 36636 h 1099365"/>
                  <a:gd name="connsiteX22" fmla="*/ 490676 w 590083"/>
                  <a:gd name="connsiteY22" fmla="*/ 12287 h 109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0083" h="1099365">
                    <a:moveTo>
                      <a:pt x="490676" y="12287"/>
                    </a:moveTo>
                    <a:cubicBezTo>
                      <a:pt x="490676" y="12287"/>
                      <a:pt x="342719" y="435606"/>
                      <a:pt x="306382" y="537173"/>
                    </a:cubicBezTo>
                    <a:cubicBezTo>
                      <a:pt x="292532" y="380206"/>
                      <a:pt x="273395" y="273799"/>
                      <a:pt x="259247" y="121672"/>
                    </a:cubicBezTo>
                    <a:cubicBezTo>
                      <a:pt x="256715" y="94493"/>
                      <a:pt x="250833" y="51826"/>
                      <a:pt x="245471" y="0"/>
                    </a:cubicBezTo>
                    <a:cubicBezTo>
                      <a:pt x="226856" y="6925"/>
                      <a:pt x="187242" y="447"/>
                      <a:pt x="148968" y="9010"/>
                    </a:cubicBezTo>
                    <a:cubicBezTo>
                      <a:pt x="155372" y="67612"/>
                      <a:pt x="167137" y="139543"/>
                      <a:pt x="173094" y="198145"/>
                    </a:cubicBezTo>
                    <a:cubicBezTo>
                      <a:pt x="182253" y="288542"/>
                      <a:pt x="192156" y="378865"/>
                      <a:pt x="201166" y="469263"/>
                    </a:cubicBezTo>
                    <a:cubicBezTo>
                      <a:pt x="210102" y="558693"/>
                      <a:pt x="216729" y="648345"/>
                      <a:pt x="227302" y="737551"/>
                    </a:cubicBezTo>
                    <a:cubicBezTo>
                      <a:pt x="235047" y="802483"/>
                      <a:pt x="198560" y="878286"/>
                      <a:pt x="140032" y="907177"/>
                    </a:cubicBezTo>
                    <a:cubicBezTo>
                      <a:pt x="97291" y="928250"/>
                      <a:pt x="52688" y="918570"/>
                      <a:pt x="8457" y="913432"/>
                    </a:cubicBezTo>
                    <a:cubicBezTo>
                      <a:pt x="2649" y="940835"/>
                      <a:pt x="-3532" y="968237"/>
                      <a:pt x="2426" y="996458"/>
                    </a:cubicBezTo>
                    <a:cubicBezTo>
                      <a:pt x="87760" y="1016265"/>
                      <a:pt x="165350" y="999585"/>
                      <a:pt x="232440" y="943515"/>
                    </a:cubicBezTo>
                    <a:cubicBezTo>
                      <a:pt x="250907" y="928101"/>
                      <a:pt x="255524" y="931229"/>
                      <a:pt x="265576" y="950217"/>
                    </a:cubicBezTo>
                    <a:cubicBezTo>
                      <a:pt x="315615" y="1044858"/>
                      <a:pt x="396407" y="1092142"/>
                      <a:pt x="501995" y="1099365"/>
                    </a:cubicBezTo>
                    <a:cubicBezTo>
                      <a:pt x="508771" y="1071739"/>
                      <a:pt x="508845" y="1043518"/>
                      <a:pt x="508845" y="1015372"/>
                    </a:cubicBezTo>
                    <a:cubicBezTo>
                      <a:pt x="498048" y="1013435"/>
                      <a:pt x="487251" y="1010978"/>
                      <a:pt x="476380" y="1009638"/>
                    </a:cubicBezTo>
                    <a:cubicBezTo>
                      <a:pt x="372877" y="996830"/>
                      <a:pt x="295808" y="874637"/>
                      <a:pt x="328720" y="774336"/>
                    </a:cubicBezTo>
                    <a:cubicBezTo>
                      <a:pt x="345847" y="722064"/>
                      <a:pt x="364462" y="670237"/>
                      <a:pt x="382631" y="618263"/>
                    </a:cubicBezTo>
                    <a:cubicBezTo>
                      <a:pt x="422990" y="502474"/>
                      <a:pt x="463423" y="386684"/>
                      <a:pt x="504005" y="270969"/>
                    </a:cubicBezTo>
                    <a:lnTo>
                      <a:pt x="503782" y="271491"/>
                    </a:lnTo>
                    <a:lnTo>
                      <a:pt x="504005" y="270969"/>
                    </a:lnTo>
                    <a:cubicBezTo>
                      <a:pt x="508473" y="258236"/>
                      <a:pt x="590084" y="36636"/>
                      <a:pt x="590084" y="36636"/>
                    </a:cubicBezTo>
                    <a:cubicBezTo>
                      <a:pt x="577872" y="47359"/>
                      <a:pt x="497899" y="18690"/>
                      <a:pt x="490676" y="12287"/>
                    </a:cubicBezTo>
                    <a:close/>
                  </a:path>
                </a:pathLst>
              </a:custGeom>
              <a:solidFill>
                <a:schemeClr val="bg1">
                  <a:lumMod val="75000"/>
                </a:schemeClr>
              </a:solidFill>
              <a:ln w="7435" cap="flat">
                <a:noFill/>
                <a:prstDash val="solid"/>
                <a:miter/>
              </a:ln>
            </p:spPr>
            <p:txBody>
              <a:bodyPr rtlCol="0" anchor="ctr"/>
              <a:lstStyle/>
              <a:p>
                <a:endParaRPr lang="en-US"/>
              </a:p>
            </p:txBody>
          </p:sp>
          <p:sp>
            <p:nvSpPr>
              <p:cNvPr id="83" name="Freeform: Shape 32">
                <a:extLst>
                  <a:ext uri="{FF2B5EF4-FFF2-40B4-BE49-F238E27FC236}">
                    <a16:creationId xmlns:a16="http://schemas.microsoft.com/office/drawing/2014/main" id="{A27EA4D2-92AE-98FC-D03D-90097E624591}"/>
                  </a:ext>
                </a:extLst>
              </p:cNvPr>
              <p:cNvSpPr/>
              <p:nvPr/>
            </p:nvSpPr>
            <p:spPr>
              <a:xfrm>
                <a:off x="963220" y="5266333"/>
                <a:ext cx="140030" cy="95423"/>
              </a:xfrm>
              <a:custGeom>
                <a:avLst/>
                <a:gdLst>
                  <a:gd name="connsiteX0" fmla="*/ 198964 w 208016"/>
                  <a:gd name="connsiteY0" fmla="*/ 41453 h 141752"/>
                  <a:gd name="connsiteX1" fmla="*/ 192932 w 208016"/>
                  <a:gd name="connsiteY1" fmla="*/ 124478 h 141752"/>
                  <a:gd name="connsiteX2" fmla="*/ 116832 w 208016"/>
                  <a:gd name="connsiteY2" fmla="*/ 136095 h 141752"/>
                  <a:gd name="connsiteX3" fmla="*/ 54507 w 208016"/>
                  <a:gd name="connsiteY3" fmla="*/ 120234 h 141752"/>
                  <a:gd name="connsiteX4" fmla="*/ 0 w 208016"/>
                  <a:gd name="connsiteY4" fmla="*/ 58802 h 141752"/>
                  <a:gd name="connsiteX5" fmla="*/ 96652 w 208016"/>
                  <a:gd name="connsiteY5" fmla="*/ 7498 h 141752"/>
                  <a:gd name="connsiteX6" fmla="*/ 198964 w 208016"/>
                  <a:gd name="connsiteY6" fmla="*/ 41453 h 14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6" h="141752">
                    <a:moveTo>
                      <a:pt x="198964" y="41453"/>
                    </a:moveTo>
                    <a:cubicBezTo>
                      <a:pt x="214452" y="70419"/>
                      <a:pt x="208495" y="97747"/>
                      <a:pt x="192932" y="124478"/>
                    </a:cubicBezTo>
                    <a:cubicBezTo>
                      <a:pt x="169924" y="143615"/>
                      <a:pt x="144308" y="145849"/>
                      <a:pt x="116832" y="136095"/>
                    </a:cubicBezTo>
                    <a:cubicBezTo>
                      <a:pt x="96057" y="130808"/>
                      <a:pt x="75356" y="125149"/>
                      <a:pt x="54507" y="120234"/>
                    </a:cubicBezTo>
                    <a:cubicBezTo>
                      <a:pt x="15339" y="110926"/>
                      <a:pt x="3723" y="98119"/>
                      <a:pt x="0" y="58802"/>
                    </a:cubicBezTo>
                    <a:cubicBezTo>
                      <a:pt x="19807" y="-321"/>
                      <a:pt x="35221" y="-9256"/>
                      <a:pt x="96652" y="7498"/>
                    </a:cubicBezTo>
                    <a:cubicBezTo>
                      <a:pt x="131278" y="16880"/>
                      <a:pt x="169775" y="15317"/>
                      <a:pt x="198964" y="41453"/>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84" name="Freeform: Shape 33">
                <a:extLst>
                  <a:ext uri="{FF2B5EF4-FFF2-40B4-BE49-F238E27FC236}">
                    <a16:creationId xmlns:a16="http://schemas.microsoft.com/office/drawing/2014/main" id="{F1A345EC-84A7-8F25-4F5D-BE412F940135}"/>
                  </a:ext>
                </a:extLst>
              </p:cNvPr>
              <p:cNvSpPr/>
              <p:nvPr/>
            </p:nvSpPr>
            <p:spPr>
              <a:xfrm>
                <a:off x="1416035" y="5357354"/>
                <a:ext cx="141479" cy="81629"/>
              </a:xfrm>
              <a:custGeom>
                <a:avLst/>
                <a:gdLst>
                  <a:gd name="connsiteX0" fmla="*/ 11503 w 210168"/>
                  <a:gd name="connsiteY0" fmla="*/ 97238 h 121261"/>
                  <a:gd name="connsiteX1" fmla="*/ 18354 w 210168"/>
                  <a:gd name="connsiteY1" fmla="*/ 13244 h 121261"/>
                  <a:gd name="connsiteX2" fmla="*/ 66085 w 210168"/>
                  <a:gd name="connsiteY2" fmla="*/ 64 h 121261"/>
                  <a:gd name="connsiteX3" fmla="*/ 158939 w 210168"/>
                  <a:gd name="connsiteY3" fmla="*/ 1255 h 121261"/>
                  <a:gd name="connsiteX4" fmla="*/ 210095 w 210168"/>
                  <a:gd name="connsiteY4" fmla="*/ 56060 h 121261"/>
                  <a:gd name="connsiteX5" fmla="*/ 163184 w 210168"/>
                  <a:gd name="connsiteY5" fmla="*/ 120395 h 121261"/>
                  <a:gd name="connsiteX6" fmla="*/ 52458 w 210168"/>
                  <a:gd name="connsiteY6" fmla="*/ 119651 h 121261"/>
                  <a:gd name="connsiteX7" fmla="*/ 11503 w 210168"/>
                  <a:gd name="connsiteY7" fmla="*/ 97238 h 1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66" h="121261">
                    <a:moveTo>
                      <a:pt x="11503" y="97238"/>
                    </a:moveTo>
                    <a:cubicBezTo>
                      <a:pt x="-5400" y="67676"/>
                      <a:pt x="-4134" y="39604"/>
                      <a:pt x="18354" y="13244"/>
                    </a:cubicBezTo>
                    <a:cubicBezTo>
                      <a:pt x="32651" y="2968"/>
                      <a:pt x="48437" y="-532"/>
                      <a:pt x="66085" y="64"/>
                    </a:cubicBezTo>
                    <a:cubicBezTo>
                      <a:pt x="96987" y="1181"/>
                      <a:pt x="128037" y="-11"/>
                      <a:pt x="158939" y="1255"/>
                    </a:cubicBezTo>
                    <a:cubicBezTo>
                      <a:pt x="189320" y="2521"/>
                      <a:pt x="208978" y="24488"/>
                      <a:pt x="210095" y="56060"/>
                    </a:cubicBezTo>
                    <a:cubicBezTo>
                      <a:pt x="211435" y="93142"/>
                      <a:pt x="194309" y="118832"/>
                      <a:pt x="163184" y="120395"/>
                    </a:cubicBezTo>
                    <a:cubicBezTo>
                      <a:pt x="126325" y="122257"/>
                      <a:pt x="89317" y="120693"/>
                      <a:pt x="52458" y="119651"/>
                    </a:cubicBezTo>
                    <a:cubicBezTo>
                      <a:pt x="35555" y="119204"/>
                      <a:pt x="23418" y="107960"/>
                      <a:pt x="11503" y="97238"/>
                    </a:cubicBezTo>
                    <a:close/>
                  </a:path>
                </a:pathLst>
              </a:custGeom>
              <a:solidFill>
                <a:schemeClr val="accent1">
                  <a:lumMod val="90000"/>
                </a:schemeClr>
              </a:solidFill>
              <a:ln w="7435" cap="flat">
                <a:noFill/>
                <a:prstDash val="solid"/>
                <a:miter/>
              </a:ln>
            </p:spPr>
            <p:txBody>
              <a:bodyPr rtlCol="0" anchor="ctr"/>
              <a:lstStyle/>
              <a:p>
                <a:endParaRPr lang="en-US"/>
              </a:p>
            </p:txBody>
          </p:sp>
        </p:grpSp>
        <p:grpSp>
          <p:nvGrpSpPr>
            <p:cNvPr id="53" name="Group 39">
              <a:extLst>
                <a:ext uri="{FF2B5EF4-FFF2-40B4-BE49-F238E27FC236}">
                  <a16:creationId xmlns:a16="http://schemas.microsoft.com/office/drawing/2014/main" id="{D583F68B-7C57-C224-2CB8-D26CF78C0E6A}"/>
                </a:ext>
              </a:extLst>
            </p:cNvPr>
            <p:cNvGrpSpPr/>
            <p:nvPr/>
          </p:nvGrpSpPr>
          <p:grpSpPr>
            <a:xfrm>
              <a:off x="2847973" y="1962553"/>
              <a:ext cx="1511394" cy="1888095"/>
              <a:chOff x="2847973" y="1962553"/>
              <a:chExt cx="1511394" cy="1888095"/>
            </a:xfrm>
          </p:grpSpPr>
          <p:sp>
            <p:nvSpPr>
              <p:cNvPr id="54" name="Freeform: Shape 6">
                <a:extLst>
                  <a:ext uri="{FF2B5EF4-FFF2-40B4-BE49-F238E27FC236}">
                    <a16:creationId xmlns:a16="http://schemas.microsoft.com/office/drawing/2014/main" id="{5F554273-E1DF-1B45-1542-B2AD06B49E40}"/>
                  </a:ext>
                </a:extLst>
              </p:cNvPr>
              <p:cNvSpPr/>
              <p:nvPr/>
            </p:nvSpPr>
            <p:spPr>
              <a:xfrm>
                <a:off x="2847973" y="1962553"/>
                <a:ext cx="1511394" cy="1888095"/>
              </a:xfrm>
              <a:custGeom>
                <a:avLst/>
                <a:gdLst>
                  <a:gd name="connsiteX0" fmla="*/ 936567 w 2245187"/>
                  <a:gd name="connsiteY0" fmla="*/ 2738823 h 2804779"/>
                  <a:gd name="connsiteX1" fmla="*/ 776622 w 2245187"/>
                  <a:gd name="connsiteY1" fmla="*/ 2652447 h 2804779"/>
                  <a:gd name="connsiteX2" fmla="*/ 177347 w 2245187"/>
                  <a:gd name="connsiteY2" fmla="*/ 1807148 h 2804779"/>
                  <a:gd name="connsiteX3" fmla="*/ 3030 w 2245187"/>
                  <a:gd name="connsiteY3" fmla="*/ 657595 h 2804779"/>
                  <a:gd name="connsiteX4" fmla="*/ 137807 w 2245187"/>
                  <a:gd name="connsiteY4" fmla="*/ 422963 h 2804779"/>
                  <a:gd name="connsiteX5" fmla="*/ 1051537 w 2245187"/>
                  <a:gd name="connsiteY5" fmla="*/ 18930 h 2804779"/>
                  <a:gd name="connsiteX6" fmla="*/ 1210962 w 2245187"/>
                  <a:gd name="connsiteY6" fmla="*/ 16175 h 2804779"/>
                  <a:gd name="connsiteX7" fmla="*/ 2098407 w 2245187"/>
                  <a:gd name="connsiteY7" fmla="*/ 389679 h 2804779"/>
                  <a:gd name="connsiteX8" fmla="*/ 2244428 w 2245187"/>
                  <a:gd name="connsiteY8" fmla="*/ 666903 h 2804779"/>
                  <a:gd name="connsiteX9" fmla="*/ 2196697 w 2245187"/>
                  <a:gd name="connsiteY9" fmla="*/ 1141899 h 2804779"/>
                  <a:gd name="connsiteX10" fmla="*/ 1898623 w 2245187"/>
                  <a:gd name="connsiteY10" fmla="*/ 2323397 h 2804779"/>
                  <a:gd name="connsiteX11" fmla="*/ 1468379 w 2245187"/>
                  <a:gd name="connsiteY11" fmla="*/ 2720356 h 2804779"/>
                  <a:gd name="connsiteX12" fmla="*/ 1156083 w 2245187"/>
                  <a:gd name="connsiteY12" fmla="*/ 2804424 h 2804779"/>
                  <a:gd name="connsiteX13" fmla="*/ 936567 w 2245187"/>
                  <a:gd name="connsiteY13" fmla="*/ 2738823 h 280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5187" h="2804779">
                    <a:moveTo>
                      <a:pt x="936567" y="2738823"/>
                    </a:moveTo>
                    <a:cubicBezTo>
                      <a:pt x="878561" y="2711421"/>
                      <a:pt x="823235" y="2679700"/>
                      <a:pt x="776622" y="2652447"/>
                    </a:cubicBezTo>
                    <a:cubicBezTo>
                      <a:pt x="461273" y="2468375"/>
                      <a:pt x="229248" y="2173950"/>
                      <a:pt x="177347" y="1807148"/>
                    </a:cubicBezTo>
                    <a:cubicBezTo>
                      <a:pt x="123064" y="1423442"/>
                      <a:pt x="57313" y="1041226"/>
                      <a:pt x="3030" y="657595"/>
                    </a:cubicBezTo>
                    <a:cubicBezTo>
                      <a:pt x="-12830" y="545603"/>
                      <a:pt x="33783" y="468907"/>
                      <a:pt x="137807" y="422963"/>
                    </a:cubicBezTo>
                    <a:cubicBezTo>
                      <a:pt x="442434" y="288410"/>
                      <a:pt x="747209" y="154079"/>
                      <a:pt x="1051537" y="18930"/>
                    </a:cubicBezTo>
                    <a:cubicBezTo>
                      <a:pt x="1105076" y="-4824"/>
                      <a:pt x="1156753" y="-6760"/>
                      <a:pt x="1210962" y="16175"/>
                    </a:cubicBezTo>
                    <a:cubicBezTo>
                      <a:pt x="1506578" y="141123"/>
                      <a:pt x="1802641" y="265028"/>
                      <a:pt x="2098407" y="389679"/>
                    </a:cubicBezTo>
                    <a:cubicBezTo>
                      <a:pt x="2210621" y="436962"/>
                      <a:pt x="2251427" y="551784"/>
                      <a:pt x="2244428" y="666903"/>
                    </a:cubicBezTo>
                    <a:cubicBezTo>
                      <a:pt x="2234896" y="823423"/>
                      <a:pt x="2211441" y="984113"/>
                      <a:pt x="2196697" y="1141899"/>
                    </a:cubicBezTo>
                    <a:cubicBezTo>
                      <a:pt x="2159391" y="1541987"/>
                      <a:pt x="2109576" y="1972231"/>
                      <a:pt x="1898623" y="2323397"/>
                    </a:cubicBezTo>
                    <a:cubicBezTo>
                      <a:pt x="1795791" y="2494586"/>
                      <a:pt x="1651259" y="2637107"/>
                      <a:pt x="1468379" y="2720356"/>
                    </a:cubicBezTo>
                    <a:cubicBezTo>
                      <a:pt x="1379322" y="2760864"/>
                      <a:pt x="1255490" y="2809414"/>
                      <a:pt x="1156083" y="2804424"/>
                    </a:cubicBezTo>
                    <a:cubicBezTo>
                      <a:pt x="1086684" y="2800999"/>
                      <a:pt x="1009466" y="2773299"/>
                      <a:pt x="936567" y="2738823"/>
                    </a:cubicBezTo>
                    <a:close/>
                  </a:path>
                </a:pathLst>
              </a:custGeom>
              <a:solidFill>
                <a:schemeClr val="accent3">
                  <a:lumMod val="20000"/>
                  <a:lumOff val="80000"/>
                </a:schemeClr>
              </a:solidFill>
              <a:ln w="7435" cap="flat">
                <a:noFill/>
                <a:prstDash val="solid"/>
                <a:miter/>
              </a:ln>
            </p:spPr>
            <p:txBody>
              <a:bodyPr rtlCol="0" anchor="ctr"/>
              <a:lstStyle/>
              <a:p>
                <a:endParaRPr lang="en-US"/>
              </a:p>
            </p:txBody>
          </p:sp>
          <p:sp>
            <p:nvSpPr>
              <p:cNvPr id="55" name="Freeform: Shape 37">
                <a:extLst>
                  <a:ext uri="{FF2B5EF4-FFF2-40B4-BE49-F238E27FC236}">
                    <a16:creationId xmlns:a16="http://schemas.microsoft.com/office/drawing/2014/main" id="{57A96DD9-A998-3F19-A9DD-F7D69A3BA672}"/>
                  </a:ext>
                </a:extLst>
              </p:cNvPr>
              <p:cNvSpPr/>
              <p:nvPr/>
            </p:nvSpPr>
            <p:spPr>
              <a:xfrm>
                <a:off x="3007592" y="2150731"/>
                <a:ext cx="1215052" cy="1509852"/>
              </a:xfrm>
              <a:custGeom>
                <a:avLst/>
                <a:gdLst>
                  <a:gd name="connsiteX0" fmla="*/ 601274 w 1215052"/>
                  <a:gd name="connsiteY0" fmla="*/ 0 h 1509852"/>
                  <a:gd name="connsiteX1" fmla="*/ 611778 w 1215052"/>
                  <a:gd name="connsiteY1" fmla="*/ 2842 h 1509852"/>
                  <a:gd name="connsiteX2" fmla="*/ 611805 w 1215052"/>
                  <a:gd name="connsiteY2" fmla="*/ 2812 h 1509852"/>
                  <a:gd name="connsiteX3" fmla="*/ 901032 w 1215052"/>
                  <a:gd name="connsiteY3" fmla="*/ 123265 h 1509852"/>
                  <a:gd name="connsiteX4" fmla="*/ 1197528 w 1215052"/>
                  <a:gd name="connsiteY4" fmla="*/ 247327 h 1509852"/>
                  <a:gd name="connsiteX5" fmla="*/ 1214671 w 1215052"/>
                  <a:gd name="connsiteY5" fmla="*/ 275848 h 1509852"/>
                  <a:gd name="connsiteX6" fmla="*/ 1162389 w 1215052"/>
                  <a:gd name="connsiteY6" fmla="*/ 718361 h 1509852"/>
                  <a:gd name="connsiteX7" fmla="*/ 1086499 w 1215052"/>
                  <a:gd name="connsiteY7" fmla="*/ 1155460 h 1509852"/>
                  <a:gd name="connsiteX8" fmla="*/ 639775 w 1215052"/>
                  <a:gd name="connsiteY8" fmla="*/ 1508398 h 1509852"/>
                  <a:gd name="connsiteX9" fmla="*/ 619749 w 1215052"/>
                  <a:gd name="connsiteY9" fmla="*/ 1509638 h 1509852"/>
                  <a:gd name="connsiteX10" fmla="*/ 619726 w 1215052"/>
                  <a:gd name="connsiteY10" fmla="*/ 1509852 h 1509852"/>
                  <a:gd name="connsiteX11" fmla="*/ 619067 w 1215052"/>
                  <a:gd name="connsiteY11" fmla="*/ 1509680 h 1509852"/>
                  <a:gd name="connsiteX12" fmla="*/ 617110 w 1215052"/>
                  <a:gd name="connsiteY12" fmla="*/ 1509801 h 1509852"/>
                  <a:gd name="connsiteX13" fmla="*/ 617276 w 1215052"/>
                  <a:gd name="connsiteY13" fmla="*/ 1509212 h 1509852"/>
                  <a:gd name="connsiteX14" fmla="*/ 507325 w 1215052"/>
                  <a:gd name="connsiteY14" fmla="*/ 1480478 h 1509852"/>
                  <a:gd name="connsiteX15" fmla="*/ 402631 w 1215052"/>
                  <a:gd name="connsiteY15" fmla="*/ 1430653 h 1509852"/>
                  <a:gd name="connsiteX16" fmla="*/ 85634 w 1215052"/>
                  <a:gd name="connsiteY16" fmla="*/ 960120 h 1509852"/>
                  <a:gd name="connsiteX17" fmla="*/ 320 w 1215052"/>
                  <a:gd name="connsiteY17" fmla="*/ 282115 h 1509852"/>
                  <a:gd name="connsiteX18" fmla="*/ 14104 w 1215052"/>
                  <a:gd name="connsiteY18" fmla="*/ 259057 h 1509852"/>
                  <a:gd name="connsiteX19" fmla="*/ 591555 w 1215052"/>
                  <a:gd name="connsiteY19" fmla="*/ 4617 h 1509852"/>
                  <a:gd name="connsiteX20" fmla="*/ 601274 w 1215052"/>
                  <a:gd name="connsiteY20" fmla="*/ 0 h 150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5052" h="1509852">
                    <a:moveTo>
                      <a:pt x="601274" y="0"/>
                    </a:moveTo>
                    <a:lnTo>
                      <a:pt x="611778" y="2842"/>
                    </a:lnTo>
                    <a:lnTo>
                      <a:pt x="611805" y="2812"/>
                    </a:lnTo>
                    <a:lnTo>
                      <a:pt x="901032" y="123265"/>
                    </a:lnTo>
                    <a:lnTo>
                      <a:pt x="1197528" y="247327"/>
                    </a:lnTo>
                    <a:cubicBezTo>
                      <a:pt x="1212064" y="253292"/>
                      <a:pt x="1216475" y="260660"/>
                      <a:pt x="1214671" y="275848"/>
                    </a:cubicBezTo>
                    <a:cubicBezTo>
                      <a:pt x="1197177" y="423169"/>
                      <a:pt x="1173668" y="570439"/>
                      <a:pt x="1162389" y="718361"/>
                    </a:cubicBezTo>
                    <a:cubicBezTo>
                      <a:pt x="1151161" y="865782"/>
                      <a:pt x="1146399" y="1017764"/>
                      <a:pt x="1086499" y="1155460"/>
                    </a:cubicBezTo>
                    <a:cubicBezTo>
                      <a:pt x="1007149" y="1337718"/>
                      <a:pt x="834215" y="1471254"/>
                      <a:pt x="639775" y="1508398"/>
                    </a:cubicBezTo>
                    <a:lnTo>
                      <a:pt x="619749" y="1509638"/>
                    </a:lnTo>
                    <a:lnTo>
                      <a:pt x="619726" y="1509852"/>
                    </a:lnTo>
                    <a:lnTo>
                      <a:pt x="619067" y="1509680"/>
                    </a:lnTo>
                    <a:lnTo>
                      <a:pt x="617110" y="1509801"/>
                    </a:lnTo>
                    <a:lnTo>
                      <a:pt x="617276" y="1509212"/>
                    </a:lnTo>
                    <a:lnTo>
                      <a:pt x="507325" y="1480478"/>
                    </a:lnTo>
                    <a:cubicBezTo>
                      <a:pt x="471165" y="1467107"/>
                      <a:pt x="436290" y="1450327"/>
                      <a:pt x="402631" y="1430653"/>
                    </a:cubicBezTo>
                    <a:cubicBezTo>
                      <a:pt x="224132" y="1326291"/>
                      <a:pt x="120071" y="1162629"/>
                      <a:pt x="85634" y="960120"/>
                    </a:cubicBezTo>
                    <a:cubicBezTo>
                      <a:pt x="47538" y="736207"/>
                      <a:pt x="30094" y="507381"/>
                      <a:pt x="320" y="282115"/>
                    </a:cubicBezTo>
                    <a:cubicBezTo>
                      <a:pt x="-1285" y="269985"/>
                      <a:pt x="3127" y="263869"/>
                      <a:pt x="14104" y="259057"/>
                    </a:cubicBezTo>
                    <a:lnTo>
                      <a:pt x="591555" y="4617"/>
                    </a:lnTo>
                    <a:cubicBezTo>
                      <a:pt x="594688" y="3239"/>
                      <a:pt x="597909" y="996"/>
                      <a:pt x="601274" y="0"/>
                    </a:cubicBezTo>
                    <a:close/>
                  </a:path>
                </a:pathLst>
              </a:custGeom>
              <a:solidFill>
                <a:schemeClr val="accent1"/>
              </a:solidFill>
              <a:ln w="7435" cap="flat">
                <a:noFill/>
                <a:prstDash val="solid"/>
                <a:miter/>
              </a:ln>
            </p:spPr>
            <p:txBody>
              <a:bodyPr wrap="square" rtlCol="0" anchor="ctr">
                <a:noAutofit/>
              </a:bodyPr>
              <a:lstStyle/>
              <a:p>
                <a:endParaRPr lang="en-US"/>
              </a:p>
            </p:txBody>
          </p:sp>
          <p:sp>
            <p:nvSpPr>
              <p:cNvPr id="56" name="Freeform: Shape 15">
                <a:extLst>
                  <a:ext uri="{FF2B5EF4-FFF2-40B4-BE49-F238E27FC236}">
                    <a16:creationId xmlns:a16="http://schemas.microsoft.com/office/drawing/2014/main" id="{65192BBC-84C5-0C40-5462-B61149208260}"/>
                  </a:ext>
                </a:extLst>
              </p:cNvPr>
              <p:cNvSpPr/>
              <p:nvPr/>
            </p:nvSpPr>
            <p:spPr>
              <a:xfrm>
                <a:off x="3610989" y="2153543"/>
                <a:ext cx="611655" cy="1506989"/>
              </a:xfrm>
              <a:custGeom>
                <a:avLst/>
                <a:gdLst>
                  <a:gd name="connsiteX0" fmla="*/ 20371 w 908618"/>
                  <a:gd name="connsiteY0" fmla="*/ 2238642 h 2238642"/>
                  <a:gd name="connsiteX1" fmla="*/ 5416 w 908618"/>
                  <a:gd name="connsiteY1" fmla="*/ 622135 h 2238642"/>
                  <a:gd name="connsiteX2" fmla="*/ 55 w 908618"/>
                  <a:gd name="connsiteY2" fmla="*/ 30381 h 2238642"/>
                  <a:gd name="connsiteX3" fmla="*/ 12490 w 908618"/>
                  <a:gd name="connsiteY3" fmla="*/ 0 h 2238642"/>
                  <a:gd name="connsiteX4" fmla="*/ 442139 w 908618"/>
                  <a:gd name="connsiteY4" fmla="*/ 178933 h 2238642"/>
                  <a:gd name="connsiteX5" fmla="*/ 882585 w 908618"/>
                  <a:gd name="connsiteY5" fmla="*/ 363228 h 2238642"/>
                  <a:gd name="connsiteX6" fmla="*/ 908051 w 908618"/>
                  <a:gd name="connsiteY6" fmla="*/ 405597 h 2238642"/>
                  <a:gd name="connsiteX7" fmla="*/ 830387 w 908618"/>
                  <a:gd name="connsiteY7" fmla="*/ 1062953 h 2238642"/>
                  <a:gd name="connsiteX8" fmla="*/ 717651 w 908618"/>
                  <a:gd name="connsiteY8" fmla="*/ 1712266 h 2238642"/>
                  <a:gd name="connsiteX9" fmla="*/ 54040 w 908618"/>
                  <a:gd name="connsiteY9" fmla="*/ 2236557 h 2238642"/>
                  <a:gd name="connsiteX10" fmla="*/ 20371 w 908618"/>
                  <a:gd name="connsiteY10" fmla="*/ 2238642 h 22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8618" h="2238642">
                    <a:moveTo>
                      <a:pt x="20371" y="2238642"/>
                    </a:moveTo>
                    <a:cubicBezTo>
                      <a:pt x="52241" y="2236631"/>
                      <a:pt x="6012" y="651249"/>
                      <a:pt x="5416" y="622135"/>
                    </a:cubicBezTo>
                    <a:cubicBezTo>
                      <a:pt x="1470" y="424660"/>
                      <a:pt x="55" y="227706"/>
                      <a:pt x="55" y="30381"/>
                    </a:cubicBezTo>
                    <a:cubicBezTo>
                      <a:pt x="576" y="18913"/>
                      <a:pt x="-3221" y="5361"/>
                      <a:pt x="12490" y="0"/>
                    </a:cubicBezTo>
                    <a:lnTo>
                      <a:pt x="442139" y="178933"/>
                    </a:lnTo>
                    <a:lnTo>
                      <a:pt x="882585" y="363228"/>
                    </a:lnTo>
                    <a:cubicBezTo>
                      <a:pt x="904179" y="372089"/>
                      <a:pt x="910732" y="383035"/>
                      <a:pt x="908051" y="405597"/>
                    </a:cubicBezTo>
                    <a:cubicBezTo>
                      <a:pt x="882064" y="624443"/>
                      <a:pt x="847141" y="843214"/>
                      <a:pt x="830387" y="1062953"/>
                    </a:cubicBezTo>
                    <a:cubicBezTo>
                      <a:pt x="813707" y="1281947"/>
                      <a:pt x="806633" y="1507718"/>
                      <a:pt x="717651" y="1712266"/>
                    </a:cubicBezTo>
                    <a:cubicBezTo>
                      <a:pt x="599776" y="1983012"/>
                      <a:pt x="342881" y="2181380"/>
                      <a:pt x="54040" y="2236557"/>
                    </a:cubicBezTo>
                    <a:cubicBezTo>
                      <a:pt x="44360" y="2238493"/>
                      <a:pt x="30274" y="2238046"/>
                      <a:pt x="20371" y="2238642"/>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57" name="Freeform: Shape 38">
                <a:extLst>
                  <a:ext uri="{FF2B5EF4-FFF2-40B4-BE49-F238E27FC236}">
                    <a16:creationId xmlns:a16="http://schemas.microsoft.com/office/drawing/2014/main" id="{AD69E3C1-998F-682B-397C-5ED0E6FB2DDE}"/>
                  </a:ext>
                </a:extLst>
              </p:cNvPr>
              <p:cNvSpPr/>
              <p:nvPr/>
            </p:nvSpPr>
            <p:spPr>
              <a:xfrm>
                <a:off x="3276847" y="2572205"/>
                <a:ext cx="674160" cy="674486"/>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chemeClr val="bg1"/>
              </a:solidFill>
              <a:ln w="6931" cap="flat">
                <a:noFill/>
                <a:prstDash val="solid"/>
                <a:miter/>
              </a:ln>
            </p:spPr>
            <p:txBody>
              <a:bodyPr rtlCol="0" anchor="ctr"/>
              <a:lstStyle/>
              <a:p>
                <a:endParaRPr lang="en-US"/>
              </a:p>
            </p:txBody>
          </p:sp>
        </p:grpSp>
      </p:grpSp>
      <p:grpSp>
        <p:nvGrpSpPr>
          <p:cNvPr id="85" name="Grupo 84">
            <a:extLst>
              <a:ext uri="{FF2B5EF4-FFF2-40B4-BE49-F238E27FC236}">
                <a16:creationId xmlns:a16="http://schemas.microsoft.com/office/drawing/2014/main" id="{0277AA4A-01FB-266D-9DF9-188B02F7E881}"/>
              </a:ext>
            </a:extLst>
          </p:cNvPr>
          <p:cNvGrpSpPr/>
          <p:nvPr/>
        </p:nvGrpSpPr>
        <p:grpSpPr>
          <a:xfrm>
            <a:off x="-1591" y="6386114"/>
            <a:ext cx="12193591" cy="520292"/>
            <a:chOff x="-1591" y="4831406"/>
            <a:chExt cx="9145463" cy="320322"/>
          </a:xfrm>
        </p:grpSpPr>
        <p:cxnSp>
          <p:nvCxnSpPr>
            <p:cNvPr id="86" name="Straight Connector 7">
              <a:extLst>
                <a:ext uri="{FF2B5EF4-FFF2-40B4-BE49-F238E27FC236}">
                  <a16:creationId xmlns:a16="http://schemas.microsoft.com/office/drawing/2014/main" id="{7D0B35B1-6DD3-F139-B873-EA904FFF2910}"/>
                </a:ext>
              </a:extLst>
            </p:cNvPr>
            <p:cNvCxnSpPr/>
            <p:nvPr/>
          </p:nvCxnSpPr>
          <p:spPr>
            <a:xfrm>
              <a:off x="-1591" y="4831406"/>
              <a:ext cx="9145462" cy="0"/>
            </a:xfrm>
            <a:prstGeom prst="straightConnector1">
              <a:avLst/>
            </a:prstGeom>
            <a:noFill/>
            <a:ln w="25402" cap="flat">
              <a:solidFill>
                <a:schemeClr val="bg1">
                  <a:lumMod val="65000"/>
                </a:schemeClr>
              </a:solidFill>
              <a:prstDash val="solid"/>
            </a:ln>
          </p:spPr>
        </p:cxnSp>
        <p:sp>
          <p:nvSpPr>
            <p:cNvPr id="87" name="Rectangle 8">
              <a:extLst>
                <a:ext uri="{FF2B5EF4-FFF2-40B4-BE49-F238E27FC236}">
                  <a16:creationId xmlns:a16="http://schemas.microsoft.com/office/drawing/2014/main" id="{C67DC6AC-2AF9-C190-3D1B-C9CD50A2A927}"/>
                </a:ext>
              </a:extLst>
            </p:cNvPr>
            <p:cNvSpPr/>
            <p:nvPr/>
          </p:nvSpPr>
          <p:spPr>
            <a:xfrm>
              <a:off x="-1591" y="4871950"/>
              <a:ext cx="9145463" cy="279778"/>
            </a:xfrm>
            <a:prstGeom prst="rect">
              <a:avLst/>
            </a:prstGeom>
            <a:solidFill>
              <a:srgbClr val="03C9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grpSp>
      <p:sp>
        <p:nvSpPr>
          <p:cNvPr id="88" name="Rectangle 5">
            <a:extLst>
              <a:ext uri="{FF2B5EF4-FFF2-40B4-BE49-F238E27FC236}">
                <a16:creationId xmlns:a16="http://schemas.microsoft.com/office/drawing/2014/main" id="{4BA3BC21-6F4A-E1D5-5A49-DC45039DC805}"/>
              </a:ext>
            </a:extLst>
          </p:cNvPr>
          <p:cNvSpPr/>
          <p:nvPr/>
        </p:nvSpPr>
        <p:spPr>
          <a:xfrm>
            <a:off x="-1592" y="7936"/>
            <a:ext cx="592141" cy="1427624"/>
          </a:xfrm>
          <a:prstGeom prst="rect">
            <a:avLst/>
          </a:prstGeom>
          <a:solidFill>
            <a:schemeClr val="bg2">
              <a:lumMod val="90000"/>
            </a:scheme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89" name="Grupo 12">
            <a:extLst>
              <a:ext uri="{FF2B5EF4-FFF2-40B4-BE49-F238E27FC236}">
                <a16:creationId xmlns:a16="http://schemas.microsoft.com/office/drawing/2014/main" id="{CBB0DC09-D6FF-4FE9-2B18-53C289A787C0}"/>
              </a:ext>
            </a:extLst>
          </p:cNvPr>
          <p:cNvGrpSpPr/>
          <p:nvPr/>
        </p:nvGrpSpPr>
        <p:grpSpPr>
          <a:xfrm>
            <a:off x="10558705" y="68560"/>
            <a:ext cx="1268490" cy="1268490"/>
            <a:chOff x="8313660" y="76681"/>
            <a:chExt cx="763752" cy="763752"/>
          </a:xfrm>
          <a:solidFill>
            <a:srgbClr val="03C9CA"/>
          </a:solidFill>
        </p:grpSpPr>
        <p:sp>
          <p:nvSpPr>
            <p:cNvPr id="90" name="Freeform 5">
              <a:extLst>
                <a:ext uri="{FF2B5EF4-FFF2-40B4-BE49-F238E27FC236}">
                  <a16:creationId xmlns:a16="http://schemas.microsoft.com/office/drawing/2014/main" id="{189FFD17-B7D7-7524-700F-4F4064D27676}"/>
                </a:ext>
              </a:extLst>
            </p:cNvPr>
            <p:cNvSpPr/>
            <p:nvPr/>
          </p:nvSpPr>
          <p:spPr>
            <a:xfrm>
              <a:off x="8313660" y="76681"/>
              <a:ext cx="763752" cy="763752"/>
            </a:xfrm>
            <a:custGeom>
              <a:avLst/>
              <a:gdLst>
                <a:gd name="f0" fmla="val 10800000"/>
                <a:gd name="f1" fmla="val 5400000"/>
                <a:gd name="f2" fmla="val 180"/>
                <a:gd name="f3" fmla="val w"/>
                <a:gd name="f4" fmla="val h"/>
                <a:gd name="f5" fmla="val 0"/>
                <a:gd name="f6" fmla="val 1202"/>
                <a:gd name="f7" fmla="val 1203"/>
                <a:gd name="f8" fmla="val 596"/>
                <a:gd name="f9" fmla="val 3"/>
                <a:gd name="f10" fmla="val 269"/>
                <a:gd name="f11" fmla="val 5"/>
                <a:gd name="f12" fmla="val 273"/>
                <a:gd name="f13" fmla="val 1"/>
                <a:gd name="f14" fmla="val 603"/>
                <a:gd name="f15" fmla="val 934"/>
                <a:gd name="f16" fmla="val 270"/>
                <a:gd name="f17" fmla="val 601"/>
                <a:gd name="f18" fmla="val 933"/>
                <a:gd name="f19" fmla="val 1201"/>
                <a:gd name="f20" fmla="val 602"/>
                <a:gd name="f21" fmla="val 271"/>
                <a:gd name="f22" fmla="val 930"/>
                <a:gd name="f23" fmla="val 1105"/>
                <a:gd name="f24" fmla="val 324"/>
                <a:gd name="f25" fmla="val 1104"/>
                <a:gd name="f26" fmla="val 99"/>
                <a:gd name="f27" fmla="val 879"/>
                <a:gd name="f28" fmla="val 100"/>
                <a:gd name="f29" fmla="val 325"/>
                <a:gd name="f30" fmla="val 101"/>
                <a:gd name="f31" fmla="val 1103"/>
                <a:gd name="f32" fmla="val 326"/>
                <a:gd name="f33" fmla="val 880"/>
                <a:gd name="f34" fmla="val 878"/>
                <a:gd name="f35" fmla="+- 0 0 -90"/>
                <a:gd name="f36" fmla="*/ f3 1 1202"/>
                <a:gd name="f37" fmla="*/ f4 1 1203"/>
                <a:gd name="f38" fmla="val f5"/>
                <a:gd name="f39" fmla="val f6"/>
                <a:gd name="f40" fmla="val f7"/>
                <a:gd name="f41" fmla="*/ f35 f0 1"/>
                <a:gd name="f42" fmla="+- f40 0 f38"/>
                <a:gd name="f43" fmla="+- f39 0 f38"/>
                <a:gd name="f44" fmla="*/ f41 1 f2"/>
                <a:gd name="f45" fmla="*/ f43 1 1202"/>
                <a:gd name="f46" fmla="*/ f42 1 1203"/>
                <a:gd name="f47" fmla="*/ 596 f43 1"/>
                <a:gd name="f48" fmla="*/ 3 f42 1"/>
                <a:gd name="f49" fmla="*/ 1 f43 1"/>
                <a:gd name="f50" fmla="*/ 603 f42 1"/>
                <a:gd name="f51" fmla="*/ 601 f43 1"/>
                <a:gd name="f52" fmla="*/ 1203 f42 1"/>
                <a:gd name="f53" fmla="*/ 1201 f43 1"/>
                <a:gd name="f54" fmla="*/ 602 f42 1"/>
                <a:gd name="f55" fmla="*/ 1105 f42 1"/>
                <a:gd name="f56" fmla="*/ 100 f43 1"/>
                <a:gd name="f57" fmla="*/ 602 f43 1"/>
                <a:gd name="f58" fmla="*/ 101 f42 1"/>
                <a:gd name="f59" fmla="*/ 1103 f43 1"/>
                <a:gd name="f60" fmla="+- f44 0 f1"/>
                <a:gd name="f61" fmla="*/ f47 1 1202"/>
                <a:gd name="f62" fmla="*/ f48 1 1203"/>
                <a:gd name="f63" fmla="*/ f49 1 1202"/>
                <a:gd name="f64" fmla="*/ f50 1 1203"/>
                <a:gd name="f65" fmla="*/ f51 1 1202"/>
                <a:gd name="f66" fmla="*/ f52 1 1203"/>
                <a:gd name="f67" fmla="*/ f53 1 1202"/>
                <a:gd name="f68" fmla="*/ f54 1 1203"/>
                <a:gd name="f69" fmla="*/ f55 1 1203"/>
                <a:gd name="f70" fmla="*/ f56 1 1202"/>
                <a:gd name="f71" fmla="*/ f57 1 1202"/>
                <a:gd name="f72" fmla="*/ f58 1 1203"/>
                <a:gd name="f73" fmla="*/ f59 1 1202"/>
                <a:gd name="f74" fmla="*/ 0 1 f45"/>
                <a:gd name="f75" fmla="*/ f39 1 f45"/>
                <a:gd name="f76" fmla="*/ 0 1 f46"/>
                <a:gd name="f77" fmla="*/ f40 1 f46"/>
                <a:gd name="f78" fmla="*/ f61 1 f45"/>
                <a:gd name="f79" fmla="*/ f62 1 f46"/>
                <a:gd name="f80" fmla="*/ f63 1 f45"/>
                <a:gd name="f81" fmla="*/ f64 1 f46"/>
                <a:gd name="f82" fmla="*/ f65 1 f45"/>
                <a:gd name="f83" fmla="*/ f66 1 f46"/>
                <a:gd name="f84" fmla="*/ f67 1 f45"/>
                <a:gd name="f85" fmla="*/ f68 1 f46"/>
                <a:gd name="f86" fmla="*/ f69 1 f46"/>
                <a:gd name="f87" fmla="*/ f70 1 f45"/>
                <a:gd name="f88" fmla="*/ f71 1 f45"/>
                <a:gd name="f89" fmla="*/ f72 1 f46"/>
                <a:gd name="f90" fmla="*/ f73 1 f45"/>
                <a:gd name="f91" fmla="*/ f74 f36 1"/>
                <a:gd name="f92" fmla="*/ f75 f36 1"/>
                <a:gd name="f93" fmla="*/ f77 f37 1"/>
                <a:gd name="f94" fmla="*/ f76 f37 1"/>
                <a:gd name="f95" fmla="*/ f78 f36 1"/>
                <a:gd name="f96" fmla="*/ f79 f37 1"/>
                <a:gd name="f97" fmla="*/ f80 f36 1"/>
                <a:gd name="f98" fmla="*/ f81 f37 1"/>
                <a:gd name="f99" fmla="*/ f82 f36 1"/>
                <a:gd name="f100" fmla="*/ f83 f37 1"/>
                <a:gd name="f101" fmla="*/ f84 f36 1"/>
                <a:gd name="f102" fmla="*/ f85 f37 1"/>
                <a:gd name="f103" fmla="*/ f86 f37 1"/>
                <a:gd name="f104" fmla="*/ f87 f36 1"/>
                <a:gd name="f105" fmla="*/ f88 f36 1"/>
                <a:gd name="f106" fmla="*/ f89 f37 1"/>
                <a:gd name="f107" fmla="*/ f90 f36 1"/>
              </a:gdLst>
              <a:ahLst/>
              <a:cxnLst>
                <a:cxn ang="3cd4">
                  <a:pos x="hc" y="t"/>
                </a:cxn>
                <a:cxn ang="0">
                  <a:pos x="r" y="vc"/>
                </a:cxn>
                <a:cxn ang="cd4">
                  <a:pos x="hc" y="b"/>
                </a:cxn>
                <a:cxn ang="cd2">
                  <a:pos x="l" y="vc"/>
                </a:cxn>
                <a:cxn ang="f60">
                  <a:pos x="f95" y="f96"/>
                </a:cxn>
                <a:cxn ang="f60">
                  <a:pos x="f97" y="f98"/>
                </a:cxn>
                <a:cxn ang="f60">
                  <a:pos x="f99" y="f100"/>
                </a:cxn>
                <a:cxn ang="f60">
                  <a:pos x="f101" y="f102"/>
                </a:cxn>
                <a:cxn ang="f60">
                  <a:pos x="f95" y="f96"/>
                </a:cxn>
                <a:cxn ang="f60">
                  <a:pos x="f99" y="f103"/>
                </a:cxn>
                <a:cxn ang="f60">
                  <a:pos x="f104" y="f102"/>
                </a:cxn>
                <a:cxn ang="f60">
                  <a:pos x="f105" y="f106"/>
                </a:cxn>
                <a:cxn ang="f60">
                  <a:pos x="f107" y="f98"/>
                </a:cxn>
                <a:cxn ang="f60">
                  <a:pos x="f99" y="f103"/>
                </a:cxn>
              </a:cxnLst>
              <a:rect l="f91" t="f94" r="f92" b="f93"/>
              <a:pathLst>
                <a:path w="1202" h="1203">
                  <a:moveTo>
                    <a:pt x="f8" y="f9"/>
                  </a:moveTo>
                  <a:cubicBezTo>
                    <a:pt x="f10" y="f11"/>
                    <a:pt x="f5" y="f12"/>
                    <a:pt x="f13" y="f14"/>
                  </a:cubicBezTo>
                  <a:cubicBezTo>
                    <a:pt x="f13" y="f15"/>
                    <a:pt x="f16" y="f7"/>
                    <a:pt x="f17" y="f7"/>
                  </a:cubicBezTo>
                  <a:cubicBezTo>
                    <a:pt x="f18" y="f7"/>
                    <a:pt x="f19" y="f15"/>
                    <a:pt x="f19" y="f20"/>
                  </a:cubicBezTo>
                  <a:cubicBezTo>
                    <a:pt x="f6" y="f21"/>
                    <a:pt x="f22" y="f5"/>
                    <a:pt x="f8" y="f9"/>
                  </a:cubicBezTo>
                  <a:close/>
                  <a:moveTo>
                    <a:pt x="f17" y="f23"/>
                  </a:moveTo>
                  <a:cubicBezTo>
                    <a:pt x="f24" y="f25"/>
                    <a:pt x="f26" y="f27"/>
                    <a:pt x="f28" y="f20"/>
                  </a:cubicBezTo>
                  <a:cubicBezTo>
                    <a:pt x="f28" y="f29"/>
                    <a:pt x="f29" y="f30"/>
                    <a:pt x="f20" y="f30"/>
                  </a:cubicBezTo>
                  <a:cubicBezTo>
                    <a:pt x="f27" y="f30"/>
                    <a:pt x="f31" y="f32"/>
                    <a:pt x="f31" y="f14"/>
                  </a:cubicBezTo>
                  <a:cubicBezTo>
                    <a:pt x="f31" y="f33"/>
                    <a:pt x="f34" y="f23"/>
                    <a:pt x="f17" y="f23"/>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1" name="Freeform 6">
              <a:extLst>
                <a:ext uri="{FF2B5EF4-FFF2-40B4-BE49-F238E27FC236}">
                  <a16:creationId xmlns:a16="http://schemas.microsoft.com/office/drawing/2014/main" id="{5A290670-1E1D-5CB4-EE7F-31F2E3325892}"/>
                </a:ext>
              </a:extLst>
            </p:cNvPr>
            <p:cNvSpPr/>
            <p:nvPr/>
          </p:nvSpPr>
          <p:spPr>
            <a:xfrm>
              <a:off x="8493751" y="209031"/>
              <a:ext cx="403570" cy="216977"/>
            </a:xfrm>
            <a:custGeom>
              <a:avLst/>
              <a:gdLst>
                <a:gd name="f0" fmla="val 10800000"/>
                <a:gd name="f1" fmla="val 5400000"/>
                <a:gd name="f2" fmla="val 180"/>
                <a:gd name="f3" fmla="val w"/>
                <a:gd name="f4" fmla="val h"/>
                <a:gd name="f5" fmla="val 0"/>
                <a:gd name="f6" fmla="val 635"/>
                <a:gd name="f7" fmla="val 341"/>
                <a:gd name="f8" fmla="val 632"/>
                <a:gd name="f9" fmla="val 125"/>
                <a:gd name="f10" fmla="val 622"/>
                <a:gd name="f11" fmla="val 116"/>
                <a:gd name="f12" fmla="val 613"/>
                <a:gd name="f13" fmla="val 107"/>
                <a:gd name="f14" fmla="val 602"/>
                <a:gd name="f15" fmla="val 99"/>
                <a:gd name="f16" fmla="val 522"/>
                <a:gd name="f17" fmla="val 37"/>
                <a:gd name="f18" fmla="val 430"/>
                <a:gd name="f19" fmla="val 9"/>
                <a:gd name="f20" fmla="val 330"/>
                <a:gd name="f21" fmla="val 3"/>
                <a:gd name="f22" fmla="val 289"/>
                <a:gd name="f23" fmla="val 248"/>
                <a:gd name="f24" fmla="val 7"/>
                <a:gd name="f25" fmla="val 209"/>
                <a:gd name="f26" fmla="val 17"/>
                <a:gd name="f27" fmla="val 132"/>
                <a:gd name="f28" fmla="val 38"/>
                <a:gd name="f29" fmla="val 63"/>
                <a:gd name="f30" fmla="val 74"/>
                <a:gd name="f31" fmla="val 5"/>
                <a:gd name="f32" fmla="val 129"/>
                <a:gd name="f33" fmla="val 1"/>
                <a:gd name="f34" fmla="val 133"/>
                <a:gd name="f35" fmla="val 135"/>
                <a:gd name="f36" fmla="val 140"/>
                <a:gd name="f37" fmla="val 28"/>
                <a:gd name="f38" fmla="val 184"/>
                <a:gd name="f39" fmla="val 52"/>
                <a:gd name="f40" fmla="val 229"/>
                <a:gd name="f41" fmla="val 76"/>
                <a:gd name="f42" fmla="val 273"/>
                <a:gd name="f43" fmla="val 88"/>
                <a:gd name="f44" fmla="val 294"/>
                <a:gd name="f45" fmla="val 100"/>
                <a:gd name="f46" fmla="val 316"/>
                <a:gd name="f47" fmla="val 112"/>
                <a:gd name="f48" fmla="val 338"/>
                <a:gd name="f49" fmla="val 114"/>
                <a:gd name="f50" fmla="val 336"/>
                <a:gd name="f51" fmla="val 334"/>
                <a:gd name="f52" fmla="val 117"/>
                <a:gd name="f53" fmla="val 333"/>
                <a:gd name="f54" fmla="val 261"/>
                <a:gd name="f55" fmla="val 258"/>
                <a:gd name="f56" fmla="val 230"/>
                <a:gd name="f57" fmla="val 353"/>
                <a:gd name="f58" fmla="val 241"/>
                <a:gd name="f59" fmla="val 421"/>
                <a:gd name="f60" fmla="val 250"/>
                <a:gd name="f61" fmla="val 477"/>
                <a:gd name="f62" fmla="val 282"/>
                <a:gd name="f63" fmla="val 521"/>
                <a:gd name="f64" fmla="val 335"/>
                <a:gd name="f65" fmla="val 526"/>
                <a:gd name="f66" fmla="val 529"/>
                <a:gd name="f67" fmla="val 564"/>
                <a:gd name="f68" fmla="val 267"/>
                <a:gd name="f69" fmla="val 599"/>
                <a:gd name="f70" fmla="val 201"/>
                <a:gd name="f71" fmla="val 633"/>
                <a:gd name="f72" fmla="val 134"/>
                <a:gd name="f73" fmla="val 130"/>
                <a:gd name="f74" fmla="val 128"/>
                <a:gd name="f75" fmla="val 392"/>
                <a:gd name="f76" fmla="val 153"/>
                <a:gd name="f77" fmla="val 380"/>
                <a:gd name="f78" fmla="val 152"/>
                <a:gd name="f79" fmla="val 369"/>
                <a:gd name="f80" fmla="val 358"/>
                <a:gd name="f81" fmla="val 350"/>
                <a:gd name="f82" fmla="val 348"/>
                <a:gd name="f83" fmla="val 154"/>
                <a:gd name="f84" fmla="val 349"/>
                <a:gd name="f85" fmla="val 161"/>
                <a:gd name="f86" fmla="val 173"/>
                <a:gd name="f87" fmla="val 186"/>
                <a:gd name="f88" fmla="val 198"/>
                <a:gd name="f89" fmla="val 203"/>
                <a:gd name="f90" fmla="val 205"/>
                <a:gd name="f91" fmla="val 343"/>
                <a:gd name="f92" fmla="val 326"/>
                <a:gd name="f93" fmla="val 204"/>
                <a:gd name="f94" fmla="val 309"/>
                <a:gd name="f95" fmla="val 293"/>
                <a:gd name="f96" fmla="val 287"/>
                <a:gd name="f97" fmla="val 286"/>
                <a:gd name="f98" fmla="val 185"/>
                <a:gd name="f99" fmla="val 172"/>
                <a:gd name="f100" fmla="val 160"/>
                <a:gd name="f101" fmla="val 279"/>
                <a:gd name="f102" fmla="val 254"/>
                <a:gd name="f103" fmla="val 236"/>
                <a:gd name="f104" fmla="val 234"/>
                <a:gd name="f105" fmla="val 151"/>
                <a:gd name="f106" fmla="val 146"/>
                <a:gd name="f107" fmla="val 235"/>
                <a:gd name="f108" fmla="val 113"/>
                <a:gd name="f109" fmla="val 96"/>
                <a:gd name="f110" fmla="val 91"/>
                <a:gd name="f111" fmla="val 90"/>
                <a:gd name="f112" fmla="val 240"/>
                <a:gd name="f113" fmla="val 280"/>
                <a:gd name="f114" fmla="val 285"/>
                <a:gd name="f115" fmla="val 89"/>
                <a:gd name="f116" fmla="val 84"/>
                <a:gd name="f117" fmla="val 71"/>
                <a:gd name="f118" fmla="val 58"/>
                <a:gd name="f119" fmla="val 45"/>
                <a:gd name="f120" fmla="val 40"/>
                <a:gd name="f121" fmla="val 310"/>
                <a:gd name="f122" fmla="val 342"/>
                <a:gd name="f123" fmla="val 347"/>
                <a:gd name="f124" fmla="val 39"/>
                <a:gd name="f125" fmla="val 57"/>
                <a:gd name="f126" fmla="val 69"/>
                <a:gd name="f127" fmla="val 81"/>
                <a:gd name="f128" fmla="val 381"/>
                <a:gd name="f129" fmla="val 393"/>
                <a:gd name="f130" fmla="val 400"/>
                <a:gd name="f131" fmla="val 401"/>
                <a:gd name="f132" fmla="val 92"/>
                <a:gd name="f133" fmla="val 98"/>
                <a:gd name="f134" fmla="val 106"/>
                <a:gd name="f135" fmla="val 121"/>
                <a:gd name="f136" fmla="val 136"/>
                <a:gd name="f137" fmla="val 143"/>
                <a:gd name="f138" fmla="val 402"/>
                <a:gd name="f139" fmla="val 399"/>
                <a:gd name="f140" fmla="+- 0 0 -90"/>
                <a:gd name="f141" fmla="*/ f3 1 635"/>
                <a:gd name="f142" fmla="*/ f4 1 341"/>
                <a:gd name="f143" fmla="val f5"/>
                <a:gd name="f144" fmla="val f6"/>
                <a:gd name="f145" fmla="val f7"/>
                <a:gd name="f146" fmla="*/ f140 f0 1"/>
                <a:gd name="f147" fmla="+- f145 0 f143"/>
                <a:gd name="f148" fmla="+- f144 0 f143"/>
                <a:gd name="f149" fmla="*/ f146 1 f2"/>
                <a:gd name="f150" fmla="*/ f148 1 635"/>
                <a:gd name="f151" fmla="*/ f147 1 341"/>
                <a:gd name="f152" fmla="*/ 632 f148 1"/>
                <a:gd name="f153" fmla="*/ 125 f147 1"/>
                <a:gd name="f154" fmla="*/ 602 f148 1"/>
                <a:gd name="f155" fmla="*/ 99 f147 1"/>
                <a:gd name="f156" fmla="*/ 330 f148 1"/>
                <a:gd name="f157" fmla="*/ 3 f147 1"/>
                <a:gd name="f158" fmla="*/ 209 f148 1"/>
                <a:gd name="f159" fmla="*/ 17 f147 1"/>
                <a:gd name="f160" fmla="*/ 5 f148 1"/>
                <a:gd name="f161" fmla="*/ 129 f147 1"/>
                <a:gd name="f162" fmla="*/ 3 f148 1"/>
                <a:gd name="f163" fmla="*/ 140 f147 1"/>
                <a:gd name="f164" fmla="*/ 76 f148 1"/>
                <a:gd name="f165" fmla="*/ 273 f147 1"/>
                <a:gd name="f166" fmla="*/ 112 f148 1"/>
                <a:gd name="f167" fmla="*/ 338 f147 1"/>
                <a:gd name="f168" fmla="*/ 117 f148 1"/>
                <a:gd name="f169" fmla="*/ 333 f147 1"/>
                <a:gd name="f170" fmla="*/ 353 f148 1"/>
                <a:gd name="f171" fmla="*/ 241 f147 1"/>
                <a:gd name="f172" fmla="*/ 521 f148 1"/>
                <a:gd name="f173" fmla="*/ 335 f147 1"/>
                <a:gd name="f174" fmla="*/ 529 f148 1"/>
                <a:gd name="f175" fmla="*/ 633 f148 1"/>
                <a:gd name="f176" fmla="*/ 134 f147 1"/>
                <a:gd name="f177" fmla="*/ 392 f148 1"/>
                <a:gd name="f178" fmla="*/ 153 f147 1"/>
                <a:gd name="f179" fmla="*/ 358 f148 1"/>
                <a:gd name="f180" fmla="*/ 152 f147 1"/>
                <a:gd name="f181" fmla="*/ 349 f148 1"/>
                <a:gd name="f182" fmla="*/ 161 f147 1"/>
                <a:gd name="f183" fmla="*/ 198 f147 1"/>
                <a:gd name="f184" fmla="*/ 343 f148 1"/>
                <a:gd name="f185" fmla="*/ 205 f147 1"/>
                <a:gd name="f186" fmla="*/ 293 f148 1"/>
                <a:gd name="f187" fmla="*/ 286 f148 1"/>
                <a:gd name="f188" fmla="*/ 287 f148 1"/>
                <a:gd name="f189" fmla="*/ 160 f147 1"/>
                <a:gd name="f190" fmla="*/ 279 f148 1"/>
                <a:gd name="f191" fmla="*/ 241 f148 1"/>
                <a:gd name="f192" fmla="*/ 234 f148 1"/>
                <a:gd name="f193" fmla="*/ 146 f147 1"/>
                <a:gd name="f194" fmla="*/ 96 f147 1"/>
                <a:gd name="f195" fmla="*/ 240 f148 1"/>
                <a:gd name="f196" fmla="*/ 90 f147 1"/>
                <a:gd name="f197" fmla="*/ 280 f148 1"/>
                <a:gd name="f198" fmla="*/ 84 f147 1"/>
                <a:gd name="f199" fmla="*/ 45 f147 1"/>
                <a:gd name="f200" fmla="*/ 294 f148 1"/>
                <a:gd name="f201" fmla="*/ 38 f147 1"/>
                <a:gd name="f202" fmla="*/ 342 f148 1"/>
                <a:gd name="f203" fmla="*/ 81 f147 1"/>
                <a:gd name="f204" fmla="*/ 393 f148 1"/>
                <a:gd name="f205" fmla="*/ 401 f148 1"/>
                <a:gd name="f206" fmla="*/ 98 f147 1"/>
                <a:gd name="f207" fmla="*/ 121 f147 1"/>
                <a:gd name="f208" fmla="*/ 143 f147 1"/>
                <a:gd name="f209" fmla="+- f149 0 f1"/>
                <a:gd name="f210" fmla="*/ f152 1 635"/>
                <a:gd name="f211" fmla="*/ f153 1 341"/>
                <a:gd name="f212" fmla="*/ f154 1 635"/>
                <a:gd name="f213" fmla="*/ f155 1 341"/>
                <a:gd name="f214" fmla="*/ f156 1 635"/>
                <a:gd name="f215" fmla="*/ f157 1 341"/>
                <a:gd name="f216" fmla="*/ f158 1 635"/>
                <a:gd name="f217" fmla="*/ f159 1 341"/>
                <a:gd name="f218" fmla="*/ f160 1 635"/>
                <a:gd name="f219" fmla="*/ f161 1 341"/>
                <a:gd name="f220" fmla="*/ f162 1 635"/>
                <a:gd name="f221" fmla="*/ f163 1 341"/>
                <a:gd name="f222" fmla="*/ f164 1 635"/>
                <a:gd name="f223" fmla="*/ f165 1 341"/>
                <a:gd name="f224" fmla="*/ f166 1 635"/>
                <a:gd name="f225" fmla="*/ f167 1 341"/>
                <a:gd name="f226" fmla="*/ f168 1 635"/>
                <a:gd name="f227" fmla="*/ f169 1 341"/>
                <a:gd name="f228" fmla="*/ f170 1 635"/>
                <a:gd name="f229" fmla="*/ f171 1 341"/>
                <a:gd name="f230" fmla="*/ f172 1 635"/>
                <a:gd name="f231" fmla="*/ f173 1 341"/>
                <a:gd name="f232" fmla="*/ f174 1 635"/>
                <a:gd name="f233" fmla="*/ f175 1 635"/>
                <a:gd name="f234" fmla="*/ f176 1 341"/>
                <a:gd name="f235" fmla="*/ f177 1 635"/>
                <a:gd name="f236" fmla="*/ f178 1 341"/>
                <a:gd name="f237" fmla="*/ f179 1 635"/>
                <a:gd name="f238" fmla="*/ f180 1 341"/>
                <a:gd name="f239" fmla="*/ f181 1 635"/>
                <a:gd name="f240" fmla="*/ f182 1 341"/>
                <a:gd name="f241" fmla="*/ f183 1 341"/>
                <a:gd name="f242" fmla="*/ f184 1 635"/>
                <a:gd name="f243" fmla="*/ f185 1 341"/>
                <a:gd name="f244" fmla="*/ f186 1 635"/>
                <a:gd name="f245" fmla="*/ f187 1 635"/>
                <a:gd name="f246" fmla="*/ f188 1 635"/>
                <a:gd name="f247" fmla="*/ f189 1 341"/>
                <a:gd name="f248" fmla="*/ f190 1 635"/>
                <a:gd name="f249" fmla="*/ f191 1 635"/>
                <a:gd name="f250" fmla="*/ f192 1 635"/>
                <a:gd name="f251" fmla="*/ f193 1 341"/>
                <a:gd name="f252" fmla="*/ f194 1 341"/>
                <a:gd name="f253" fmla="*/ f195 1 635"/>
                <a:gd name="f254" fmla="*/ f196 1 341"/>
                <a:gd name="f255" fmla="*/ f197 1 635"/>
                <a:gd name="f256" fmla="*/ f198 1 341"/>
                <a:gd name="f257" fmla="*/ f199 1 341"/>
                <a:gd name="f258" fmla="*/ f200 1 635"/>
                <a:gd name="f259" fmla="*/ f201 1 341"/>
                <a:gd name="f260" fmla="*/ f202 1 635"/>
                <a:gd name="f261" fmla="*/ f203 1 341"/>
                <a:gd name="f262" fmla="*/ f204 1 635"/>
                <a:gd name="f263" fmla="*/ f205 1 635"/>
                <a:gd name="f264" fmla="*/ f206 1 341"/>
                <a:gd name="f265" fmla="*/ f207 1 341"/>
                <a:gd name="f266" fmla="*/ f208 1 341"/>
                <a:gd name="f267" fmla="*/ 0 1 f150"/>
                <a:gd name="f268" fmla="*/ f144 1 f150"/>
                <a:gd name="f269" fmla="*/ 0 1 f151"/>
                <a:gd name="f270" fmla="*/ f145 1 f151"/>
                <a:gd name="f271" fmla="*/ f210 1 f150"/>
                <a:gd name="f272" fmla="*/ f211 1 f151"/>
                <a:gd name="f273" fmla="*/ f212 1 f150"/>
                <a:gd name="f274" fmla="*/ f213 1 f151"/>
                <a:gd name="f275" fmla="*/ f214 1 f150"/>
                <a:gd name="f276" fmla="*/ f215 1 f151"/>
                <a:gd name="f277" fmla="*/ f216 1 f150"/>
                <a:gd name="f278" fmla="*/ f217 1 f151"/>
                <a:gd name="f279" fmla="*/ f218 1 f150"/>
                <a:gd name="f280" fmla="*/ f219 1 f151"/>
                <a:gd name="f281" fmla="*/ f220 1 f150"/>
                <a:gd name="f282" fmla="*/ f221 1 f151"/>
                <a:gd name="f283" fmla="*/ f222 1 f150"/>
                <a:gd name="f284" fmla="*/ f223 1 f151"/>
                <a:gd name="f285" fmla="*/ f224 1 f150"/>
                <a:gd name="f286" fmla="*/ f225 1 f151"/>
                <a:gd name="f287" fmla="*/ f226 1 f150"/>
                <a:gd name="f288" fmla="*/ f227 1 f151"/>
                <a:gd name="f289" fmla="*/ f228 1 f150"/>
                <a:gd name="f290" fmla="*/ f229 1 f151"/>
                <a:gd name="f291" fmla="*/ f230 1 f150"/>
                <a:gd name="f292" fmla="*/ f231 1 f151"/>
                <a:gd name="f293" fmla="*/ f232 1 f150"/>
                <a:gd name="f294" fmla="*/ f233 1 f150"/>
                <a:gd name="f295" fmla="*/ f234 1 f151"/>
                <a:gd name="f296" fmla="*/ f235 1 f150"/>
                <a:gd name="f297" fmla="*/ f236 1 f151"/>
                <a:gd name="f298" fmla="*/ f237 1 f150"/>
                <a:gd name="f299" fmla="*/ f238 1 f151"/>
                <a:gd name="f300" fmla="*/ f239 1 f150"/>
                <a:gd name="f301" fmla="*/ f240 1 f151"/>
                <a:gd name="f302" fmla="*/ f241 1 f151"/>
                <a:gd name="f303" fmla="*/ f242 1 f150"/>
                <a:gd name="f304" fmla="*/ f243 1 f151"/>
                <a:gd name="f305" fmla="*/ f244 1 f150"/>
                <a:gd name="f306" fmla="*/ f245 1 f150"/>
                <a:gd name="f307" fmla="*/ f246 1 f150"/>
                <a:gd name="f308" fmla="*/ f247 1 f151"/>
                <a:gd name="f309" fmla="*/ f248 1 f150"/>
                <a:gd name="f310" fmla="*/ f249 1 f150"/>
                <a:gd name="f311" fmla="*/ f250 1 f150"/>
                <a:gd name="f312" fmla="*/ f251 1 f151"/>
                <a:gd name="f313" fmla="*/ f252 1 f151"/>
                <a:gd name="f314" fmla="*/ f253 1 f150"/>
                <a:gd name="f315" fmla="*/ f254 1 f151"/>
                <a:gd name="f316" fmla="*/ f255 1 f150"/>
                <a:gd name="f317" fmla="*/ f256 1 f151"/>
                <a:gd name="f318" fmla="*/ f257 1 f151"/>
                <a:gd name="f319" fmla="*/ f258 1 f150"/>
                <a:gd name="f320" fmla="*/ f259 1 f151"/>
                <a:gd name="f321" fmla="*/ f260 1 f150"/>
                <a:gd name="f322" fmla="*/ f261 1 f151"/>
                <a:gd name="f323" fmla="*/ f262 1 f150"/>
                <a:gd name="f324" fmla="*/ f263 1 f150"/>
                <a:gd name="f325" fmla="*/ f264 1 f151"/>
                <a:gd name="f326" fmla="*/ f265 1 f151"/>
                <a:gd name="f327" fmla="*/ f266 1 f151"/>
                <a:gd name="f328" fmla="*/ f267 f141 1"/>
                <a:gd name="f329" fmla="*/ f268 f141 1"/>
                <a:gd name="f330" fmla="*/ f270 f142 1"/>
                <a:gd name="f331" fmla="*/ f269 f142 1"/>
                <a:gd name="f332" fmla="*/ f271 f141 1"/>
                <a:gd name="f333" fmla="*/ f272 f142 1"/>
                <a:gd name="f334" fmla="*/ f273 f141 1"/>
                <a:gd name="f335" fmla="*/ f274 f142 1"/>
                <a:gd name="f336" fmla="*/ f275 f141 1"/>
                <a:gd name="f337" fmla="*/ f276 f142 1"/>
                <a:gd name="f338" fmla="*/ f277 f141 1"/>
                <a:gd name="f339" fmla="*/ f278 f142 1"/>
                <a:gd name="f340" fmla="*/ f279 f141 1"/>
                <a:gd name="f341" fmla="*/ f280 f142 1"/>
                <a:gd name="f342" fmla="*/ f281 f141 1"/>
                <a:gd name="f343" fmla="*/ f282 f142 1"/>
                <a:gd name="f344" fmla="*/ f283 f141 1"/>
                <a:gd name="f345" fmla="*/ f284 f142 1"/>
                <a:gd name="f346" fmla="*/ f285 f141 1"/>
                <a:gd name="f347" fmla="*/ f286 f142 1"/>
                <a:gd name="f348" fmla="*/ f287 f141 1"/>
                <a:gd name="f349" fmla="*/ f288 f142 1"/>
                <a:gd name="f350" fmla="*/ f289 f141 1"/>
                <a:gd name="f351" fmla="*/ f290 f142 1"/>
                <a:gd name="f352" fmla="*/ f291 f141 1"/>
                <a:gd name="f353" fmla="*/ f292 f142 1"/>
                <a:gd name="f354" fmla="*/ f293 f141 1"/>
                <a:gd name="f355" fmla="*/ f294 f141 1"/>
                <a:gd name="f356" fmla="*/ f295 f142 1"/>
                <a:gd name="f357" fmla="*/ f296 f141 1"/>
                <a:gd name="f358" fmla="*/ f297 f142 1"/>
                <a:gd name="f359" fmla="*/ f298 f141 1"/>
                <a:gd name="f360" fmla="*/ f299 f142 1"/>
                <a:gd name="f361" fmla="*/ f300 f141 1"/>
                <a:gd name="f362" fmla="*/ f301 f142 1"/>
                <a:gd name="f363" fmla="*/ f302 f142 1"/>
                <a:gd name="f364" fmla="*/ f303 f141 1"/>
                <a:gd name="f365" fmla="*/ f304 f142 1"/>
                <a:gd name="f366" fmla="*/ f305 f141 1"/>
                <a:gd name="f367" fmla="*/ f306 f141 1"/>
                <a:gd name="f368" fmla="*/ f307 f141 1"/>
                <a:gd name="f369" fmla="*/ f308 f142 1"/>
                <a:gd name="f370" fmla="*/ f309 f141 1"/>
                <a:gd name="f371" fmla="*/ f310 f141 1"/>
                <a:gd name="f372" fmla="*/ f311 f141 1"/>
                <a:gd name="f373" fmla="*/ f312 f142 1"/>
                <a:gd name="f374" fmla="*/ f313 f142 1"/>
                <a:gd name="f375" fmla="*/ f314 f141 1"/>
                <a:gd name="f376" fmla="*/ f315 f142 1"/>
                <a:gd name="f377" fmla="*/ f316 f141 1"/>
                <a:gd name="f378" fmla="*/ f317 f142 1"/>
                <a:gd name="f379" fmla="*/ f318 f142 1"/>
                <a:gd name="f380" fmla="*/ f319 f141 1"/>
                <a:gd name="f381" fmla="*/ f320 f142 1"/>
                <a:gd name="f382" fmla="*/ f321 f141 1"/>
                <a:gd name="f383" fmla="*/ f322 f142 1"/>
                <a:gd name="f384" fmla="*/ f323 f141 1"/>
                <a:gd name="f385" fmla="*/ f324 f141 1"/>
                <a:gd name="f386" fmla="*/ f325 f142 1"/>
                <a:gd name="f387" fmla="*/ f326 f142 1"/>
                <a:gd name="f388" fmla="*/ f327 f142 1"/>
              </a:gdLst>
              <a:ahLst/>
              <a:cxnLst>
                <a:cxn ang="3cd4">
                  <a:pos x="hc" y="t"/>
                </a:cxn>
                <a:cxn ang="0">
                  <a:pos x="r" y="vc"/>
                </a:cxn>
                <a:cxn ang="cd4">
                  <a:pos x="hc" y="b"/>
                </a:cxn>
                <a:cxn ang="cd2">
                  <a:pos x="l" y="vc"/>
                </a:cxn>
                <a:cxn ang="f209">
                  <a:pos x="f332" y="f333"/>
                </a:cxn>
                <a:cxn ang="f209">
                  <a:pos x="f334" y="f335"/>
                </a:cxn>
                <a:cxn ang="f209">
                  <a:pos x="f336" y="f337"/>
                </a:cxn>
                <a:cxn ang="f209">
                  <a:pos x="f338" y="f339"/>
                </a:cxn>
                <a:cxn ang="f209">
                  <a:pos x="f340" y="f341"/>
                </a:cxn>
                <a:cxn ang="f209">
                  <a:pos x="f342" y="f343"/>
                </a:cxn>
                <a:cxn ang="f209">
                  <a:pos x="f344" y="f345"/>
                </a:cxn>
                <a:cxn ang="f209">
                  <a:pos x="f346" y="f347"/>
                </a:cxn>
                <a:cxn ang="f209">
                  <a:pos x="f348" y="f349"/>
                </a:cxn>
                <a:cxn ang="f209">
                  <a:pos x="f350" y="f351"/>
                </a:cxn>
                <a:cxn ang="f209">
                  <a:pos x="f352" y="f353"/>
                </a:cxn>
                <a:cxn ang="f209">
                  <a:pos x="f354" y="f349"/>
                </a:cxn>
                <a:cxn ang="f209">
                  <a:pos x="f355" y="f356"/>
                </a:cxn>
                <a:cxn ang="f209">
                  <a:pos x="f332" y="f333"/>
                </a:cxn>
                <a:cxn ang="f209">
                  <a:pos x="f357" y="f358"/>
                </a:cxn>
                <a:cxn ang="f209">
                  <a:pos x="f359" y="f360"/>
                </a:cxn>
                <a:cxn ang="f209">
                  <a:pos x="f361" y="f362"/>
                </a:cxn>
                <a:cxn ang="f209">
                  <a:pos x="f361" y="f363"/>
                </a:cxn>
                <a:cxn ang="f209">
                  <a:pos x="f364" y="f365"/>
                </a:cxn>
                <a:cxn ang="f209">
                  <a:pos x="f366" y="f365"/>
                </a:cxn>
                <a:cxn ang="f209">
                  <a:pos x="f367" y="f363"/>
                </a:cxn>
                <a:cxn ang="f209">
                  <a:pos x="f368" y="f369"/>
                </a:cxn>
                <a:cxn ang="f209">
                  <a:pos x="f370" y="f360"/>
                </a:cxn>
                <a:cxn ang="f209">
                  <a:pos x="f371" y="f358"/>
                </a:cxn>
                <a:cxn ang="f209">
                  <a:pos x="f372" y="f373"/>
                </a:cxn>
                <a:cxn ang="f209">
                  <a:pos x="f372" y="f374"/>
                </a:cxn>
                <a:cxn ang="f209">
                  <a:pos x="f375" y="f376"/>
                </a:cxn>
                <a:cxn ang="f209">
                  <a:pos x="f377" y="f376"/>
                </a:cxn>
                <a:cxn ang="f209">
                  <a:pos x="f368" y="f378"/>
                </a:cxn>
                <a:cxn ang="f209">
                  <a:pos x="f367" y="f379"/>
                </a:cxn>
                <a:cxn ang="f209">
                  <a:pos x="f380" y="f381"/>
                </a:cxn>
                <a:cxn ang="f209">
                  <a:pos x="f382" y="f381"/>
                </a:cxn>
                <a:cxn ang="f209">
                  <a:pos x="f361" y="f379"/>
                </a:cxn>
                <a:cxn ang="f209">
                  <a:pos x="f361" y="f383"/>
                </a:cxn>
                <a:cxn ang="f209">
                  <a:pos x="f359" y="f376"/>
                </a:cxn>
                <a:cxn ang="f209">
                  <a:pos x="f384" y="f376"/>
                </a:cxn>
                <a:cxn ang="f209">
                  <a:pos x="f385" y="f386"/>
                </a:cxn>
                <a:cxn ang="f209">
                  <a:pos x="f385" y="f387"/>
                </a:cxn>
                <a:cxn ang="f209">
                  <a:pos x="f385" y="f388"/>
                </a:cxn>
                <a:cxn ang="f209">
                  <a:pos x="f357" y="f358"/>
                </a:cxn>
              </a:cxnLst>
              <a:rect l="f328" t="f331" r="f329" b="f330"/>
              <a:pathLst>
                <a:path w="635" h="341">
                  <a:moveTo>
                    <a:pt x="f8" y="f9"/>
                  </a:moveTo>
                  <a:cubicBezTo>
                    <a:pt x="f10" y="f11"/>
                    <a:pt x="f12" y="f13"/>
                    <a:pt x="f14" y="f15"/>
                  </a:cubicBezTo>
                  <a:cubicBezTo>
                    <a:pt x="f16" y="f17"/>
                    <a:pt x="f18" y="f19"/>
                    <a:pt x="f20" y="f21"/>
                  </a:cubicBezTo>
                  <a:cubicBezTo>
                    <a:pt x="f22" y="f5"/>
                    <a:pt x="f23" y="f24"/>
                    <a:pt x="f25" y="f26"/>
                  </a:cubicBezTo>
                  <a:cubicBezTo>
                    <a:pt x="f27" y="f28"/>
                    <a:pt x="f29" y="f30"/>
                    <a:pt x="f31" y="f32"/>
                  </a:cubicBezTo>
                  <a:cubicBezTo>
                    <a:pt x="f33" y="f34"/>
                    <a:pt x="f5" y="f35"/>
                    <a:pt x="f21" y="f36"/>
                  </a:cubicBezTo>
                  <a:cubicBezTo>
                    <a:pt x="f37" y="f38"/>
                    <a:pt x="f39" y="f40"/>
                    <a:pt x="f41" y="f42"/>
                  </a:cubicBezTo>
                  <a:cubicBezTo>
                    <a:pt x="f43" y="f44"/>
                    <a:pt x="f45" y="f46"/>
                    <a:pt x="f47" y="f48"/>
                  </a:cubicBezTo>
                  <a:cubicBezTo>
                    <a:pt x="f49" y="f50"/>
                    <a:pt x="f11" y="f51"/>
                    <a:pt x="f52" y="f53"/>
                  </a:cubicBezTo>
                  <a:cubicBezTo>
                    <a:pt x="f2" y="f54"/>
                    <a:pt x="f55" y="f56"/>
                    <a:pt x="f57" y="f58"/>
                  </a:cubicBezTo>
                  <a:cubicBezTo>
                    <a:pt x="f59" y="f60"/>
                    <a:pt x="f61" y="f62"/>
                    <a:pt x="f63" y="f64"/>
                  </a:cubicBezTo>
                  <a:cubicBezTo>
                    <a:pt x="f65" y="f7"/>
                    <a:pt x="f65" y="f7"/>
                    <a:pt x="f66" y="f53"/>
                  </a:cubicBezTo>
                  <a:cubicBezTo>
                    <a:pt x="f67" y="f68"/>
                    <a:pt x="f69" y="f70"/>
                    <a:pt x="f71" y="f72"/>
                  </a:cubicBezTo>
                  <a:cubicBezTo>
                    <a:pt x="f6" y="f73"/>
                    <a:pt x="f6" y="f74"/>
                    <a:pt x="f8" y="f9"/>
                  </a:cubicBezTo>
                  <a:close/>
                  <a:moveTo>
                    <a:pt x="f75" y="f76"/>
                  </a:moveTo>
                  <a:cubicBezTo>
                    <a:pt x="f77" y="f78"/>
                    <a:pt x="f79" y="f76"/>
                    <a:pt x="f80" y="f78"/>
                  </a:cubicBezTo>
                  <a:cubicBezTo>
                    <a:pt x="f81" y="f78"/>
                    <a:pt x="f82" y="f83"/>
                    <a:pt x="f84" y="f85"/>
                  </a:cubicBezTo>
                  <a:cubicBezTo>
                    <a:pt x="f84" y="f86"/>
                    <a:pt x="f84" y="f87"/>
                    <a:pt x="f84" y="f88"/>
                  </a:cubicBezTo>
                  <a:cubicBezTo>
                    <a:pt x="f84" y="f89"/>
                    <a:pt x="f82" y="f90"/>
                    <a:pt x="f91" y="f90"/>
                  </a:cubicBezTo>
                  <a:cubicBezTo>
                    <a:pt x="f92" y="f93"/>
                    <a:pt x="f94" y="f93"/>
                    <a:pt x="f95" y="f90"/>
                  </a:cubicBezTo>
                  <a:cubicBezTo>
                    <a:pt x="f96" y="f90"/>
                    <a:pt x="f97" y="f89"/>
                    <a:pt x="f97" y="f88"/>
                  </a:cubicBezTo>
                  <a:cubicBezTo>
                    <a:pt x="f96" y="f98"/>
                    <a:pt x="f97" y="f99"/>
                    <a:pt x="f96" y="f100"/>
                  </a:cubicBezTo>
                  <a:cubicBezTo>
                    <a:pt x="f96" y="f83"/>
                    <a:pt x="f97" y="f78"/>
                    <a:pt x="f101" y="f78"/>
                  </a:cubicBezTo>
                  <a:cubicBezTo>
                    <a:pt x="f68" y="f76"/>
                    <a:pt x="f102" y="f78"/>
                    <a:pt x="f58" y="f76"/>
                  </a:cubicBezTo>
                  <a:cubicBezTo>
                    <a:pt x="f103" y="f76"/>
                    <a:pt x="f104" y="f105"/>
                    <a:pt x="f104" y="f106"/>
                  </a:cubicBezTo>
                  <a:cubicBezTo>
                    <a:pt x="f107" y="f73"/>
                    <a:pt x="f107" y="f108"/>
                    <a:pt x="f104" y="f109"/>
                  </a:cubicBezTo>
                  <a:cubicBezTo>
                    <a:pt x="f104" y="f110"/>
                    <a:pt x="f103" y="f111"/>
                    <a:pt x="f112" y="f111"/>
                  </a:cubicBezTo>
                  <a:cubicBezTo>
                    <a:pt x="f102" y="f111"/>
                    <a:pt x="f68" y="f111"/>
                    <a:pt x="f113" y="f111"/>
                  </a:cubicBezTo>
                  <a:cubicBezTo>
                    <a:pt x="f114" y="f111"/>
                    <a:pt x="f96" y="f115"/>
                    <a:pt x="f96" y="f116"/>
                  </a:cubicBezTo>
                  <a:cubicBezTo>
                    <a:pt x="f97" y="f117"/>
                    <a:pt x="f96" y="f118"/>
                    <a:pt x="f97" y="f119"/>
                  </a:cubicBezTo>
                  <a:cubicBezTo>
                    <a:pt x="f97" y="f120"/>
                    <a:pt x="f96" y="f28"/>
                    <a:pt x="f44" y="f28"/>
                  </a:cubicBezTo>
                  <a:cubicBezTo>
                    <a:pt x="f121" y="f28"/>
                    <a:pt x="f92" y="f28"/>
                    <a:pt x="f122" y="f28"/>
                  </a:cubicBezTo>
                  <a:cubicBezTo>
                    <a:pt x="f123" y="f28"/>
                    <a:pt x="f84" y="f124"/>
                    <a:pt x="f84" y="f119"/>
                  </a:cubicBezTo>
                  <a:cubicBezTo>
                    <a:pt x="f84" y="f125"/>
                    <a:pt x="f84" y="f126"/>
                    <a:pt x="f84" y="f127"/>
                  </a:cubicBezTo>
                  <a:cubicBezTo>
                    <a:pt x="f82" y="f43"/>
                    <a:pt x="f81" y="f110"/>
                    <a:pt x="f80" y="f111"/>
                  </a:cubicBezTo>
                  <a:cubicBezTo>
                    <a:pt x="f79" y="f115"/>
                    <a:pt x="f128" y="f111"/>
                    <a:pt x="f129" y="f111"/>
                  </a:cubicBezTo>
                  <a:cubicBezTo>
                    <a:pt x="f130" y="f115"/>
                    <a:pt x="f131" y="f132"/>
                    <a:pt x="f131" y="f133"/>
                  </a:cubicBezTo>
                  <a:cubicBezTo>
                    <a:pt x="f131" y="f134"/>
                    <a:pt x="f131" y="f108"/>
                    <a:pt x="f131" y="f135"/>
                  </a:cubicBezTo>
                  <a:cubicBezTo>
                    <a:pt x="f131" y="f32"/>
                    <a:pt x="f130" y="f136"/>
                    <a:pt x="f131" y="f137"/>
                  </a:cubicBezTo>
                  <a:cubicBezTo>
                    <a:pt x="f138" y="f105"/>
                    <a:pt x="f139" y="f76"/>
                    <a:pt x="f75" y="f76"/>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2" name="Freeform 7">
              <a:extLst>
                <a:ext uri="{FF2B5EF4-FFF2-40B4-BE49-F238E27FC236}">
                  <a16:creationId xmlns:a16="http://schemas.microsoft.com/office/drawing/2014/main" id="{E16F8C94-B2D5-256D-FB72-2C8A2910B7AB}"/>
                </a:ext>
              </a:extLst>
            </p:cNvPr>
            <p:cNvSpPr/>
            <p:nvPr/>
          </p:nvSpPr>
          <p:spPr>
            <a:xfrm>
              <a:off x="8506772" y="369600"/>
              <a:ext cx="379704" cy="329805"/>
            </a:xfrm>
            <a:custGeom>
              <a:avLst/>
              <a:gdLst>
                <a:gd name="f0" fmla="val 10800000"/>
                <a:gd name="f1" fmla="val 5400000"/>
                <a:gd name="f2" fmla="val 180"/>
                <a:gd name="f3" fmla="val w"/>
                <a:gd name="f4" fmla="val h"/>
                <a:gd name="f5" fmla="val 0"/>
                <a:gd name="f6" fmla="val 599"/>
                <a:gd name="f7" fmla="val 520"/>
                <a:gd name="f8" fmla="val 559"/>
                <a:gd name="f9" fmla="val 138"/>
                <a:gd name="f10" fmla="val 555"/>
                <a:gd name="f11" fmla="val 137"/>
                <a:gd name="f12" fmla="val 134"/>
                <a:gd name="f13" fmla="val 131"/>
                <a:gd name="f14" fmla="val 554"/>
                <a:gd name="f15" fmla="val 118"/>
                <a:gd name="f16" fmla="val 553"/>
                <a:gd name="f17" fmla="val 105"/>
                <a:gd name="f18" fmla="val 551"/>
                <a:gd name="f19" fmla="val 93"/>
                <a:gd name="f20" fmla="val 549"/>
                <a:gd name="f21" fmla="val 79"/>
                <a:gd name="f22" fmla="val 547"/>
                <a:gd name="f23" fmla="val 65"/>
                <a:gd name="f24" fmla="val 543"/>
                <a:gd name="f25" fmla="val 49"/>
                <a:gd name="f26" fmla="val 531"/>
                <a:gd name="f27" fmla="val 72"/>
                <a:gd name="f28" fmla="val 509"/>
                <a:gd name="f29" fmla="val 115"/>
                <a:gd name="f30" fmla="val 458"/>
                <a:gd name="f31" fmla="val 42"/>
                <a:gd name="f32" fmla="val 389"/>
                <a:gd name="f33" fmla="val 1"/>
                <a:gd name="f34" fmla="val 301"/>
                <a:gd name="f35" fmla="val 212"/>
                <a:gd name="f36" fmla="val 143"/>
                <a:gd name="f37" fmla="val 40"/>
                <a:gd name="f38" fmla="val 91"/>
                <a:gd name="f39" fmla="val 112"/>
                <a:gd name="f40" fmla="val 76"/>
                <a:gd name="f41" fmla="val 84"/>
                <a:gd name="f42" fmla="val 61"/>
                <a:gd name="f43" fmla="val 58"/>
                <a:gd name="f44" fmla="val 46"/>
                <a:gd name="f45" fmla="val 30"/>
                <a:gd name="f46" fmla="val 38"/>
                <a:gd name="f47" fmla="val 64"/>
                <a:gd name="f48" fmla="val 37"/>
                <a:gd name="f49" fmla="val 97"/>
                <a:gd name="f50" fmla="val 130"/>
                <a:gd name="f51" fmla="val 41"/>
                <a:gd name="f52" fmla="val 135"/>
                <a:gd name="f53" fmla="val 35"/>
                <a:gd name="f54" fmla="val 139"/>
                <a:gd name="f55" fmla="val 12"/>
                <a:gd name="f56" fmla="val 146"/>
                <a:gd name="f57" fmla="val 163"/>
                <a:gd name="f58" fmla="val 187"/>
                <a:gd name="f59" fmla="val 195"/>
                <a:gd name="f60" fmla="val 204"/>
                <a:gd name="f61" fmla="val 2"/>
                <a:gd name="f62" fmla="val 5"/>
                <a:gd name="f63" fmla="val 236"/>
                <a:gd name="f64" fmla="val 10"/>
                <a:gd name="f65" fmla="val 260"/>
                <a:gd name="f66" fmla="val 22"/>
                <a:gd name="f67" fmla="val 282"/>
                <a:gd name="f68" fmla="val 31"/>
                <a:gd name="f69" fmla="val 298"/>
                <a:gd name="f70" fmla="val 44"/>
                <a:gd name="f71" fmla="val 308"/>
                <a:gd name="f72" fmla="val 63"/>
                <a:gd name="f73" fmla="val 306"/>
                <a:gd name="f74" fmla="val 68"/>
                <a:gd name="f75" fmla="val 305"/>
                <a:gd name="f76" fmla="val 69"/>
                <a:gd name="f77" fmla="val 307"/>
                <a:gd name="f78" fmla="val 311"/>
                <a:gd name="f79" fmla="val 326"/>
                <a:gd name="f80" fmla="val 70"/>
                <a:gd name="f81" fmla="val 340"/>
                <a:gd name="f82" fmla="val 67"/>
                <a:gd name="f83" fmla="val 354"/>
                <a:gd name="f84" fmla="val 376"/>
                <a:gd name="f85" fmla="val 57"/>
                <a:gd name="f86" fmla="val 397"/>
                <a:gd name="f87" fmla="val 415"/>
                <a:gd name="f88" fmla="val 422"/>
                <a:gd name="f89" fmla="val 27"/>
                <a:gd name="f90" fmla="val 427"/>
                <a:gd name="f91" fmla="val 18"/>
                <a:gd name="f92" fmla="val 432"/>
                <a:gd name="f93" fmla="val 33"/>
                <a:gd name="f94" fmla="val 438"/>
                <a:gd name="f95" fmla="val 48"/>
                <a:gd name="f96" fmla="val 442"/>
                <a:gd name="f97" fmla="val 444"/>
                <a:gd name="f98" fmla="val 447"/>
                <a:gd name="f99" fmla="val 94"/>
                <a:gd name="f100" fmla="val 449"/>
                <a:gd name="f101" fmla="val 109"/>
                <a:gd name="f102" fmla="val 440"/>
                <a:gd name="f103" fmla="val 464"/>
                <a:gd name="f104" fmla="val 488"/>
                <a:gd name="f105" fmla="val 60"/>
                <a:gd name="f106" fmla="val 513"/>
                <a:gd name="f107" fmla="val 62"/>
                <a:gd name="f108" fmla="val 514"/>
                <a:gd name="f109" fmla="val 88"/>
                <a:gd name="f110" fmla="val 519"/>
                <a:gd name="f111" fmla="val 516"/>
                <a:gd name="f112" fmla="val 511"/>
                <a:gd name="f113" fmla="val 500"/>
                <a:gd name="f114" fmla="val 203"/>
                <a:gd name="f115" fmla="val 478"/>
                <a:gd name="f116" fmla="val 206"/>
                <a:gd name="f117" fmla="val 474"/>
                <a:gd name="f118" fmla="val 208"/>
                <a:gd name="f119" fmla="val 476"/>
                <a:gd name="f120" fmla="val 210"/>
                <a:gd name="f121" fmla="val 237"/>
                <a:gd name="f122" fmla="val 493"/>
                <a:gd name="f123" fmla="val 265"/>
                <a:gd name="f124" fmla="val 502"/>
                <a:gd name="f125" fmla="val 295"/>
                <a:gd name="f126" fmla="val 503"/>
                <a:gd name="f127" fmla="val 328"/>
                <a:gd name="f128" fmla="val 359"/>
                <a:gd name="f129" fmla="val 494"/>
                <a:gd name="f130" fmla="val 387"/>
                <a:gd name="f131" fmla="val 391"/>
                <a:gd name="f132" fmla="val 475"/>
                <a:gd name="f133" fmla="val 393"/>
                <a:gd name="f134" fmla="val 396"/>
                <a:gd name="f135" fmla="val 479"/>
                <a:gd name="f136" fmla="val 401"/>
                <a:gd name="f137" fmla="val 487"/>
                <a:gd name="f138" fmla="val 409"/>
                <a:gd name="f139" fmla="val 417"/>
                <a:gd name="f140" fmla="val 499"/>
                <a:gd name="f141" fmla="val 518"/>
                <a:gd name="f142" fmla="val 480"/>
                <a:gd name="f143" fmla="val 517"/>
                <a:gd name="f144" fmla="val 522"/>
                <a:gd name="f145" fmla="val 530"/>
                <a:gd name="f146" fmla="val 538"/>
                <a:gd name="f147" fmla="val 495"/>
                <a:gd name="f148" fmla="val 472"/>
                <a:gd name="f149" fmla="val 454"/>
                <a:gd name="f150" fmla="val 579"/>
                <a:gd name="f151" fmla="val 563"/>
                <a:gd name="f152" fmla="val 424"/>
                <a:gd name="f153" fmla="val 412"/>
                <a:gd name="f154" fmla="val 529"/>
                <a:gd name="f155" fmla="val 369"/>
                <a:gd name="f156" fmla="val 527"/>
                <a:gd name="f157" fmla="val 339"/>
                <a:gd name="f158" fmla="val 309"/>
                <a:gd name="f159" fmla="val 304"/>
                <a:gd name="f160" fmla="val 533"/>
                <a:gd name="f161" fmla="val 536"/>
                <a:gd name="f162" fmla="val 552"/>
                <a:gd name="f163" fmla="val 300"/>
                <a:gd name="f164" fmla="val 572"/>
                <a:gd name="f165" fmla="val 288"/>
                <a:gd name="f166" fmla="val 575"/>
                <a:gd name="f167" fmla="val 277"/>
                <a:gd name="f168" fmla="val 581"/>
                <a:gd name="f169" fmla="val 271"/>
                <a:gd name="f170" fmla="val 591"/>
                <a:gd name="f171" fmla="val 246"/>
                <a:gd name="f172" fmla="val 596"/>
                <a:gd name="f173" fmla="val 220"/>
                <a:gd name="f174" fmla="val 597"/>
                <a:gd name="f175" fmla="val 193"/>
                <a:gd name="f176" fmla="val 164"/>
                <a:gd name="f177" fmla="val 584"/>
                <a:gd name="f178" fmla="val 144"/>
                <a:gd name="f179" fmla="val 262"/>
                <a:gd name="f180" fmla="val 546"/>
                <a:gd name="f181" fmla="val 278"/>
                <a:gd name="f182" fmla="val 541"/>
                <a:gd name="f183" fmla="val 280"/>
                <a:gd name="f184" fmla="val 524"/>
                <a:gd name="f185" fmla="val 275"/>
                <a:gd name="f186" fmla="val 274"/>
                <a:gd name="f187" fmla="val 272"/>
                <a:gd name="f188" fmla="val 270"/>
                <a:gd name="f189" fmla="val 508"/>
                <a:gd name="f190" fmla="val 267"/>
                <a:gd name="f191" fmla="val 505"/>
                <a:gd name="f192" fmla="val 268"/>
                <a:gd name="f193" fmla="val 491"/>
                <a:gd name="f194" fmla="val 345"/>
                <a:gd name="f195" fmla="val 452"/>
                <a:gd name="f196" fmla="val 428"/>
                <a:gd name="f197" fmla="val 410"/>
                <a:gd name="f198" fmla="val 400"/>
                <a:gd name="f199" fmla="val 439"/>
                <a:gd name="f200" fmla="val 363"/>
                <a:gd name="f201" fmla="val 457"/>
                <a:gd name="f202" fmla="val 314"/>
                <a:gd name="f203" fmla="val 482"/>
                <a:gd name="f204" fmla="val 221"/>
                <a:gd name="f205" fmla="val 450"/>
                <a:gd name="f206" fmla="val 181"/>
                <a:gd name="f207" fmla="val 425"/>
                <a:gd name="f208" fmla="val 152"/>
                <a:gd name="f209" fmla="val 129"/>
                <a:gd name="f210" fmla="val 349"/>
                <a:gd name="f211" fmla="val 325"/>
                <a:gd name="f212" fmla="val 103"/>
                <a:gd name="f213" fmla="val 269"/>
                <a:gd name="f214" fmla="val 85"/>
                <a:gd name="f215" fmla="val 276"/>
                <a:gd name="f216" fmla="val 52"/>
                <a:gd name="f217" fmla="val 257"/>
                <a:gd name="f218" fmla="val 244"/>
                <a:gd name="f219" fmla="val 34"/>
                <a:gd name="f220" fmla="val 230"/>
                <a:gd name="f221" fmla="val 215"/>
                <a:gd name="f222" fmla="val 29"/>
                <a:gd name="f223" fmla="val 199"/>
                <a:gd name="f224" fmla="val 184"/>
                <a:gd name="f225" fmla="val 176"/>
                <a:gd name="f226" fmla="val 170"/>
                <a:gd name="f227" fmla="val 167"/>
                <a:gd name="f228" fmla="val 51"/>
                <a:gd name="f229" fmla="val 162"/>
                <a:gd name="f230" fmla="val 166"/>
                <a:gd name="f231" fmla="val 174"/>
                <a:gd name="f232" fmla="val 116"/>
                <a:gd name="f233" fmla="val 171"/>
                <a:gd name="f234" fmla="val 159"/>
                <a:gd name="f235" fmla="val 182"/>
                <a:gd name="f236" fmla="val 126"/>
                <a:gd name="f237" fmla="val 198"/>
                <a:gd name="f238" fmla="val 209"/>
                <a:gd name="f239" fmla="val 89"/>
                <a:gd name="f240" fmla="val 218"/>
                <a:gd name="f241" fmla="val 73"/>
                <a:gd name="f242" fmla="val 228"/>
                <a:gd name="f243" fmla="val 56"/>
                <a:gd name="f244" fmla="val 258"/>
                <a:gd name="f245" fmla="val 124"/>
                <a:gd name="f246" fmla="val 313"/>
                <a:gd name="f247" fmla="val 147"/>
                <a:gd name="f248" fmla="val 382"/>
                <a:gd name="f249" fmla="val 148"/>
                <a:gd name="f250" fmla="val 375"/>
                <a:gd name="f251" fmla="val 132"/>
                <a:gd name="f252" fmla="val 378"/>
                <a:gd name="f253" fmla="val 100"/>
                <a:gd name="f254" fmla="val 379"/>
                <a:gd name="f255" fmla="val 96"/>
                <a:gd name="f256" fmla="val 384"/>
                <a:gd name="f257" fmla="val 388"/>
                <a:gd name="f258" fmla="val 390"/>
                <a:gd name="f259" fmla="val 404"/>
                <a:gd name="f260" fmla="val 120"/>
                <a:gd name="f261" fmla="val 418"/>
                <a:gd name="f262" fmla="val 437"/>
                <a:gd name="f263" fmla="val 455"/>
                <a:gd name="f264" fmla="val 179"/>
                <a:gd name="f265" fmla="val 506"/>
                <a:gd name="f266" fmla="val 188"/>
                <a:gd name="f267" fmla="val 512"/>
                <a:gd name="f268" fmla="val 523"/>
                <a:gd name="f269" fmla="val 525"/>
                <a:gd name="f270" fmla="val 539"/>
                <a:gd name="f271" fmla="val 562"/>
                <a:gd name="f272" fmla="val 566"/>
                <a:gd name="f273" fmla="val 173"/>
                <a:gd name="f274" fmla="val 568"/>
                <a:gd name="f275" fmla="val 178"/>
                <a:gd name="f276" fmla="val 183"/>
                <a:gd name="f277" fmla="val 569"/>
                <a:gd name="f278" fmla="val 564"/>
                <a:gd name="f279" fmla="+- 0 0 -90"/>
                <a:gd name="f280" fmla="*/ f3 1 599"/>
                <a:gd name="f281" fmla="*/ f4 1 520"/>
                <a:gd name="f282" fmla="val f5"/>
                <a:gd name="f283" fmla="val f6"/>
                <a:gd name="f284" fmla="val f7"/>
                <a:gd name="f285" fmla="*/ f279 f0 1"/>
                <a:gd name="f286" fmla="+- f284 0 f282"/>
                <a:gd name="f287" fmla="+- f283 0 f282"/>
                <a:gd name="f288" fmla="*/ f285 1 f2"/>
                <a:gd name="f289" fmla="*/ f287 1 599"/>
                <a:gd name="f290" fmla="*/ f286 1 520"/>
                <a:gd name="f291" fmla="*/ 555 f287 1"/>
                <a:gd name="f292" fmla="*/ 131 f286 1"/>
                <a:gd name="f293" fmla="*/ 543 f287 1"/>
                <a:gd name="f294" fmla="*/ 49 f286 1"/>
                <a:gd name="f295" fmla="*/ 301 f287 1"/>
                <a:gd name="f296" fmla="*/ 1 f286 1"/>
                <a:gd name="f297" fmla="*/ 46 f287 1"/>
                <a:gd name="f298" fmla="*/ 30 f286 1"/>
                <a:gd name="f299" fmla="*/ 35 f287 1"/>
                <a:gd name="f300" fmla="*/ 139 f286 1"/>
                <a:gd name="f301" fmla="*/ 2 f287 1"/>
                <a:gd name="f302" fmla="*/ 212 f286 1"/>
                <a:gd name="f303" fmla="*/ 63 f287 1"/>
                <a:gd name="f304" fmla="*/ 306 f286 1"/>
                <a:gd name="f305" fmla="*/ 67 f287 1"/>
                <a:gd name="f306" fmla="*/ 354 f286 1"/>
                <a:gd name="f307" fmla="*/ 18 f287 1"/>
                <a:gd name="f308" fmla="*/ 432 f286 1"/>
                <a:gd name="f309" fmla="*/ 109 f287 1"/>
                <a:gd name="f310" fmla="*/ 440 f286 1"/>
                <a:gd name="f311" fmla="*/ 514 f286 1"/>
                <a:gd name="f312" fmla="*/ 203 f287 1"/>
                <a:gd name="f313" fmla="*/ 478 f286 1"/>
                <a:gd name="f314" fmla="*/ 295 f287 1"/>
                <a:gd name="f315" fmla="*/ 503 f286 1"/>
                <a:gd name="f316" fmla="*/ 396 f287 1"/>
                <a:gd name="f317" fmla="*/ 479 f286 1"/>
                <a:gd name="f318" fmla="*/ 514 f287 1"/>
                <a:gd name="f319" fmla="*/ 517 f286 1"/>
                <a:gd name="f320" fmla="*/ 488 f287 1"/>
                <a:gd name="f321" fmla="*/ 396 f286 1"/>
                <a:gd name="f322" fmla="*/ 536 f287 1"/>
                <a:gd name="f323" fmla="*/ 581 f287 1"/>
                <a:gd name="f324" fmla="*/ 271 f286 1"/>
                <a:gd name="f325" fmla="*/ 559 f287 1"/>
                <a:gd name="f326" fmla="*/ 138 f286 1"/>
                <a:gd name="f327" fmla="*/ 524 f287 1"/>
                <a:gd name="f328" fmla="*/ 275 f286 1"/>
                <a:gd name="f329" fmla="*/ 503 f287 1"/>
                <a:gd name="f330" fmla="*/ 274 f286 1"/>
                <a:gd name="f331" fmla="*/ 363 f287 1"/>
                <a:gd name="f332" fmla="*/ 457 f286 1"/>
                <a:gd name="f333" fmla="*/ 129 f287 1"/>
                <a:gd name="f334" fmla="*/ 349 f286 1"/>
                <a:gd name="f335" fmla="*/ 85 f287 1"/>
                <a:gd name="f336" fmla="*/ 270 f286 1"/>
                <a:gd name="f337" fmla="*/ 48 f287 1"/>
                <a:gd name="f338" fmla="*/ 30 f287 1"/>
                <a:gd name="f339" fmla="*/ 184 f286 1"/>
                <a:gd name="f340" fmla="*/ 70 f287 1"/>
                <a:gd name="f341" fmla="*/ 166 f286 1"/>
                <a:gd name="f342" fmla="*/ 198 f287 1"/>
                <a:gd name="f343" fmla="*/ 103 f286 1"/>
                <a:gd name="f344" fmla="*/ 382 f287 1"/>
                <a:gd name="f345" fmla="*/ 148 f286 1"/>
                <a:gd name="f346" fmla="*/ 384 f287 1"/>
                <a:gd name="f347" fmla="*/ 88 f286 1"/>
                <a:gd name="f348" fmla="*/ 437 f287 1"/>
                <a:gd name="f349" fmla="*/ 163 f286 1"/>
                <a:gd name="f350" fmla="*/ 523 f287 1"/>
                <a:gd name="f351" fmla="*/ 167 f286 1"/>
                <a:gd name="f352" fmla="*/ 562 f287 1"/>
                <a:gd name="f353" fmla="*/ 170 f286 1"/>
                <a:gd name="f354" fmla="*/ 553 f287 1"/>
                <a:gd name="f355" fmla="*/ 262 f286 1"/>
                <a:gd name="f356" fmla="+- f288 0 f1"/>
                <a:gd name="f357" fmla="*/ f291 1 599"/>
                <a:gd name="f358" fmla="*/ f292 1 520"/>
                <a:gd name="f359" fmla="*/ f293 1 599"/>
                <a:gd name="f360" fmla="*/ f294 1 520"/>
                <a:gd name="f361" fmla="*/ f295 1 599"/>
                <a:gd name="f362" fmla="*/ f296 1 520"/>
                <a:gd name="f363" fmla="*/ f297 1 599"/>
                <a:gd name="f364" fmla="*/ f298 1 520"/>
                <a:gd name="f365" fmla="*/ f299 1 599"/>
                <a:gd name="f366" fmla="*/ f300 1 520"/>
                <a:gd name="f367" fmla="*/ f301 1 599"/>
                <a:gd name="f368" fmla="*/ f302 1 520"/>
                <a:gd name="f369" fmla="*/ f303 1 599"/>
                <a:gd name="f370" fmla="*/ f304 1 520"/>
                <a:gd name="f371" fmla="*/ f305 1 599"/>
                <a:gd name="f372" fmla="*/ f306 1 520"/>
                <a:gd name="f373" fmla="*/ f307 1 599"/>
                <a:gd name="f374" fmla="*/ f308 1 520"/>
                <a:gd name="f375" fmla="*/ f309 1 599"/>
                <a:gd name="f376" fmla="*/ f310 1 520"/>
                <a:gd name="f377" fmla="*/ f311 1 520"/>
                <a:gd name="f378" fmla="*/ f312 1 599"/>
                <a:gd name="f379" fmla="*/ f313 1 520"/>
                <a:gd name="f380" fmla="*/ f314 1 599"/>
                <a:gd name="f381" fmla="*/ f315 1 520"/>
                <a:gd name="f382" fmla="*/ f316 1 599"/>
                <a:gd name="f383" fmla="*/ f317 1 520"/>
                <a:gd name="f384" fmla="*/ f318 1 599"/>
                <a:gd name="f385" fmla="*/ f319 1 520"/>
                <a:gd name="f386" fmla="*/ f320 1 599"/>
                <a:gd name="f387" fmla="*/ f321 1 520"/>
                <a:gd name="f388" fmla="*/ f322 1 599"/>
                <a:gd name="f389" fmla="*/ f323 1 599"/>
                <a:gd name="f390" fmla="*/ f324 1 520"/>
                <a:gd name="f391" fmla="*/ f325 1 599"/>
                <a:gd name="f392" fmla="*/ f326 1 520"/>
                <a:gd name="f393" fmla="*/ f327 1 599"/>
                <a:gd name="f394" fmla="*/ f328 1 520"/>
                <a:gd name="f395" fmla="*/ f329 1 599"/>
                <a:gd name="f396" fmla="*/ f330 1 520"/>
                <a:gd name="f397" fmla="*/ f331 1 599"/>
                <a:gd name="f398" fmla="*/ f332 1 520"/>
                <a:gd name="f399" fmla="*/ f333 1 599"/>
                <a:gd name="f400" fmla="*/ f334 1 520"/>
                <a:gd name="f401" fmla="*/ f335 1 599"/>
                <a:gd name="f402" fmla="*/ f336 1 520"/>
                <a:gd name="f403" fmla="*/ f337 1 599"/>
                <a:gd name="f404" fmla="*/ f338 1 599"/>
                <a:gd name="f405" fmla="*/ f339 1 520"/>
                <a:gd name="f406" fmla="*/ f340 1 599"/>
                <a:gd name="f407" fmla="*/ f341 1 520"/>
                <a:gd name="f408" fmla="*/ f342 1 599"/>
                <a:gd name="f409" fmla="*/ f343 1 520"/>
                <a:gd name="f410" fmla="*/ f344 1 599"/>
                <a:gd name="f411" fmla="*/ f345 1 520"/>
                <a:gd name="f412" fmla="*/ f346 1 599"/>
                <a:gd name="f413" fmla="*/ f347 1 520"/>
                <a:gd name="f414" fmla="*/ f348 1 599"/>
                <a:gd name="f415" fmla="*/ f349 1 520"/>
                <a:gd name="f416" fmla="*/ f350 1 599"/>
                <a:gd name="f417" fmla="*/ f351 1 520"/>
                <a:gd name="f418" fmla="*/ f352 1 599"/>
                <a:gd name="f419" fmla="*/ f353 1 520"/>
                <a:gd name="f420" fmla="*/ f354 1 599"/>
                <a:gd name="f421" fmla="*/ f355 1 520"/>
                <a:gd name="f422" fmla="*/ 0 1 f289"/>
                <a:gd name="f423" fmla="*/ f283 1 f289"/>
                <a:gd name="f424" fmla="*/ 0 1 f290"/>
                <a:gd name="f425" fmla="*/ f284 1 f290"/>
                <a:gd name="f426" fmla="*/ f357 1 f289"/>
                <a:gd name="f427" fmla="*/ f358 1 f290"/>
                <a:gd name="f428" fmla="*/ f359 1 f289"/>
                <a:gd name="f429" fmla="*/ f360 1 f290"/>
                <a:gd name="f430" fmla="*/ f361 1 f289"/>
                <a:gd name="f431" fmla="*/ f362 1 f290"/>
                <a:gd name="f432" fmla="*/ f363 1 f289"/>
                <a:gd name="f433" fmla="*/ f364 1 f290"/>
                <a:gd name="f434" fmla="*/ f365 1 f289"/>
                <a:gd name="f435" fmla="*/ f366 1 f290"/>
                <a:gd name="f436" fmla="*/ f367 1 f289"/>
                <a:gd name="f437" fmla="*/ f368 1 f290"/>
                <a:gd name="f438" fmla="*/ f369 1 f289"/>
                <a:gd name="f439" fmla="*/ f370 1 f290"/>
                <a:gd name="f440" fmla="*/ f371 1 f289"/>
                <a:gd name="f441" fmla="*/ f372 1 f290"/>
                <a:gd name="f442" fmla="*/ f373 1 f289"/>
                <a:gd name="f443" fmla="*/ f374 1 f290"/>
                <a:gd name="f444" fmla="*/ f375 1 f289"/>
                <a:gd name="f445" fmla="*/ f376 1 f290"/>
                <a:gd name="f446" fmla="*/ f377 1 f290"/>
                <a:gd name="f447" fmla="*/ f378 1 f289"/>
                <a:gd name="f448" fmla="*/ f379 1 f290"/>
                <a:gd name="f449" fmla="*/ f380 1 f289"/>
                <a:gd name="f450" fmla="*/ f381 1 f290"/>
                <a:gd name="f451" fmla="*/ f382 1 f289"/>
                <a:gd name="f452" fmla="*/ f383 1 f290"/>
                <a:gd name="f453" fmla="*/ f384 1 f289"/>
                <a:gd name="f454" fmla="*/ f385 1 f290"/>
                <a:gd name="f455" fmla="*/ f386 1 f289"/>
                <a:gd name="f456" fmla="*/ f387 1 f290"/>
                <a:gd name="f457" fmla="*/ f388 1 f289"/>
                <a:gd name="f458" fmla="*/ f389 1 f289"/>
                <a:gd name="f459" fmla="*/ f390 1 f290"/>
                <a:gd name="f460" fmla="*/ f391 1 f289"/>
                <a:gd name="f461" fmla="*/ f392 1 f290"/>
                <a:gd name="f462" fmla="*/ f393 1 f289"/>
                <a:gd name="f463" fmla="*/ f394 1 f290"/>
                <a:gd name="f464" fmla="*/ f395 1 f289"/>
                <a:gd name="f465" fmla="*/ f396 1 f290"/>
                <a:gd name="f466" fmla="*/ f397 1 f289"/>
                <a:gd name="f467" fmla="*/ f398 1 f290"/>
                <a:gd name="f468" fmla="*/ f399 1 f289"/>
                <a:gd name="f469" fmla="*/ f400 1 f290"/>
                <a:gd name="f470" fmla="*/ f401 1 f289"/>
                <a:gd name="f471" fmla="*/ f402 1 f290"/>
                <a:gd name="f472" fmla="*/ f403 1 f289"/>
                <a:gd name="f473" fmla="*/ f404 1 f289"/>
                <a:gd name="f474" fmla="*/ f405 1 f290"/>
                <a:gd name="f475" fmla="*/ f406 1 f289"/>
                <a:gd name="f476" fmla="*/ f407 1 f290"/>
                <a:gd name="f477" fmla="*/ f408 1 f289"/>
                <a:gd name="f478" fmla="*/ f409 1 f290"/>
                <a:gd name="f479" fmla="*/ f410 1 f289"/>
                <a:gd name="f480" fmla="*/ f411 1 f290"/>
                <a:gd name="f481" fmla="*/ f412 1 f289"/>
                <a:gd name="f482" fmla="*/ f413 1 f290"/>
                <a:gd name="f483" fmla="*/ f414 1 f289"/>
                <a:gd name="f484" fmla="*/ f415 1 f290"/>
                <a:gd name="f485" fmla="*/ f416 1 f289"/>
                <a:gd name="f486" fmla="*/ f417 1 f290"/>
                <a:gd name="f487" fmla="*/ f418 1 f289"/>
                <a:gd name="f488" fmla="*/ f419 1 f290"/>
                <a:gd name="f489" fmla="*/ f420 1 f289"/>
                <a:gd name="f490" fmla="*/ f421 1 f290"/>
                <a:gd name="f491" fmla="*/ f422 f280 1"/>
                <a:gd name="f492" fmla="*/ f423 f280 1"/>
                <a:gd name="f493" fmla="*/ f425 f281 1"/>
                <a:gd name="f494" fmla="*/ f424 f281 1"/>
                <a:gd name="f495" fmla="*/ f426 f280 1"/>
                <a:gd name="f496" fmla="*/ f427 f281 1"/>
                <a:gd name="f497" fmla="*/ f428 f280 1"/>
                <a:gd name="f498" fmla="*/ f429 f281 1"/>
                <a:gd name="f499" fmla="*/ f430 f280 1"/>
                <a:gd name="f500" fmla="*/ f431 f281 1"/>
                <a:gd name="f501" fmla="*/ f432 f280 1"/>
                <a:gd name="f502" fmla="*/ f433 f281 1"/>
                <a:gd name="f503" fmla="*/ f434 f280 1"/>
                <a:gd name="f504" fmla="*/ f435 f281 1"/>
                <a:gd name="f505" fmla="*/ f436 f280 1"/>
                <a:gd name="f506" fmla="*/ f437 f281 1"/>
                <a:gd name="f507" fmla="*/ f438 f280 1"/>
                <a:gd name="f508" fmla="*/ f439 f281 1"/>
                <a:gd name="f509" fmla="*/ f440 f280 1"/>
                <a:gd name="f510" fmla="*/ f441 f281 1"/>
                <a:gd name="f511" fmla="*/ f442 f280 1"/>
                <a:gd name="f512" fmla="*/ f443 f281 1"/>
                <a:gd name="f513" fmla="*/ f444 f280 1"/>
                <a:gd name="f514" fmla="*/ f445 f281 1"/>
                <a:gd name="f515" fmla="*/ f446 f281 1"/>
                <a:gd name="f516" fmla="*/ f447 f280 1"/>
                <a:gd name="f517" fmla="*/ f448 f281 1"/>
                <a:gd name="f518" fmla="*/ f449 f280 1"/>
                <a:gd name="f519" fmla="*/ f450 f281 1"/>
                <a:gd name="f520" fmla="*/ f451 f280 1"/>
                <a:gd name="f521" fmla="*/ f452 f281 1"/>
                <a:gd name="f522" fmla="*/ f453 f280 1"/>
                <a:gd name="f523" fmla="*/ f454 f281 1"/>
                <a:gd name="f524" fmla="*/ f455 f280 1"/>
                <a:gd name="f525" fmla="*/ f456 f281 1"/>
                <a:gd name="f526" fmla="*/ f457 f280 1"/>
                <a:gd name="f527" fmla="*/ f458 f280 1"/>
                <a:gd name="f528" fmla="*/ f459 f281 1"/>
                <a:gd name="f529" fmla="*/ f460 f280 1"/>
                <a:gd name="f530" fmla="*/ f461 f281 1"/>
                <a:gd name="f531" fmla="*/ f462 f280 1"/>
                <a:gd name="f532" fmla="*/ f463 f281 1"/>
                <a:gd name="f533" fmla="*/ f464 f280 1"/>
                <a:gd name="f534" fmla="*/ f465 f281 1"/>
                <a:gd name="f535" fmla="*/ f466 f280 1"/>
                <a:gd name="f536" fmla="*/ f467 f281 1"/>
                <a:gd name="f537" fmla="*/ f468 f280 1"/>
                <a:gd name="f538" fmla="*/ f469 f281 1"/>
                <a:gd name="f539" fmla="*/ f470 f280 1"/>
                <a:gd name="f540" fmla="*/ f471 f281 1"/>
                <a:gd name="f541" fmla="*/ f472 f280 1"/>
                <a:gd name="f542" fmla="*/ f473 f280 1"/>
                <a:gd name="f543" fmla="*/ f474 f281 1"/>
                <a:gd name="f544" fmla="*/ f475 f280 1"/>
                <a:gd name="f545" fmla="*/ f476 f281 1"/>
                <a:gd name="f546" fmla="*/ f477 f280 1"/>
                <a:gd name="f547" fmla="*/ f478 f281 1"/>
                <a:gd name="f548" fmla="*/ f479 f280 1"/>
                <a:gd name="f549" fmla="*/ f480 f281 1"/>
                <a:gd name="f550" fmla="*/ f481 f280 1"/>
                <a:gd name="f551" fmla="*/ f482 f281 1"/>
                <a:gd name="f552" fmla="*/ f483 f280 1"/>
                <a:gd name="f553" fmla="*/ f484 f281 1"/>
                <a:gd name="f554" fmla="*/ f485 f280 1"/>
                <a:gd name="f555" fmla="*/ f486 f281 1"/>
                <a:gd name="f556" fmla="*/ f487 f280 1"/>
                <a:gd name="f557" fmla="*/ f488 f281 1"/>
                <a:gd name="f558" fmla="*/ f489 f280 1"/>
                <a:gd name="f559" fmla="*/ f490 f281 1"/>
              </a:gdLst>
              <a:ahLst/>
              <a:cxnLst>
                <a:cxn ang="3cd4">
                  <a:pos x="hc" y="t"/>
                </a:cxn>
                <a:cxn ang="0">
                  <a:pos x="r" y="vc"/>
                </a:cxn>
                <a:cxn ang="cd4">
                  <a:pos x="hc" y="b"/>
                </a:cxn>
                <a:cxn ang="cd2">
                  <a:pos x="l" y="vc"/>
                </a:cxn>
                <a:cxn ang="f356">
                  <a:pos x="f495" y="f496"/>
                </a:cxn>
                <a:cxn ang="f356">
                  <a:pos x="f497" y="f498"/>
                </a:cxn>
                <a:cxn ang="f356">
                  <a:pos x="f499" y="f500"/>
                </a:cxn>
                <a:cxn ang="f356">
                  <a:pos x="f501" y="f502"/>
                </a:cxn>
                <a:cxn ang="f356">
                  <a:pos x="f503" y="f504"/>
                </a:cxn>
                <a:cxn ang="f356">
                  <a:pos x="f505" y="f506"/>
                </a:cxn>
                <a:cxn ang="f356">
                  <a:pos x="f507" y="f508"/>
                </a:cxn>
                <a:cxn ang="f356">
                  <a:pos x="f509" y="f510"/>
                </a:cxn>
                <a:cxn ang="f356">
                  <a:pos x="f511" y="f512"/>
                </a:cxn>
                <a:cxn ang="f356">
                  <a:pos x="f513" y="f514"/>
                </a:cxn>
                <a:cxn ang="f356">
                  <a:pos x="f507" y="f515"/>
                </a:cxn>
                <a:cxn ang="f356">
                  <a:pos x="f516" y="f517"/>
                </a:cxn>
                <a:cxn ang="f356">
                  <a:pos x="f518" y="f519"/>
                </a:cxn>
                <a:cxn ang="f356">
                  <a:pos x="f520" y="f521"/>
                </a:cxn>
                <a:cxn ang="f356">
                  <a:pos x="f522" y="f523"/>
                </a:cxn>
                <a:cxn ang="f356">
                  <a:pos x="f524" y="f514"/>
                </a:cxn>
                <a:cxn ang="f356">
                  <a:pos x="f497" y="f525"/>
                </a:cxn>
                <a:cxn ang="f356">
                  <a:pos x="f526" y="f508"/>
                </a:cxn>
                <a:cxn ang="f356">
                  <a:pos x="f527" y="f528"/>
                </a:cxn>
                <a:cxn ang="f356">
                  <a:pos x="f529" y="f530"/>
                </a:cxn>
                <a:cxn ang="f356">
                  <a:pos x="f531" y="f532"/>
                </a:cxn>
                <a:cxn ang="f356">
                  <a:pos x="f533" y="f534"/>
                </a:cxn>
                <a:cxn ang="f356">
                  <a:pos x="f535" y="f536"/>
                </a:cxn>
                <a:cxn ang="f356">
                  <a:pos x="f537" y="f538"/>
                </a:cxn>
                <a:cxn ang="f356">
                  <a:pos x="f539" y="f540"/>
                </a:cxn>
                <a:cxn ang="f356">
                  <a:pos x="f541" y="f540"/>
                </a:cxn>
                <a:cxn ang="f356">
                  <a:pos x="f542" y="f543"/>
                </a:cxn>
                <a:cxn ang="f356">
                  <a:pos x="f544" y="f545"/>
                </a:cxn>
                <a:cxn ang="f356">
                  <a:pos x="f546" y="f547"/>
                </a:cxn>
                <a:cxn ang="f356">
                  <a:pos x="f548" y="f549"/>
                </a:cxn>
                <a:cxn ang="f356">
                  <a:pos x="f550" y="f551"/>
                </a:cxn>
                <a:cxn ang="f356">
                  <a:pos x="f552" y="f553"/>
                </a:cxn>
                <a:cxn ang="f356">
                  <a:pos x="f554" y="f555"/>
                </a:cxn>
                <a:cxn ang="f356">
                  <a:pos x="f556" y="f557"/>
                </a:cxn>
                <a:cxn ang="f356">
                  <a:pos x="f558" y="f559"/>
                </a:cxn>
              </a:cxnLst>
              <a:rect l="f491" t="f494" r="f492" b="f493"/>
              <a:pathLst>
                <a:path w="599" h="520">
                  <a:moveTo>
                    <a:pt x="f8" y="f9"/>
                  </a:moveTo>
                  <a:cubicBezTo>
                    <a:pt x="f10" y="f11"/>
                    <a:pt x="f10" y="f12"/>
                    <a:pt x="f10" y="f13"/>
                  </a:cubicBezTo>
                  <a:cubicBezTo>
                    <a:pt x="f14" y="f15"/>
                    <a:pt x="f16" y="f17"/>
                    <a:pt x="f18" y="f19"/>
                  </a:cubicBezTo>
                  <a:cubicBezTo>
                    <a:pt x="f20" y="f21"/>
                    <a:pt x="f22" y="f23"/>
                    <a:pt x="f24" y="f25"/>
                  </a:cubicBezTo>
                  <a:cubicBezTo>
                    <a:pt x="f26" y="f27"/>
                    <a:pt x="f7" y="f19"/>
                    <a:pt x="f28" y="f29"/>
                  </a:cubicBezTo>
                  <a:cubicBezTo>
                    <a:pt x="f30" y="f31"/>
                    <a:pt x="f32" y="f33"/>
                    <a:pt x="f34" y="f33"/>
                  </a:cubicBezTo>
                  <a:cubicBezTo>
                    <a:pt x="f35" y="f5"/>
                    <a:pt x="f36" y="f37"/>
                    <a:pt x="f38" y="f39"/>
                  </a:cubicBezTo>
                  <a:cubicBezTo>
                    <a:pt x="f40" y="f41"/>
                    <a:pt x="f42" y="f43"/>
                    <a:pt x="f44" y="f45"/>
                  </a:cubicBezTo>
                  <a:cubicBezTo>
                    <a:pt x="f46" y="f47"/>
                    <a:pt x="f48" y="f49"/>
                    <a:pt x="f37" y="f50"/>
                  </a:cubicBezTo>
                  <a:cubicBezTo>
                    <a:pt x="f51" y="f52"/>
                    <a:pt x="f37" y="f11"/>
                    <a:pt x="f53" y="f54"/>
                  </a:cubicBezTo>
                  <a:cubicBezTo>
                    <a:pt x="f55" y="f56"/>
                    <a:pt x="f33" y="f57"/>
                    <a:pt x="f33" y="f58"/>
                  </a:cubicBezTo>
                  <a:cubicBezTo>
                    <a:pt x="f5" y="f59"/>
                    <a:pt x="f33" y="f60"/>
                    <a:pt x="f61" y="f35"/>
                  </a:cubicBezTo>
                  <a:cubicBezTo>
                    <a:pt x="f62" y="f63"/>
                    <a:pt x="f64" y="f65"/>
                    <a:pt x="f66" y="f67"/>
                  </a:cubicBezTo>
                  <a:cubicBezTo>
                    <a:pt x="f68" y="f69"/>
                    <a:pt x="f70" y="f71"/>
                    <a:pt x="f72" y="f73"/>
                  </a:cubicBezTo>
                  <a:cubicBezTo>
                    <a:pt x="f74" y="f75"/>
                    <a:pt x="f76" y="f77"/>
                    <a:pt x="f76" y="f78"/>
                  </a:cubicBezTo>
                  <a:cubicBezTo>
                    <a:pt x="f76" y="f79"/>
                    <a:pt x="f80" y="f81"/>
                    <a:pt x="f82" y="f83"/>
                  </a:cubicBezTo>
                  <a:cubicBezTo>
                    <a:pt x="f47" y="f84"/>
                    <a:pt x="f85" y="f86"/>
                    <a:pt x="f31" y="f87"/>
                  </a:cubicBezTo>
                  <a:cubicBezTo>
                    <a:pt x="f53" y="f88"/>
                    <a:pt x="f89" y="f90"/>
                    <a:pt x="f91" y="f92"/>
                  </a:cubicBezTo>
                  <a:cubicBezTo>
                    <a:pt x="f93" y="f94"/>
                    <a:pt x="f95" y="f96"/>
                    <a:pt x="f47" y="f97"/>
                  </a:cubicBezTo>
                  <a:cubicBezTo>
                    <a:pt x="f21" y="f98"/>
                    <a:pt x="f99" y="f100"/>
                    <a:pt x="f101" y="f102"/>
                  </a:cubicBezTo>
                  <a:cubicBezTo>
                    <a:pt x="f101" y="f103"/>
                    <a:pt x="f19" y="f104"/>
                    <a:pt x="f105" y="f106"/>
                  </a:cubicBezTo>
                  <a:cubicBezTo>
                    <a:pt x="f107" y="f108"/>
                    <a:pt x="f107" y="f108"/>
                    <a:pt x="f72" y="f108"/>
                  </a:cubicBezTo>
                  <a:cubicBezTo>
                    <a:pt x="f109" y="f110"/>
                    <a:pt x="f39" y="f7"/>
                    <a:pt x="f11" y="f111"/>
                  </a:cubicBezTo>
                  <a:cubicBezTo>
                    <a:pt x="f57" y="f112"/>
                    <a:pt x="f58" y="f113"/>
                    <a:pt x="f114" y="f115"/>
                  </a:cubicBezTo>
                  <a:cubicBezTo>
                    <a:pt x="f116" y="f117"/>
                    <a:pt x="f118" y="f119"/>
                    <a:pt x="f120" y="f115"/>
                  </a:cubicBezTo>
                  <a:cubicBezTo>
                    <a:pt x="f121" y="f122"/>
                    <a:pt x="f123" y="f124"/>
                    <a:pt x="f125" y="f126"/>
                  </a:cubicBezTo>
                  <a:cubicBezTo>
                    <a:pt x="f127" y="f126"/>
                    <a:pt x="f128" y="f129"/>
                    <a:pt x="f130" y="f115"/>
                  </a:cubicBezTo>
                  <a:cubicBezTo>
                    <a:pt x="f131" y="f132"/>
                    <a:pt x="f133" y="f132"/>
                    <a:pt x="f134" y="f135"/>
                  </a:cubicBezTo>
                  <a:cubicBezTo>
                    <a:pt x="f136" y="f137"/>
                    <a:pt x="f138" y="f129"/>
                    <a:pt x="f139" y="f140"/>
                  </a:cubicBezTo>
                  <a:cubicBezTo>
                    <a:pt x="f98" y="f141"/>
                    <a:pt x="f142" y="f7"/>
                    <a:pt x="f108" y="f143"/>
                  </a:cubicBezTo>
                  <a:cubicBezTo>
                    <a:pt x="f144" y="f143"/>
                    <a:pt x="f145" y="f111"/>
                    <a:pt x="f146" y="f106"/>
                  </a:cubicBezTo>
                  <a:cubicBezTo>
                    <a:pt x="f112" y="f147"/>
                    <a:pt x="f122" y="f148"/>
                    <a:pt x="f104" y="f102"/>
                  </a:cubicBezTo>
                  <a:cubicBezTo>
                    <a:pt x="f7" y="f149"/>
                    <a:pt x="f20" y="f102"/>
                    <a:pt x="f150" y="f92"/>
                  </a:cubicBezTo>
                  <a:cubicBezTo>
                    <a:pt x="f151" y="f152"/>
                    <a:pt x="f18" y="f153"/>
                    <a:pt x="f24" y="f134"/>
                  </a:cubicBezTo>
                  <a:cubicBezTo>
                    <a:pt x="f154" y="f155"/>
                    <a:pt x="f156" y="f157"/>
                    <a:pt x="f154" y="f158"/>
                  </a:cubicBezTo>
                  <a:cubicBezTo>
                    <a:pt x="f154" y="f159"/>
                    <a:pt x="f160" y="f73"/>
                    <a:pt x="f161" y="f73"/>
                  </a:cubicBezTo>
                  <a:cubicBezTo>
                    <a:pt x="f162" y="f77"/>
                    <a:pt x="f151" y="f163"/>
                    <a:pt x="f164" y="f165"/>
                  </a:cubicBezTo>
                  <a:cubicBezTo>
                    <a:pt x="f166" y="f67"/>
                    <a:pt x="f150" y="f167"/>
                    <a:pt x="f168" y="f169"/>
                  </a:cubicBezTo>
                  <a:cubicBezTo>
                    <a:pt x="f170" y="f171"/>
                    <a:pt x="f172" y="f173"/>
                    <a:pt x="f174" y="f175"/>
                  </a:cubicBezTo>
                  <a:cubicBezTo>
                    <a:pt x="f6" y="f176"/>
                    <a:pt x="f177" y="f178"/>
                    <a:pt x="f8" y="f9"/>
                  </a:cubicBezTo>
                  <a:close/>
                  <a:moveTo>
                    <a:pt x="f16" y="f179"/>
                  </a:moveTo>
                  <a:cubicBezTo>
                    <a:pt x="f180" y="f181"/>
                    <a:pt x="f182" y="f183"/>
                    <a:pt x="f184" y="f185"/>
                  </a:cubicBezTo>
                  <a:cubicBezTo>
                    <a:pt x="f7" y="f186"/>
                    <a:pt x="f111" y="f187"/>
                    <a:pt x="f106" y="f188"/>
                  </a:cubicBezTo>
                  <a:cubicBezTo>
                    <a:pt x="f189" y="f190"/>
                    <a:pt x="f191" y="f192"/>
                    <a:pt x="f126" y="f186"/>
                  </a:cubicBezTo>
                  <a:cubicBezTo>
                    <a:pt x="f193" y="f78"/>
                    <a:pt x="f117" y="f194"/>
                    <a:pt x="f195" y="f84"/>
                  </a:cubicBezTo>
                  <a:cubicBezTo>
                    <a:pt x="f196" y="f197"/>
                    <a:pt x="f198" y="f199"/>
                    <a:pt x="f200" y="f201"/>
                  </a:cubicBezTo>
                  <a:cubicBezTo>
                    <a:pt x="f202" y="f203"/>
                    <a:pt x="f190" y="f115"/>
                    <a:pt x="f204" y="f205"/>
                  </a:cubicBezTo>
                  <a:cubicBezTo>
                    <a:pt x="f206" y="f207"/>
                    <a:pt x="f208" y="f32"/>
                    <a:pt x="f209" y="f210"/>
                  </a:cubicBezTo>
                  <a:cubicBezTo>
                    <a:pt x="f29" y="f211"/>
                    <a:pt x="f212" y="f163"/>
                    <a:pt x="f99" y="f186"/>
                  </a:cubicBezTo>
                  <a:cubicBezTo>
                    <a:pt x="f19" y="f213"/>
                    <a:pt x="f38" y="f190"/>
                    <a:pt x="f214" y="f188"/>
                  </a:cubicBezTo>
                  <a:cubicBezTo>
                    <a:pt x="f21" y="f186"/>
                    <a:pt x="f27" y="f215"/>
                    <a:pt x="f23" y="f167"/>
                  </a:cubicBezTo>
                  <a:cubicBezTo>
                    <a:pt x="f85" y="f181"/>
                    <a:pt x="f216" y="f215"/>
                    <a:pt x="f95" y="f188"/>
                  </a:cubicBezTo>
                  <a:cubicBezTo>
                    <a:pt x="f51" y="f217"/>
                    <a:pt x="f48" y="f218"/>
                    <a:pt x="f219" y="f220"/>
                  </a:cubicBezTo>
                  <a:cubicBezTo>
                    <a:pt x="f68" y="f221"/>
                    <a:pt x="f222" y="f223"/>
                    <a:pt x="f45" y="f224"/>
                  </a:cubicBezTo>
                  <a:cubicBezTo>
                    <a:pt x="f45" y="f225"/>
                    <a:pt x="f219" y="f226"/>
                    <a:pt x="f51" y="f227"/>
                  </a:cubicBezTo>
                  <a:cubicBezTo>
                    <a:pt x="f228" y="f176"/>
                    <a:pt x="f105" y="f229"/>
                    <a:pt x="f80" y="f230"/>
                  </a:cubicBezTo>
                  <a:cubicBezTo>
                    <a:pt x="f19" y="f231"/>
                    <a:pt x="f232" y="f233"/>
                    <a:pt x="f9" y="f234"/>
                  </a:cubicBezTo>
                  <a:cubicBezTo>
                    <a:pt x="f57" y="f56"/>
                    <a:pt x="f235" y="f236"/>
                    <a:pt x="f237" y="f212"/>
                  </a:cubicBezTo>
                  <a:cubicBezTo>
                    <a:pt x="f238" y="f239"/>
                    <a:pt x="f240" y="f241"/>
                    <a:pt x="f242" y="f243"/>
                  </a:cubicBezTo>
                  <a:cubicBezTo>
                    <a:pt x="f244" y="f245"/>
                    <a:pt x="f246" y="f247"/>
                    <a:pt x="f248" y="f249"/>
                  </a:cubicBezTo>
                  <a:cubicBezTo>
                    <a:pt x="f250" y="f251"/>
                    <a:pt x="f250" y="f232"/>
                    <a:pt x="f252" y="f253"/>
                  </a:cubicBezTo>
                  <a:cubicBezTo>
                    <a:pt x="f254" y="f255"/>
                    <a:pt x="f254" y="f239"/>
                    <a:pt x="f256" y="f109"/>
                  </a:cubicBezTo>
                  <a:cubicBezTo>
                    <a:pt x="f130" y="f109"/>
                    <a:pt x="f257" y="f99"/>
                    <a:pt x="f258" y="f49"/>
                  </a:cubicBezTo>
                  <a:cubicBezTo>
                    <a:pt x="f259" y="f260"/>
                    <a:pt x="f261" y="f178"/>
                    <a:pt x="f262" y="f57"/>
                  </a:cubicBezTo>
                  <a:cubicBezTo>
                    <a:pt x="f263" y="f264"/>
                    <a:pt x="f193" y="f223"/>
                    <a:pt x="f112" y="f114"/>
                  </a:cubicBezTo>
                  <a:cubicBezTo>
                    <a:pt x="f265" y="f266"/>
                    <a:pt x="f267" y="f225"/>
                    <a:pt x="f268" y="f227"/>
                  </a:cubicBezTo>
                  <a:cubicBezTo>
                    <a:pt x="f184" y="f230"/>
                    <a:pt x="f269" y="f176"/>
                    <a:pt x="f156" y="f176"/>
                  </a:cubicBezTo>
                  <a:cubicBezTo>
                    <a:pt x="f270" y="f57"/>
                    <a:pt x="f18" y="f229"/>
                    <a:pt x="f271" y="f226"/>
                  </a:cubicBezTo>
                  <a:cubicBezTo>
                    <a:pt x="f272" y="f273"/>
                    <a:pt x="f274" y="f275"/>
                    <a:pt x="f274" y="f276"/>
                  </a:cubicBezTo>
                  <a:cubicBezTo>
                    <a:pt x="f277" y="f120"/>
                    <a:pt x="f278" y="f121"/>
                    <a:pt x="f16" y="f179"/>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3" name="Freeform 8">
              <a:extLst>
                <a:ext uri="{FF2B5EF4-FFF2-40B4-BE49-F238E27FC236}">
                  <a16:creationId xmlns:a16="http://schemas.microsoft.com/office/drawing/2014/main" id="{A4CABEF4-FB21-F2AD-17CA-CDCB1FE655B4}"/>
                </a:ext>
              </a:extLst>
            </p:cNvPr>
            <p:cNvSpPr/>
            <p:nvPr/>
          </p:nvSpPr>
          <p:spPr>
            <a:xfrm>
              <a:off x="8736762" y="471574"/>
              <a:ext cx="41221" cy="43397"/>
            </a:xfrm>
            <a:custGeom>
              <a:avLst/>
              <a:gdLst>
                <a:gd name="f0" fmla="val 10800000"/>
                <a:gd name="f1" fmla="val 5400000"/>
                <a:gd name="f2" fmla="val 180"/>
                <a:gd name="f3" fmla="val w"/>
                <a:gd name="f4" fmla="val h"/>
                <a:gd name="f5" fmla="val 0"/>
                <a:gd name="f6" fmla="val 67"/>
                <a:gd name="f7" fmla="val 66"/>
                <a:gd name="f8" fmla="val 34"/>
                <a:gd name="f9" fmla="val 52"/>
                <a:gd name="f10" fmla="val 15"/>
                <a:gd name="f11" fmla="val 33"/>
                <a:gd name="f12" fmla="val 51"/>
                <a:gd name="f13" fmla="val 32"/>
                <a:gd name="f14" fmla="val 14"/>
                <a:gd name="f15" fmla="+- 0 0 -90"/>
                <a:gd name="f16" fmla="*/ f3 1 67"/>
                <a:gd name="f17" fmla="*/ f4 1 66"/>
                <a:gd name="f18" fmla="val f5"/>
                <a:gd name="f19" fmla="val f6"/>
                <a:gd name="f20" fmla="val f7"/>
                <a:gd name="f21" fmla="*/ f15 f0 1"/>
                <a:gd name="f22" fmla="+- f20 0 f18"/>
                <a:gd name="f23" fmla="+- f19 0 f18"/>
                <a:gd name="f24" fmla="*/ f21 1 f2"/>
                <a:gd name="f25" fmla="*/ f23 1 67"/>
                <a:gd name="f26" fmla="*/ f22 1 66"/>
                <a:gd name="f27" fmla="*/ 34 f23 1"/>
                <a:gd name="f28" fmla="*/ 0 f22 1"/>
                <a:gd name="f29" fmla="*/ 67 f23 1"/>
                <a:gd name="f30" fmla="*/ 33 f22 1"/>
                <a:gd name="f31" fmla="*/ 33 f23 1"/>
                <a:gd name="f32" fmla="*/ 66 f22 1"/>
                <a:gd name="f33" fmla="*/ 0 f23 1"/>
                <a:gd name="f34" fmla="*/ 32 f22 1"/>
                <a:gd name="f35" fmla="+- f24 0 f1"/>
                <a:gd name="f36" fmla="*/ f27 1 67"/>
                <a:gd name="f37" fmla="*/ f28 1 66"/>
                <a:gd name="f38" fmla="*/ f29 1 67"/>
                <a:gd name="f39" fmla="*/ f30 1 66"/>
                <a:gd name="f40" fmla="*/ f31 1 67"/>
                <a:gd name="f41" fmla="*/ f32 1 66"/>
                <a:gd name="f42" fmla="*/ f33 1 67"/>
                <a:gd name="f43" fmla="*/ f34 1 66"/>
                <a:gd name="f44" fmla="*/ 0 1 f25"/>
                <a:gd name="f45" fmla="*/ f19 1 f25"/>
                <a:gd name="f46" fmla="*/ 0 1 f26"/>
                <a:gd name="f47" fmla="*/ f20 1 f26"/>
                <a:gd name="f48" fmla="*/ f36 1 f25"/>
                <a:gd name="f49" fmla="*/ f37 1 f26"/>
                <a:gd name="f50" fmla="*/ f38 1 f25"/>
                <a:gd name="f51" fmla="*/ f39 1 f26"/>
                <a:gd name="f52" fmla="*/ f40 1 f25"/>
                <a:gd name="f53" fmla="*/ f41 1 f26"/>
                <a:gd name="f54" fmla="*/ f42 1 f25"/>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7 1"/>
                <a:gd name="f66" fmla="*/ f54 f16 1"/>
                <a:gd name="f67" fmla="*/ f55 f17 1"/>
              </a:gdLst>
              <a:ahLst/>
              <a:cxnLst>
                <a:cxn ang="3cd4">
                  <a:pos x="hc" y="t"/>
                </a:cxn>
                <a:cxn ang="0">
                  <a:pos x="r" y="vc"/>
                </a:cxn>
                <a:cxn ang="cd4">
                  <a:pos x="hc" y="b"/>
                </a:cxn>
                <a:cxn ang="cd2">
                  <a:pos x="l" y="vc"/>
                </a:cxn>
                <a:cxn ang="f35">
                  <a:pos x="f60" y="f61"/>
                </a:cxn>
                <a:cxn ang="f35">
                  <a:pos x="f62" y="f63"/>
                </a:cxn>
                <a:cxn ang="f35">
                  <a:pos x="f64" y="f65"/>
                </a:cxn>
                <a:cxn ang="f35">
                  <a:pos x="f66" y="f67"/>
                </a:cxn>
                <a:cxn ang="f35">
                  <a:pos x="f60" y="f61"/>
                </a:cxn>
              </a:cxnLst>
              <a:rect l="f56" t="f59" r="f57" b="f58"/>
              <a:pathLst>
                <a:path w="67" h="66">
                  <a:moveTo>
                    <a:pt x="f8" y="f5"/>
                  </a:moveTo>
                  <a:cubicBezTo>
                    <a:pt x="f9" y="f5"/>
                    <a:pt x="f6" y="f10"/>
                    <a:pt x="f6" y="f11"/>
                  </a:cubicBezTo>
                  <a:cubicBezTo>
                    <a:pt x="f6" y="f12"/>
                    <a:pt x="f12" y="f7"/>
                    <a:pt x="f11" y="f7"/>
                  </a:cubicBezTo>
                  <a:cubicBezTo>
                    <a:pt x="f10" y="f7"/>
                    <a:pt x="f5" y="f12"/>
                    <a:pt x="f5" y="f13"/>
                  </a:cubicBezTo>
                  <a:cubicBezTo>
                    <a:pt x="f5" y="f14"/>
                    <a:pt x="f10" y="f5"/>
                    <a:pt x="f8" y="f5"/>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4" name="Freeform 9">
              <a:extLst>
                <a:ext uri="{FF2B5EF4-FFF2-40B4-BE49-F238E27FC236}">
                  <a16:creationId xmlns:a16="http://schemas.microsoft.com/office/drawing/2014/main" id="{9C0DF191-603A-1A6F-3A39-1076F2974B6C}"/>
                </a:ext>
              </a:extLst>
            </p:cNvPr>
            <p:cNvSpPr/>
            <p:nvPr/>
          </p:nvSpPr>
          <p:spPr>
            <a:xfrm>
              <a:off x="8613090" y="471574"/>
              <a:ext cx="43397" cy="43397"/>
            </a:xfrm>
            <a:custGeom>
              <a:avLst/>
              <a:gdLst>
                <a:gd name="f0" fmla="val 10800000"/>
                <a:gd name="f1" fmla="val 5400000"/>
                <a:gd name="f2" fmla="val 180"/>
                <a:gd name="f3" fmla="val w"/>
                <a:gd name="f4" fmla="val h"/>
                <a:gd name="f5" fmla="val 0"/>
                <a:gd name="f6" fmla="val 67"/>
                <a:gd name="f7" fmla="val 34"/>
                <a:gd name="f8" fmla="val 1"/>
                <a:gd name="f9" fmla="val 53"/>
                <a:gd name="f10" fmla="val 15"/>
                <a:gd name="f11" fmla="val 52"/>
                <a:gd name="f12" fmla="val 33"/>
                <a:gd name="f13" fmla="val 16"/>
                <a:gd name="f14" fmla="+- 0 0 -90"/>
                <a:gd name="f15" fmla="*/ f3 1 67"/>
                <a:gd name="f16" fmla="*/ f4 1 67"/>
                <a:gd name="f17" fmla="val f5"/>
                <a:gd name="f18" fmla="val f6"/>
                <a:gd name="f19" fmla="*/ f14 f0 1"/>
                <a:gd name="f20" fmla="+- f18 0 f17"/>
                <a:gd name="f21" fmla="*/ f19 1 f2"/>
                <a:gd name="f22" fmla="*/ f20 1 67"/>
                <a:gd name="f23" fmla="*/ 34 f20 1"/>
                <a:gd name="f24" fmla="*/ 1 f20 1"/>
                <a:gd name="f25" fmla="*/ 67 f20 1"/>
                <a:gd name="f26" fmla="*/ 33 f20 1"/>
                <a:gd name="f27" fmla="+- f21 0 f1"/>
                <a:gd name="f28" fmla="*/ f23 1 67"/>
                <a:gd name="f29" fmla="*/ f24 1 67"/>
                <a:gd name="f30" fmla="*/ f25 1 67"/>
                <a:gd name="f31" fmla="*/ f26 1 67"/>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4 f16 1"/>
                <a:gd name="f46" fmla="*/ f36 f16 1"/>
                <a:gd name="f47" fmla="*/ f35 f15 1"/>
                <a:gd name="f48" fmla="*/ f37 f16 1"/>
              </a:gdLst>
              <a:ahLst/>
              <a:cxnLst>
                <a:cxn ang="3cd4">
                  <a:pos x="hc" y="t"/>
                </a:cxn>
                <a:cxn ang="0">
                  <a:pos x="r" y="vc"/>
                </a:cxn>
                <a:cxn ang="cd4">
                  <a:pos x="hc" y="b"/>
                </a:cxn>
                <a:cxn ang="cd2">
                  <a:pos x="l" y="vc"/>
                </a:cxn>
                <a:cxn ang="f27">
                  <a:pos x="f42" y="f43"/>
                </a:cxn>
                <a:cxn ang="f27">
                  <a:pos x="f44" y="f45"/>
                </a:cxn>
                <a:cxn ang="f27">
                  <a:pos x="f42" y="f46"/>
                </a:cxn>
                <a:cxn ang="f27">
                  <a:pos x="f47" y="f48"/>
                </a:cxn>
                <a:cxn ang="f27">
                  <a:pos x="f42" y="f43"/>
                </a:cxn>
              </a:cxnLst>
              <a:rect l="f38" t="f41" r="f39" b="f40"/>
              <a:pathLst>
                <a:path w="67" h="67">
                  <a:moveTo>
                    <a:pt x="f7" y="f8"/>
                  </a:moveTo>
                  <a:cubicBezTo>
                    <a:pt x="f9" y="f8"/>
                    <a:pt x="f6" y="f10"/>
                    <a:pt x="f6" y="f7"/>
                  </a:cubicBezTo>
                  <a:cubicBezTo>
                    <a:pt x="f6" y="f9"/>
                    <a:pt x="f11" y="f6"/>
                    <a:pt x="f7" y="f6"/>
                  </a:cubicBezTo>
                  <a:cubicBezTo>
                    <a:pt x="f10" y="f6"/>
                    <a:pt x="f5" y="f11"/>
                    <a:pt x="f8" y="f12"/>
                  </a:cubicBezTo>
                  <a:cubicBezTo>
                    <a:pt x="f8" y="f10"/>
                    <a:pt x="f13" y="f5"/>
                    <a:pt x="f7" y="f8"/>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95" name="TextBox 3">
            <a:extLst>
              <a:ext uri="{FF2B5EF4-FFF2-40B4-BE49-F238E27FC236}">
                <a16:creationId xmlns:a16="http://schemas.microsoft.com/office/drawing/2014/main" id="{BD8F4F06-417F-AE96-FB09-D13EE918020C}"/>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25513576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0">
            <a:extLst>
              <a:ext uri="{FF2B5EF4-FFF2-40B4-BE49-F238E27FC236}">
                <a16:creationId xmlns:a16="http://schemas.microsoft.com/office/drawing/2014/main" id="{94AEF859-AC42-4DDD-93CA-DC6399DDC605}"/>
              </a:ext>
            </a:extLst>
          </p:cNvPr>
          <p:cNvGrpSpPr/>
          <p:nvPr/>
        </p:nvGrpSpPr>
        <p:grpSpPr>
          <a:xfrm>
            <a:off x="939328" y="4357451"/>
            <a:ext cx="1831453" cy="1735743"/>
            <a:chOff x="728537" y="3822139"/>
            <a:chExt cx="1831453" cy="1735743"/>
          </a:xfrm>
        </p:grpSpPr>
        <p:sp>
          <p:nvSpPr>
            <p:cNvPr id="4" name="Text Placeholder 3">
              <a:extLst>
                <a:ext uri="{FF2B5EF4-FFF2-40B4-BE49-F238E27FC236}">
                  <a16:creationId xmlns:a16="http://schemas.microsoft.com/office/drawing/2014/main" id="{B7AF4DF2-A0D7-4443-98BF-C4764C8C64F9}"/>
                </a:ext>
              </a:extLst>
            </p:cNvPr>
            <p:cNvSpPr txBox="1"/>
            <p:nvPr/>
          </p:nvSpPr>
          <p:spPr>
            <a:xfrm>
              <a:off x="738539" y="3822139"/>
              <a:ext cx="1811449" cy="372687"/>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a:latin typeface="Arial" panose="020B0604020202020204" pitchFamily="34" charset="0"/>
                  <a:cs typeface="Arial" panose="020B0604020202020204" pitchFamily="34" charset="0"/>
                </a:rPr>
                <a:t>Max Jones</a:t>
              </a:r>
            </a:p>
          </p:txBody>
        </p:sp>
        <p:sp>
          <p:nvSpPr>
            <p:cNvPr id="5" name="TextBox 4">
              <a:extLst>
                <a:ext uri="{FF2B5EF4-FFF2-40B4-BE49-F238E27FC236}">
                  <a16:creationId xmlns:a16="http://schemas.microsoft.com/office/drawing/2014/main" id="{921CEFEB-44D7-45F6-B0EE-6F207B362417}"/>
                </a:ext>
              </a:extLst>
            </p:cNvPr>
            <p:cNvSpPr txBox="1"/>
            <p:nvPr/>
          </p:nvSpPr>
          <p:spPr>
            <a:xfrm>
              <a:off x="728537" y="4542219"/>
              <a:ext cx="1831453" cy="1015663"/>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6" name="TextBox 5">
              <a:extLst>
                <a:ext uri="{FF2B5EF4-FFF2-40B4-BE49-F238E27FC236}">
                  <a16:creationId xmlns:a16="http://schemas.microsoft.com/office/drawing/2014/main" id="{224D65EA-915B-4C0D-9B2C-E2547BA31E26}"/>
                </a:ext>
              </a:extLst>
            </p:cNvPr>
            <p:cNvSpPr txBox="1"/>
            <p:nvPr/>
          </p:nvSpPr>
          <p:spPr>
            <a:xfrm>
              <a:off x="738538" y="4194826"/>
              <a:ext cx="1811450" cy="276999"/>
            </a:xfrm>
            <a:prstGeom prst="rect">
              <a:avLst/>
            </a:prstGeom>
            <a:noFill/>
          </p:spPr>
          <p:txBody>
            <a:bodyPr wrap="square" lIns="90000" rIns="108000" rtlCol="0">
              <a:spAutoFit/>
            </a:bodyPr>
            <a:lstStyle/>
            <a:p>
              <a:pPr algn="ctr"/>
              <a:r>
                <a:rPr lang="en-US" altLang="ko-KR" sz="1200" b="1">
                  <a:solidFill>
                    <a:schemeClr val="accent1"/>
                  </a:solidFill>
                  <a:latin typeface="Arial" panose="020B0604020202020204" pitchFamily="34" charset="0"/>
                  <a:cs typeface="Arial" panose="020B0604020202020204" pitchFamily="34" charset="0"/>
                </a:rPr>
                <a:t>Contents Here</a:t>
              </a:r>
              <a:endParaRPr lang="ko-KR" altLang="en-US" sz="1200" b="1">
                <a:solidFill>
                  <a:schemeClr val="accent1"/>
                </a:solidFill>
                <a:latin typeface="Arial" pitchFamily="34" charset="0"/>
                <a:cs typeface="Arial" pitchFamily="34" charset="0"/>
              </a:endParaRPr>
            </a:p>
          </p:txBody>
        </p:sp>
      </p:grpSp>
      <p:grpSp>
        <p:nvGrpSpPr>
          <p:cNvPr id="7" name="Group 51">
            <a:extLst>
              <a:ext uri="{FF2B5EF4-FFF2-40B4-BE49-F238E27FC236}">
                <a16:creationId xmlns:a16="http://schemas.microsoft.com/office/drawing/2014/main" id="{6380BB10-60FF-4076-8EB5-E022C93E31E0}"/>
              </a:ext>
            </a:extLst>
          </p:cNvPr>
          <p:cNvGrpSpPr/>
          <p:nvPr/>
        </p:nvGrpSpPr>
        <p:grpSpPr>
          <a:xfrm>
            <a:off x="3665618" y="4357451"/>
            <a:ext cx="1831453" cy="1735743"/>
            <a:chOff x="2714325" y="3822139"/>
            <a:chExt cx="1831453" cy="1735743"/>
          </a:xfrm>
        </p:grpSpPr>
        <p:sp>
          <p:nvSpPr>
            <p:cNvPr id="8" name="Text Placeholder 3">
              <a:extLst>
                <a:ext uri="{FF2B5EF4-FFF2-40B4-BE49-F238E27FC236}">
                  <a16:creationId xmlns:a16="http://schemas.microsoft.com/office/drawing/2014/main" id="{60F965A3-3BB0-4E89-8484-9041C23291C9}"/>
                </a:ext>
              </a:extLst>
            </p:cNvPr>
            <p:cNvSpPr txBox="1"/>
            <p:nvPr/>
          </p:nvSpPr>
          <p:spPr>
            <a:xfrm>
              <a:off x="2724327" y="3822139"/>
              <a:ext cx="1811449" cy="372687"/>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1400" b="1">
                  <a:latin typeface="Arial" panose="020B0604020202020204" pitchFamily="34" charset="0"/>
                  <a:cs typeface="Arial" panose="020B0604020202020204" pitchFamily="34" charset="0"/>
                </a:rPr>
                <a:t>Elia Wilson</a:t>
              </a:r>
            </a:p>
          </p:txBody>
        </p:sp>
        <p:sp>
          <p:nvSpPr>
            <p:cNvPr id="9" name="TextBox 8">
              <a:extLst>
                <a:ext uri="{FF2B5EF4-FFF2-40B4-BE49-F238E27FC236}">
                  <a16:creationId xmlns:a16="http://schemas.microsoft.com/office/drawing/2014/main" id="{82BC57F3-C1BC-4DF3-B615-31BA137E4945}"/>
                </a:ext>
              </a:extLst>
            </p:cNvPr>
            <p:cNvSpPr txBox="1"/>
            <p:nvPr/>
          </p:nvSpPr>
          <p:spPr>
            <a:xfrm>
              <a:off x="2714325" y="4542219"/>
              <a:ext cx="1831453" cy="1015663"/>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10" name="TextBox 9">
              <a:extLst>
                <a:ext uri="{FF2B5EF4-FFF2-40B4-BE49-F238E27FC236}">
                  <a16:creationId xmlns:a16="http://schemas.microsoft.com/office/drawing/2014/main" id="{85FA5D17-F554-4FF6-8851-C0B4222CA0B3}"/>
                </a:ext>
              </a:extLst>
            </p:cNvPr>
            <p:cNvSpPr txBox="1"/>
            <p:nvPr/>
          </p:nvSpPr>
          <p:spPr>
            <a:xfrm>
              <a:off x="2724326" y="4194826"/>
              <a:ext cx="1811450" cy="276999"/>
            </a:xfrm>
            <a:prstGeom prst="rect">
              <a:avLst/>
            </a:prstGeom>
            <a:noFill/>
          </p:spPr>
          <p:txBody>
            <a:bodyPr wrap="square" lIns="90000" rIns="108000" rtlCol="0">
              <a:spAutoFit/>
            </a:bodyPr>
            <a:lstStyle/>
            <a:p>
              <a:pPr algn="ctr"/>
              <a:r>
                <a:rPr lang="en-US" altLang="ko-KR" sz="1200" b="1">
                  <a:solidFill>
                    <a:schemeClr val="accent2"/>
                  </a:solidFill>
                  <a:latin typeface="Arial" panose="020B0604020202020204" pitchFamily="34" charset="0"/>
                  <a:cs typeface="Arial" panose="020B0604020202020204" pitchFamily="34" charset="0"/>
                </a:rPr>
                <a:t>Contents Here</a:t>
              </a:r>
              <a:endParaRPr lang="ko-KR" altLang="en-US" sz="1200" b="1">
                <a:solidFill>
                  <a:schemeClr val="accent2"/>
                </a:solidFill>
                <a:latin typeface="Arial" pitchFamily="34" charset="0"/>
                <a:cs typeface="Arial" pitchFamily="34" charset="0"/>
              </a:endParaRPr>
            </a:p>
          </p:txBody>
        </p:sp>
      </p:grpSp>
      <p:grpSp>
        <p:nvGrpSpPr>
          <p:cNvPr id="11" name="Group 45">
            <a:extLst>
              <a:ext uri="{FF2B5EF4-FFF2-40B4-BE49-F238E27FC236}">
                <a16:creationId xmlns:a16="http://schemas.microsoft.com/office/drawing/2014/main" id="{8152400C-F343-48D2-80D4-10EC15157285}"/>
              </a:ext>
            </a:extLst>
          </p:cNvPr>
          <p:cNvGrpSpPr/>
          <p:nvPr/>
        </p:nvGrpSpPr>
        <p:grpSpPr>
          <a:xfrm>
            <a:off x="6391908" y="4357451"/>
            <a:ext cx="1831453" cy="1735743"/>
            <a:chOff x="4700113" y="3822139"/>
            <a:chExt cx="1831453" cy="1735743"/>
          </a:xfrm>
        </p:grpSpPr>
        <p:sp>
          <p:nvSpPr>
            <p:cNvPr id="12" name="Text Placeholder 3">
              <a:extLst>
                <a:ext uri="{FF2B5EF4-FFF2-40B4-BE49-F238E27FC236}">
                  <a16:creationId xmlns:a16="http://schemas.microsoft.com/office/drawing/2014/main" id="{46DAA171-1F55-4734-8DAE-D5A61ABD9C78}"/>
                </a:ext>
              </a:extLst>
            </p:cNvPr>
            <p:cNvSpPr txBox="1"/>
            <p:nvPr/>
          </p:nvSpPr>
          <p:spPr>
            <a:xfrm>
              <a:off x="4710115" y="3822139"/>
              <a:ext cx="1811449" cy="372687"/>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1400" b="1">
                  <a:latin typeface="Arial" panose="020B0604020202020204" pitchFamily="34" charset="0"/>
                  <a:cs typeface="Arial" panose="020B0604020202020204" pitchFamily="34" charset="0"/>
                </a:rPr>
                <a:t>Anastasia </a:t>
              </a:r>
            </a:p>
          </p:txBody>
        </p:sp>
        <p:sp>
          <p:nvSpPr>
            <p:cNvPr id="13" name="TextBox 12">
              <a:extLst>
                <a:ext uri="{FF2B5EF4-FFF2-40B4-BE49-F238E27FC236}">
                  <a16:creationId xmlns:a16="http://schemas.microsoft.com/office/drawing/2014/main" id="{4EA6BD83-3077-497E-A78C-0BA16DD4ADB7}"/>
                </a:ext>
              </a:extLst>
            </p:cNvPr>
            <p:cNvSpPr txBox="1"/>
            <p:nvPr/>
          </p:nvSpPr>
          <p:spPr>
            <a:xfrm>
              <a:off x="4700113" y="4542219"/>
              <a:ext cx="1831453" cy="1015663"/>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14" name="TextBox 13">
              <a:extLst>
                <a:ext uri="{FF2B5EF4-FFF2-40B4-BE49-F238E27FC236}">
                  <a16:creationId xmlns:a16="http://schemas.microsoft.com/office/drawing/2014/main" id="{11A7FA9B-1043-4ACC-A0D2-D07D84684CDE}"/>
                </a:ext>
              </a:extLst>
            </p:cNvPr>
            <p:cNvSpPr txBox="1"/>
            <p:nvPr/>
          </p:nvSpPr>
          <p:spPr>
            <a:xfrm>
              <a:off x="4710114" y="4194826"/>
              <a:ext cx="1811450" cy="276999"/>
            </a:xfrm>
            <a:prstGeom prst="rect">
              <a:avLst/>
            </a:prstGeom>
            <a:noFill/>
          </p:spPr>
          <p:txBody>
            <a:bodyPr wrap="square" lIns="90000" rIns="108000" rtlCol="0">
              <a:spAutoFit/>
            </a:bodyPr>
            <a:lstStyle/>
            <a:p>
              <a:pPr algn="ctr"/>
              <a:r>
                <a:rPr lang="en-US" altLang="ko-KR" sz="1200" b="1">
                  <a:solidFill>
                    <a:schemeClr val="accent3"/>
                  </a:solidFill>
                  <a:latin typeface="Arial" panose="020B0604020202020204" pitchFamily="34" charset="0"/>
                  <a:cs typeface="Arial" panose="020B0604020202020204" pitchFamily="34" charset="0"/>
                </a:rPr>
                <a:t>Contents Here</a:t>
              </a:r>
              <a:endParaRPr lang="ko-KR" altLang="en-US" sz="1200" b="1">
                <a:solidFill>
                  <a:schemeClr val="accent3"/>
                </a:solidFill>
                <a:latin typeface="Arial" pitchFamily="34" charset="0"/>
                <a:cs typeface="Arial" pitchFamily="34" charset="0"/>
              </a:endParaRPr>
            </a:p>
          </p:txBody>
        </p:sp>
      </p:grpSp>
      <p:grpSp>
        <p:nvGrpSpPr>
          <p:cNvPr id="15" name="Group 33">
            <a:extLst>
              <a:ext uri="{FF2B5EF4-FFF2-40B4-BE49-F238E27FC236}">
                <a16:creationId xmlns:a16="http://schemas.microsoft.com/office/drawing/2014/main" id="{864808F6-F13D-47DE-BBED-09EC3310A6E9}"/>
              </a:ext>
            </a:extLst>
          </p:cNvPr>
          <p:cNvGrpSpPr/>
          <p:nvPr/>
        </p:nvGrpSpPr>
        <p:grpSpPr>
          <a:xfrm>
            <a:off x="9118197" y="4347676"/>
            <a:ext cx="1831453" cy="1735743"/>
            <a:chOff x="6665706" y="3822139"/>
            <a:chExt cx="1831453" cy="1735743"/>
          </a:xfrm>
        </p:grpSpPr>
        <p:sp>
          <p:nvSpPr>
            <p:cNvPr id="16" name="Text Placeholder 3">
              <a:extLst>
                <a:ext uri="{FF2B5EF4-FFF2-40B4-BE49-F238E27FC236}">
                  <a16:creationId xmlns:a16="http://schemas.microsoft.com/office/drawing/2014/main" id="{38D230F2-EBDF-47DD-A1CC-E5915697CDB4}"/>
                </a:ext>
              </a:extLst>
            </p:cNvPr>
            <p:cNvSpPr txBox="1"/>
            <p:nvPr/>
          </p:nvSpPr>
          <p:spPr>
            <a:xfrm>
              <a:off x="6675708" y="3822139"/>
              <a:ext cx="1811449" cy="372687"/>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1400" b="1">
                  <a:latin typeface="Arial" panose="020B0604020202020204" pitchFamily="34" charset="0"/>
                  <a:cs typeface="Arial" panose="020B0604020202020204" pitchFamily="34" charset="0"/>
                </a:rPr>
                <a:t>Tony Jones</a:t>
              </a:r>
            </a:p>
          </p:txBody>
        </p:sp>
        <p:sp>
          <p:nvSpPr>
            <p:cNvPr id="17" name="TextBox 16">
              <a:extLst>
                <a:ext uri="{FF2B5EF4-FFF2-40B4-BE49-F238E27FC236}">
                  <a16:creationId xmlns:a16="http://schemas.microsoft.com/office/drawing/2014/main" id="{4BB848A4-3B16-4AE7-BEA4-D7EACD66BD13}"/>
                </a:ext>
              </a:extLst>
            </p:cNvPr>
            <p:cNvSpPr txBox="1"/>
            <p:nvPr/>
          </p:nvSpPr>
          <p:spPr>
            <a:xfrm>
              <a:off x="6665706" y="4542219"/>
              <a:ext cx="1831453" cy="1015663"/>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18" name="TextBox 17">
              <a:extLst>
                <a:ext uri="{FF2B5EF4-FFF2-40B4-BE49-F238E27FC236}">
                  <a16:creationId xmlns:a16="http://schemas.microsoft.com/office/drawing/2014/main" id="{DE80ED72-3ED9-41D2-9033-41C352831A04}"/>
                </a:ext>
              </a:extLst>
            </p:cNvPr>
            <p:cNvSpPr txBox="1"/>
            <p:nvPr/>
          </p:nvSpPr>
          <p:spPr>
            <a:xfrm>
              <a:off x="6675707" y="4194826"/>
              <a:ext cx="1811450" cy="276999"/>
            </a:xfrm>
            <a:prstGeom prst="rect">
              <a:avLst/>
            </a:prstGeom>
            <a:noFill/>
          </p:spPr>
          <p:txBody>
            <a:bodyPr wrap="square" lIns="90000" rIns="108000" rtlCol="0">
              <a:spAutoFit/>
            </a:bodyPr>
            <a:lstStyle/>
            <a:p>
              <a:pPr algn="ctr"/>
              <a:r>
                <a:rPr lang="en-US" altLang="ko-KR" sz="1200" b="1">
                  <a:solidFill>
                    <a:schemeClr val="accent4"/>
                  </a:solidFill>
                  <a:latin typeface="Arial" panose="020B0604020202020204" pitchFamily="34" charset="0"/>
                  <a:cs typeface="Arial" panose="020B0604020202020204" pitchFamily="34" charset="0"/>
                </a:rPr>
                <a:t>Contents Here</a:t>
              </a:r>
              <a:endParaRPr lang="ko-KR" altLang="en-US" sz="1200" b="1">
                <a:solidFill>
                  <a:schemeClr val="accent4"/>
                </a:solidFill>
                <a:latin typeface="Arial" pitchFamily="34" charset="0"/>
                <a:cs typeface="Arial" pitchFamily="34" charset="0"/>
              </a:endParaRPr>
            </a:p>
          </p:txBody>
        </p:sp>
      </p:grpSp>
      <p:sp>
        <p:nvSpPr>
          <p:cNvPr id="31" name="Freeform: Shape 30">
            <a:extLst>
              <a:ext uri="{FF2B5EF4-FFF2-40B4-BE49-F238E27FC236}">
                <a16:creationId xmlns:a16="http://schemas.microsoft.com/office/drawing/2014/main" id="{5E4AD963-4025-4B31-BA5A-DE9ACEFC017F}"/>
              </a:ext>
            </a:extLst>
          </p:cNvPr>
          <p:cNvSpPr/>
          <p:nvPr/>
        </p:nvSpPr>
        <p:spPr>
          <a:xfrm>
            <a:off x="2191392" y="3781223"/>
            <a:ext cx="978886" cy="979362"/>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C5D9A1B-6434-4E67-898B-250C72F24F0E}"/>
              </a:ext>
            </a:extLst>
          </p:cNvPr>
          <p:cNvSpPr/>
          <p:nvPr/>
        </p:nvSpPr>
        <p:spPr>
          <a:xfrm>
            <a:off x="4917682" y="3781223"/>
            <a:ext cx="978886" cy="979362"/>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B1E3B84-C99C-40EC-AD8E-8FB916DC5F5D}"/>
              </a:ext>
            </a:extLst>
          </p:cNvPr>
          <p:cNvSpPr/>
          <p:nvPr/>
        </p:nvSpPr>
        <p:spPr>
          <a:xfrm>
            <a:off x="7643972" y="3781223"/>
            <a:ext cx="978886" cy="979362"/>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9C5535B-97A3-4939-9BDE-90A9127A9365}"/>
              </a:ext>
            </a:extLst>
          </p:cNvPr>
          <p:cNvSpPr/>
          <p:nvPr/>
        </p:nvSpPr>
        <p:spPr>
          <a:xfrm>
            <a:off x="10370261" y="3781223"/>
            <a:ext cx="978886" cy="979362"/>
          </a:xfrm>
          <a:custGeom>
            <a:avLst/>
            <a:gdLst>
              <a:gd name="connsiteX0" fmla="*/ 2136690 w 2137366"/>
              <a:gd name="connsiteY0" fmla="*/ 836820 h 2138405"/>
              <a:gd name="connsiteX1" fmla="*/ 1925402 w 2137366"/>
              <a:gd name="connsiteY1" fmla="*/ 626087 h 2138405"/>
              <a:gd name="connsiteX2" fmla="*/ 1535002 w 2137366"/>
              <a:gd name="connsiteY2" fmla="*/ 627128 h 2138405"/>
              <a:gd name="connsiteX3" fmla="*/ 1510802 w 2137366"/>
              <a:gd name="connsiteY3" fmla="*/ 601817 h 2138405"/>
              <a:gd name="connsiteX4" fmla="*/ 1511842 w 2137366"/>
              <a:gd name="connsiteY4" fmla="*/ 213290 h 2138405"/>
              <a:gd name="connsiteX5" fmla="*/ 1301941 w 2137366"/>
              <a:gd name="connsiteY5" fmla="*/ 1032 h 2138405"/>
              <a:gd name="connsiteX6" fmla="*/ 834294 w 2137366"/>
              <a:gd name="connsiteY6" fmla="*/ 1101 h 2138405"/>
              <a:gd name="connsiteX7" fmla="*/ 625087 w 2137366"/>
              <a:gd name="connsiteY7" fmla="*/ 214053 h 2138405"/>
              <a:gd name="connsiteX8" fmla="*/ 626127 w 2137366"/>
              <a:gd name="connsiteY8" fmla="*/ 606741 h 2138405"/>
              <a:gd name="connsiteX9" fmla="*/ 605393 w 2137366"/>
              <a:gd name="connsiteY9" fmla="*/ 626920 h 2138405"/>
              <a:gd name="connsiteX10" fmla="*/ 214993 w 2137366"/>
              <a:gd name="connsiteY10" fmla="*/ 625879 h 2138405"/>
              <a:gd name="connsiteX11" fmla="*/ 31 w 2137366"/>
              <a:gd name="connsiteY11" fmla="*/ 839663 h 2138405"/>
              <a:gd name="connsiteX12" fmla="*/ 31 w 2137366"/>
              <a:gd name="connsiteY12" fmla="*/ 1299198 h 2138405"/>
              <a:gd name="connsiteX13" fmla="*/ 7312 w 2137366"/>
              <a:gd name="connsiteY13" fmla="*/ 1354672 h 2138405"/>
              <a:gd name="connsiteX14" fmla="*/ 32622 w 2137366"/>
              <a:gd name="connsiteY14" fmla="*/ 1364103 h 2138405"/>
              <a:gd name="connsiteX15" fmla="*/ 196826 w 2137366"/>
              <a:gd name="connsiteY15" fmla="*/ 1232767 h 2138405"/>
              <a:gd name="connsiteX16" fmla="*/ 402843 w 2137366"/>
              <a:gd name="connsiteY16" fmla="*/ 1092418 h 2138405"/>
              <a:gd name="connsiteX17" fmla="*/ 420525 w 2137366"/>
              <a:gd name="connsiteY17" fmla="*/ 1078688 h 2138405"/>
              <a:gd name="connsiteX18" fmla="*/ 454573 w 2137366"/>
              <a:gd name="connsiteY18" fmla="*/ 979944 h 2138405"/>
              <a:gd name="connsiteX19" fmla="*/ 495138 w 2137366"/>
              <a:gd name="connsiteY19" fmla="*/ 898188 h 2138405"/>
              <a:gd name="connsiteX20" fmla="*/ 508036 w 2137366"/>
              <a:gd name="connsiteY20" fmla="*/ 880021 h 2138405"/>
              <a:gd name="connsiteX21" fmla="*/ 569474 w 2137366"/>
              <a:gd name="connsiteY21" fmla="*/ 763109 h 2138405"/>
              <a:gd name="connsiteX22" fmla="*/ 729933 w 2137366"/>
              <a:gd name="connsiteY22" fmla="*/ 519091 h 2138405"/>
              <a:gd name="connsiteX23" fmla="*/ 850035 w 2137366"/>
              <a:gd name="connsiteY23" fmla="*/ 436504 h 2138405"/>
              <a:gd name="connsiteX24" fmla="*/ 1004045 w 2137366"/>
              <a:gd name="connsiteY24" fmla="*/ 435533 h 2138405"/>
              <a:gd name="connsiteX25" fmla="*/ 1072417 w 2137366"/>
              <a:gd name="connsiteY25" fmla="*/ 436574 h 2138405"/>
              <a:gd name="connsiteX26" fmla="*/ 1116033 w 2137366"/>
              <a:gd name="connsiteY26" fmla="*/ 436296 h 2138405"/>
              <a:gd name="connsiteX27" fmla="*/ 1308252 w 2137366"/>
              <a:gd name="connsiteY27" fmla="*/ 569157 h 2138405"/>
              <a:gd name="connsiteX28" fmla="*/ 1387857 w 2137366"/>
              <a:gd name="connsiteY28" fmla="*/ 634755 h 2138405"/>
              <a:gd name="connsiteX29" fmla="*/ 1681870 w 2137366"/>
              <a:gd name="connsiteY29" fmla="*/ 756244 h 2138405"/>
              <a:gd name="connsiteX30" fmla="*/ 1706071 w 2137366"/>
              <a:gd name="connsiteY30" fmla="*/ 802634 h 2138405"/>
              <a:gd name="connsiteX31" fmla="*/ 1659611 w 2137366"/>
              <a:gd name="connsiteY31" fmla="*/ 887163 h 2138405"/>
              <a:gd name="connsiteX32" fmla="*/ 1643940 w 2137366"/>
              <a:gd name="connsiteY32" fmla="*/ 917535 h 2138405"/>
              <a:gd name="connsiteX33" fmla="*/ 1610933 w 2137366"/>
              <a:gd name="connsiteY33" fmla="*/ 977239 h 2138405"/>
              <a:gd name="connsiteX34" fmla="*/ 1462678 w 2137366"/>
              <a:gd name="connsiteY34" fmla="*/ 1023629 h 2138405"/>
              <a:gd name="connsiteX35" fmla="*/ 1378912 w 2137366"/>
              <a:gd name="connsiteY35" fmla="*/ 1015031 h 2138405"/>
              <a:gd name="connsiteX36" fmla="*/ 1280653 w 2137366"/>
              <a:gd name="connsiteY36" fmla="*/ 1000746 h 2138405"/>
              <a:gd name="connsiteX37" fmla="*/ 1258394 w 2137366"/>
              <a:gd name="connsiteY37" fmla="*/ 1000192 h 2138405"/>
              <a:gd name="connsiteX38" fmla="*/ 1069296 w 2137366"/>
              <a:gd name="connsiteY38" fmla="*/ 1110863 h 2138405"/>
              <a:gd name="connsiteX39" fmla="*/ 1062709 w 2137366"/>
              <a:gd name="connsiteY39" fmla="*/ 1129655 h 2138405"/>
              <a:gd name="connsiteX40" fmla="*/ 1033307 w 2137366"/>
              <a:gd name="connsiteY40" fmla="*/ 1189706 h 2138405"/>
              <a:gd name="connsiteX41" fmla="*/ 1004738 w 2137366"/>
              <a:gd name="connsiteY41" fmla="*/ 1185614 h 2138405"/>
              <a:gd name="connsiteX42" fmla="*/ 973881 w 2137366"/>
              <a:gd name="connsiteY42" fmla="*/ 1182841 h 2138405"/>
              <a:gd name="connsiteX43" fmla="*/ 954395 w 2137366"/>
              <a:gd name="connsiteY43" fmla="*/ 1207041 h 2138405"/>
              <a:gd name="connsiteX44" fmla="*/ 900932 w 2137366"/>
              <a:gd name="connsiteY44" fmla="*/ 1305647 h 2138405"/>
              <a:gd name="connsiteX45" fmla="*/ 934425 w 2137366"/>
              <a:gd name="connsiteY45" fmla="*/ 1322428 h 2138405"/>
              <a:gd name="connsiteX46" fmla="*/ 930680 w 2137366"/>
              <a:gd name="connsiteY46" fmla="*/ 1420894 h 2138405"/>
              <a:gd name="connsiteX47" fmla="*/ 917990 w 2137366"/>
              <a:gd name="connsiteY47" fmla="*/ 1458963 h 2138405"/>
              <a:gd name="connsiteX48" fmla="*/ 936921 w 2137366"/>
              <a:gd name="connsiteY48" fmla="*/ 1461321 h 2138405"/>
              <a:gd name="connsiteX49" fmla="*/ 973881 w 2137366"/>
              <a:gd name="connsiteY49" fmla="*/ 1455774 h 2138405"/>
              <a:gd name="connsiteX50" fmla="*/ 984976 w 2137366"/>
              <a:gd name="connsiteY50" fmla="*/ 1487949 h 2138405"/>
              <a:gd name="connsiteX51" fmla="*/ 982826 w 2137366"/>
              <a:gd name="connsiteY51" fmla="*/ 1507503 h 2138405"/>
              <a:gd name="connsiteX52" fmla="*/ 970414 w 2137366"/>
              <a:gd name="connsiteY52" fmla="*/ 1535032 h 2138405"/>
              <a:gd name="connsiteX53" fmla="*/ 934563 w 2137366"/>
              <a:gd name="connsiteY53" fmla="*/ 1528861 h 2138405"/>
              <a:gd name="connsiteX54" fmla="*/ 903290 w 2137366"/>
              <a:gd name="connsiteY54" fmla="*/ 1517419 h 2138405"/>
              <a:gd name="connsiteX55" fmla="*/ 915494 w 2137366"/>
              <a:gd name="connsiteY55" fmla="*/ 1565682 h 2138405"/>
              <a:gd name="connsiteX56" fmla="*/ 911611 w 2137366"/>
              <a:gd name="connsiteY56" fmla="*/ 1629685 h 2138405"/>
              <a:gd name="connsiteX57" fmla="*/ 853987 w 2137366"/>
              <a:gd name="connsiteY57" fmla="*/ 1737375 h 2138405"/>
              <a:gd name="connsiteX58" fmla="*/ 656915 w 2137366"/>
              <a:gd name="connsiteY58" fmla="*/ 2005107 h 2138405"/>
              <a:gd name="connsiteX59" fmla="*/ 655112 w 2137366"/>
              <a:gd name="connsiteY59" fmla="*/ 2037282 h 2138405"/>
              <a:gd name="connsiteX60" fmla="*/ 839911 w 2137366"/>
              <a:gd name="connsiteY60" fmla="*/ 2138037 h 2138405"/>
              <a:gd name="connsiteX61" fmla="*/ 1267894 w 2137366"/>
              <a:gd name="connsiteY61" fmla="*/ 2138176 h 2138405"/>
              <a:gd name="connsiteX62" fmla="*/ 1332383 w 2137366"/>
              <a:gd name="connsiteY62" fmla="*/ 2135125 h 2138405"/>
              <a:gd name="connsiteX63" fmla="*/ 1510732 w 2137366"/>
              <a:gd name="connsiteY63" fmla="*/ 1938538 h 2138405"/>
              <a:gd name="connsiteX64" fmla="*/ 1510594 w 2137366"/>
              <a:gd name="connsiteY64" fmla="*/ 1531219 h 2138405"/>
              <a:gd name="connsiteX65" fmla="*/ 1530079 w 2137366"/>
              <a:gd name="connsiteY65" fmla="*/ 1511872 h 2138405"/>
              <a:gd name="connsiteX66" fmla="*/ 1926789 w 2137366"/>
              <a:gd name="connsiteY66" fmla="*/ 1512635 h 2138405"/>
              <a:gd name="connsiteX67" fmla="*/ 2136482 w 2137366"/>
              <a:gd name="connsiteY67" fmla="*/ 1302457 h 2138405"/>
              <a:gd name="connsiteX68" fmla="*/ 2136690 w 2137366"/>
              <a:gd name="connsiteY68" fmla="*/ 836820 h 213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37366" h="2138405">
                <a:moveTo>
                  <a:pt x="2136690" y="836820"/>
                </a:moveTo>
                <a:cubicBezTo>
                  <a:pt x="2135927" y="706594"/>
                  <a:pt x="2028723" y="624492"/>
                  <a:pt x="1925402" y="626087"/>
                </a:cubicBezTo>
                <a:cubicBezTo>
                  <a:pt x="1795315" y="628098"/>
                  <a:pt x="1665089" y="626018"/>
                  <a:pt x="1535002" y="627128"/>
                </a:cubicBezTo>
                <a:cubicBezTo>
                  <a:pt x="1513992" y="627336"/>
                  <a:pt x="1510663" y="621164"/>
                  <a:pt x="1510802" y="601817"/>
                </a:cubicBezTo>
                <a:cubicBezTo>
                  <a:pt x="1511703" y="472285"/>
                  <a:pt x="1509415" y="342753"/>
                  <a:pt x="1511842" y="213290"/>
                </a:cubicBezTo>
                <a:cubicBezTo>
                  <a:pt x="1513714" y="112327"/>
                  <a:pt x="1434802" y="2141"/>
                  <a:pt x="1301941" y="1032"/>
                </a:cubicBezTo>
                <a:cubicBezTo>
                  <a:pt x="1146059" y="-286"/>
                  <a:pt x="990176" y="-425"/>
                  <a:pt x="834294" y="1101"/>
                </a:cubicBezTo>
                <a:cubicBezTo>
                  <a:pt x="702404" y="2418"/>
                  <a:pt x="623145" y="112049"/>
                  <a:pt x="625087" y="214053"/>
                </a:cubicBezTo>
                <a:cubicBezTo>
                  <a:pt x="627583" y="344902"/>
                  <a:pt x="625295" y="475822"/>
                  <a:pt x="626127" y="606741"/>
                </a:cubicBezTo>
                <a:cubicBezTo>
                  <a:pt x="626265" y="623799"/>
                  <a:pt x="621203" y="626989"/>
                  <a:pt x="605393" y="626920"/>
                </a:cubicBezTo>
                <a:cubicBezTo>
                  <a:pt x="475237" y="626295"/>
                  <a:pt x="345080" y="628722"/>
                  <a:pt x="214993" y="625879"/>
                </a:cubicBezTo>
                <a:cubicBezTo>
                  <a:pt x="108067" y="623591"/>
                  <a:pt x="100" y="707912"/>
                  <a:pt x="31" y="839663"/>
                </a:cubicBezTo>
                <a:cubicBezTo>
                  <a:pt x="-39" y="992841"/>
                  <a:pt x="31" y="1146020"/>
                  <a:pt x="31" y="1299198"/>
                </a:cubicBezTo>
                <a:cubicBezTo>
                  <a:pt x="31" y="1317990"/>
                  <a:pt x="2527" y="1336504"/>
                  <a:pt x="7312" y="1354672"/>
                </a:cubicBezTo>
                <a:cubicBezTo>
                  <a:pt x="13483" y="1378179"/>
                  <a:pt x="12859" y="1377486"/>
                  <a:pt x="32622" y="1364103"/>
                </a:cubicBezTo>
                <a:cubicBezTo>
                  <a:pt x="90939" y="1324646"/>
                  <a:pt x="140103" y="1273888"/>
                  <a:pt x="196826" y="1232767"/>
                </a:cubicBezTo>
                <a:cubicBezTo>
                  <a:pt x="264088" y="1184019"/>
                  <a:pt x="334124" y="1139085"/>
                  <a:pt x="402843" y="1092418"/>
                </a:cubicBezTo>
                <a:cubicBezTo>
                  <a:pt x="409084" y="1088188"/>
                  <a:pt x="418237" y="1084651"/>
                  <a:pt x="420525" y="1078688"/>
                </a:cubicBezTo>
                <a:cubicBezTo>
                  <a:pt x="432868" y="1046166"/>
                  <a:pt x="454642" y="1017111"/>
                  <a:pt x="454573" y="979944"/>
                </a:cubicBezTo>
                <a:cubicBezTo>
                  <a:pt x="454503" y="946590"/>
                  <a:pt x="465390" y="917119"/>
                  <a:pt x="495138" y="898188"/>
                </a:cubicBezTo>
                <a:cubicBezTo>
                  <a:pt x="502350" y="893612"/>
                  <a:pt x="504569" y="886539"/>
                  <a:pt x="508036" y="880021"/>
                </a:cubicBezTo>
                <a:cubicBezTo>
                  <a:pt x="528769" y="841189"/>
                  <a:pt x="543956" y="799236"/>
                  <a:pt x="569474" y="763109"/>
                </a:cubicBezTo>
                <a:cubicBezTo>
                  <a:pt x="625711" y="683573"/>
                  <a:pt x="676331" y="600361"/>
                  <a:pt x="729933" y="519091"/>
                </a:cubicBezTo>
                <a:cubicBezTo>
                  <a:pt x="758502" y="475752"/>
                  <a:pt x="800108" y="444063"/>
                  <a:pt x="850035" y="436504"/>
                </a:cubicBezTo>
                <a:cubicBezTo>
                  <a:pt x="900239" y="428946"/>
                  <a:pt x="952800" y="430055"/>
                  <a:pt x="1004045" y="435533"/>
                </a:cubicBezTo>
                <a:cubicBezTo>
                  <a:pt x="1027067" y="438030"/>
                  <a:pt x="1049603" y="438862"/>
                  <a:pt x="1072417" y="436574"/>
                </a:cubicBezTo>
                <a:cubicBezTo>
                  <a:pt x="1087048" y="435117"/>
                  <a:pt x="1101471" y="433800"/>
                  <a:pt x="1116033" y="436296"/>
                </a:cubicBezTo>
                <a:cubicBezTo>
                  <a:pt x="1200493" y="450928"/>
                  <a:pt x="1258394" y="506818"/>
                  <a:pt x="1308252" y="569157"/>
                </a:cubicBezTo>
                <a:cubicBezTo>
                  <a:pt x="1331343" y="598004"/>
                  <a:pt x="1354781" y="621025"/>
                  <a:pt x="1387857" y="634755"/>
                </a:cubicBezTo>
                <a:cubicBezTo>
                  <a:pt x="1485769" y="675529"/>
                  <a:pt x="1583889" y="715748"/>
                  <a:pt x="1681870" y="756244"/>
                </a:cubicBezTo>
                <a:cubicBezTo>
                  <a:pt x="1707389" y="766784"/>
                  <a:pt x="1715710" y="778850"/>
                  <a:pt x="1706071" y="802634"/>
                </a:cubicBezTo>
                <a:cubicBezTo>
                  <a:pt x="1694075" y="832243"/>
                  <a:pt x="1691717" y="867608"/>
                  <a:pt x="1659611" y="887163"/>
                </a:cubicBezTo>
                <a:cubicBezTo>
                  <a:pt x="1649973" y="893057"/>
                  <a:pt x="1643871" y="904707"/>
                  <a:pt x="1643940" y="917535"/>
                </a:cubicBezTo>
                <a:cubicBezTo>
                  <a:pt x="1644079" y="943677"/>
                  <a:pt x="1628476" y="960874"/>
                  <a:pt x="1610933" y="977239"/>
                </a:cubicBezTo>
                <a:cubicBezTo>
                  <a:pt x="1568842" y="1016418"/>
                  <a:pt x="1520995" y="1035834"/>
                  <a:pt x="1462678" y="1023629"/>
                </a:cubicBezTo>
                <a:cubicBezTo>
                  <a:pt x="1435149" y="1017874"/>
                  <a:pt x="1407966" y="1007473"/>
                  <a:pt x="1378912" y="1015031"/>
                </a:cubicBezTo>
                <a:cubicBezTo>
                  <a:pt x="1344241" y="1024046"/>
                  <a:pt x="1311719" y="1017250"/>
                  <a:pt x="1280653" y="1000746"/>
                </a:cubicBezTo>
                <a:cubicBezTo>
                  <a:pt x="1273303" y="996794"/>
                  <a:pt x="1266022" y="998735"/>
                  <a:pt x="1258394" y="1000192"/>
                </a:cubicBezTo>
                <a:cubicBezTo>
                  <a:pt x="1182394" y="1014962"/>
                  <a:pt x="1124493" y="1060381"/>
                  <a:pt x="1069296" y="1110863"/>
                </a:cubicBezTo>
                <a:cubicBezTo>
                  <a:pt x="1063125" y="1116479"/>
                  <a:pt x="1063610" y="1122928"/>
                  <a:pt x="1062709" y="1129655"/>
                </a:cubicBezTo>
                <a:cubicBezTo>
                  <a:pt x="1059588" y="1152954"/>
                  <a:pt x="1051614" y="1173687"/>
                  <a:pt x="1033307" y="1189706"/>
                </a:cubicBezTo>
                <a:cubicBezTo>
                  <a:pt x="1021519" y="1200107"/>
                  <a:pt x="1009592" y="1198235"/>
                  <a:pt x="1004738" y="1185614"/>
                </a:cubicBezTo>
                <a:cubicBezTo>
                  <a:pt x="995100" y="1160512"/>
                  <a:pt x="984351" y="1175213"/>
                  <a:pt x="973881" y="1182841"/>
                </a:cubicBezTo>
                <a:cubicBezTo>
                  <a:pt x="965421" y="1189012"/>
                  <a:pt x="959457" y="1197749"/>
                  <a:pt x="954395" y="1207041"/>
                </a:cubicBezTo>
                <a:cubicBezTo>
                  <a:pt x="936644" y="1239771"/>
                  <a:pt x="918892" y="1272431"/>
                  <a:pt x="900932" y="1305647"/>
                </a:cubicBezTo>
                <a:cubicBezTo>
                  <a:pt x="912166" y="1311749"/>
                  <a:pt x="924509" y="1314523"/>
                  <a:pt x="934425" y="1322428"/>
                </a:cubicBezTo>
                <a:cubicBezTo>
                  <a:pt x="970275" y="1350927"/>
                  <a:pt x="968403" y="1402726"/>
                  <a:pt x="930680" y="1420894"/>
                </a:cubicBezTo>
                <a:cubicBezTo>
                  <a:pt x="912790" y="1429493"/>
                  <a:pt x="909115" y="1441212"/>
                  <a:pt x="917990" y="1458963"/>
                </a:cubicBezTo>
                <a:cubicBezTo>
                  <a:pt x="923399" y="1469781"/>
                  <a:pt x="927074" y="1476438"/>
                  <a:pt x="936921" y="1461321"/>
                </a:cubicBezTo>
                <a:cubicBezTo>
                  <a:pt x="946005" y="1447314"/>
                  <a:pt x="960567" y="1448146"/>
                  <a:pt x="973881" y="1455774"/>
                </a:cubicBezTo>
                <a:cubicBezTo>
                  <a:pt x="986293" y="1462916"/>
                  <a:pt x="989552" y="1474358"/>
                  <a:pt x="984976" y="1487949"/>
                </a:cubicBezTo>
                <a:cubicBezTo>
                  <a:pt x="982826" y="1494259"/>
                  <a:pt x="979706" y="1499598"/>
                  <a:pt x="982826" y="1507503"/>
                </a:cubicBezTo>
                <a:cubicBezTo>
                  <a:pt x="987472" y="1519361"/>
                  <a:pt x="981647" y="1530317"/>
                  <a:pt x="970414" y="1535032"/>
                </a:cubicBezTo>
                <a:cubicBezTo>
                  <a:pt x="957863" y="1540303"/>
                  <a:pt x="941082" y="1541620"/>
                  <a:pt x="934563" y="1528861"/>
                </a:cubicBezTo>
                <a:cubicBezTo>
                  <a:pt x="926450" y="1512981"/>
                  <a:pt x="916188" y="1516310"/>
                  <a:pt x="903290" y="1517419"/>
                </a:cubicBezTo>
                <a:cubicBezTo>
                  <a:pt x="907312" y="1533992"/>
                  <a:pt x="909669" y="1550496"/>
                  <a:pt x="915494" y="1565682"/>
                </a:cubicBezTo>
                <a:cubicBezTo>
                  <a:pt x="924162" y="1588149"/>
                  <a:pt x="920487" y="1608675"/>
                  <a:pt x="911611" y="1629685"/>
                </a:cubicBezTo>
                <a:cubicBezTo>
                  <a:pt x="895662" y="1667338"/>
                  <a:pt x="874443" y="1702149"/>
                  <a:pt x="853987" y="1737375"/>
                </a:cubicBezTo>
                <a:cubicBezTo>
                  <a:pt x="798097" y="1833830"/>
                  <a:pt x="723137" y="1916279"/>
                  <a:pt x="656915" y="2005107"/>
                </a:cubicBezTo>
                <a:cubicBezTo>
                  <a:pt x="648247" y="2016687"/>
                  <a:pt x="647276" y="2025147"/>
                  <a:pt x="655112" y="2037282"/>
                </a:cubicBezTo>
                <a:cubicBezTo>
                  <a:pt x="698590" y="2104475"/>
                  <a:pt x="760721" y="2137621"/>
                  <a:pt x="839911" y="2138037"/>
                </a:cubicBezTo>
                <a:cubicBezTo>
                  <a:pt x="982549" y="2138731"/>
                  <a:pt x="1125256" y="2138245"/>
                  <a:pt x="1267894" y="2138176"/>
                </a:cubicBezTo>
                <a:cubicBezTo>
                  <a:pt x="1289460" y="2138176"/>
                  <a:pt x="1310817" y="2137621"/>
                  <a:pt x="1332383" y="2135125"/>
                </a:cubicBezTo>
                <a:cubicBezTo>
                  <a:pt x="1428145" y="2124099"/>
                  <a:pt x="1510386" y="2034716"/>
                  <a:pt x="1510732" y="1938538"/>
                </a:cubicBezTo>
                <a:cubicBezTo>
                  <a:pt x="1511218" y="1802765"/>
                  <a:pt x="1511218" y="1666992"/>
                  <a:pt x="1510594" y="1531219"/>
                </a:cubicBezTo>
                <a:cubicBezTo>
                  <a:pt x="1510524" y="1515478"/>
                  <a:pt x="1514546" y="1511803"/>
                  <a:pt x="1530079" y="1511872"/>
                </a:cubicBezTo>
                <a:cubicBezTo>
                  <a:pt x="1662316" y="1512565"/>
                  <a:pt x="1794553" y="1510970"/>
                  <a:pt x="1926789" y="1512635"/>
                </a:cubicBezTo>
                <a:cubicBezTo>
                  <a:pt x="2029000" y="1513952"/>
                  <a:pt x="2135650" y="1431920"/>
                  <a:pt x="2136482" y="1302457"/>
                </a:cubicBezTo>
                <a:cubicBezTo>
                  <a:pt x="2137660" y="1147337"/>
                  <a:pt x="2137591" y="992079"/>
                  <a:pt x="2136690" y="836820"/>
                </a:cubicBezTo>
                <a:close/>
              </a:path>
            </a:pathLst>
          </a:custGeom>
          <a:solidFill>
            <a:srgbClr val="03C9CA"/>
          </a:solidFill>
          <a:ln w="6931" cap="flat">
            <a:noFill/>
            <a:prstDash val="solid"/>
            <a:miter/>
          </a:ln>
        </p:spPr>
        <p:txBody>
          <a:bodyPr rtlCol="0" anchor="ctr"/>
          <a:lstStyle/>
          <a:p>
            <a:endParaRPr lang="en-US"/>
          </a:p>
        </p:txBody>
      </p:sp>
      <p:pic>
        <p:nvPicPr>
          <p:cNvPr id="43" name="Marcador de posición de imagen 42">
            <a:extLst>
              <a:ext uri="{FF2B5EF4-FFF2-40B4-BE49-F238E27FC236}">
                <a16:creationId xmlns:a16="http://schemas.microsoft.com/office/drawing/2014/main" id="{A77F0D27-E35C-A834-D41B-BDA517E47475}"/>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tretch>
            <a:fillRect/>
          </a:stretch>
        </p:blipFill>
        <p:spPr/>
      </p:pic>
      <p:pic>
        <p:nvPicPr>
          <p:cNvPr id="45" name="Marcador de posición de imagen 44">
            <a:extLst>
              <a:ext uri="{FF2B5EF4-FFF2-40B4-BE49-F238E27FC236}">
                <a16:creationId xmlns:a16="http://schemas.microsoft.com/office/drawing/2014/main" id="{EA2FDEC8-E313-F6D7-D111-C5F974768B4B}"/>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p:pic>
      <p:pic>
        <p:nvPicPr>
          <p:cNvPr id="47" name="Marcador de posición de imagen 46">
            <a:extLst>
              <a:ext uri="{FF2B5EF4-FFF2-40B4-BE49-F238E27FC236}">
                <a16:creationId xmlns:a16="http://schemas.microsoft.com/office/drawing/2014/main" id="{912A344E-26A0-6798-6970-046CDC72CA30}"/>
              </a:ext>
            </a:extLst>
          </p:cNvPr>
          <p:cNvPicPr>
            <a:picLocks noGrp="1" noChangeAspect="1"/>
          </p:cNvPicPr>
          <p:nvPr>
            <p:ph type="pic" sz="quarter" idx="13"/>
          </p:nvPr>
        </p:nvPicPr>
        <p:blipFill>
          <a:blip r:embed="rId4">
            <a:extLst>
              <a:ext uri="{28A0092B-C50C-407E-A947-70E740481C1C}">
                <a14:useLocalDpi xmlns:a14="http://schemas.microsoft.com/office/drawing/2010/main"/>
              </a:ext>
            </a:extLst>
          </a:blip>
          <a:stretch>
            <a:fillRect/>
          </a:stretch>
        </p:blipFill>
        <p:spPr/>
      </p:pic>
      <p:pic>
        <p:nvPicPr>
          <p:cNvPr id="49" name="Marcador de posición de imagen 48">
            <a:extLst>
              <a:ext uri="{FF2B5EF4-FFF2-40B4-BE49-F238E27FC236}">
                <a16:creationId xmlns:a16="http://schemas.microsoft.com/office/drawing/2014/main" id="{920C4C2D-E1DD-EC54-4DB7-F0564E06B3DB}"/>
              </a:ext>
            </a:extLst>
          </p:cNvPr>
          <p:cNvPicPr>
            <a:picLocks noGrp="1" noChangeAspect="1"/>
          </p:cNvPicPr>
          <p:nvPr>
            <p:ph type="pic" sz="quarter" idx="14"/>
          </p:nvPr>
        </p:nvPicPr>
        <p:blipFill>
          <a:blip r:embed="rId5">
            <a:extLst>
              <a:ext uri="{28A0092B-C50C-407E-A947-70E740481C1C}">
                <a14:useLocalDpi xmlns:a14="http://schemas.microsoft.com/office/drawing/2010/main"/>
              </a:ext>
            </a:extLst>
          </a:blip>
          <a:stretch>
            <a:fillRect/>
          </a:stretch>
        </p:blipFill>
        <p:spPr/>
      </p:pic>
      <p:sp>
        <p:nvSpPr>
          <p:cNvPr id="19" name="Rectángulo: esquinas redondeadas 18">
            <a:extLst>
              <a:ext uri="{FF2B5EF4-FFF2-40B4-BE49-F238E27FC236}">
                <a16:creationId xmlns:a16="http://schemas.microsoft.com/office/drawing/2014/main" id="{7715B227-535A-8E13-DA00-0F24005F97EB}"/>
              </a:ext>
            </a:extLst>
          </p:cNvPr>
          <p:cNvSpPr/>
          <p:nvPr/>
        </p:nvSpPr>
        <p:spPr>
          <a:xfrm>
            <a:off x="364805" y="289768"/>
            <a:ext cx="9388795" cy="831274"/>
          </a:xfrm>
          <a:prstGeom prst="roundRect">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1" name="Grupo 20">
            <a:extLst>
              <a:ext uri="{FF2B5EF4-FFF2-40B4-BE49-F238E27FC236}">
                <a16:creationId xmlns:a16="http://schemas.microsoft.com/office/drawing/2014/main" id="{FC90D5ED-47D7-5A03-DB00-73A174888BC5}"/>
              </a:ext>
            </a:extLst>
          </p:cNvPr>
          <p:cNvGrpSpPr/>
          <p:nvPr/>
        </p:nvGrpSpPr>
        <p:grpSpPr>
          <a:xfrm>
            <a:off x="-1591" y="6386114"/>
            <a:ext cx="12193591" cy="520292"/>
            <a:chOff x="-1591" y="4831406"/>
            <a:chExt cx="9145463" cy="320322"/>
          </a:xfrm>
        </p:grpSpPr>
        <p:cxnSp>
          <p:nvCxnSpPr>
            <p:cNvPr id="23" name="Straight Connector 7">
              <a:extLst>
                <a:ext uri="{FF2B5EF4-FFF2-40B4-BE49-F238E27FC236}">
                  <a16:creationId xmlns:a16="http://schemas.microsoft.com/office/drawing/2014/main" id="{37642EEC-C6F3-9E8F-497C-12DA3DA8FB22}"/>
                </a:ext>
              </a:extLst>
            </p:cNvPr>
            <p:cNvCxnSpPr/>
            <p:nvPr/>
          </p:nvCxnSpPr>
          <p:spPr>
            <a:xfrm>
              <a:off x="-1591" y="4831406"/>
              <a:ext cx="9145462" cy="0"/>
            </a:xfrm>
            <a:prstGeom prst="straightConnector1">
              <a:avLst/>
            </a:prstGeom>
            <a:noFill/>
            <a:ln w="25402" cap="flat">
              <a:solidFill>
                <a:schemeClr val="bg1">
                  <a:lumMod val="65000"/>
                </a:schemeClr>
              </a:solidFill>
              <a:prstDash val="solid"/>
            </a:ln>
          </p:spPr>
        </p:cxnSp>
        <p:sp>
          <p:nvSpPr>
            <p:cNvPr id="25" name="Rectangle 8">
              <a:extLst>
                <a:ext uri="{FF2B5EF4-FFF2-40B4-BE49-F238E27FC236}">
                  <a16:creationId xmlns:a16="http://schemas.microsoft.com/office/drawing/2014/main" id="{EEA39EAF-73DE-D11E-63A4-23145FF4E49C}"/>
                </a:ext>
              </a:extLst>
            </p:cNvPr>
            <p:cNvSpPr/>
            <p:nvPr/>
          </p:nvSpPr>
          <p:spPr>
            <a:xfrm>
              <a:off x="-1591" y="4871950"/>
              <a:ext cx="9145463" cy="279778"/>
            </a:xfrm>
            <a:prstGeom prst="rect">
              <a:avLst/>
            </a:prstGeom>
            <a:solidFill>
              <a:srgbClr val="03C9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grpSp>
      <p:sp>
        <p:nvSpPr>
          <p:cNvPr id="27" name="Rectangle 5">
            <a:extLst>
              <a:ext uri="{FF2B5EF4-FFF2-40B4-BE49-F238E27FC236}">
                <a16:creationId xmlns:a16="http://schemas.microsoft.com/office/drawing/2014/main" id="{F40AF815-854C-97E1-F14F-5294AE5FBD62}"/>
              </a:ext>
            </a:extLst>
          </p:cNvPr>
          <p:cNvSpPr/>
          <p:nvPr/>
        </p:nvSpPr>
        <p:spPr>
          <a:xfrm>
            <a:off x="-1592" y="7936"/>
            <a:ext cx="592141" cy="1427624"/>
          </a:xfrm>
          <a:prstGeom prst="rect">
            <a:avLst/>
          </a:prstGeom>
          <a:solidFill>
            <a:schemeClr val="bg2">
              <a:lumMod val="90000"/>
            </a:scheme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8" name="Grupo 12">
            <a:extLst>
              <a:ext uri="{FF2B5EF4-FFF2-40B4-BE49-F238E27FC236}">
                <a16:creationId xmlns:a16="http://schemas.microsoft.com/office/drawing/2014/main" id="{079768FA-11E2-5D39-EDFF-29A3A0F32C16}"/>
              </a:ext>
            </a:extLst>
          </p:cNvPr>
          <p:cNvGrpSpPr/>
          <p:nvPr/>
        </p:nvGrpSpPr>
        <p:grpSpPr>
          <a:xfrm>
            <a:off x="10558705" y="68560"/>
            <a:ext cx="1268490" cy="1268490"/>
            <a:chOff x="8313660" y="76681"/>
            <a:chExt cx="763752" cy="763752"/>
          </a:xfrm>
          <a:solidFill>
            <a:srgbClr val="03C9CA"/>
          </a:solidFill>
        </p:grpSpPr>
        <p:sp>
          <p:nvSpPr>
            <p:cNvPr id="29" name="Freeform 5">
              <a:extLst>
                <a:ext uri="{FF2B5EF4-FFF2-40B4-BE49-F238E27FC236}">
                  <a16:creationId xmlns:a16="http://schemas.microsoft.com/office/drawing/2014/main" id="{1ACFF3FE-3F2F-780B-CF5F-FDC2E41DAA47}"/>
                </a:ext>
              </a:extLst>
            </p:cNvPr>
            <p:cNvSpPr/>
            <p:nvPr/>
          </p:nvSpPr>
          <p:spPr>
            <a:xfrm>
              <a:off x="8313660" y="76681"/>
              <a:ext cx="763752" cy="763752"/>
            </a:xfrm>
            <a:custGeom>
              <a:avLst/>
              <a:gdLst>
                <a:gd name="f0" fmla="val 10800000"/>
                <a:gd name="f1" fmla="val 5400000"/>
                <a:gd name="f2" fmla="val 180"/>
                <a:gd name="f3" fmla="val w"/>
                <a:gd name="f4" fmla="val h"/>
                <a:gd name="f5" fmla="val 0"/>
                <a:gd name="f6" fmla="val 1202"/>
                <a:gd name="f7" fmla="val 1203"/>
                <a:gd name="f8" fmla="val 596"/>
                <a:gd name="f9" fmla="val 3"/>
                <a:gd name="f10" fmla="val 269"/>
                <a:gd name="f11" fmla="val 5"/>
                <a:gd name="f12" fmla="val 273"/>
                <a:gd name="f13" fmla="val 1"/>
                <a:gd name="f14" fmla="val 603"/>
                <a:gd name="f15" fmla="val 934"/>
                <a:gd name="f16" fmla="val 270"/>
                <a:gd name="f17" fmla="val 601"/>
                <a:gd name="f18" fmla="val 933"/>
                <a:gd name="f19" fmla="val 1201"/>
                <a:gd name="f20" fmla="val 602"/>
                <a:gd name="f21" fmla="val 271"/>
                <a:gd name="f22" fmla="val 930"/>
                <a:gd name="f23" fmla="val 1105"/>
                <a:gd name="f24" fmla="val 324"/>
                <a:gd name="f25" fmla="val 1104"/>
                <a:gd name="f26" fmla="val 99"/>
                <a:gd name="f27" fmla="val 879"/>
                <a:gd name="f28" fmla="val 100"/>
                <a:gd name="f29" fmla="val 325"/>
                <a:gd name="f30" fmla="val 101"/>
                <a:gd name="f31" fmla="val 1103"/>
                <a:gd name="f32" fmla="val 326"/>
                <a:gd name="f33" fmla="val 880"/>
                <a:gd name="f34" fmla="val 878"/>
                <a:gd name="f35" fmla="+- 0 0 -90"/>
                <a:gd name="f36" fmla="*/ f3 1 1202"/>
                <a:gd name="f37" fmla="*/ f4 1 1203"/>
                <a:gd name="f38" fmla="val f5"/>
                <a:gd name="f39" fmla="val f6"/>
                <a:gd name="f40" fmla="val f7"/>
                <a:gd name="f41" fmla="*/ f35 f0 1"/>
                <a:gd name="f42" fmla="+- f40 0 f38"/>
                <a:gd name="f43" fmla="+- f39 0 f38"/>
                <a:gd name="f44" fmla="*/ f41 1 f2"/>
                <a:gd name="f45" fmla="*/ f43 1 1202"/>
                <a:gd name="f46" fmla="*/ f42 1 1203"/>
                <a:gd name="f47" fmla="*/ 596 f43 1"/>
                <a:gd name="f48" fmla="*/ 3 f42 1"/>
                <a:gd name="f49" fmla="*/ 1 f43 1"/>
                <a:gd name="f50" fmla="*/ 603 f42 1"/>
                <a:gd name="f51" fmla="*/ 601 f43 1"/>
                <a:gd name="f52" fmla="*/ 1203 f42 1"/>
                <a:gd name="f53" fmla="*/ 1201 f43 1"/>
                <a:gd name="f54" fmla="*/ 602 f42 1"/>
                <a:gd name="f55" fmla="*/ 1105 f42 1"/>
                <a:gd name="f56" fmla="*/ 100 f43 1"/>
                <a:gd name="f57" fmla="*/ 602 f43 1"/>
                <a:gd name="f58" fmla="*/ 101 f42 1"/>
                <a:gd name="f59" fmla="*/ 1103 f43 1"/>
                <a:gd name="f60" fmla="+- f44 0 f1"/>
                <a:gd name="f61" fmla="*/ f47 1 1202"/>
                <a:gd name="f62" fmla="*/ f48 1 1203"/>
                <a:gd name="f63" fmla="*/ f49 1 1202"/>
                <a:gd name="f64" fmla="*/ f50 1 1203"/>
                <a:gd name="f65" fmla="*/ f51 1 1202"/>
                <a:gd name="f66" fmla="*/ f52 1 1203"/>
                <a:gd name="f67" fmla="*/ f53 1 1202"/>
                <a:gd name="f68" fmla="*/ f54 1 1203"/>
                <a:gd name="f69" fmla="*/ f55 1 1203"/>
                <a:gd name="f70" fmla="*/ f56 1 1202"/>
                <a:gd name="f71" fmla="*/ f57 1 1202"/>
                <a:gd name="f72" fmla="*/ f58 1 1203"/>
                <a:gd name="f73" fmla="*/ f59 1 1202"/>
                <a:gd name="f74" fmla="*/ 0 1 f45"/>
                <a:gd name="f75" fmla="*/ f39 1 f45"/>
                <a:gd name="f76" fmla="*/ 0 1 f46"/>
                <a:gd name="f77" fmla="*/ f40 1 f46"/>
                <a:gd name="f78" fmla="*/ f61 1 f45"/>
                <a:gd name="f79" fmla="*/ f62 1 f46"/>
                <a:gd name="f80" fmla="*/ f63 1 f45"/>
                <a:gd name="f81" fmla="*/ f64 1 f46"/>
                <a:gd name="f82" fmla="*/ f65 1 f45"/>
                <a:gd name="f83" fmla="*/ f66 1 f46"/>
                <a:gd name="f84" fmla="*/ f67 1 f45"/>
                <a:gd name="f85" fmla="*/ f68 1 f46"/>
                <a:gd name="f86" fmla="*/ f69 1 f46"/>
                <a:gd name="f87" fmla="*/ f70 1 f45"/>
                <a:gd name="f88" fmla="*/ f71 1 f45"/>
                <a:gd name="f89" fmla="*/ f72 1 f46"/>
                <a:gd name="f90" fmla="*/ f73 1 f45"/>
                <a:gd name="f91" fmla="*/ f74 f36 1"/>
                <a:gd name="f92" fmla="*/ f75 f36 1"/>
                <a:gd name="f93" fmla="*/ f77 f37 1"/>
                <a:gd name="f94" fmla="*/ f76 f37 1"/>
                <a:gd name="f95" fmla="*/ f78 f36 1"/>
                <a:gd name="f96" fmla="*/ f79 f37 1"/>
                <a:gd name="f97" fmla="*/ f80 f36 1"/>
                <a:gd name="f98" fmla="*/ f81 f37 1"/>
                <a:gd name="f99" fmla="*/ f82 f36 1"/>
                <a:gd name="f100" fmla="*/ f83 f37 1"/>
                <a:gd name="f101" fmla="*/ f84 f36 1"/>
                <a:gd name="f102" fmla="*/ f85 f37 1"/>
                <a:gd name="f103" fmla="*/ f86 f37 1"/>
                <a:gd name="f104" fmla="*/ f87 f36 1"/>
                <a:gd name="f105" fmla="*/ f88 f36 1"/>
                <a:gd name="f106" fmla="*/ f89 f37 1"/>
                <a:gd name="f107" fmla="*/ f90 f36 1"/>
              </a:gdLst>
              <a:ahLst/>
              <a:cxnLst>
                <a:cxn ang="3cd4">
                  <a:pos x="hc" y="t"/>
                </a:cxn>
                <a:cxn ang="0">
                  <a:pos x="r" y="vc"/>
                </a:cxn>
                <a:cxn ang="cd4">
                  <a:pos x="hc" y="b"/>
                </a:cxn>
                <a:cxn ang="cd2">
                  <a:pos x="l" y="vc"/>
                </a:cxn>
                <a:cxn ang="f60">
                  <a:pos x="f95" y="f96"/>
                </a:cxn>
                <a:cxn ang="f60">
                  <a:pos x="f97" y="f98"/>
                </a:cxn>
                <a:cxn ang="f60">
                  <a:pos x="f99" y="f100"/>
                </a:cxn>
                <a:cxn ang="f60">
                  <a:pos x="f101" y="f102"/>
                </a:cxn>
                <a:cxn ang="f60">
                  <a:pos x="f95" y="f96"/>
                </a:cxn>
                <a:cxn ang="f60">
                  <a:pos x="f99" y="f103"/>
                </a:cxn>
                <a:cxn ang="f60">
                  <a:pos x="f104" y="f102"/>
                </a:cxn>
                <a:cxn ang="f60">
                  <a:pos x="f105" y="f106"/>
                </a:cxn>
                <a:cxn ang="f60">
                  <a:pos x="f107" y="f98"/>
                </a:cxn>
                <a:cxn ang="f60">
                  <a:pos x="f99" y="f103"/>
                </a:cxn>
              </a:cxnLst>
              <a:rect l="f91" t="f94" r="f92" b="f93"/>
              <a:pathLst>
                <a:path w="1202" h="1203">
                  <a:moveTo>
                    <a:pt x="f8" y="f9"/>
                  </a:moveTo>
                  <a:cubicBezTo>
                    <a:pt x="f10" y="f11"/>
                    <a:pt x="f5" y="f12"/>
                    <a:pt x="f13" y="f14"/>
                  </a:cubicBezTo>
                  <a:cubicBezTo>
                    <a:pt x="f13" y="f15"/>
                    <a:pt x="f16" y="f7"/>
                    <a:pt x="f17" y="f7"/>
                  </a:cubicBezTo>
                  <a:cubicBezTo>
                    <a:pt x="f18" y="f7"/>
                    <a:pt x="f19" y="f15"/>
                    <a:pt x="f19" y="f20"/>
                  </a:cubicBezTo>
                  <a:cubicBezTo>
                    <a:pt x="f6" y="f21"/>
                    <a:pt x="f22" y="f5"/>
                    <a:pt x="f8" y="f9"/>
                  </a:cubicBezTo>
                  <a:close/>
                  <a:moveTo>
                    <a:pt x="f17" y="f23"/>
                  </a:moveTo>
                  <a:cubicBezTo>
                    <a:pt x="f24" y="f25"/>
                    <a:pt x="f26" y="f27"/>
                    <a:pt x="f28" y="f20"/>
                  </a:cubicBezTo>
                  <a:cubicBezTo>
                    <a:pt x="f28" y="f29"/>
                    <a:pt x="f29" y="f30"/>
                    <a:pt x="f20" y="f30"/>
                  </a:cubicBezTo>
                  <a:cubicBezTo>
                    <a:pt x="f27" y="f30"/>
                    <a:pt x="f31" y="f32"/>
                    <a:pt x="f31" y="f14"/>
                  </a:cubicBezTo>
                  <a:cubicBezTo>
                    <a:pt x="f31" y="f33"/>
                    <a:pt x="f34" y="f23"/>
                    <a:pt x="f17" y="f23"/>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0" name="Freeform 6">
              <a:extLst>
                <a:ext uri="{FF2B5EF4-FFF2-40B4-BE49-F238E27FC236}">
                  <a16:creationId xmlns:a16="http://schemas.microsoft.com/office/drawing/2014/main" id="{3DCA85A5-6487-07D8-5FF4-B0C0A10FAECB}"/>
                </a:ext>
              </a:extLst>
            </p:cNvPr>
            <p:cNvSpPr/>
            <p:nvPr/>
          </p:nvSpPr>
          <p:spPr>
            <a:xfrm>
              <a:off x="8493751" y="209031"/>
              <a:ext cx="403570" cy="216977"/>
            </a:xfrm>
            <a:custGeom>
              <a:avLst/>
              <a:gdLst>
                <a:gd name="f0" fmla="val 10800000"/>
                <a:gd name="f1" fmla="val 5400000"/>
                <a:gd name="f2" fmla="val 180"/>
                <a:gd name="f3" fmla="val w"/>
                <a:gd name="f4" fmla="val h"/>
                <a:gd name="f5" fmla="val 0"/>
                <a:gd name="f6" fmla="val 635"/>
                <a:gd name="f7" fmla="val 341"/>
                <a:gd name="f8" fmla="val 632"/>
                <a:gd name="f9" fmla="val 125"/>
                <a:gd name="f10" fmla="val 622"/>
                <a:gd name="f11" fmla="val 116"/>
                <a:gd name="f12" fmla="val 613"/>
                <a:gd name="f13" fmla="val 107"/>
                <a:gd name="f14" fmla="val 602"/>
                <a:gd name="f15" fmla="val 99"/>
                <a:gd name="f16" fmla="val 522"/>
                <a:gd name="f17" fmla="val 37"/>
                <a:gd name="f18" fmla="val 430"/>
                <a:gd name="f19" fmla="val 9"/>
                <a:gd name="f20" fmla="val 330"/>
                <a:gd name="f21" fmla="val 3"/>
                <a:gd name="f22" fmla="val 289"/>
                <a:gd name="f23" fmla="val 248"/>
                <a:gd name="f24" fmla="val 7"/>
                <a:gd name="f25" fmla="val 209"/>
                <a:gd name="f26" fmla="val 17"/>
                <a:gd name="f27" fmla="val 132"/>
                <a:gd name="f28" fmla="val 38"/>
                <a:gd name="f29" fmla="val 63"/>
                <a:gd name="f30" fmla="val 74"/>
                <a:gd name="f31" fmla="val 5"/>
                <a:gd name="f32" fmla="val 129"/>
                <a:gd name="f33" fmla="val 1"/>
                <a:gd name="f34" fmla="val 133"/>
                <a:gd name="f35" fmla="val 135"/>
                <a:gd name="f36" fmla="val 140"/>
                <a:gd name="f37" fmla="val 28"/>
                <a:gd name="f38" fmla="val 184"/>
                <a:gd name="f39" fmla="val 52"/>
                <a:gd name="f40" fmla="val 229"/>
                <a:gd name="f41" fmla="val 76"/>
                <a:gd name="f42" fmla="val 273"/>
                <a:gd name="f43" fmla="val 88"/>
                <a:gd name="f44" fmla="val 294"/>
                <a:gd name="f45" fmla="val 100"/>
                <a:gd name="f46" fmla="val 316"/>
                <a:gd name="f47" fmla="val 112"/>
                <a:gd name="f48" fmla="val 338"/>
                <a:gd name="f49" fmla="val 114"/>
                <a:gd name="f50" fmla="val 336"/>
                <a:gd name="f51" fmla="val 334"/>
                <a:gd name="f52" fmla="val 117"/>
                <a:gd name="f53" fmla="val 333"/>
                <a:gd name="f54" fmla="val 261"/>
                <a:gd name="f55" fmla="val 258"/>
                <a:gd name="f56" fmla="val 230"/>
                <a:gd name="f57" fmla="val 353"/>
                <a:gd name="f58" fmla="val 241"/>
                <a:gd name="f59" fmla="val 421"/>
                <a:gd name="f60" fmla="val 250"/>
                <a:gd name="f61" fmla="val 477"/>
                <a:gd name="f62" fmla="val 282"/>
                <a:gd name="f63" fmla="val 521"/>
                <a:gd name="f64" fmla="val 335"/>
                <a:gd name="f65" fmla="val 526"/>
                <a:gd name="f66" fmla="val 529"/>
                <a:gd name="f67" fmla="val 564"/>
                <a:gd name="f68" fmla="val 267"/>
                <a:gd name="f69" fmla="val 599"/>
                <a:gd name="f70" fmla="val 201"/>
                <a:gd name="f71" fmla="val 633"/>
                <a:gd name="f72" fmla="val 134"/>
                <a:gd name="f73" fmla="val 130"/>
                <a:gd name="f74" fmla="val 128"/>
                <a:gd name="f75" fmla="val 392"/>
                <a:gd name="f76" fmla="val 153"/>
                <a:gd name="f77" fmla="val 380"/>
                <a:gd name="f78" fmla="val 152"/>
                <a:gd name="f79" fmla="val 369"/>
                <a:gd name="f80" fmla="val 358"/>
                <a:gd name="f81" fmla="val 350"/>
                <a:gd name="f82" fmla="val 348"/>
                <a:gd name="f83" fmla="val 154"/>
                <a:gd name="f84" fmla="val 349"/>
                <a:gd name="f85" fmla="val 161"/>
                <a:gd name="f86" fmla="val 173"/>
                <a:gd name="f87" fmla="val 186"/>
                <a:gd name="f88" fmla="val 198"/>
                <a:gd name="f89" fmla="val 203"/>
                <a:gd name="f90" fmla="val 205"/>
                <a:gd name="f91" fmla="val 343"/>
                <a:gd name="f92" fmla="val 326"/>
                <a:gd name="f93" fmla="val 204"/>
                <a:gd name="f94" fmla="val 309"/>
                <a:gd name="f95" fmla="val 293"/>
                <a:gd name="f96" fmla="val 287"/>
                <a:gd name="f97" fmla="val 286"/>
                <a:gd name="f98" fmla="val 185"/>
                <a:gd name="f99" fmla="val 172"/>
                <a:gd name="f100" fmla="val 160"/>
                <a:gd name="f101" fmla="val 279"/>
                <a:gd name="f102" fmla="val 254"/>
                <a:gd name="f103" fmla="val 236"/>
                <a:gd name="f104" fmla="val 234"/>
                <a:gd name="f105" fmla="val 151"/>
                <a:gd name="f106" fmla="val 146"/>
                <a:gd name="f107" fmla="val 235"/>
                <a:gd name="f108" fmla="val 113"/>
                <a:gd name="f109" fmla="val 96"/>
                <a:gd name="f110" fmla="val 91"/>
                <a:gd name="f111" fmla="val 90"/>
                <a:gd name="f112" fmla="val 240"/>
                <a:gd name="f113" fmla="val 280"/>
                <a:gd name="f114" fmla="val 285"/>
                <a:gd name="f115" fmla="val 89"/>
                <a:gd name="f116" fmla="val 84"/>
                <a:gd name="f117" fmla="val 71"/>
                <a:gd name="f118" fmla="val 58"/>
                <a:gd name="f119" fmla="val 45"/>
                <a:gd name="f120" fmla="val 40"/>
                <a:gd name="f121" fmla="val 310"/>
                <a:gd name="f122" fmla="val 342"/>
                <a:gd name="f123" fmla="val 347"/>
                <a:gd name="f124" fmla="val 39"/>
                <a:gd name="f125" fmla="val 57"/>
                <a:gd name="f126" fmla="val 69"/>
                <a:gd name="f127" fmla="val 81"/>
                <a:gd name="f128" fmla="val 381"/>
                <a:gd name="f129" fmla="val 393"/>
                <a:gd name="f130" fmla="val 400"/>
                <a:gd name="f131" fmla="val 401"/>
                <a:gd name="f132" fmla="val 92"/>
                <a:gd name="f133" fmla="val 98"/>
                <a:gd name="f134" fmla="val 106"/>
                <a:gd name="f135" fmla="val 121"/>
                <a:gd name="f136" fmla="val 136"/>
                <a:gd name="f137" fmla="val 143"/>
                <a:gd name="f138" fmla="val 402"/>
                <a:gd name="f139" fmla="val 399"/>
                <a:gd name="f140" fmla="+- 0 0 -90"/>
                <a:gd name="f141" fmla="*/ f3 1 635"/>
                <a:gd name="f142" fmla="*/ f4 1 341"/>
                <a:gd name="f143" fmla="val f5"/>
                <a:gd name="f144" fmla="val f6"/>
                <a:gd name="f145" fmla="val f7"/>
                <a:gd name="f146" fmla="*/ f140 f0 1"/>
                <a:gd name="f147" fmla="+- f145 0 f143"/>
                <a:gd name="f148" fmla="+- f144 0 f143"/>
                <a:gd name="f149" fmla="*/ f146 1 f2"/>
                <a:gd name="f150" fmla="*/ f148 1 635"/>
                <a:gd name="f151" fmla="*/ f147 1 341"/>
                <a:gd name="f152" fmla="*/ 632 f148 1"/>
                <a:gd name="f153" fmla="*/ 125 f147 1"/>
                <a:gd name="f154" fmla="*/ 602 f148 1"/>
                <a:gd name="f155" fmla="*/ 99 f147 1"/>
                <a:gd name="f156" fmla="*/ 330 f148 1"/>
                <a:gd name="f157" fmla="*/ 3 f147 1"/>
                <a:gd name="f158" fmla="*/ 209 f148 1"/>
                <a:gd name="f159" fmla="*/ 17 f147 1"/>
                <a:gd name="f160" fmla="*/ 5 f148 1"/>
                <a:gd name="f161" fmla="*/ 129 f147 1"/>
                <a:gd name="f162" fmla="*/ 3 f148 1"/>
                <a:gd name="f163" fmla="*/ 140 f147 1"/>
                <a:gd name="f164" fmla="*/ 76 f148 1"/>
                <a:gd name="f165" fmla="*/ 273 f147 1"/>
                <a:gd name="f166" fmla="*/ 112 f148 1"/>
                <a:gd name="f167" fmla="*/ 338 f147 1"/>
                <a:gd name="f168" fmla="*/ 117 f148 1"/>
                <a:gd name="f169" fmla="*/ 333 f147 1"/>
                <a:gd name="f170" fmla="*/ 353 f148 1"/>
                <a:gd name="f171" fmla="*/ 241 f147 1"/>
                <a:gd name="f172" fmla="*/ 521 f148 1"/>
                <a:gd name="f173" fmla="*/ 335 f147 1"/>
                <a:gd name="f174" fmla="*/ 529 f148 1"/>
                <a:gd name="f175" fmla="*/ 633 f148 1"/>
                <a:gd name="f176" fmla="*/ 134 f147 1"/>
                <a:gd name="f177" fmla="*/ 392 f148 1"/>
                <a:gd name="f178" fmla="*/ 153 f147 1"/>
                <a:gd name="f179" fmla="*/ 358 f148 1"/>
                <a:gd name="f180" fmla="*/ 152 f147 1"/>
                <a:gd name="f181" fmla="*/ 349 f148 1"/>
                <a:gd name="f182" fmla="*/ 161 f147 1"/>
                <a:gd name="f183" fmla="*/ 198 f147 1"/>
                <a:gd name="f184" fmla="*/ 343 f148 1"/>
                <a:gd name="f185" fmla="*/ 205 f147 1"/>
                <a:gd name="f186" fmla="*/ 293 f148 1"/>
                <a:gd name="f187" fmla="*/ 286 f148 1"/>
                <a:gd name="f188" fmla="*/ 287 f148 1"/>
                <a:gd name="f189" fmla="*/ 160 f147 1"/>
                <a:gd name="f190" fmla="*/ 279 f148 1"/>
                <a:gd name="f191" fmla="*/ 241 f148 1"/>
                <a:gd name="f192" fmla="*/ 234 f148 1"/>
                <a:gd name="f193" fmla="*/ 146 f147 1"/>
                <a:gd name="f194" fmla="*/ 96 f147 1"/>
                <a:gd name="f195" fmla="*/ 240 f148 1"/>
                <a:gd name="f196" fmla="*/ 90 f147 1"/>
                <a:gd name="f197" fmla="*/ 280 f148 1"/>
                <a:gd name="f198" fmla="*/ 84 f147 1"/>
                <a:gd name="f199" fmla="*/ 45 f147 1"/>
                <a:gd name="f200" fmla="*/ 294 f148 1"/>
                <a:gd name="f201" fmla="*/ 38 f147 1"/>
                <a:gd name="f202" fmla="*/ 342 f148 1"/>
                <a:gd name="f203" fmla="*/ 81 f147 1"/>
                <a:gd name="f204" fmla="*/ 393 f148 1"/>
                <a:gd name="f205" fmla="*/ 401 f148 1"/>
                <a:gd name="f206" fmla="*/ 98 f147 1"/>
                <a:gd name="f207" fmla="*/ 121 f147 1"/>
                <a:gd name="f208" fmla="*/ 143 f147 1"/>
                <a:gd name="f209" fmla="+- f149 0 f1"/>
                <a:gd name="f210" fmla="*/ f152 1 635"/>
                <a:gd name="f211" fmla="*/ f153 1 341"/>
                <a:gd name="f212" fmla="*/ f154 1 635"/>
                <a:gd name="f213" fmla="*/ f155 1 341"/>
                <a:gd name="f214" fmla="*/ f156 1 635"/>
                <a:gd name="f215" fmla="*/ f157 1 341"/>
                <a:gd name="f216" fmla="*/ f158 1 635"/>
                <a:gd name="f217" fmla="*/ f159 1 341"/>
                <a:gd name="f218" fmla="*/ f160 1 635"/>
                <a:gd name="f219" fmla="*/ f161 1 341"/>
                <a:gd name="f220" fmla="*/ f162 1 635"/>
                <a:gd name="f221" fmla="*/ f163 1 341"/>
                <a:gd name="f222" fmla="*/ f164 1 635"/>
                <a:gd name="f223" fmla="*/ f165 1 341"/>
                <a:gd name="f224" fmla="*/ f166 1 635"/>
                <a:gd name="f225" fmla="*/ f167 1 341"/>
                <a:gd name="f226" fmla="*/ f168 1 635"/>
                <a:gd name="f227" fmla="*/ f169 1 341"/>
                <a:gd name="f228" fmla="*/ f170 1 635"/>
                <a:gd name="f229" fmla="*/ f171 1 341"/>
                <a:gd name="f230" fmla="*/ f172 1 635"/>
                <a:gd name="f231" fmla="*/ f173 1 341"/>
                <a:gd name="f232" fmla="*/ f174 1 635"/>
                <a:gd name="f233" fmla="*/ f175 1 635"/>
                <a:gd name="f234" fmla="*/ f176 1 341"/>
                <a:gd name="f235" fmla="*/ f177 1 635"/>
                <a:gd name="f236" fmla="*/ f178 1 341"/>
                <a:gd name="f237" fmla="*/ f179 1 635"/>
                <a:gd name="f238" fmla="*/ f180 1 341"/>
                <a:gd name="f239" fmla="*/ f181 1 635"/>
                <a:gd name="f240" fmla="*/ f182 1 341"/>
                <a:gd name="f241" fmla="*/ f183 1 341"/>
                <a:gd name="f242" fmla="*/ f184 1 635"/>
                <a:gd name="f243" fmla="*/ f185 1 341"/>
                <a:gd name="f244" fmla="*/ f186 1 635"/>
                <a:gd name="f245" fmla="*/ f187 1 635"/>
                <a:gd name="f246" fmla="*/ f188 1 635"/>
                <a:gd name="f247" fmla="*/ f189 1 341"/>
                <a:gd name="f248" fmla="*/ f190 1 635"/>
                <a:gd name="f249" fmla="*/ f191 1 635"/>
                <a:gd name="f250" fmla="*/ f192 1 635"/>
                <a:gd name="f251" fmla="*/ f193 1 341"/>
                <a:gd name="f252" fmla="*/ f194 1 341"/>
                <a:gd name="f253" fmla="*/ f195 1 635"/>
                <a:gd name="f254" fmla="*/ f196 1 341"/>
                <a:gd name="f255" fmla="*/ f197 1 635"/>
                <a:gd name="f256" fmla="*/ f198 1 341"/>
                <a:gd name="f257" fmla="*/ f199 1 341"/>
                <a:gd name="f258" fmla="*/ f200 1 635"/>
                <a:gd name="f259" fmla="*/ f201 1 341"/>
                <a:gd name="f260" fmla="*/ f202 1 635"/>
                <a:gd name="f261" fmla="*/ f203 1 341"/>
                <a:gd name="f262" fmla="*/ f204 1 635"/>
                <a:gd name="f263" fmla="*/ f205 1 635"/>
                <a:gd name="f264" fmla="*/ f206 1 341"/>
                <a:gd name="f265" fmla="*/ f207 1 341"/>
                <a:gd name="f266" fmla="*/ f208 1 341"/>
                <a:gd name="f267" fmla="*/ 0 1 f150"/>
                <a:gd name="f268" fmla="*/ f144 1 f150"/>
                <a:gd name="f269" fmla="*/ 0 1 f151"/>
                <a:gd name="f270" fmla="*/ f145 1 f151"/>
                <a:gd name="f271" fmla="*/ f210 1 f150"/>
                <a:gd name="f272" fmla="*/ f211 1 f151"/>
                <a:gd name="f273" fmla="*/ f212 1 f150"/>
                <a:gd name="f274" fmla="*/ f213 1 f151"/>
                <a:gd name="f275" fmla="*/ f214 1 f150"/>
                <a:gd name="f276" fmla="*/ f215 1 f151"/>
                <a:gd name="f277" fmla="*/ f216 1 f150"/>
                <a:gd name="f278" fmla="*/ f217 1 f151"/>
                <a:gd name="f279" fmla="*/ f218 1 f150"/>
                <a:gd name="f280" fmla="*/ f219 1 f151"/>
                <a:gd name="f281" fmla="*/ f220 1 f150"/>
                <a:gd name="f282" fmla="*/ f221 1 f151"/>
                <a:gd name="f283" fmla="*/ f222 1 f150"/>
                <a:gd name="f284" fmla="*/ f223 1 f151"/>
                <a:gd name="f285" fmla="*/ f224 1 f150"/>
                <a:gd name="f286" fmla="*/ f225 1 f151"/>
                <a:gd name="f287" fmla="*/ f226 1 f150"/>
                <a:gd name="f288" fmla="*/ f227 1 f151"/>
                <a:gd name="f289" fmla="*/ f228 1 f150"/>
                <a:gd name="f290" fmla="*/ f229 1 f151"/>
                <a:gd name="f291" fmla="*/ f230 1 f150"/>
                <a:gd name="f292" fmla="*/ f231 1 f151"/>
                <a:gd name="f293" fmla="*/ f232 1 f150"/>
                <a:gd name="f294" fmla="*/ f233 1 f150"/>
                <a:gd name="f295" fmla="*/ f234 1 f151"/>
                <a:gd name="f296" fmla="*/ f235 1 f150"/>
                <a:gd name="f297" fmla="*/ f236 1 f151"/>
                <a:gd name="f298" fmla="*/ f237 1 f150"/>
                <a:gd name="f299" fmla="*/ f238 1 f151"/>
                <a:gd name="f300" fmla="*/ f239 1 f150"/>
                <a:gd name="f301" fmla="*/ f240 1 f151"/>
                <a:gd name="f302" fmla="*/ f241 1 f151"/>
                <a:gd name="f303" fmla="*/ f242 1 f150"/>
                <a:gd name="f304" fmla="*/ f243 1 f151"/>
                <a:gd name="f305" fmla="*/ f244 1 f150"/>
                <a:gd name="f306" fmla="*/ f245 1 f150"/>
                <a:gd name="f307" fmla="*/ f246 1 f150"/>
                <a:gd name="f308" fmla="*/ f247 1 f151"/>
                <a:gd name="f309" fmla="*/ f248 1 f150"/>
                <a:gd name="f310" fmla="*/ f249 1 f150"/>
                <a:gd name="f311" fmla="*/ f250 1 f150"/>
                <a:gd name="f312" fmla="*/ f251 1 f151"/>
                <a:gd name="f313" fmla="*/ f252 1 f151"/>
                <a:gd name="f314" fmla="*/ f253 1 f150"/>
                <a:gd name="f315" fmla="*/ f254 1 f151"/>
                <a:gd name="f316" fmla="*/ f255 1 f150"/>
                <a:gd name="f317" fmla="*/ f256 1 f151"/>
                <a:gd name="f318" fmla="*/ f257 1 f151"/>
                <a:gd name="f319" fmla="*/ f258 1 f150"/>
                <a:gd name="f320" fmla="*/ f259 1 f151"/>
                <a:gd name="f321" fmla="*/ f260 1 f150"/>
                <a:gd name="f322" fmla="*/ f261 1 f151"/>
                <a:gd name="f323" fmla="*/ f262 1 f150"/>
                <a:gd name="f324" fmla="*/ f263 1 f150"/>
                <a:gd name="f325" fmla="*/ f264 1 f151"/>
                <a:gd name="f326" fmla="*/ f265 1 f151"/>
                <a:gd name="f327" fmla="*/ f266 1 f151"/>
                <a:gd name="f328" fmla="*/ f267 f141 1"/>
                <a:gd name="f329" fmla="*/ f268 f141 1"/>
                <a:gd name="f330" fmla="*/ f270 f142 1"/>
                <a:gd name="f331" fmla="*/ f269 f142 1"/>
                <a:gd name="f332" fmla="*/ f271 f141 1"/>
                <a:gd name="f333" fmla="*/ f272 f142 1"/>
                <a:gd name="f334" fmla="*/ f273 f141 1"/>
                <a:gd name="f335" fmla="*/ f274 f142 1"/>
                <a:gd name="f336" fmla="*/ f275 f141 1"/>
                <a:gd name="f337" fmla="*/ f276 f142 1"/>
                <a:gd name="f338" fmla="*/ f277 f141 1"/>
                <a:gd name="f339" fmla="*/ f278 f142 1"/>
                <a:gd name="f340" fmla="*/ f279 f141 1"/>
                <a:gd name="f341" fmla="*/ f280 f142 1"/>
                <a:gd name="f342" fmla="*/ f281 f141 1"/>
                <a:gd name="f343" fmla="*/ f282 f142 1"/>
                <a:gd name="f344" fmla="*/ f283 f141 1"/>
                <a:gd name="f345" fmla="*/ f284 f142 1"/>
                <a:gd name="f346" fmla="*/ f285 f141 1"/>
                <a:gd name="f347" fmla="*/ f286 f142 1"/>
                <a:gd name="f348" fmla="*/ f287 f141 1"/>
                <a:gd name="f349" fmla="*/ f288 f142 1"/>
                <a:gd name="f350" fmla="*/ f289 f141 1"/>
                <a:gd name="f351" fmla="*/ f290 f142 1"/>
                <a:gd name="f352" fmla="*/ f291 f141 1"/>
                <a:gd name="f353" fmla="*/ f292 f142 1"/>
                <a:gd name="f354" fmla="*/ f293 f141 1"/>
                <a:gd name="f355" fmla="*/ f294 f141 1"/>
                <a:gd name="f356" fmla="*/ f295 f142 1"/>
                <a:gd name="f357" fmla="*/ f296 f141 1"/>
                <a:gd name="f358" fmla="*/ f297 f142 1"/>
                <a:gd name="f359" fmla="*/ f298 f141 1"/>
                <a:gd name="f360" fmla="*/ f299 f142 1"/>
                <a:gd name="f361" fmla="*/ f300 f141 1"/>
                <a:gd name="f362" fmla="*/ f301 f142 1"/>
                <a:gd name="f363" fmla="*/ f302 f142 1"/>
                <a:gd name="f364" fmla="*/ f303 f141 1"/>
                <a:gd name="f365" fmla="*/ f304 f142 1"/>
                <a:gd name="f366" fmla="*/ f305 f141 1"/>
                <a:gd name="f367" fmla="*/ f306 f141 1"/>
                <a:gd name="f368" fmla="*/ f307 f141 1"/>
                <a:gd name="f369" fmla="*/ f308 f142 1"/>
                <a:gd name="f370" fmla="*/ f309 f141 1"/>
                <a:gd name="f371" fmla="*/ f310 f141 1"/>
                <a:gd name="f372" fmla="*/ f311 f141 1"/>
                <a:gd name="f373" fmla="*/ f312 f142 1"/>
                <a:gd name="f374" fmla="*/ f313 f142 1"/>
                <a:gd name="f375" fmla="*/ f314 f141 1"/>
                <a:gd name="f376" fmla="*/ f315 f142 1"/>
                <a:gd name="f377" fmla="*/ f316 f141 1"/>
                <a:gd name="f378" fmla="*/ f317 f142 1"/>
                <a:gd name="f379" fmla="*/ f318 f142 1"/>
                <a:gd name="f380" fmla="*/ f319 f141 1"/>
                <a:gd name="f381" fmla="*/ f320 f142 1"/>
                <a:gd name="f382" fmla="*/ f321 f141 1"/>
                <a:gd name="f383" fmla="*/ f322 f142 1"/>
                <a:gd name="f384" fmla="*/ f323 f141 1"/>
                <a:gd name="f385" fmla="*/ f324 f141 1"/>
                <a:gd name="f386" fmla="*/ f325 f142 1"/>
                <a:gd name="f387" fmla="*/ f326 f142 1"/>
                <a:gd name="f388" fmla="*/ f327 f142 1"/>
              </a:gdLst>
              <a:ahLst/>
              <a:cxnLst>
                <a:cxn ang="3cd4">
                  <a:pos x="hc" y="t"/>
                </a:cxn>
                <a:cxn ang="0">
                  <a:pos x="r" y="vc"/>
                </a:cxn>
                <a:cxn ang="cd4">
                  <a:pos x="hc" y="b"/>
                </a:cxn>
                <a:cxn ang="cd2">
                  <a:pos x="l" y="vc"/>
                </a:cxn>
                <a:cxn ang="f209">
                  <a:pos x="f332" y="f333"/>
                </a:cxn>
                <a:cxn ang="f209">
                  <a:pos x="f334" y="f335"/>
                </a:cxn>
                <a:cxn ang="f209">
                  <a:pos x="f336" y="f337"/>
                </a:cxn>
                <a:cxn ang="f209">
                  <a:pos x="f338" y="f339"/>
                </a:cxn>
                <a:cxn ang="f209">
                  <a:pos x="f340" y="f341"/>
                </a:cxn>
                <a:cxn ang="f209">
                  <a:pos x="f342" y="f343"/>
                </a:cxn>
                <a:cxn ang="f209">
                  <a:pos x="f344" y="f345"/>
                </a:cxn>
                <a:cxn ang="f209">
                  <a:pos x="f346" y="f347"/>
                </a:cxn>
                <a:cxn ang="f209">
                  <a:pos x="f348" y="f349"/>
                </a:cxn>
                <a:cxn ang="f209">
                  <a:pos x="f350" y="f351"/>
                </a:cxn>
                <a:cxn ang="f209">
                  <a:pos x="f352" y="f353"/>
                </a:cxn>
                <a:cxn ang="f209">
                  <a:pos x="f354" y="f349"/>
                </a:cxn>
                <a:cxn ang="f209">
                  <a:pos x="f355" y="f356"/>
                </a:cxn>
                <a:cxn ang="f209">
                  <a:pos x="f332" y="f333"/>
                </a:cxn>
                <a:cxn ang="f209">
                  <a:pos x="f357" y="f358"/>
                </a:cxn>
                <a:cxn ang="f209">
                  <a:pos x="f359" y="f360"/>
                </a:cxn>
                <a:cxn ang="f209">
                  <a:pos x="f361" y="f362"/>
                </a:cxn>
                <a:cxn ang="f209">
                  <a:pos x="f361" y="f363"/>
                </a:cxn>
                <a:cxn ang="f209">
                  <a:pos x="f364" y="f365"/>
                </a:cxn>
                <a:cxn ang="f209">
                  <a:pos x="f366" y="f365"/>
                </a:cxn>
                <a:cxn ang="f209">
                  <a:pos x="f367" y="f363"/>
                </a:cxn>
                <a:cxn ang="f209">
                  <a:pos x="f368" y="f369"/>
                </a:cxn>
                <a:cxn ang="f209">
                  <a:pos x="f370" y="f360"/>
                </a:cxn>
                <a:cxn ang="f209">
                  <a:pos x="f371" y="f358"/>
                </a:cxn>
                <a:cxn ang="f209">
                  <a:pos x="f372" y="f373"/>
                </a:cxn>
                <a:cxn ang="f209">
                  <a:pos x="f372" y="f374"/>
                </a:cxn>
                <a:cxn ang="f209">
                  <a:pos x="f375" y="f376"/>
                </a:cxn>
                <a:cxn ang="f209">
                  <a:pos x="f377" y="f376"/>
                </a:cxn>
                <a:cxn ang="f209">
                  <a:pos x="f368" y="f378"/>
                </a:cxn>
                <a:cxn ang="f209">
                  <a:pos x="f367" y="f379"/>
                </a:cxn>
                <a:cxn ang="f209">
                  <a:pos x="f380" y="f381"/>
                </a:cxn>
                <a:cxn ang="f209">
                  <a:pos x="f382" y="f381"/>
                </a:cxn>
                <a:cxn ang="f209">
                  <a:pos x="f361" y="f379"/>
                </a:cxn>
                <a:cxn ang="f209">
                  <a:pos x="f361" y="f383"/>
                </a:cxn>
                <a:cxn ang="f209">
                  <a:pos x="f359" y="f376"/>
                </a:cxn>
                <a:cxn ang="f209">
                  <a:pos x="f384" y="f376"/>
                </a:cxn>
                <a:cxn ang="f209">
                  <a:pos x="f385" y="f386"/>
                </a:cxn>
                <a:cxn ang="f209">
                  <a:pos x="f385" y="f387"/>
                </a:cxn>
                <a:cxn ang="f209">
                  <a:pos x="f385" y="f388"/>
                </a:cxn>
                <a:cxn ang="f209">
                  <a:pos x="f357" y="f358"/>
                </a:cxn>
              </a:cxnLst>
              <a:rect l="f328" t="f331" r="f329" b="f330"/>
              <a:pathLst>
                <a:path w="635" h="341">
                  <a:moveTo>
                    <a:pt x="f8" y="f9"/>
                  </a:moveTo>
                  <a:cubicBezTo>
                    <a:pt x="f10" y="f11"/>
                    <a:pt x="f12" y="f13"/>
                    <a:pt x="f14" y="f15"/>
                  </a:cubicBezTo>
                  <a:cubicBezTo>
                    <a:pt x="f16" y="f17"/>
                    <a:pt x="f18" y="f19"/>
                    <a:pt x="f20" y="f21"/>
                  </a:cubicBezTo>
                  <a:cubicBezTo>
                    <a:pt x="f22" y="f5"/>
                    <a:pt x="f23" y="f24"/>
                    <a:pt x="f25" y="f26"/>
                  </a:cubicBezTo>
                  <a:cubicBezTo>
                    <a:pt x="f27" y="f28"/>
                    <a:pt x="f29" y="f30"/>
                    <a:pt x="f31" y="f32"/>
                  </a:cubicBezTo>
                  <a:cubicBezTo>
                    <a:pt x="f33" y="f34"/>
                    <a:pt x="f5" y="f35"/>
                    <a:pt x="f21" y="f36"/>
                  </a:cubicBezTo>
                  <a:cubicBezTo>
                    <a:pt x="f37" y="f38"/>
                    <a:pt x="f39" y="f40"/>
                    <a:pt x="f41" y="f42"/>
                  </a:cubicBezTo>
                  <a:cubicBezTo>
                    <a:pt x="f43" y="f44"/>
                    <a:pt x="f45" y="f46"/>
                    <a:pt x="f47" y="f48"/>
                  </a:cubicBezTo>
                  <a:cubicBezTo>
                    <a:pt x="f49" y="f50"/>
                    <a:pt x="f11" y="f51"/>
                    <a:pt x="f52" y="f53"/>
                  </a:cubicBezTo>
                  <a:cubicBezTo>
                    <a:pt x="f2" y="f54"/>
                    <a:pt x="f55" y="f56"/>
                    <a:pt x="f57" y="f58"/>
                  </a:cubicBezTo>
                  <a:cubicBezTo>
                    <a:pt x="f59" y="f60"/>
                    <a:pt x="f61" y="f62"/>
                    <a:pt x="f63" y="f64"/>
                  </a:cubicBezTo>
                  <a:cubicBezTo>
                    <a:pt x="f65" y="f7"/>
                    <a:pt x="f65" y="f7"/>
                    <a:pt x="f66" y="f53"/>
                  </a:cubicBezTo>
                  <a:cubicBezTo>
                    <a:pt x="f67" y="f68"/>
                    <a:pt x="f69" y="f70"/>
                    <a:pt x="f71" y="f72"/>
                  </a:cubicBezTo>
                  <a:cubicBezTo>
                    <a:pt x="f6" y="f73"/>
                    <a:pt x="f6" y="f74"/>
                    <a:pt x="f8" y="f9"/>
                  </a:cubicBezTo>
                  <a:close/>
                  <a:moveTo>
                    <a:pt x="f75" y="f76"/>
                  </a:moveTo>
                  <a:cubicBezTo>
                    <a:pt x="f77" y="f78"/>
                    <a:pt x="f79" y="f76"/>
                    <a:pt x="f80" y="f78"/>
                  </a:cubicBezTo>
                  <a:cubicBezTo>
                    <a:pt x="f81" y="f78"/>
                    <a:pt x="f82" y="f83"/>
                    <a:pt x="f84" y="f85"/>
                  </a:cubicBezTo>
                  <a:cubicBezTo>
                    <a:pt x="f84" y="f86"/>
                    <a:pt x="f84" y="f87"/>
                    <a:pt x="f84" y="f88"/>
                  </a:cubicBezTo>
                  <a:cubicBezTo>
                    <a:pt x="f84" y="f89"/>
                    <a:pt x="f82" y="f90"/>
                    <a:pt x="f91" y="f90"/>
                  </a:cubicBezTo>
                  <a:cubicBezTo>
                    <a:pt x="f92" y="f93"/>
                    <a:pt x="f94" y="f93"/>
                    <a:pt x="f95" y="f90"/>
                  </a:cubicBezTo>
                  <a:cubicBezTo>
                    <a:pt x="f96" y="f90"/>
                    <a:pt x="f97" y="f89"/>
                    <a:pt x="f97" y="f88"/>
                  </a:cubicBezTo>
                  <a:cubicBezTo>
                    <a:pt x="f96" y="f98"/>
                    <a:pt x="f97" y="f99"/>
                    <a:pt x="f96" y="f100"/>
                  </a:cubicBezTo>
                  <a:cubicBezTo>
                    <a:pt x="f96" y="f83"/>
                    <a:pt x="f97" y="f78"/>
                    <a:pt x="f101" y="f78"/>
                  </a:cubicBezTo>
                  <a:cubicBezTo>
                    <a:pt x="f68" y="f76"/>
                    <a:pt x="f102" y="f78"/>
                    <a:pt x="f58" y="f76"/>
                  </a:cubicBezTo>
                  <a:cubicBezTo>
                    <a:pt x="f103" y="f76"/>
                    <a:pt x="f104" y="f105"/>
                    <a:pt x="f104" y="f106"/>
                  </a:cubicBezTo>
                  <a:cubicBezTo>
                    <a:pt x="f107" y="f73"/>
                    <a:pt x="f107" y="f108"/>
                    <a:pt x="f104" y="f109"/>
                  </a:cubicBezTo>
                  <a:cubicBezTo>
                    <a:pt x="f104" y="f110"/>
                    <a:pt x="f103" y="f111"/>
                    <a:pt x="f112" y="f111"/>
                  </a:cubicBezTo>
                  <a:cubicBezTo>
                    <a:pt x="f102" y="f111"/>
                    <a:pt x="f68" y="f111"/>
                    <a:pt x="f113" y="f111"/>
                  </a:cubicBezTo>
                  <a:cubicBezTo>
                    <a:pt x="f114" y="f111"/>
                    <a:pt x="f96" y="f115"/>
                    <a:pt x="f96" y="f116"/>
                  </a:cubicBezTo>
                  <a:cubicBezTo>
                    <a:pt x="f97" y="f117"/>
                    <a:pt x="f96" y="f118"/>
                    <a:pt x="f97" y="f119"/>
                  </a:cubicBezTo>
                  <a:cubicBezTo>
                    <a:pt x="f97" y="f120"/>
                    <a:pt x="f96" y="f28"/>
                    <a:pt x="f44" y="f28"/>
                  </a:cubicBezTo>
                  <a:cubicBezTo>
                    <a:pt x="f121" y="f28"/>
                    <a:pt x="f92" y="f28"/>
                    <a:pt x="f122" y="f28"/>
                  </a:cubicBezTo>
                  <a:cubicBezTo>
                    <a:pt x="f123" y="f28"/>
                    <a:pt x="f84" y="f124"/>
                    <a:pt x="f84" y="f119"/>
                  </a:cubicBezTo>
                  <a:cubicBezTo>
                    <a:pt x="f84" y="f125"/>
                    <a:pt x="f84" y="f126"/>
                    <a:pt x="f84" y="f127"/>
                  </a:cubicBezTo>
                  <a:cubicBezTo>
                    <a:pt x="f82" y="f43"/>
                    <a:pt x="f81" y="f110"/>
                    <a:pt x="f80" y="f111"/>
                  </a:cubicBezTo>
                  <a:cubicBezTo>
                    <a:pt x="f79" y="f115"/>
                    <a:pt x="f128" y="f111"/>
                    <a:pt x="f129" y="f111"/>
                  </a:cubicBezTo>
                  <a:cubicBezTo>
                    <a:pt x="f130" y="f115"/>
                    <a:pt x="f131" y="f132"/>
                    <a:pt x="f131" y="f133"/>
                  </a:cubicBezTo>
                  <a:cubicBezTo>
                    <a:pt x="f131" y="f134"/>
                    <a:pt x="f131" y="f108"/>
                    <a:pt x="f131" y="f135"/>
                  </a:cubicBezTo>
                  <a:cubicBezTo>
                    <a:pt x="f131" y="f32"/>
                    <a:pt x="f130" y="f136"/>
                    <a:pt x="f131" y="f137"/>
                  </a:cubicBezTo>
                  <a:cubicBezTo>
                    <a:pt x="f138" y="f105"/>
                    <a:pt x="f139" y="f76"/>
                    <a:pt x="f75" y="f76"/>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5" name="Freeform 7">
              <a:extLst>
                <a:ext uri="{FF2B5EF4-FFF2-40B4-BE49-F238E27FC236}">
                  <a16:creationId xmlns:a16="http://schemas.microsoft.com/office/drawing/2014/main" id="{B71538ED-2E2B-58D2-D433-550AA3710A76}"/>
                </a:ext>
              </a:extLst>
            </p:cNvPr>
            <p:cNvSpPr/>
            <p:nvPr/>
          </p:nvSpPr>
          <p:spPr>
            <a:xfrm>
              <a:off x="8506772" y="369600"/>
              <a:ext cx="379704" cy="329805"/>
            </a:xfrm>
            <a:custGeom>
              <a:avLst/>
              <a:gdLst>
                <a:gd name="f0" fmla="val 10800000"/>
                <a:gd name="f1" fmla="val 5400000"/>
                <a:gd name="f2" fmla="val 180"/>
                <a:gd name="f3" fmla="val w"/>
                <a:gd name="f4" fmla="val h"/>
                <a:gd name="f5" fmla="val 0"/>
                <a:gd name="f6" fmla="val 599"/>
                <a:gd name="f7" fmla="val 520"/>
                <a:gd name="f8" fmla="val 559"/>
                <a:gd name="f9" fmla="val 138"/>
                <a:gd name="f10" fmla="val 555"/>
                <a:gd name="f11" fmla="val 137"/>
                <a:gd name="f12" fmla="val 134"/>
                <a:gd name="f13" fmla="val 131"/>
                <a:gd name="f14" fmla="val 554"/>
                <a:gd name="f15" fmla="val 118"/>
                <a:gd name="f16" fmla="val 553"/>
                <a:gd name="f17" fmla="val 105"/>
                <a:gd name="f18" fmla="val 551"/>
                <a:gd name="f19" fmla="val 93"/>
                <a:gd name="f20" fmla="val 549"/>
                <a:gd name="f21" fmla="val 79"/>
                <a:gd name="f22" fmla="val 547"/>
                <a:gd name="f23" fmla="val 65"/>
                <a:gd name="f24" fmla="val 543"/>
                <a:gd name="f25" fmla="val 49"/>
                <a:gd name="f26" fmla="val 531"/>
                <a:gd name="f27" fmla="val 72"/>
                <a:gd name="f28" fmla="val 509"/>
                <a:gd name="f29" fmla="val 115"/>
                <a:gd name="f30" fmla="val 458"/>
                <a:gd name="f31" fmla="val 42"/>
                <a:gd name="f32" fmla="val 389"/>
                <a:gd name="f33" fmla="val 1"/>
                <a:gd name="f34" fmla="val 301"/>
                <a:gd name="f35" fmla="val 212"/>
                <a:gd name="f36" fmla="val 143"/>
                <a:gd name="f37" fmla="val 40"/>
                <a:gd name="f38" fmla="val 91"/>
                <a:gd name="f39" fmla="val 112"/>
                <a:gd name="f40" fmla="val 76"/>
                <a:gd name="f41" fmla="val 84"/>
                <a:gd name="f42" fmla="val 61"/>
                <a:gd name="f43" fmla="val 58"/>
                <a:gd name="f44" fmla="val 46"/>
                <a:gd name="f45" fmla="val 30"/>
                <a:gd name="f46" fmla="val 38"/>
                <a:gd name="f47" fmla="val 64"/>
                <a:gd name="f48" fmla="val 37"/>
                <a:gd name="f49" fmla="val 97"/>
                <a:gd name="f50" fmla="val 130"/>
                <a:gd name="f51" fmla="val 41"/>
                <a:gd name="f52" fmla="val 135"/>
                <a:gd name="f53" fmla="val 35"/>
                <a:gd name="f54" fmla="val 139"/>
                <a:gd name="f55" fmla="val 12"/>
                <a:gd name="f56" fmla="val 146"/>
                <a:gd name="f57" fmla="val 163"/>
                <a:gd name="f58" fmla="val 187"/>
                <a:gd name="f59" fmla="val 195"/>
                <a:gd name="f60" fmla="val 204"/>
                <a:gd name="f61" fmla="val 2"/>
                <a:gd name="f62" fmla="val 5"/>
                <a:gd name="f63" fmla="val 236"/>
                <a:gd name="f64" fmla="val 10"/>
                <a:gd name="f65" fmla="val 260"/>
                <a:gd name="f66" fmla="val 22"/>
                <a:gd name="f67" fmla="val 282"/>
                <a:gd name="f68" fmla="val 31"/>
                <a:gd name="f69" fmla="val 298"/>
                <a:gd name="f70" fmla="val 44"/>
                <a:gd name="f71" fmla="val 308"/>
                <a:gd name="f72" fmla="val 63"/>
                <a:gd name="f73" fmla="val 306"/>
                <a:gd name="f74" fmla="val 68"/>
                <a:gd name="f75" fmla="val 305"/>
                <a:gd name="f76" fmla="val 69"/>
                <a:gd name="f77" fmla="val 307"/>
                <a:gd name="f78" fmla="val 311"/>
                <a:gd name="f79" fmla="val 326"/>
                <a:gd name="f80" fmla="val 70"/>
                <a:gd name="f81" fmla="val 340"/>
                <a:gd name="f82" fmla="val 67"/>
                <a:gd name="f83" fmla="val 354"/>
                <a:gd name="f84" fmla="val 376"/>
                <a:gd name="f85" fmla="val 57"/>
                <a:gd name="f86" fmla="val 397"/>
                <a:gd name="f87" fmla="val 415"/>
                <a:gd name="f88" fmla="val 422"/>
                <a:gd name="f89" fmla="val 27"/>
                <a:gd name="f90" fmla="val 427"/>
                <a:gd name="f91" fmla="val 18"/>
                <a:gd name="f92" fmla="val 432"/>
                <a:gd name="f93" fmla="val 33"/>
                <a:gd name="f94" fmla="val 438"/>
                <a:gd name="f95" fmla="val 48"/>
                <a:gd name="f96" fmla="val 442"/>
                <a:gd name="f97" fmla="val 444"/>
                <a:gd name="f98" fmla="val 447"/>
                <a:gd name="f99" fmla="val 94"/>
                <a:gd name="f100" fmla="val 449"/>
                <a:gd name="f101" fmla="val 109"/>
                <a:gd name="f102" fmla="val 440"/>
                <a:gd name="f103" fmla="val 464"/>
                <a:gd name="f104" fmla="val 488"/>
                <a:gd name="f105" fmla="val 60"/>
                <a:gd name="f106" fmla="val 513"/>
                <a:gd name="f107" fmla="val 62"/>
                <a:gd name="f108" fmla="val 514"/>
                <a:gd name="f109" fmla="val 88"/>
                <a:gd name="f110" fmla="val 519"/>
                <a:gd name="f111" fmla="val 516"/>
                <a:gd name="f112" fmla="val 511"/>
                <a:gd name="f113" fmla="val 500"/>
                <a:gd name="f114" fmla="val 203"/>
                <a:gd name="f115" fmla="val 478"/>
                <a:gd name="f116" fmla="val 206"/>
                <a:gd name="f117" fmla="val 474"/>
                <a:gd name="f118" fmla="val 208"/>
                <a:gd name="f119" fmla="val 476"/>
                <a:gd name="f120" fmla="val 210"/>
                <a:gd name="f121" fmla="val 237"/>
                <a:gd name="f122" fmla="val 493"/>
                <a:gd name="f123" fmla="val 265"/>
                <a:gd name="f124" fmla="val 502"/>
                <a:gd name="f125" fmla="val 295"/>
                <a:gd name="f126" fmla="val 503"/>
                <a:gd name="f127" fmla="val 328"/>
                <a:gd name="f128" fmla="val 359"/>
                <a:gd name="f129" fmla="val 494"/>
                <a:gd name="f130" fmla="val 387"/>
                <a:gd name="f131" fmla="val 391"/>
                <a:gd name="f132" fmla="val 475"/>
                <a:gd name="f133" fmla="val 393"/>
                <a:gd name="f134" fmla="val 396"/>
                <a:gd name="f135" fmla="val 479"/>
                <a:gd name="f136" fmla="val 401"/>
                <a:gd name="f137" fmla="val 487"/>
                <a:gd name="f138" fmla="val 409"/>
                <a:gd name="f139" fmla="val 417"/>
                <a:gd name="f140" fmla="val 499"/>
                <a:gd name="f141" fmla="val 518"/>
                <a:gd name="f142" fmla="val 480"/>
                <a:gd name="f143" fmla="val 517"/>
                <a:gd name="f144" fmla="val 522"/>
                <a:gd name="f145" fmla="val 530"/>
                <a:gd name="f146" fmla="val 538"/>
                <a:gd name="f147" fmla="val 495"/>
                <a:gd name="f148" fmla="val 472"/>
                <a:gd name="f149" fmla="val 454"/>
                <a:gd name="f150" fmla="val 579"/>
                <a:gd name="f151" fmla="val 563"/>
                <a:gd name="f152" fmla="val 424"/>
                <a:gd name="f153" fmla="val 412"/>
                <a:gd name="f154" fmla="val 529"/>
                <a:gd name="f155" fmla="val 369"/>
                <a:gd name="f156" fmla="val 527"/>
                <a:gd name="f157" fmla="val 339"/>
                <a:gd name="f158" fmla="val 309"/>
                <a:gd name="f159" fmla="val 304"/>
                <a:gd name="f160" fmla="val 533"/>
                <a:gd name="f161" fmla="val 536"/>
                <a:gd name="f162" fmla="val 552"/>
                <a:gd name="f163" fmla="val 300"/>
                <a:gd name="f164" fmla="val 572"/>
                <a:gd name="f165" fmla="val 288"/>
                <a:gd name="f166" fmla="val 575"/>
                <a:gd name="f167" fmla="val 277"/>
                <a:gd name="f168" fmla="val 581"/>
                <a:gd name="f169" fmla="val 271"/>
                <a:gd name="f170" fmla="val 591"/>
                <a:gd name="f171" fmla="val 246"/>
                <a:gd name="f172" fmla="val 596"/>
                <a:gd name="f173" fmla="val 220"/>
                <a:gd name="f174" fmla="val 597"/>
                <a:gd name="f175" fmla="val 193"/>
                <a:gd name="f176" fmla="val 164"/>
                <a:gd name="f177" fmla="val 584"/>
                <a:gd name="f178" fmla="val 144"/>
                <a:gd name="f179" fmla="val 262"/>
                <a:gd name="f180" fmla="val 546"/>
                <a:gd name="f181" fmla="val 278"/>
                <a:gd name="f182" fmla="val 541"/>
                <a:gd name="f183" fmla="val 280"/>
                <a:gd name="f184" fmla="val 524"/>
                <a:gd name="f185" fmla="val 275"/>
                <a:gd name="f186" fmla="val 274"/>
                <a:gd name="f187" fmla="val 272"/>
                <a:gd name="f188" fmla="val 270"/>
                <a:gd name="f189" fmla="val 508"/>
                <a:gd name="f190" fmla="val 267"/>
                <a:gd name="f191" fmla="val 505"/>
                <a:gd name="f192" fmla="val 268"/>
                <a:gd name="f193" fmla="val 491"/>
                <a:gd name="f194" fmla="val 345"/>
                <a:gd name="f195" fmla="val 452"/>
                <a:gd name="f196" fmla="val 428"/>
                <a:gd name="f197" fmla="val 410"/>
                <a:gd name="f198" fmla="val 400"/>
                <a:gd name="f199" fmla="val 439"/>
                <a:gd name="f200" fmla="val 363"/>
                <a:gd name="f201" fmla="val 457"/>
                <a:gd name="f202" fmla="val 314"/>
                <a:gd name="f203" fmla="val 482"/>
                <a:gd name="f204" fmla="val 221"/>
                <a:gd name="f205" fmla="val 450"/>
                <a:gd name="f206" fmla="val 181"/>
                <a:gd name="f207" fmla="val 425"/>
                <a:gd name="f208" fmla="val 152"/>
                <a:gd name="f209" fmla="val 129"/>
                <a:gd name="f210" fmla="val 349"/>
                <a:gd name="f211" fmla="val 325"/>
                <a:gd name="f212" fmla="val 103"/>
                <a:gd name="f213" fmla="val 269"/>
                <a:gd name="f214" fmla="val 85"/>
                <a:gd name="f215" fmla="val 276"/>
                <a:gd name="f216" fmla="val 52"/>
                <a:gd name="f217" fmla="val 257"/>
                <a:gd name="f218" fmla="val 244"/>
                <a:gd name="f219" fmla="val 34"/>
                <a:gd name="f220" fmla="val 230"/>
                <a:gd name="f221" fmla="val 215"/>
                <a:gd name="f222" fmla="val 29"/>
                <a:gd name="f223" fmla="val 199"/>
                <a:gd name="f224" fmla="val 184"/>
                <a:gd name="f225" fmla="val 176"/>
                <a:gd name="f226" fmla="val 170"/>
                <a:gd name="f227" fmla="val 167"/>
                <a:gd name="f228" fmla="val 51"/>
                <a:gd name="f229" fmla="val 162"/>
                <a:gd name="f230" fmla="val 166"/>
                <a:gd name="f231" fmla="val 174"/>
                <a:gd name="f232" fmla="val 116"/>
                <a:gd name="f233" fmla="val 171"/>
                <a:gd name="f234" fmla="val 159"/>
                <a:gd name="f235" fmla="val 182"/>
                <a:gd name="f236" fmla="val 126"/>
                <a:gd name="f237" fmla="val 198"/>
                <a:gd name="f238" fmla="val 209"/>
                <a:gd name="f239" fmla="val 89"/>
                <a:gd name="f240" fmla="val 218"/>
                <a:gd name="f241" fmla="val 73"/>
                <a:gd name="f242" fmla="val 228"/>
                <a:gd name="f243" fmla="val 56"/>
                <a:gd name="f244" fmla="val 258"/>
                <a:gd name="f245" fmla="val 124"/>
                <a:gd name="f246" fmla="val 313"/>
                <a:gd name="f247" fmla="val 147"/>
                <a:gd name="f248" fmla="val 382"/>
                <a:gd name="f249" fmla="val 148"/>
                <a:gd name="f250" fmla="val 375"/>
                <a:gd name="f251" fmla="val 132"/>
                <a:gd name="f252" fmla="val 378"/>
                <a:gd name="f253" fmla="val 100"/>
                <a:gd name="f254" fmla="val 379"/>
                <a:gd name="f255" fmla="val 96"/>
                <a:gd name="f256" fmla="val 384"/>
                <a:gd name="f257" fmla="val 388"/>
                <a:gd name="f258" fmla="val 390"/>
                <a:gd name="f259" fmla="val 404"/>
                <a:gd name="f260" fmla="val 120"/>
                <a:gd name="f261" fmla="val 418"/>
                <a:gd name="f262" fmla="val 437"/>
                <a:gd name="f263" fmla="val 455"/>
                <a:gd name="f264" fmla="val 179"/>
                <a:gd name="f265" fmla="val 506"/>
                <a:gd name="f266" fmla="val 188"/>
                <a:gd name="f267" fmla="val 512"/>
                <a:gd name="f268" fmla="val 523"/>
                <a:gd name="f269" fmla="val 525"/>
                <a:gd name="f270" fmla="val 539"/>
                <a:gd name="f271" fmla="val 562"/>
                <a:gd name="f272" fmla="val 566"/>
                <a:gd name="f273" fmla="val 173"/>
                <a:gd name="f274" fmla="val 568"/>
                <a:gd name="f275" fmla="val 178"/>
                <a:gd name="f276" fmla="val 183"/>
                <a:gd name="f277" fmla="val 569"/>
                <a:gd name="f278" fmla="val 564"/>
                <a:gd name="f279" fmla="+- 0 0 -90"/>
                <a:gd name="f280" fmla="*/ f3 1 599"/>
                <a:gd name="f281" fmla="*/ f4 1 520"/>
                <a:gd name="f282" fmla="val f5"/>
                <a:gd name="f283" fmla="val f6"/>
                <a:gd name="f284" fmla="val f7"/>
                <a:gd name="f285" fmla="*/ f279 f0 1"/>
                <a:gd name="f286" fmla="+- f284 0 f282"/>
                <a:gd name="f287" fmla="+- f283 0 f282"/>
                <a:gd name="f288" fmla="*/ f285 1 f2"/>
                <a:gd name="f289" fmla="*/ f287 1 599"/>
                <a:gd name="f290" fmla="*/ f286 1 520"/>
                <a:gd name="f291" fmla="*/ 555 f287 1"/>
                <a:gd name="f292" fmla="*/ 131 f286 1"/>
                <a:gd name="f293" fmla="*/ 543 f287 1"/>
                <a:gd name="f294" fmla="*/ 49 f286 1"/>
                <a:gd name="f295" fmla="*/ 301 f287 1"/>
                <a:gd name="f296" fmla="*/ 1 f286 1"/>
                <a:gd name="f297" fmla="*/ 46 f287 1"/>
                <a:gd name="f298" fmla="*/ 30 f286 1"/>
                <a:gd name="f299" fmla="*/ 35 f287 1"/>
                <a:gd name="f300" fmla="*/ 139 f286 1"/>
                <a:gd name="f301" fmla="*/ 2 f287 1"/>
                <a:gd name="f302" fmla="*/ 212 f286 1"/>
                <a:gd name="f303" fmla="*/ 63 f287 1"/>
                <a:gd name="f304" fmla="*/ 306 f286 1"/>
                <a:gd name="f305" fmla="*/ 67 f287 1"/>
                <a:gd name="f306" fmla="*/ 354 f286 1"/>
                <a:gd name="f307" fmla="*/ 18 f287 1"/>
                <a:gd name="f308" fmla="*/ 432 f286 1"/>
                <a:gd name="f309" fmla="*/ 109 f287 1"/>
                <a:gd name="f310" fmla="*/ 440 f286 1"/>
                <a:gd name="f311" fmla="*/ 514 f286 1"/>
                <a:gd name="f312" fmla="*/ 203 f287 1"/>
                <a:gd name="f313" fmla="*/ 478 f286 1"/>
                <a:gd name="f314" fmla="*/ 295 f287 1"/>
                <a:gd name="f315" fmla="*/ 503 f286 1"/>
                <a:gd name="f316" fmla="*/ 396 f287 1"/>
                <a:gd name="f317" fmla="*/ 479 f286 1"/>
                <a:gd name="f318" fmla="*/ 514 f287 1"/>
                <a:gd name="f319" fmla="*/ 517 f286 1"/>
                <a:gd name="f320" fmla="*/ 488 f287 1"/>
                <a:gd name="f321" fmla="*/ 396 f286 1"/>
                <a:gd name="f322" fmla="*/ 536 f287 1"/>
                <a:gd name="f323" fmla="*/ 581 f287 1"/>
                <a:gd name="f324" fmla="*/ 271 f286 1"/>
                <a:gd name="f325" fmla="*/ 559 f287 1"/>
                <a:gd name="f326" fmla="*/ 138 f286 1"/>
                <a:gd name="f327" fmla="*/ 524 f287 1"/>
                <a:gd name="f328" fmla="*/ 275 f286 1"/>
                <a:gd name="f329" fmla="*/ 503 f287 1"/>
                <a:gd name="f330" fmla="*/ 274 f286 1"/>
                <a:gd name="f331" fmla="*/ 363 f287 1"/>
                <a:gd name="f332" fmla="*/ 457 f286 1"/>
                <a:gd name="f333" fmla="*/ 129 f287 1"/>
                <a:gd name="f334" fmla="*/ 349 f286 1"/>
                <a:gd name="f335" fmla="*/ 85 f287 1"/>
                <a:gd name="f336" fmla="*/ 270 f286 1"/>
                <a:gd name="f337" fmla="*/ 48 f287 1"/>
                <a:gd name="f338" fmla="*/ 30 f287 1"/>
                <a:gd name="f339" fmla="*/ 184 f286 1"/>
                <a:gd name="f340" fmla="*/ 70 f287 1"/>
                <a:gd name="f341" fmla="*/ 166 f286 1"/>
                <a:gd name="f342" fmla="*/ 198 f287 1"/>
                <a:gd name="f343" fmla="*/ 103 f286 1"/>
                <a:gd name="f344" fmla="*/ 382 f287 1"/>
                <a:gd name="f345" fmla="*/ 148 f286 1"/>
                <a:gd name="f346" fmla="*/ 384 f287 1"/>
                <a:gd name="f347" fmla="*/ 88 f286 1"/>
                <a:gd name="f348" fmla="*/ 437 f287 1"/>
                <a:gd name="f349" fmla="*/ 163 f286 1"/>
                <a:gd name="f350" fmla="*/ 523 f287 1"/>
                <a:gd name="f351" fmla="*/ 167 f286 1"/>
                <a:gd name="f352" fmla="*/ 562 f287 1"/>
                <a:gd name="f353" fmla="*/ 170 f286 1"/>
                <a:gd name="f354" fmla="*/ 553 f287 1"/>
                <a:gd name="f355" fmla="*/ 262 f286 1"/>
                <a:gd name="f356" fmla="+- f288 0 f1"/>
                <a:gd name="f357" fmla="*/ f291 1 599"/>
                <a:gd name="f358" fmla="*/ f292 1 520"/>
                <a:gd name="f359" fmla="*/ f293 1 599"/>
                <a:gd name="f360" fmla="*/ f294 1 520"/>
                <a:gd name="f361" fmla="*/ f295 1 599"/>
                <a:gd name="f362" fmla="*/ f296 1 520"/>
                <a:gd name="f363" fmla="*/ f297 1 599"/>
                <a:gd name="f364" fmla="*/ f298 1 520"/>
                <a:gd name="f365" fmla="*/ f299 1 599"/>
                <a:gd name="f366" fmla="*/ f300 1 520"/>
                <a:gd name="f367" fmla="*/ f301 1 599"/>
                <a:gd name="f368" fmla="*/ f302 1 520"/>
                <a:gd name="f369" fmla="*/ f303 1 599"/>
                <a:gd name="f370" fmla="*/ f304 1 520"/>
                <a:gd name="f371" fmla="*/ f305 1 599"/>
                <a:gd name="f372" fmla="*/ f306 1 520"/>
                <a:gd name="f373" fmla="*/ f307 1 599"/>
                <a:gd name="f374" fmla="*/ f308 1 520"/>
                <a:gd name="f375" fmla="*/ f309 1 599"/>
                <a:gd name="f376" fmla="*/ f310 1 520"/>
                <a:gd name="f377" fmla="*/ f311 1 520"/>
                <a:gd name="f378" fmla="*/ f312 1 599"/>
                <a:gd name="f379" fmla="*/ f313 1 520"/>
                <a:gd name="f380" fmla="*/ f314 1 599"/>
                <a:gd name="f381" fmla="*/ f315 1 520"/>
                <a:gd name="f382" fmla="*/ f316 1 599"/>
                <a:gd name="f383" fmla="*/ f317 1 520"/>
                <a:gd name="f384" fmla="*/ f318 1 599"/>
                <a:gd name="f385" fmla="*/ f319 1 520"/>
                <a:gd name="f386" fmla="*/ f320 1 599"/>
                <a:gd name="f387" fmla="*/ f321 1 520"/>
                <a:gd name="f388" fmla="*/ f322 1 599"/>
                <a:gd name="f389" fmla="*/ f323 1 599"/>
                <a:gd name="f390" fmla="*/ f324 1 520"/>
                <a:gd name="f391" fmla="*/ f325 1 599"/>
                <a:gd name="f392" fmla="*/ f326 1 520"/>
                <a:gd name="f393" fmla="*/ f327 1 599"/>
                <a:gd name="f394" fmla="*/ f328 1 520"/>
                <a:gd name="f395" fmla="*/ f329 1 599"/>
                <a:gd name="f396" fmla="*/ f330 1 520"/>
                <a:gd name="f397" fmla="*/ f331 1 599"/>
                <a:gd name="f398" fmla="*/ f332 1 520"/>
                <a:gd name="f399" fmla="*/ f333 1 599"/>
                <a:gd name="f400" fmla="*/ f334 1 520"/>
                <a:gd name="f401" fmla="*/ f335 1 599"/>
                <a:gd name="f402" fmla="*/ f336 1 520"/>
                <a:gd name="f403" fmla="*/ f337 1 599"/>
                <a:gd name="f404" fmla="*/ f338 1 599"/>
                <a:gd name="f405" fmla="*/ f339 1 520"/>
                <a:gd name="f406" fmla="*/ f340 1 599"/>
                <a:gd name="f407" fmla="*/ f341 1 520"/>
                <a:gd name="f408" fmla="*/ f342 1 599"/>
                <a:gd name="f409" fmla="*/ f343 1 520"/>
                <a:gd name="f410" fmla="*/ f344 1 599"/>
                <a:gd name="f411" fmla="*/ f345 1 520"/>
                <a:gd name="f412" fmla="*/ f346 1 599"/>
                <a:gd name="f413" fmla="*/ f347 1 520"/>
                <a:gd name="f414" fmla="*/ f348 1 599"/>
                <a:gd name="f415" fmla="*/ f349 1 520"/>
                <a:gd name="f416" fmla="*/ f350 1 599"/>
                <a:gd name="f417" fmla="*/ f351 1 520"/>
                <a:gd name="f418" fmla="*/ f352 1 599"/>
                <a:gd name="f419" fmla="*/ f353 1 520"/>
                <a:gd name="f420" fmla="*/ f354 1 599"/>
                <a:gd name="f421" fmla="*/ f355 1 520"/>
                <a:gd name="f422" fmla="*/ 0 1 f289"/>
                <a:gd name="f423" fmla="*/ f283 1 f289"/>
                <a:gd name="f424" fmla="*/ 0 1 f290"/>
                <a:gd name="f425" fmla="*/ f284 1 f290"/>
                <a:gd name="f426" fmla="*/ f357 1 f289"/>
                <a:gd name="f427" fmla="*/ f358 1 f290"/>
                <a:gd name="f428" fmla="*/ f359 1 f289"/>
                <a:gd name="f429" fmla="*/ f360 1 f290"/>
                <a:gd name="f430" fmla="*/ f361 1 f289"/>
                <a:gd name="f431" fmla="*/ f362 1 f290"/>
                <a:gd name="f432" fmla="*/ f363 1 f289"/>
                <a:gd name="f433" fmla="*/ f364 1 f290"/>
                <a:gd name="f434" fmla="*/ f365 1 f289"/>
                <a:gd name="f435" fmla="*/ f366 1 f290"/>
                <a:gd name="f436" fmla="*/ f367 1 f289"/>
                <a:gd name="f437" fmla="*/ f368 1 f290"/>
                <a:gd name="f438" fmla="*/ f369 1 f289"/>
                <a:gd name="f439" fmla="*/ f370 1 f290"/>
                <a:gd name="f440" fmla="*/ f371 1 f289"/>
                <a:gd name="f441" fmla="*/ f372 1 f290"/>
                <a:gd name="f442" fmla="*/ f373 1 f289"/>
                <a:gd name="f443" fmla="*/ f374 1 f290"/>
                <a:gd name="f444" fmla="*/ f375 1 f289"/>
                <a:gd name="f445" fmla="*/ f376 1 f290"/>
                <a:gd name="f446" fmla="*/ f377 1 f290"/>
                <a:gd name="f447" fmla="*/ f378 1 f289"/>
                <a:gd name="f448" fmla="*/ f379 1 f290"/>
                <a:gd name="f449" fmla="*/ f380 1 f289"/>
                <a:gd name="f450" fmla="*/ f381 1 f290"/>
                <a:gd name="f451" fmla="*/ f382 1 f289"/>
                <a:gd name="f452" fmla="*/ f383 1 f290"/>
                <a:gd name="f453" fmla="*/ f384 1 f289"/>
                <a:gd name="f454" fmla="*/ f385 1 f290"/>
                <a:gd name="f455" fmla="*/ f386 1 f289"/>
                <a:gd name="f456" fmla="*/ f387 1 f290"/>
                <a:gd name="f457" fmla="*/ f388 1 f289"/>
                <a:gd name="f458" fmla="*/ f389 1 f289"/>
                <a:gd name="f459" fmla="*/ f390 1 f290"/>
                <a:gd name="f460" fmla="*/ f391 1 f289"/>
                <a:gd name="f461" fmla="*/ f392 1 f290"/>
                <a:gd name="f462" fmla="*/ f393 1 f289"/>
                <a:gd name="f463" fmla="*/ f394 1 f290"/>
                <a:gd name="f464" fmla="*/ f395 1 f289"/>
                <a:gd name="f465" fmla="*/ f396 1 f290"/>
                <a:gd name="f466" fmla="*/ f397 1 f289"/>
                <a:gd name="f467" fmla="*/ f398 1 f290"/>
                <a:gd name="f468" fmla="*/ f399 1 f289"/>
                <a:gd name="f469" fmla="*/ f400 1 f290"/>
                <a:gd name="f470" fmla="*/ f401 1 f289"/>
                <a:gd name="f471" fmla="*/ f402 1 f290"/>
                <a:gd name="f472" fmla="*/ f403 1 f289"/>
                <a:gd name="f473" fmla="*/ f404 1 f289"/>
                <a:gd name="f474" fmla="*/ f405 1 f290"/>
                <a:gd name="f475" fmla="*/ f406 1 f289"/>
                <a:gd name="f476" fmla="*/ f407 1 f290"/>
                <a:gd name="f477" fmla="*/ f408 1 f289"/>
                <a:gd name="f478" fmla="*/ f409 1 f290"/>
                <a:gd name="f479" fmla="*/ f410 1 f289"/>
                <a:gd name="f480" fmla="*/ f411 1 f290"/>
                <a:gd name="f481" fmla="*/ f412 1 f289"/>
                <a:gd name="f482" fmla="*/ f413 1 f290"/>
                <a:gd name="f483" fmla="*/ f414 1 f289"/>
                <a:gd name="f484" fmla="*/ f415 1 f290"/>
                <a:gd name="f485" fmla="*/ f416 1 f289"/>
                <a:gd name="f486" fmla="*/ f417 1 f290"/>
                <a:gd name="f487" fmla="*/ f418 1 f289"/>
                <a:gd name="f488" fmla="*/ f419 1 f290"/>
                <a:gd name="f489" fmla="*/ f420 1 f289"/>
                <a:gd name="f490" fmla="*/ f421 1 f290"/>
                <a:gd name="f491" fmla="*/ f422 f280 1"/>
                <a:gd name="f492" fmla="*/ f423 f280 1"/>
                <a:gd name="f493" fmla="*/ f425 f281 1"/>
                <a:gd name="f494" fmla="*/ f424 f281 1"/>
                <a:gd name="f495" fmla="*/ f426 f280 1"/>
                <a:gd name="f496" fmla="*/ f427 f281 1"/>
                <a:gd name="f497" fmla="*/ f428 f280 1"/>
                <a:gd name="f498" fmla="*/ f429 f281 1"/>
                <a:gd name="f499" fmla="*/ f430 f280 1"/>
                <a:gd name="f500" fmla="*/ f431 f281 1"/>
                <a:gd name="f501" fmla="*/ f432 f280 1"/>
                <a:gd name="f502" fmla="*/ f433 f281 1"/>
                <a:gd name="f503" fmla="*/ f434 f280 1"/>
                <a:gd name="f504" fmla="*/ f435 f281 1"/>
                <a:gd name="f505" fmla="*/ f436 f280 1"/>
                <a:gd name="f506" fmla="*/ f437 f281 1"/>
                <a:gd name="f507" fmla="*/ f438 f280 1"/>
                <a:gd name="f508" fmla="*/ f439 f281 1"/>
                <a:gd name="f509" fmla="*/ f440 f280 1"/>
                <a:gd name="f510" fmla="*/ f441 f281 1"/>
                <a:gd name="f511" fmla="*/ f442 f280 1"/>
                <a:gd name="f512" fmla="*/ f443 f281 1"/>
                <a:gd name="f513" fmla="*/ f444 f280 1"/>
                <a:gd name="f514" fmla="*/ f445 f281 1"/>
                <a:gd name="f515" fmla="*/ f446 f281 1"/>
                <a:gd name="f516" fmla="*/ f447 f280 1"/>
                <a:gd name="f517" fmla="*/ f448 f281 1"/>
                <a:gd name="f518" fmla="*/ f449 f280 1"/>
                <a:gd name="f519" fmla="*/ f450 f281 1"/>
                <a:gd name="f520" fmla="*/ f451 f280 1"/>
                <a:gd name="f521" fmla="*/ f452 f281 1"/>
                <a:gd name="f522" fmla="*/ f453 f280 1"/>
                <a:gd name="f523" fmla="*/ f454 f281 1"/>
                <a:gd name="f524" fmla="*/ f455 f280 1"/>
                <a:gd name="f525" fmla="*/ f456 f281 1"/>
                <a:gd name="f526" fmla="*/ f457 f280 1"/>
                <a:gd name="f527" fmla="*/ f458 f280 1"/>
                <a:gd name="f528" fmla="*/ f459 f281 1"/>
                <a:gd name="f529" fmla="*/ f460 f280 1"/>
                <a:gd name="f530" fmla="*/ f461 f281 1"/>
                <a:gd name="f531" fmla="*/ f462 f280 1"/>
                <a:gd name="f532" fmla="*/ f463 f281 1"/>
                <a:gd name="f533" fmla="*/ f464 f280 1"/>
                <a:gd name="f534" fmla="*/ f465 f281 1"/>
                <a:gd name="f535" fmla="*/ f466 f280 1"/>
                <a:gd name="f536" fmla="*/ f467 f281 1"/>
                <a:gd name="f537" fmla="*/ f468 f280 1"/>
                <a:gd name="f538" fmla="*/ f469 f281 1"/>
                <a:gd name="f539" fmla="*/ f470 f280 1"/>
                <a:gd name="f540" fmla="*/ f471 f281 1"/>
                <a:gd name="f541" fmla="*/ f472 f280 1"/>
                <a:gd name="f542" fmla="*/ f473 f280 1"/>
                <a:gd name="f543" fmla="*/ f474 f281 1"/>
                <a:gd name="f544" fmla="*/ f475 f280 1"/>
                <a:gd name="f545" fmla="*/ f476 f281 1"/>
                <a:gd name="f546" fmla="*/ f477 f280 1"/>
                <a:gd name="f547" fmla="*/ f478 f281 1"/>
                <a:gd name="f548" fmla="*/ f479 f280 1"/>
                <a:gd name="f549" fmla="*/ f480 f281 1"/>
                <a:gd name="f550" fmla="*/ f481 f280 1"/>
                <a:gd name="f551" fmla="*/ f482 f281 1"/>
                <a:gd name="f552" fmla="*/ f483 f280 1"/>
                <a:gd name="f553" fmla="*/ f484 f281 1"/>
                <a:gd name="f554" fmla="*/ f485 f280 1"/>
                <a:gd name="f555" fmla="*/ f486 f281 1"/>
                <a:gd name="f556" fmla="*/ f487 f280 1"/>
                <a:gd name="f557" fmla="*/ f488 f281 1"/>
                <a:gd name="f558" fmla="*/ f489 f280 1"/>
                <a:gd name="f559" fmla="*/ f490 f281 1"/>
              </a:gdLst>
              <a:ahLst/>
              <a:cxnLst>
                <a:cxn ang="3cd4">
                  <a:pos x="hc" y="t"/>
                </a:cxn>
                <a:cxn ang="0">
                  <a:pos x="r" y="vc"/>
                </a:cxn>
                <a:cxn ang="cd4">
                  <a:pos x="hc" y="b"/>
                </a:cxn>
                <a:cxn ang="cd2">
                  <a:pos x="l" y="vc"/>
                </a:cxn>
                <a:cxn ang="f356">
                  <a:pos x="f495" y="f496"/>
                </a:cxn>
                <a:cxn ang="f356">
                  <a:pos x="f497" y="f498"/>
                </a:cxn>
                <a:cxn ang="f356">
                  <a:pos x="f499" y="f500"/>
                </a:cxn>
                <a:cxn ang="f356">
                  <a:pos x="f501" y="f502"/>
                </a:cxn>
                <a:cxn ang="f356">
                  <a:pos x="f503" y="f504"/>
                </a:cxn>
                <a:cxn ang="f356">
                  <a:pos x="f505" y="f506"/>
                </a:cxn>
                <a:cxn ang="f356">
                  <a:pos x="f507" y="f508"/>
                </a:cxn>
                <a:cxn ang="f356">
                  <a:pos x="f509" y="f510"/>
                </a:cxn>
                <a:cxn ang="f356">
                  <a:pos x="f511" y="f512"/>
                </a:cxn>
                <a:cxn ang="f356">
                  <a:pos x="f513" y="f514"/>
                </a:cxn>
                <a:cxn ang="f356">
                  <a:pos x="f507" y="f515"/>
                </a:cxn>
                <a:cxn ang="f356">
                  <a:pos x="f516" y="f517"/>
                </a:cxn>
                <a:cxn ang="f356">
                  <a:pos x="f518" y="f519"/>
                </a:cxn>
                <a:cxn ang="f356">
                  <a:pos x="f520" y="f521"/>
                </a:cxn>
                <a:cxn ang="f356">
                  <a:pos x="f522" y="f523"/>
                </a:cxn>
                <a:cxn ang="f356">
                  <a:pos x="f524" y="f514"/>
                </a:cxn>
                <a:cxn ang="f356">
                  <a:pos x="f497" y="f525"/>
                </a:cxn>
                <a:cxn ang="f356">
                  <a:pos x="f526" y="f508"/>
                </a:cxn>
                <a:cxn ang="f356">
                  <a:pos x="f527" y="f528"/>
                </a:cxn>
                <a:cxn ang="f356">
                  <a:pos x="f529" y="f530"/>
                </a:cxn>
                <a:cxn ang="f356">
                  <a:pos x="f531" y="f532"/>
                </a:cxn>
                <a:cxn ang="f356">
                  <a:pos x="f533" y="f534"/>
                </a:cxn>
                <a:cxn ang="f356">
                  <a:pos x="f535" y="f536"/>
                </a:cxn>
                <a:cxn ang="f356">
                  <a:pos x="f537" y="f538"/>
                </a:cxn>
                <a:cxn ang="f356">
                  <a:pos x="f539" y="f540"/>
                </a:cxn>
                <a:cxn ang="f356">
                  <a:pos x="f541" y="f540"/>
                </a:cxn>
                <a:cxn ang="f356">
                  <a:pos x="f542" y="f543"/>
                </a:cxn>
                <a:cxn ang="f356">
                  <a:pos x="f544" y="f545"/>
                </a:cxn>
                <a:cxn ang="f356">
                  <a:pos x="f546" y="f547"/>
                </a:cxn>
                <a:cxn ang="f356">
                  <a:pos x="f548" y="f549"/>
                </a:cxn>
                <a:cxn ang="f356">
                  <a:pos x="f550" y="f551"/>
                </a:cxn>
                <a:cxn ang="f356">
                  <a:pos x="f552" y="f553"/>
                </a:cxn>
                <a:cxn ang="f356">
                  <a:pos x="f554" y="f555"/>
                </a:cxn>
                <a:cxn ang="f356">
                  <a:pos x="f556" y="f557"/>
                </a:cxn>
                <a:cxn ang="f356">
                  <a:pos x="f558" y="f559"/>
                </a:cxn>
              </a:cxnLst>
              <a:rect l="f491" t="f494" r="f492" b="f493"/>
              <a:pathLst>
                <a:path w="599" h="520">
                  <a:moveTo>
                    <a:pt x="f8" y="f9"/>
                  </a:moveTo>
                  <a:cubicBezTo>
                    <a:pt x="f10" y="f11"/>
                    <a:pt x="f10" y="f12"/>
                    <a:pt x="f10" y="f13"/>
                  </a:cubicBezTo>
                  <a:cubicBezTo>
                    <a:pt x="f14" y="f15"/>
                    <a:pt x="f16" y="f17"/>
                    <a:pt x="f18" y="f19"/>
                  </a:cubicBezTo>
                  <a:cubicBezTo>
                    <a:pt x="f20" y="f21"/>
                    <a:pt x="f22" y="f23"/>
                    <a:pt x="f24" y="f25"/>
                  </a:cubicBezTo>
                  <a:cubicBezTo>
                    <a:pt x="f26" y="f27"/>
                    <a:pt x="f7" y="f19"/>
                    <a:pt x="f28" y="f29"/>
                  </a:cubicBezTo>
                  <a:cubicBezTo>
                    <a:pt x="f30" y="f31"/>
                    <a:pt x="f32" y="f33"/>
                    <a:pt x="f34" y="f33"/>
                  </a:cubicBezTo>
                  <a:cubicBezTo>
                    <a:pt x="f35" y="f5"/>
                    <a:pt x="f36" y="f37"/>
                    <a:pt x="f38" y="f39"/>
                  </a:cubicBezTo>
                  <a:cubicBezTo>
                    <a:pt x="f40" y="f41"/>
                    <a:pt x="f42" y="f43"/>
                    <a:pt x="f44" y="f45"/>
                  </a:cubicBezTo>
                  <a:cubicBezTo>
                    <a:pt x="f46" y="f47"/>
                    <a:pt x="f48" y="f49"/>
                    <a:pt x="f37" y="f50"/>
                  </a:cubicBezTo>
                  <a:cubicBezTo>
                    <a:pt x="f51" y="f52"/>
                    <a:pt x="f37" y="f11"/>
                    <a:pt x="f53" y="f54"/>
                  </a:cubicBezTo>
                  <a:cubicBezTo>
                    <a:pt x="f55" y="f56"/>
                    <a:pt x="f33" y="f57"/>
                    <a:pt x="f33" y="f58"/>
                  </a:cubicBezTo>
                  <a:cubicBezTo>
                    <a:pt x="f5" y="f59"/>
                    <a:pt x="f33" y="f60"/>
                    <a:pt x="f61" y="f35"/>
                  </a:cubicBezTo>
                  <a:cubicBezTo>
                    <a:pt x="f62" y="f63"/>
                    <a:pt x="f64" y="f65"/>
                    <a:pt x="f66" y="f67"/>
                  </a:cubicBezTo>
                  <a:cubicBezTo>
                    <a:pt x="f68" y="f69"/>
                    <a:pt x="f70" y="f71"/>
                    <a:pt x="f72" y="f73"/>
                  </a:cubicBezTo>
                  <a:cubicBezTo>
                    <a:pt x="f74" y="f75"/>
                    <a:pt x="f76" y="f77"/>
                    <a:pt x="f76" y="f78"/>
                  </a:cubicBezTo>
                  <a:cubicBezTo>
                    <a:pt x="f76" y="f79"/>
                    <a:pt x="f80" y="f81"/>
                    <a:pt x="f82" y="f83"/>
                  </a:cubicBezTo>
                  <a:cubicBezTo>
                    <a:pt x="f47" y="f84"/>
                    <a:pt x="f85" y="f86"/>
                    <a:pt x="f31" y="f87"/>
                  </a:cubicBezTo>
                  <a:cubicBezTo>
                    <a:pt x="f53" y="f88"/>
                    <a:pt x="f89" y="f90"/>
                    <a:pt x="f91" y="f92"/>
                  </a:cubicBezTo>
                  <a:cubicBezTo>
                    <a:pt x="f93" y="f94"/>
                    <a:pt x="f95" y="f96"/>
                    <a:pt x="f47" y="f97"/>
                  </a:cubicBezTo>
                  <a:cubicBezTo>
                    <a:pt x="f21" y="f98"/>
                    <a:pt x="f99" y="f100"/>
                    <a:pt x="f101" y="f102"/>
                  </a:cubicBezTo>
                  <a:cubicBezTo>
                    <a:pt x="f101" y="f103"/>
                    <a:pt x="f19" y="f104"/>
                    <a:pt x="f105" y="f106"/>
                  </a:cubicBezTo>
                  <a:cubicBezTo>
                    <a:pt x="f107" y="f108"/>
                    <a:pt x="f107" y="f108"/>
                    <a:pt x="f72" y="f108"/>
                  </a:cubicBezTo>
                  <a:cubicBezTo>
                    <a:pt x="f109" y="f110"/>
                    <a:pt x="f39" y="f7"/>
                    <a:pt x="f11" y="f111"/>
                  </a:cubicBezTo>
                  <a:cubicBezTo>
                    <a:pt x="f57" y="f112"/>
                    <a:pt x="f58" y="f113"/>
                    <a:pt x="f114" y="f115"/>
                  </a:cubicBezTo>
                  <a:cubicBezTo>
                    <a:pt x="f116" y="f117"/>
                    <a:pt x="f118" y="f119"/>
                    <a:pt x="f120" y="f115"/>
                  </a:cubicBezTo>
                  <a:cubicBezTo>
                    <a:pt x="f121" y="f122"/>
                    <a:pt x="f123" y="f124"/>
                    <a:pt x="f125" y="f126"/>
                  </a:cubicBezTo>
                  <a:cubicBezTo>
                    <a:pt x="f127" y="f126"/>
                    <a:pt x="f128" y="f129"/>
                    <a:pt x="f130" y="f115"/>
                  </a:cubicBezTo>
                  <a:cubicBezTo>
                    <a:pt x="f131" y="f132"/>
                    <a:pt x="f133" y="f132"/>
                    <a:pt x="f134" y="f135"/>
                  </a:cubicBezTo>
                  <a:cubicBezTo>
                    <a:pt x="f136" y="f137"/>
                    <a:pt x="f138" y="f129"/>
                    <a:pt x="f139" y="f140"/>
                  </a:cubicBezTo>
                  <a:cubicBezTo>
                    <a:pt x="f98" y="f141"/>
                    <a:pt x="f142" y="f7"/>
                    <a:pt x="f108" y="f143"/>
                  </a:cubicBezTo>
                  <a:cubicBezTo>
                    <a:pt x="f144" y="f143"/>
                    <a:pt x="f145" y="f111"/>
                    <a:pt x="f146" y="f106"/>
                  </a:cubicBezTo>
                  <a:cubicBezTo>
                    <a:pt x="f112" y="f147"/>
                    <a:pt x="f122" y="f148"/>
                    <a:pt x="f104" y="f102"/>
                  </a:cubicBezTo>
                  <a:cubicBezTo>
                    <a:pt x="f7" y="f149"/>
                    <a:pt x="f20" y="f102"/>
                    <a:pt x="f150" y="f92"/>
                  </a:cubicBezTo>
                  <a:cubicBezTo>
                    <a:pt x="f151" y="f152"/>
                    <a:pt x="f18" y="f153"/>
                    <a:pt x="f24" y="f134"/>
                  </a:cubicBezTo>
                  <a:cubicBezTo>
                    <a:pt x="f154" y="f155"/>
                    <a:pt x="f156" y="f157"/>
                    <a:pt x="f154" y="f158"/>
                  </a:cubicBezTo>
                  <a:cubicBezTo>
                    <a:pt x="f154" y="f159"/>
                    <a:pt x="f160" y="f73"/>
                    <a:pt x="f161" y="f73"/>
                  </a:cubicBezTo>
                  <a:cubicBezTo>
                    <a:pt x="f162" y="f77"/>
                    <a:pt x="f151" y="f163"/>
                    <a:pt x="f164" y="f165"/>
                  </a:cubicBezTo>
                  <a:cubicBezTo>
                    <a:pt x="f166" y="f67"/>
                    <a:pt x="f150" y="f167"/>
                    <a:pt x="f168" y="f169"/>
                  </a:cubicBezTo>
                  <a:cubicBezTo>
                    <a:pt x="f170" y="f171"/>
                    <a:pt x="f172" y="f173"/>
                    <a:pt x="f174" y="f175"/>
                  </a:cubicBezTo>
                  <a:cubicBezTo>
                    <a:pt x="f6" y="f176"/>
                    <a:pt x="f177" y="f178"/>
                    <a:pt x="f8" y="f9"/>
                  </a:cubicBezTo>
                  <a:close/>
                  <a:moveTo>
                    <a:pt x="f16" y="f179"/>
                  </a:moveTo>
                  <a:cubicBezTo>
                    <a:pt x="f180" y="f181"/>
                    <a:pt x="f182" y="f183"/>
                    <a:pt x="f184" y="f185"/>
                  </a:cubicBezTo>
                  <a:cubicBezTo>
                    <a:pt x="f7" y="f186"/>
                    <a:pt x="f111" y="f187"/>
                    <a:pt x="f106" y="f188"/>
                  </a:cubicBezTo>
                  <a:cubicBezTo>
                    <a:pt x="f189" y="f190"/>
                    <a:pt x="f191" y="f192"/>
                    <a:pt x="f126" y="f186"/>
                  </a:cubicBezTo>
                  <a:cubicBezTo>
                    <a:pt x="f193" y="f78"/>
                    <a:pt x="f117" y="f194"/>
                    <a:pt x="f195" y="f84"/>
                  </a:cubicBezTo>
                  <a:cubicBezTo>
                    <a:pt x="f196" y="f197"/>
                    <a:pt x="f198" y="f199"/>
                    <a:pt x="f200" y="f201"/>
                  </a:cubicBezTo>
                  <a:cubicBezTo>
                    <a:pt x="f202" y="f203"/>
                    <a:pt x="f190" y="f115"/>
                    <a:pt x="f204" y="f205"/>
                  </a:cubicBezTo>
                  <a:cubicBezTo>
                    <a:pt x="f206" y="f207"/>
                    <a:pt x="f208" y="f32"/>
                    <a:pt x="f209" y="f210"/>
                  </a:cubicBezTo>
                  <a:cubicBezTo>
                    <a:pt x="f29" y="f211"/>
                    <a:pt x="f212" y="f163"/>
                    <a:pt x="f99" y="f186"/>
                  </a:cubicBezTo>
                  <a:cubicBezTo>
                    <a:pt x="f19" y="f213"/>
                    <a:pt x="f38" y="f190"/>
                    <a:pt x="f214" y="f188"/>
                  </a:cubicBezTo>
                  <a:cubicBezTo>
                    <a:pt x="f21" y="f186"/>
                    <a:pt x="f27" y="f215"/>
                    <a:pt x="f23" y="f167"/>
                  </a:cubicBezTo>
                  <a:cubicBezTo>
                    <a:pt x="f85" y="f181"/>
                    <a:pt x="f216" y="f215"/>
                    <a:pt x="f95" y="f188"/>
                  </a:cubicBezTo>
                  <a:cubicBezTo>
                    <a:pt x="f51" y="f217"/>
                    <a:pt x="f48" y="f218"/>
                    <a:pt x="f219" y="f220"/>
                  </a:cubicBezTo>
                  <a:cubicBezTo>
                    <a:pt x="f68" y="f221"/>
                    <a:pt x="f222" y="f223"/>
                    <a:pt x="f45" y="f224"/>
                  </a:cubicBezTo>
                  <a:cubicBezTo>
                    <a:pt x="f45" y="f225"/>
                    <a:pt x="f219" y="f226"/>
                    <a:pt x="f51" y="f227"/>
                  </a:cubicBezTo>
                  <a:cubicBezTo>
                    <a:pt x="f228" y="f176"/>
                    <a:pt x="f105" y="f229"/>
                    <a:pt x="f80" y="f230"/>
                  </a:cubicBezTo>
                  <a:cubicBezTo>
                    <a:pt x="f19" y="f231"/>
                    <a:pt x="f232" y="f233"/>
                    <a:pt x="f9" y="f234"/>
                  </a:cubicBezTo>
                  <a:cubicBezTo>
                    <a:pt x="f57" y="f56"/>
                    <a:pt x="f235" y="f236"/>
                    <a:pt x="f237" y="f212"/>
                  </a:cubicBezTo>
                  <a:cubicBezTo>
                    <a:pt x="f238" y="f239"/>
                    <a:pt x="f240" y="f241"/>
                    <a:pt x="f242" y="f243"/>
                  </a:cubicBezTo>
                  <a:cubicBezTo>
                    <a:pt x="f244" y="f245"/>
                    <a:pt x="f246" y="f247"/>
                    <a:pt x="f248" y="f249"/>
                  </a:cubicBezTo>
                  <a:cubicBezTo>
                    <a:pt x="f250" y="f251"/>
                    <a:pt x="f250" y="f232"/>
                    <a:pt x="f252" y="f253"/>
                  </a:cubicBezTo>
                  <a:cubicBezTo>
                    <a:pt x="f254" y="f255"/>
                    <a:pt x="f254" y="f239"/>
                    <a:pt x="f256" y="f109"/>
                  </a:cubicBezTo>
                  <a:cubicBezTo>
                    <a:pt x="f130" y="f109"/>
                    <a:pt x="f257" y="f99"/>
                    <a:pt x="f258" y="f49"/>
                  </a:cubicBezTo>
                  <a:cubicBezTo>
                    <a:pt x="f259" y="f260"/>
                    <a:pt x="f261" y="f178"/>
                    <a:pt x="f262" y="f57"/>
                  </a:cubicBezTo>
                  <a:cubicBezTo>
                    <a:pt x="f263" y="f264"/>
                    <a:pt x="f193" y="f223"/>
                    <a:pt x="f112" y="f114"/>
                  </a:cubicBezTo>
                  <a:cubicBezTo>
                    <a:pt x="f265" y="f266"/>
                    <a:pt x="f267" y="f225"/>
                    <a:pt x="f268" y="f227"/>
                  </a:cubicBezTo>
                  <a:cubicBezTo>
                    <a:pt x="f184" y="f230"/>
                    <a:pt x="f269" y="f176"/>
                    <a:pt x="f156" y="f176"/>
                  </a:cubicBezTo>
                  <a:cubicBezTo>
                    <a:pt x="f270" y="f57"/>
                    <a:pt x="f18" y="f229"/>
                    <a:pt x="f271" y="f226"/>
                  </a:cubicBezTo>
                  <a:cubicBezTo>
                    <a:pt x="f272" y="f273"/>
                    <a:pt x="f274" y="f275"/>
                    <a:pt x="f274" y="f276"/>
                  </a:cubicBezTo>
                  <a:cubicBezTo>
                    <a:pt x="f277" y="f120"/>
                    <a:pt x="f278" y="f121"/>
                    <a:pt x="f16" y="f179"/>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6" name="Freeform 8">
              <a:extLst>
                <a:ext uri="{FF2B5EF4-FFF2-40B4-BE49-F238E27FC236}">
                  <a16:creationId xmlns:a16="http://schemas.microsoft.com/office/drawing/2014/main" id="{28F21A64-F82C-4C26-B6FA-26196AD04DF3}"/>
                </a:ext>
              </a:extLst>
            </p:cNvPr>
            <p:cNvSpPr/>
            <p:nvPr/>
          </p:nvSpPr>
          <p:spPr>
            <a:xfrm>
              <a:off x="8736762" y="471574"/>
              <a:ext cx="41221" cy="43397"/>
            </a:xfrm>
            <a:custGeom>
              <a:avLst/>
              <a:gdLst>
                <a:gd name="f0" fmla="val 10800000"/>
                <a:gd name="f1" fmla="val 5400000"/>
                <a:gd name="f2" fmla="val 180"/>
                <a:gd name="f3" fmla="val w"/>
                <a:gd name="f4" fmla="val h"/>
                <a:gd name="f5" fmla="val 0"/>
                <a:gd name="f6" fmla="val 67"/>
                <a:gd name="f7" fmla="val 66"/>
                <a:gd name="f8" fmla="val 34"/>
                <a:gd name="f9" fmla="val 52"/>
                <a:gd name="f10" fmla="val 15"/>
                <a:gd name="f11" fmla="val 33"/>
                <a:gd name="f12" fmla="val 51"/>
                <a:gd name="f13" fmla="val 32"/>
                <a:gd name="f14" fmla="val 14"/>
                <a:gd name="f15" fmla="+- 0 0 -90"/>
                <a:gd name="f16" fmla="*/ f3 1 67"/>
                <a:gd name="f17" fmla="*/ f4 1 66"/>
                <a:gd name="f18" fmla="val f5"/>
                <a:gd name="f19" fmla="val f6"/>
                <a:gd name="f20" fmla="val f7"/>
                <a:gd name="f21" fmla="*/ f15 f0 1"/>
                <a:gd name="f22" fmla="+- f20 0 f18"/>
                <a:gd name="f23" fmla="+- f19 0 f18"/>
                <a:gd name="f24" fmla="*/ f21 1 f2"/>
                <a:gd name="f25" fmla="*/ f23 1 67"/>
                <a:gd name="f26" fmla="*/ f22 1 66"/>
                <a:gd name="f27" fmla="*/ 34 f23 1"/>
                <a:gd name="f28" fmla="*/ 0 f22 1"/>
                <a:gd name="f29" fmla="*/ 67 f23 1"/>
                <a:gd name="f30" fmla="*/ 33 f22 1"/>
                <a:gd name="f31" fmla="*/ 33 f23 1"/>
                <a:gd name="f32" fmla="*/ 66 f22 1"/>
                <a:gd name="f33" fmla="*/ 0 f23 1"/>
                <a:gd name="f34" fmla="*/ 32 f22 1"/>
                <a:gd name="f35" fmla="+- f24 0 f1"/>
                <a:gd name="f36" fmla="*/ f27 1 67"/>
                <a:gd name="f37" fmla="*/ f28 1 66"/>
                <a:gd name="f38" fmla="*/ f29 1 67"/>
                <a:gd name="f39" fmla="*/ f30 1 66"/>
                <a:gd name="f40" fmla="*/ f31 1 67"/>
                <a:gd name="f41" fmla="*/ f32 1 66"/>
                <a:gd name="f42" fmla="*/ f33 1 67"/>
                <a:gd name="f43" fmla="*/ f34 1 66"/>
                <a:gd name="f44" fmla="*/ 0 1 f25"/>
                <a:gd name="f45" fmla="*/ f19 1 f25"/>
                <a:gd name="f46" fmla="*/ 0 1 f26"/>
                <a:gd name="f47" fmla="*/ f20 1 f26"/>
                <a:gd name="f48" fmla="*/ f36 1 f25"/>
                <a:gd name="f49" fmla="*/ f37 1 f26"/>
                <a:gd name="f50" fmla="*/ f38 1 f25"/>
                <a:gd name="f51" fmla="*/ f39 1 f26"/>
                <a:gd name="f52" fmla="*/ f40 1 f25"/>
                <a:gd name="f53" fmla="*/ f41 1 f26"/>
                <a:gd name="f54" fmla="*/ f42 1 f25"/>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7 1"/>
                <a:gd name="f66" fmla="*/ f54 f16 1"/>
                <a:gd name="f67" fmla="*/ f55 f17 1"/>
              </a:gdLst>
              <a:ahLst/>
              <a:cxnLst>
                <a:cxn ang="3cd4">
                  <a:pos x="hc" y="t"/>
                </a:cxn>
                <a:cxn ang="0">
                  <a:pos x="r" y="vc"/>
                </a:cxn>
                <a:cxn ang="cd4">
                  <a:pos x="hc" y="b"/>
                </a:cxn>
                <a:cxn ang="cd2">
                  <a:pos x="l" y="vc"/>
                </a:cxn>
                <a:cxn ang="f35">
                  <a:pos x="f60" y="f61"/>
                </a:cxn>
                <a:cxn ang="f35">
                  <a:pos x="f62" y="f63"/>
                </a:cxn>
                <a:cxn ang="f35">
                  <a:pos x="f64" y="f65"/>
                </a:cxn>
                <a:cxn ang="f35">
                  <a:pos x="f66" y="f67"/>
                </a:cxn>
                <a:cxn ang="f35">
                  <a:pos x="f60" y="f61"/>
                </a:cxn>
              </a:cxnLst>
              <a:rect l="f56" t="f59" r="f57" b="f58"/>
              <a:pathLst>
                <a:path w="67" h="66">
                  <a:moveTo>
                    <a:pt x="f8" y="f5"/>
                  </a:moveTo>
                  <a:cubicBezTo>
                    <a:pt x="f9" y="f5"/>
                    <a:pt x="f6" y="f10"/>
                    <a:pt x="f6" y="f11"/>
                  </a:cubicBezTo>
                  <a:cubicBezTo>
                    <a:pt x="f6" y="f12"/>
                    <a:pt x="f12" y="f7"/>
                    <a:pt x="f11" y="f7"/>
                  </a:cubicBezTo>
                  <a:cubicBezTo>
                    <a:pt x="f10" y="f7"/>
                    <a:pt x="f5" y="f12"/>
                    <a:pt x="f5" y="f13"/>
                  </a:cubicBezTo>
                  <a:cubicBezTo>
                    <a:pt x="f5" y="f14"/>
                    <a:pt x="f10" y="f5"/>
                    <a:pt x="f8" y="f5"/>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9">
              <a:extLst>
                <a:ext uri="{FF2B5EF4-FFF2-40B4-BE49-F238E27FC236}">
                  <a16:creationId xmlns:a16="http://schemas.microsoft.com/office/drawing/2014/main" id="{4347D997-4A58-2088-7481-B4CA505F1E71}"/>
                </a:ext>
              </a:extLst>
            </p:cNvPr>
            <p:cNvSpPr/>
            <p:nvPr/>
          </p:nvSpPr>
          <p:spPr>
            <a:xfrm>
              <a:off x="8613090" y="471574"/>
              <a:ext cx="43397" cy="43397"/>
            </a:xfrm>
            <a:custGeom>
              <a:avLst/>
              <a:gdLst>
                <a:gd name="f0" fmla="val 10800000"/>
                <a:gd name="f1" fmla="val 5400000"/>
                <a:gd name="f2" fmla="val 180"/>
                <a:gd name="f3" fmla="val w"/>
                <a:gd name="f4" fmla="val h"/>
                <a:gd name="f5" fmla="val 0"/>
                <a:gd name="f6" fmla="val 67"/>
                <a:gd name="f7" fmla="val 34"/>
                <a:gd name="f8" fmla="val 1"/>
                <a:gd name="f9" fmla="val 53"/>
                <a:gd name="f10" fmla="val 15"/>
                <a:gd name="f11" fmla="val 52"/>
                <a:gd name="f12" fmla="val 33"/>
                <a:gd name="f13" fmla="val 16"/>
                <a:gd name="f14" fmla="+- 0 0 -90"/>
                <a:gd name="f15" fmla="*/ f3 1 67"/>
                <a:gd name="f16" fmla="*/ f4 1 67"/>
                <a:gd name="f17" fmla="val f5"/>
                <a:gd name="f18" fmla="val f6"/>
                <a:gd name="f19" fmla="*/ f14 f0 1"/>
                <a:gd name="f20" fmla="+- f18 0 f17"/>
                <a:gd name="f21" fmla="*/ f19 1 f2"/>
                <a:gd name="f22" fmla="*/ f20 1 67"/>
                <a:gd name="f23" fmla="*/ 34 f20 1"/>
                <a:gd name="f24" fmla="*/ 1 f20 1"/>
                <a:gd name="f25" fmla="*/ 67 f20 1"/>
                <a:gd name="f26" fmla="*/ 33 f20 1"/>
                <a:gd name="f27" fmla="+- f21 0 f1"/>
                <a:gd name="f28" fmla="*/ f23 1 67"/>
                <a:gd name="f29" fmla="*/ f24 1 67"/>
                <a:gd name="f30" fmla="*/ f25 1 67"/>
                <a:gd name="f31" fmla="*/ f26 1 67"/>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4 f16 1"/>
                <a:gd name="f46" fmla="*/ f36 f16 1"/>
                <a:gd name="f47" fmla="*/ f35 f15 1"/>
                <a:gd name="f48" fmla="*/ f37 f16 1"/>
              </a:gdLst>
              <a:ahLst/>
              <a:cxnLst>
                <a:cxn ang="3cd4">
                  <a:pos x="hc" y="t"/>
                </a:cxn>
                <a:cxn ang="0">
                  <a:pos x="r" y="vc"/>
                </a:cxn>
                <a:cxn ang="cd4">
                  <a:pos x="hc" y="b"/>
                </a:cxn>
                <a:cxn ang="cd2">
                  <a:pos x="l" y="vc"/>
                </a:cxn>
                <a:cxn ang="f27">
                  <a:pos x="f42" y="f43"/>
                </a:cxn>
                <a:cxn ang="f27">
                  <a:pos x="f44" y="f45"/>
                </a:cxn>
                <a:cxn ang="f27">
                  <a:pos x="f42" y="f46"/>
                </a:cxn>
                <a:cxn ang="f27">
                  <a:pos x="f47" y="f48"/>
                </a:cxn>
                <a:cxn ang="f27">
                  <a:pos x="f42" y="f43"/>
                </a:cxn>
              </a:cxnLst>
              <a:rect l="f38" t="f41" r="f39" b="f40"/>
              <a:pathLst>
                <a:path w="67" h="67">
                  <a:moveTo>
                    <a:pt x="f7" y="f8"/>
                  </a:moveTo>
                  <a:cubicBezTo>
                    <a:pt x="f9" y="f8"/>
                    <a:pt x="f6" y="f10"/>
                    <a:pt x="f6" y="f7"/>
                  </a:cubicBezTo>
                  <a:cubicBezTo>
                    <a:pt x="f6" y="f9"/>
                    <a:pt x="f11" y="f6"/>
                    <a:pt x="f7" y="f6"/>
                  </a:cubicBezTo>
                  <a:cubicBezTo>
                    <a:pt x="f10" y="f6"/>
                    <a:pt x="f5" y="f11"/>
                    <a:pt x="f8" y="f12"/>
                  </a:cubicBezTo>
                  <a:cubicBezTo>
                    <a:pt x="f8" y="f10"/>
                    <a:pt x="f13" y="f5"/>
                    <a:pt x="f7" y="f8"/>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38" name="TextBox 3">
            <a:extLst>
              <a:ext uri="{FF2B5EF4-FFF2-40B4-BE49-F238E27FC236}">
                <a16:creationId xmlns:a16="http://schemas.microsoft.com/office/drawing/2014/main" id="{241F310A-F9E6-5A20-9157-1B93F4BC37F7}"/>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OUR TEAM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1410785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340793C5-CECE-67D8-5BC6-472B41CE5E63}"/>
              </a:ext>
            </a:extLst>
          </p:cNvPr>
          <p:cNvSpPr/>
          <p:nvPr/>
        </p:nvSpPr>
        <p:spPr>
          <a:xfrm>
            <a:off x="7168010" y="2747301"/>
            <a:ext cx="4006037" cy="4006037"/>
          </a:xfrm>
          <a:prstGeom prst="ellipse">
            <a:avLst/>
          </a:pr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extBox 829">
            <a:extLst>
              <a:ext uri="{FF2B5EF4-FFF2-40B4-BE49-F238E27FC236}">
                <a16:creationId xmlns:a16="http://schemas.microsoft.com/office/drawing/2014/main" id="{1CA223F8-D0F1-B1AF-982F-25D18E5AB469}"/>
              </a:ext>
            </a:extLst>
          </p:cNvPr>
          <p:cNvSpPr txBox="1"/>
          <p:nvPr/>
        </p:nvSpPr>
        <p:spPr>
          <a:xfrm>
            <a:off x="1017954" y="2154768"/>
            <a:ext cx="5890592" cy="523220"/>
          </a:xfrm>
          <a:prstGeom prst="rect">
            <a:avLst/>
          </a:prstGeom>
          <a:noFill/>
        </p:spPr>
        <p:txBody>
          <a:bodyPr wrap="square" rtlCol="0">
            <a:spAutoFit/>
          </a:bodyPr>
          <a:lstStyle/>
          <a:p>
            <a:r>
              <a:rPr lang="en-US" altLang="ko-KR" sz="2800" b="1">
                <a:solidFill>
                  <a:srgbClr val="03C9CA"/>
                </a:solidFill>
                <a:cs typeface="Arial" panose="020B0604020202020204" pitchFamily="34" charset="0"/>
              </a:rPr>
              <a:t>NO.1 Presentation</a:t>
            </a:r>
            <a:endParaRPr lang="ko-KR" altLang="en-US" sz="2800" b="1">
              <a:solidFill>
                <a:srgbClr val="03C9CA"/>
              </a:solidFill>
              <a:cs typeface="Arial" pitchFamily="34" charset="0"/>
            </a:endParaRPr>
          </a:p>
        </p:txBody>
      </p:sp>
      <p:sp>
        <p:nvSpPr>
          <p:cNvPr id="3" name="TextBox 830">
            <a:extLst>
              <a:ext uri="{FF2B5EF4-FFF2-40B4-BE49-F238E27FC236}">
                <a16:creationId xmlns:a16="http://schemas.microsoft.com/office/drawing/2014/main" id="{29384C25-AA58-9997-9108-4D17361927BD}"/>
              </a:ext>
            </a:extLst>
          </p:cNvPr>
          <p:cNvSpPr txBox="1"/>
          <p:nvPr/>
        </p:nvSpPr>
        <p:spPr>
          <a:xfrm>
            <a:off x="1017954" y="1816084"/>
            <a:ext cx="5890592" cy="338554"/>
          </a:xfrm>
          <a:prstGeom prst="rect">
            <a:avLst/>
          </a:prstGeom>
          <a:noFill/>
        </p:spPr>
        <p:txBody>
          <a:bodyPr wrap="square" rtlCol="0">
            <a:spAutoFit/>
          </a:bodyPr>
          <a:lstStyle/>
          <a:p>
            <a:r>
              <a:rPr lang="en-US" altLang="ko-KR" sz="1600" b="1">
                <a:solidFill>
                  <a:schemeClr val="tx1">
                    <a:lumMod val="75000"/>
                    <a:lumOff val="25000"/>
                  </a:schemeClr>
                </a:solidFill>
                <a:cs typeface="Arial" panose="020B0604020202020204" pitchFamily="34" charset="0"/>
              </a:rPr>
              <a:t>Modern  PowerPoint  Presentation</a:t>
            </a:r>
            <a:endParaRPr lang="ko-KR" altLang="en-US" sz="1600" b="1">
              <a:solidFill>
                <a:srgbClr val="C00000"/>
              </a:solidFill>
              <a:cs typeface="Arial" pitchFamily="34" charset="0"/>
            </a:endParaRPr>
          </a:p>
        </p:txBody>
      </p:sp>
      <p:sp>
        <p:nvSpPr>
          <p:cNvPr id="4" name="TextBox 831">
            <a:extLst>
              <a:ext uri="{FF2B5EF4-FFF2-40B4-BE49-F238E27FC236}">
                <a16:creationId xmlns:a16="http://schemas.microsoft.com/office/drawing/2014/main" id="{F7ED432F-970F-2B92-AC55-ACBDC79A2556}"/>
              </a:ext>
            </a:extLst>
          </p:cNvPr>
          <p:cNvSpPr txBox="1"/>
          <p:nvPr/>
        </p:nvSpPr>
        <p:spPr>
          <a:xfrm>
            <a:off x="1017954" y="2678118"/>
            <a:ext cx="5890592"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You can simply impress your audience and add a unique zing and appeal to your Presentations. Easy to change colors, photos and Text. </a:t>
            </a:r>
          </a:p>
        </p:txBody>
      </p:sp>
      <p:sp>
        <p:nvSpPr>
          <p:cNvPr id="5" name="AutoShape 92">
            <a:extLst>
              <a:ext uri="{FF2B5EF4-FFF2-40B4-BE49-F238E27FC236}">
                <a16:creationId xmlns:a16="http://schemas.microsoft.com/office/drawing/2014/main" id="{EDDF2407-4430-0AB5-5B88-4363F5289B83}"/>
              </a:ext>
            </a:extLst>
          </p:cNvPr>
          <p:cNvSpPr>
            <a:spLocks noChangeArrowheads="1"/>
          </p:cNvSpPr>
          <p:nvPr/>
        </p:nvSpPr>
        <p:spPr bwMode="auto">
          <a:xfrm flipH="1">
            <a:off x="1379869" y="3539507"/>
            <a:ext cx="560666" cy="560666"/>
          </a:xfrm>
          <a:prstGeom prst="rect">
            <a:avLst/>
          </a:prstGeom>
          <a:noFill/>
          <a:ln w="38100">
            <a:solidFill>
              <a:srgbClr val="03C9CA"/>
            </a:solidFill>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a:solidFill>
                <a:schemeClr val="accent2"/>
              </a:solidFill>
            </a:endParaRPr>
          </a:p>
        </p:txBody>
      </p:sp>
      <p:sp>
        <p:nvSpPr>
          <p:cNvPr id="6" name="AutoShape 92">
            <a:extLst>
              <a:ext uri="{FF2B5EF4-FFF2-40B4-BE49-F238E27FC236}">
                <a16:creationId xmlns:a16="http://schemas.microsoft.com/office/drawing/2014/main" id="{D21F4BA0-2962-BFEC-C8A5-E62C75A91025}"/>
              </a:ext>
            </a:extLst>
          </p:cNvPr>
          <p:cNvSpPr>
            <a:spLocks noChangeArrowheads="1"/>
          </p:cNvSpPr>
          <p:nvPr/>
        </p:nvSpPr>
        <p:spPr bwMode="auto">
          <a:xfrm flipH="1">
            <a:off x="4391751" y="3539507"/>
            <a:ext cx="560666" cy="560666"/>
          </a:xfrm>
          <a:prstGeom prst="rect">
            <a:avLst/>
          </a:prstGeom>
          <a:noFill/>
          <a:ln w="38100">
            <a:solidFill>
              <a:srgbClr val="03C9CA"/>
            </a:solidFill>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a:solidFill>
                <a:schemeClr val="accent2"/>
              </a:solidFill>
            </a:endParaRPr>
          </a:p>
        </p:txBody>
      </p:sp>
      <p:sp>
        <p:nvSpPr>
          <p:cNvPr id="7" name="AutoShape 92">
            <a:extLst>
              <a:ext uri="{FF2B5EF4-FFF2-40B4-BE49-F238E27FC236}">
                <a16:creationId xmlns:a16="http://schemas.microsoft.com/office/drawing/2014/main" id="{48A09BCD-EDF1-AC63-7623-75607E59221C}"/>
              </a:ext>
            </a:extLst>
          </p:cNvPr>
          <p:cNvSpPr>
            <a:spLocks noChangeArrowheads="1"/>
          </p:cNvSpPr>
          <p:nvPr/>
        </p:nvSpPr>
        <p:spPr bwMode="auto">
          <a:xfrm flipH="1">
            <a:off x="5897692" y="3539445"/>
            <a:ext cx="560666" cy="560728"/>
          </a:xfrm>
          <a:prstGeom prst="rect">
            <a:avLst/>
          </a:prstGeom>
          <a:noFill/>
          <a:ln w="38100">
            <a:solidFill>
              <a:schemeClr val="bg1">
                <a:lumMod val="75000"/>
              </a:schemeClr>
            </a:solidFill>
            <a:prstDash val="soli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a:solidFill>
                <a:schemeClr val="accent2"/>
              </a:solidFill>
            </a:endParaRPr>
          </a:p>
        </p:txBody>
      </p:sp>
      <p:sp>
        <p:nvSpPr>
          <p:cNvPr id="8" name="AutoShape 92">
            <a:extLst>
              <a:ext uri="{FF2B5EF4-FFF2-40B4-BE49-F238E27FC236}">
                <a16:creationId xmlns:a16="http://schemas.microsoft.com/office/drawing/2014/main" id="{980E3813-B059-536D-4A86-C0B8FA424AB0}"/>
              </a:ext>
            </a:extLst>
          </p:cNvPr>
          <p:cNvSpPr>
            <a:spLocks noChangeArrowheads="1"/>
          </p:cNvSpPr>
          <p:nvPr/>
        </p:nvSpPr>
        <p:spPr bwMode="auto">
          <a:xfrm flipH="1">
            <a:off x="2885810" y="3539445"/>
            <a:ext cx="560666" cy="560728"/>
          </a:xfrm>
          <a:prstGeom prst="rect">
            <a:avLst/>
          </a:prstGeom>
          <a:noFill/>
          <a:ln w="38100">
            <a:solidFill>
              <a:schemeClr val="bg1">
                <a:lumMod val="75000"/>
              </a:schemeClr>
            </a:solidFill>
            <a:prstDash val="soli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a:solidFill>
                <a:schemeClr val="accent2"/>
              </a:solidFill>
            </a:endParaRPr>
          </a:p>
        </p:txBody>
      </p:sp>
      <p:sp>
        <p:nvSpPr>
          <p:cNvPr id="9" name="TextBox 836">
            <a:extLst>
              <a:ext uri="{FF2B5EF4-FFF2-40B4-BE49-F238E27FC236}">
                <a16:creationId xmlns:a16="http://schemas.microsoft.com/office/drawing/2014/main" id="{7EA36028-3A37-16F7-3E48-0C60660CF344}"/>
              </a:ext>
            </a:extLst>
          </p:cNvPr>
          <p:cNvSpPr txBox="1"/>
          <p:nvPr/>
        </p:nvSpPr>
        <p:spPr>
          <a:xfrm>
            <a:off x="1017953" y="4960662"/>
            <a:ext cx="5890592" cy="1015663"/>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You can simply impress your audience and add a unique zing and appeal to your Presentations. </a:t>
            </a:r>
          </a:p>
        </p:txBody>
      </p:sp>
      <p:sp>
        <p:nvSpPr>
          <p:cNvPr id="10" name="Trapezoid 10">
            <a:extLst>
              <a:ext uri="{FF2B5EF4-FFF2-40B4-BE49-F238E27FC236}">
                <a16:creationId xmlns:a16="http://schemas.microsoft.com/office/drawing/2014/main" id="{894524E2-0C00-82D3-3DA0-F594F0C5295A}"/>
              </a:ext>
            </a:extLst>
          </p:cNvPr>
          <p:cNvSpPr/>
          <p:nvPr/>
        </p:nvSpPr>
        <p:spPr>
          <a:xfrm>
            <a:off x="2986239" y="3633927"/>
            <a:ext cx="368250" cy="36781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Oval 7">
            <a:extLst>
              <a:ext uri="{FF2B5EF4-FFF2-40B4-BE49-F238E27FC236}">
                <a16:creationId xmlns:a16="http://schemas.microsoft.com/office/drawing/2014/main" id="{BDC316F6-F8A4-4425-5EC1-B7C9CE9EBBC9}"/>
              </a:ext>
            </a:extLst>
          </p:cNvPr>
          <p:cNvSpPr/>
          <p:nvPr/>
        </p:nvSpPr>
        <p:spPr>
          <a:xfrm>
            <a:off x="6032475" y="3596489"/>
            <a:ext cx="308517" cy="405255"/>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ounded Rectangle 12">
            <a:extLst>
              <a:ext uri="{FF2B5EF4-FFF2-40B4-BE49-F238E27FC236}">
                <a16:creationId xmlns:a16="http://schemas.microsoft.com/office/drawing/2014/main" id="{4717F41B-DD78-5883-5248-9C013313D014}"/>
              </a:ext>
            </a:extLst>
          </p:cNvPr>
          <p:cNvSpPr>
            <a:spLocks noChangeAspect="1"/>
          </p:cNvSpPr>
          <p:nvPr/>
        </p:nvSpPr>
        <p:spPr>
          <a:xfrm>
            <a:off x="1504918" y="3614262"/>
            <a:ext cx="310571" cy="370101"/>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
            <a:extLst>
              <a:ext uri="{FF2B5EF4-FFF2-40B4-BE49-F238E27FC236}">
                <a16:creationId xmlns:a16="http://schemas.microsoft.com/office/drawing/2014/main" id="{905C6F83-D482-F259-D3FB-6D7EFD374A45}"/>
              </a:ext>
            </a:extLst>
          </p:cNvPr>
          <p:cNvSpPr/>
          <p:nvPr/>
        </p:nvSpPr>
        <p:spPr>
          <a:xfrm>
            <a:off x="4507819" y="3655918"/>
            <a:ext cx="327776" cy="32777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rgbClr val="0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TextBox 841">
            <a:extLst>
              <a:ext uri="{FF2B5EF4-FFF2-40B4-BE49-F238E27FC236}">
                <a16:creationId xmlns:a16="http://schemas.microsoft.com/office/drawing/2014/main" id="{60EA6783-6C56-599D-D0E7-DEC1CC4D48E8}"/>
              </a:ext>
            </a:extLst>
          </p:cNvPr>
          <p:cNvSpPr txBox="1"/>
          <p:nvPr/>
        </p:nvSpPr>
        <p:spPr>
          <a:xfrm>
            <a:off x="1017955" y="4217582"/>
            <a:ext cx="1250733" cy="646331"/>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Easy to change colors, photos and Text.</a:t>
            </a:r>
            <a:r>
              <a:rPr lang="ko-KR" altLang="en-US" sz="1200">
                <a:solidFill>
                  <a:schemeClr val="tx1">
                    <a:lumMod val="75000"/>
                    <a:lumOff val="25000"/>
                  </a:schemeClr>
                </a:solidFill>
                <a:cs typeface="Arial" panose="020B0604020202020204" pitchFamily="34" charset="0"/>
              </a:rPr>
              <a:t> </a:t>
            </a:r>
            <a:endParaRPr lang="en-US" altLang="ko-KR" sz="1200">
              <a:solidFill>
                <a:schemeClr val="tx1">
                  <a:lumMod val="75000"/>
                  <a:lumOff val="25000"/>
                </a:schemeClr>
              </a:solidFill>
              <a:cs typeface="Arial" pitchFamily="34" charset="0"/>
            </a:endParaRPr>
          </a:p>
        </p:txBody>
      </p:sp>
      <p:sp>
        <p:nvSpPr>
          <p:cNvPr id="15" name="TextBox 842">
            <a:extLst>
              <a:ext uri="{FF2B5EF4-FFF2-40B4-BE49-F238E27FC236}">
                <a16:creationId xmlns:a16="http://schemas.microsoft.com/office/drawing/2014/main" id="{D5F5035A-754A-3B8C-2D4E-7FA451C79D19}"/>
              </a:ext>
            </a:extLst>
          </p:cNvPr>
          <p:cNvSpPr txBox="1"/>
          <p:nvPr/>
        </p:nvSpPr>
        <p:spPr>
          <a:xfrm>
            <a:off x="2529521" y="4217582"/>
            <a:ext cx="1250733" cy="646331"/>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Easy to change colors, photos and Text.</a:t>
            </a:r>
            <a:r>
              <a:rPr lang="ko-KR" altLang="en-US" sz="1200">
                <a:solidFill>
                  <a:schemeClr val="tx1">
                    <a:lumMod val="75000"/>
                    <a:lumOff val="25000"/>
                  </a:schemeClr>
                </a:solidFill>
                <a:cs typeface="Arial" panose="020B0604020202020204" pitchFamily="34" charset="0"/>
              </a:rPr>
              <a:t> </a:t>
            </a:r>
            <a:endParaRPr lang="en-US" altLang="ko-KR" sz="1200">
              <a:solidFill>
                <a:schemeClr val="tx1">
                  <a:lumMod val="75000"/>
                  <a:lumOff val="25000"/>
                </a:schemeClr>
              </a:solidFill>
              <a:cs typeface="Arial" panose="020B0604020202020204" pitchFamily="34" charset="0"/>
            </a:endParaRPr>
          </a:p>
        </p:txBody>
      </p:sp>
      <p:sp>
        <p:nvSpPr>
          <p:cNvPr id="16" name="TextBox 843">
            <a:extLst>
              <a:ext uri="{FF2B5EF4-FFF2-40B4-BE49-F238E27FC236}">
                <a16:creationId xmlns:a16="http://schemas.microsoft.com/office/drawing/2014/main" id="{3B70F99B-11C4-83B1-945B-6810C2CEB998}"/>
              </a:ext>
            </a:extLst>
          </p:cNvPr>
          <p:cNvSpPr txBox="1"/>
          <p:nvPr/>
        </p:nvSpPr>
        <p:spPr>
          <a:xfrm>
            <a:off x="4041089" y="4217582"/>
            <a:ext cx="1250733" cy="646331"/>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Easy to change colors, photos and Text.</a:t>
            </a:r>
            <a:r>
              <a:rPr lang="ko-KR" altLang="en-US" sz="1200">
                <a:solidFill>
                  <a:schemeClr val="tx1">
                    <a:lumMod val="75000"/>
                    <a:lumOff val="25000"/>
                  </a:schemeClr>
                </a:solidFill>
                <a:cs typeface="Arial" panose="020B0604020202020204" pitchFamily="34" charset="0"/>
              </a:rPr>
              <a:t> </a:t>
            </a:r>
            <a:endParaRPr lang="en-US" altLang="ko-KR" sz="1200">
              <a:solidFill>
                <a:schemeClr val="tx1">
                  <a:lumMod val="75000"/>
                  <a:lumOff val="25000"/>
                </a:schemeClr>
              </a:solidFill>
              <a:cs typeface="Arial" panose="020B0604020202020204" pitchFamily="34" charset="0"/>
            </a:endParaRPr>
          </a:p>
        </p:txBody>
      </p:sp>
      <p:sp>
        <p:nvSpPr>
          <p:cNvPr id="17" name="TextBox 844">
            <a:extLst>
              <a:ext uri="{FF2B5EF4-FFF2-40B4-BE49-F238E27FC236}">
                <a16:creationId xmlns:a16="http://schemas.microsoft.com/office/drawing/2014/main" id="{10181543-AC4E-C359-41D3-27D8BD9FCAA5}"/>
              </a:ext>
            </a:extLst>
          </p:cNvPr>
          <p:cNvSpPr txBox="1"/>
          <p:nvPr/>
        </p:nvSpPr>
        <p:spPr>
          <a:xfrm>
            <a:off x="5552655" y="4217582"/>
            <a:ext cx="1250733" cy="646331"/>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Easy to change colors, photos and Text.</a:t>
            </a:r>
            <a:r>
              <a:rPr lang="ko-KR" altLang="en-US" sz="1200">
                <a:solidFill>
                  <a:schemeClr val="tx1">
                    <a:lumMod val="75000"/>
                    <a:lumOff val="25000"/>
                  </a:schemeClr>
                </a:solidFill>
                <a:cs typeface="Arial" panose="020B0604020202020204" pitchFamily="34" charset="0"/>
              </a:rPr>
              <a:t> </a:t>
            </a:r>
            <a:endParaRPr lang="en-US" altLang="ko-KR" sz="1200">
              <a:solidFill>
                <a:schemeClr val="tx1">
                  <a:lumMod val="75000"/>
                  <a:lumOff val="25000"/>
                </a:schemeClr>
              </a:solidFill>
              <a:cs typeface="Arial" panose="020B0604020202020204" pitchFamily="34" charset="0"/>
            </a:endParaRPr>
          </a:p>
        </p:txBody>
      </p:sp>
      <p:grpSp>
        <p:nvGrpSpPr>
          <p:cNvPr id="18" name="Graphic 2">
            <a:extLst>
              <a:ext uri="{FF2B5EF4-FFF2-40B4-BE49-F238E27FC236}">
                <a16:creationId xmlns:a16="http://schemas.microsoft.com/office/drawing/2014/main" id="{A92CF854-D7C9-749E-A29C-62D3CD92B542}"/>
              </a:ext>
            </a:extLst>
          </p:cNvPr>
          <p:cNvGrpSpPr/>
          <p:nvPr/>
        </p:nvGrpSpPr>
        <p:grpSpPr>
          <a:xfrm>
            <a:off x="7725172" y="1417957"/>
            <a:ext cx="3347010" cy="5493799"/>
            <a:chOff x="4006936" y="0"/>
            <a:chExt cx="4178128" cy="6858000"/>
          </a:xfrm>
        </p:grpSpPr>
        <p:sp>
          <p:nvSpPr>
            <p:cNvPr id="19" name="Freeform: Shape 846">
              <a:extLst>
                <a:ext uri="{FF2B5EF4-FFF2-40B4-BE49-F238E27FC236}">
                  <a16:creationId xmlns:a16="http://schemas.microsoft.com/office/drawing/2014/main" id="{F0936BE1-A832-0521-7C1F-CE29DCBBFDD6}"/>
                </a:ext>
              </a:extLst>
            </p:cNvPr>
            <p:cNvSpPr/>
            <p:nvPr/>
          </p:nvSpPr>
          <p:spPr>
            <a:xfrm>
              <a:off x="4008153" y="2852093"/>
              <a:ext cx="3896318" cy="4005906"/>
            </a:xfrm>
            <a:custGeom>
              <a:avLst/>
              <a:gdLst>
                <a:gd name="connsiteX0" fmla="*/ 3892706 w 3896318"/>
                <a:gd name="connsiteY0" fmla="*/ 2603415 h 4005906"/>
                <a:gd name="connsiteX1" fmla="*/ 3867992 w 3896318"/>
                <a:gd name="connsiteY1" fmla="*/ 2455906 h 4005906"/>
                <a:gd name="connsiteX2" fmla="*/ 3691909 w 3896318"/>
                <a:gd name="connsiteY2" fmla="*/ 1576259 h 4005906"/>
                <a:gd name="connsiteX3" fmla="*/ 3691909 w 3896318"/>
                <a:gd name="connsiteY3" fmla="*/ 1576259 h 4005906"/>
                <a:gd name="connsiteX4" fmla="*/ 3691909 w 3896318"/>
                <a:gd name="connsiteY4" fmla="*/ 1576259 h 4005906"/>
                <a:gd name="connsiteX5" fmla="*/ 3565252 w 3896318"/>
                <a:gd name="connsiteY5" fmla="*/ 1236448 h 4005906"/>
                <a:gd name="connsiteX6" fmla="*/ 3510419 w 3896318"/>
                <a:gd name="connsiteY6" fmla="*/ 1057275 h 4005906"/>
                <a:gd name="connsiteX7" fmla="*/ 3494200 w 3896318"/>
                <a:gd name="connsiteY7" fmla="*/ 864973 h 4005906"/>
                <a:gd name="connsiteX8" fmla="*/ 3172925 w 3896318"/>
                <a:gd name="connsiteY8" fmla="*/ 456428 h 4005906"/>
                <a:gd name="connsiteX9" fmla="*/ 2636178 w 3896318"/>
                <a:gd name="connsiteY9" fmla="*/ 185351 h 4005906"/>
                <a:gd name="connsiteX10" fmla="*/ 2386726 w 3896318"/>
                <a:gd name="connsiteY10" fmla="*/ 919034 h 4005906"/>
                <a:gd name="connsiteX11" fmla="*/ 1429077 w 3896318"/>
                <a:gd name="connsiteY11" fmla="*/ 0 h 4005906"/>
                <a:gd name="connsiteX12" fmla="*/ 753317 w 3896318"/>
                <a:gd name="connsiteY12" fmla="*/ 384604 h 4005906"/>
                <a:gd name="connsiteX13" fmla="*/ 503865 w 3896318"/>
                <a:gd name="connsiteY13" fmla="*/ 601620 h 4005906"/>
                <a:gd name="connsiteX14" fmla="*/ 143203 w 3896318"/>
                <a:gd name="connsiteY14" fmla="*/ 1220230 h 4005906"/>
                <a:gd name="connsiteX15" fmla="*/ 5734 w 3896318"/>
                <a:gd name="connsiteY15" fmla="*/ 2459767 h 4005906"/>
                <a:gd name="connsiteX16" fmla="*/ 22724 w 3896318"/>
                <a:gd name="connsiteY16" fmla="*/ 2703041 h 4005906"/>
                <a:gd name="connsiteX17" fmla="*/ 97637 w 3896318"/>
                <a:gd name="connsiteY17" fmla="*/ 2921601 h 4005906"/>
                <a:gd name="connsiteX18" fmla="*/ 209620 w 3896318"/>
                <a:gd name="connsiteY18" fmla="*/ 3241332 h 4005906"/>
                <a:gd name="connsiteX19" fmla="*/ 384159 w 3896318"/>
                <a:gd name="connsiteY19" fmla="*/ 3588866 h 4005906"/>
                <a:gd name="connsiteX20" fmla="*/ 428180 w 3896318"/>
                <a:gd name="connsiteY20" fmla="*/ 3693898 h 4005906"/>
                <a:gd name="connsiteX21" fmla="*/ 413507 w 3896318"/>
                <a:gd name="connsiteY21" fmla="*/ 4005906 h 4005906"/>
                <a:gd name="connsiteX22" fmla="*/ 3479527 w 3896318"/>
                <a:gd name="connsiteY22" fmla="*/ 4005906 h 4005906"/>
                <a:gd name="connsiteX23" fmla="*/ 3535904 w 3896318"/>
                <a:gd name="connsiteY23" fmla="*/ 3681541 h 4005906"/>
                <a:gd name="connsiteX24" fmla="*/ 3810070 w 3896318"/>
                <a:gd name="connsiteY24" fmla="*/ 3134755 h 4005906"/>
                <a:gd name="connsiteX25" fmla="*/ 3867220 w 3896318"/>
                <a:gd name="connsiteY25" fmla="*/ 3180320 h 4005906"/>
                <a:gd name="connsiteX26" fmla="*/ 3872626 w 3896318"/>
                <a:gd name="connsiteY26" fmla="*/ 3164874 h 4005906"/>
                <a:gd name="connsiteX27" fmla="*/ 3892706 w 3896318"/>
                <a:gd name="connsiteY27" fmla="*/ 2603415 h 40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96318" h="4005906">
                  <a:moveTo>
                    <a:pt x="3892706" y="2603415"/>
                  </a:moveTo>
                  <a:cubicBezTo>
                    <a:pt x="3889616" y="2553215"/>
                    <a:pt x="3883438" y="2503788"/>
                    <a:pt x="3867992" y="2455906"/>
                  </a:cubicBezTo>
                  <a:cubicBezTo>
                    <a:pt x="3844051" y="2379448"/>
                    <a:pt x="3701176" y="1601745"/>
                    <a:pt x="3691909" y="1576259"/>
                  </a:cubicBezTo>
                  <a:lnTo>
                    <a:pt x="3691909" y="1576259"/>
                  </a:lnTo>
                  <a:lnTo>
                    <a:pt x="3691909" y="1576259"/>
                  </a:lnTo>
                  <a:cubicBezTo>
                    <a:pt x="3649432" y="1462731"/>
                    <a:pt x="3606956" y="1349976"/>
                    <a:pt x="3565252" y="1236448"/>
                  </a:cubicBezTo>
                  <a:cubicBezTo>
                    <a:pt x="3543627" y="1177753"/>
                    <a:pt x="3510419" y="1122921"/>
                    <a:pt x="3510419" y="1057275"/>
                  </a:cubicBezTo>
                  <a:cubicBezTo>
                    <a:pt x="3510419" y="992402"/>
                    <a:pt x="3500379" y="929074"/>
                    <a:pt x="3494200" y="864973"/>
                  </a:cubicBezTo>
                  <a:cubicBezTo>
                    <a:pt x="3473348" y="661087"/>
                    <a:pt x="3345919" y="541380"/>
                    <a:pt x="3172925" y="456428"/>
                  </a:cubicBezTo>
                  <a:cubicBezTo>
                    <a:pt x="2997613" y="374564"/>
                    <a:pt x="2749706" y="242502"/>
                    <a:pt x="2636178" y="185351"/>
                  </a:cubicBezTo>
                  <a:cubicBezTo>
                    <a:pt x="2623049" y="178401"/>
                    <a:pt x="2404489" y="912856"/>
                    <a:pt x="2386726" y="919034"/>
                  </a:cubicBezTo>
                  <a:cubicBezTo>
                    <a:pt x="2325715" y="871152"/>
                    <a:pt x="1444523" y="3861"/>
                    <a:pt x="1429077" y="0"/>
                  </a:cubicBezTo>
                  <a:cubicBezTo>
                    <a:pt x="1400502" y="16218"/>
                    <a:pt x="847538" y="312008"/>
                    <a:pt x="753317" y="384604"/>
                  </a:cubicBezTo>
                  <a:cubicBezTo>
                    <a:pt x="666048" y="451794"/>
                    <a:pt x="584957" y="526707"/>
                    <a:pt x="503865" y="601620"/>
                  </a:cubicBezTo>
                  <a:cubicBezTo>
                    <a:pt x="319286" y="770753"/>
                    <a:pt x="199580" y="976184"/>
                    <a:pt x="143203" y="1220230"/>
                  </a:cubicBezTo>
                  <a:cubicBezTo>
                    <a:pt x="81419" y="1486672"/>
                    <a:pt x="13457" y="2316120"/>
                    <a:pt x="5734" y="2459767"/>
                  </a:cubicBezTo>
                  <a:cubicBezTo>
                    <a:pt x="1872" y="2540858"/>
                    <a:pt x="-11257" y="2622722"/>
                    <a:pt x="22724" y="2703041"/>
                  </a:cubicBezTo>
                  <a:cubicBezTo>
                    <a:pt x="52844" y="2774092"/>
                    <a:pt x="71379" y="2849005"/>
                    <a:pt x="97637" y="2921601"/>
                  </a:cubicBezTo>
                  <a:cubicBezTo>
                    <a:pt x="135480" y="3028178"/>
                    <a:pt x="161738" y="3138617"/>
                    <a:pt x="209620" y="3241332"/>
                  </a:cubicBezTo>
                  <a:cubicBezTo>
                    <a:pt x="264453" y="3358721"/>
                    <a:pt x="327009" y="3472249"/>
                    <a:pt x="384159" y="3588866"/>
                  </a:cubicBezTo>
                  <a:cubicBezTo>
                    <a:pt x="401150" y="3622847"/>
                    <a:pt x="430497" y="3655283"/>
                    <a:pt x="428180" y="3693898"/>
                  </a:cubicBezTo>
                  <a:cubicBezTo>
                    <a:pt x="422774" y="3798158"/>
                    <a:pt x="425863" y="3902418"/>
                    <a:pt x="413507" y="4005906"/>
                  </a:cubicBezTo>
                  <a:cubicBezTo>
                    <a:pt x="856805" y="4005906"/>
                    <a:pt x="3209995" y="4005906"/>
                    <a:pt x="3479527" y="4005906"/>
                  </a:cubicBezTo>
                  <a:cubicBezTo>
                    <a:pt x="3454813" y="3890062"/>
                    <a:pt x="3487250" y="3783485"/>
                    <a:pt x="3535904" y="3681541"/>
                  </a:cubicBezTo>
                  <a:cubicBezTo>
                    <a:pt x="3623174" y="3498507"/>
                    <a:pt x="3729751" y="3324740"/>
                    <a:pt x="3810070" y="3134755"/>
                  </a:cubicBezTo>
                  <a:cubicBezTo>
                    <a:pt x="3828605" y="3149428"/>
                    <a:pt x="3847140" y="3164102"/>
                    <a:pt x="3867220" y="3180320"/>
                  </a:cubicBezTo>
                  <a:cubicBezTo>
                    <a:pt x="3870309" y="3171825"/>
                    <a:pt x="3871854" y="3168736"/>
                    <a:pt x="3872626" y="3164874"/>
                  </a:cubicBezTo>
                  <a:cubicBezTo>
                    <a:pt x="3888072" y="2977979"/>
                    <a:pt x="3903518" y="2791083"/>
                    <a:pt x="3892706" y="2603415"/>
                  </a:cubicBezTo>
                  <a:close/>
                </a:path>
              </a:pathLst>
            </a:custGeom>
            <a:solidFill>
              <a:srgbClr val="000000"/>
            </a:solidFill>
            <a:ln w="7712" cap="flat">
              <a:noFill/>
              <a:prstDash val="solid"/>
              <a:miter/>
            </a:ln>
          </p:spPr>
          <p:txBody>
            <a:bodyPr rtlCol="0" anchor="ctr"/>
            <a:lstStyle/>
            <a:p>
              <a:endParaRPr lang="en-US"/>
            </a:p>
          </p:txBody>
        </p:sp>
        <p:sp>
          <p:nvSpPr>
            <p:cNvPr id="20" name="Freeform: Shape 847">
              <a:extLst>
                <a:ext uri="{FF2B5EF4-FFF2-40B4-BE49-F238E27FC236}">
                  <a16:creationId xmlns:a16="http://schemas.microsoft.com/office/drawing/2014/main" id="{5003B641-2D21-466E-BCC4-64FC23AA0DAD}"/>
                </a:ext>
              </a:extLst>
            </p:cNvPr>
            <p:cNvSpPr/>
            <p:nvPr/>
          </p:nvSpPr>
          <p:spPr>
            <a:xfrm>
              <a:off x="7060029" y="4059397"/>
              <a:ext cx="1127921" cy="1950064"/>
            </a:xfrm>
            <a:custGeom>
              <a:avLst/>
              <a:gdLst>
                <a:gd name="connsiteX0" fmla="*/ 218358 w 1127921"/>
                <a:gd name="connsiteY0" fmla="*/ 1947531 h 1950064"/>
                <a:gd name="connsiteX1" fmla="*/ 15243 w 1127921"/>
                <a:gd name="connsiteY1" fmla="*/ 1848677 h 1950064"/>
                <a:gd name="connsiteX2" fmla="*/ 2887 w 1127921"/>
                <a:gd name="connsiteY2" fmla="*/ 1812379 h 1950064"/>
                <a:gd name="connsiteX3" fmla="*/ 872493 w 1127921"/>
                <a:gd name="connsiteY3" fmla="*/ 15243 h 1950064"/>
                <a:gd name="connsiteX4" fmla="*/ 908791 w 1127921"/>
                <a:gd name="connsiteY4" fmla="*/ 2887 h 1950064"/>
                <a:gd name="connsiteX5" fmla="*/ 1112678 w 1127921"/>
                <a:gd name="connsiteY5" fmla="*/ 101741 h 1950064"/>
                <a:gd name="connsiteX6" fmla="*/ 1125035 w 1127921"/>
                <a:gd name="connsiteY6" fmla="*/ 138039 h 1950064"/>
                <a:gd name="connsiteX7" fmla="*/ 254656 w 1127921"/>
                <a:gd name="connsiteY7" fmla="*/ 1934402 h 1950064"/>
                <a:gd name="connsiteX8" fmla="*/ 218358 w 1127921"/>
                <a:gd name="connsiteY8" fmla="*/ 1947531 h 19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921" h="1950064">
                  <a:moveTo>
                    <a:pt x="218358" y="1947531"/>
                  </a:moveTo>
                  <a:lnTo>
                    <a:pt x="15243" y="1848677"/>
                  </a:lnTo>
                  <a:cubicBezTo>
                    <a:pt x="2114" y="1842499"/>
                    <a:pt x="-4064" y="1826281"/>
                    <a:pt x="2887" y="1812379"/>
                  </a:cubicBezTo>
                  <a:lnTo>
                    <a:pt x="872493" y="15243"/>
                  </a:lnTo>
                  <a:cubicBezTo>
                    <a:pt x="878672" y="2115"/>
                    <a:pt x="894890" y="-4064"/>
                    <a:pt x="908791" y="2887"/>
                  </a:cubicBezTo>
                  <a:lnTo>
                    <a:pt x="1112678" y="101741"/>
                  </a:lnTo>
                  <a:cubicBezTo>
                    <a:pt x="1125807" y="107919"/>
                    <a:pt x="1131985" y="124138"/>
                    <a:pt x="1125035" y="138039"/>
                  </a:cubicBezTo>
                  <a:lnTo>
                    <a:pt x="254656" y="1934402"/>
                  </a:lnTo>
                  <a:cubicBezTo>
                    <a:pt x="248477" y="1948304"/>
                    <a:pt x="232259" y="1953710"/>
                    <a:pt x="218358" y="1947531"/>
                  </a:cubicBezTo>
                  <a:close/>
                </a:path>
              </a:pathLst>
            </a:custGeom>
            <a:solidFill>
              <a:srgbClr val="03C9CA"/>
            </a:solidFill>
            <a:ln w="7712" cap="flat">
              <a:noFill/>
              <a:prstDash val="solid"/>
              <a:miter/>
            </a:ln>
          </p:spPr>
          <p:txBody>
            <a:bodyPr rtlCol="0" anchor="ctr"/>
            <a:lstStyle/>
            <a:p>
              <a:endParaRPr lang="en-US"/>
            </a:p>
          </p:txBody>
        </p:sp>
        <p:sp>
          <p:nvSpPr>
            <p:cNvPr id="21" name="Freeform: Shape 848">
              <a:extLst>
                <a:ext uri="{FF2B5EF4-FFF2-40B4-BE49-F238E27FC236}">
                  <a16:creationId xmlns:a16="http://schemas.microsoft.com/office/drawing/2014/main" id="{9DED83E6-7EE2-B51F-400B-4CA928BC7DD6}"/>
                </a:ext>
              </a:extLst>
            </p:cNvPr>
            <p:cNvSpPr/>
            <p:nvPr/>
          </p:nvSpPr>
          <p:spPr>
            <a:xfrm>
              <a:off x="4856303" y="1286225"/>
              <a:ext cx="1911040" cy="4367762"/>
            </a:xfrm>
            <a:custGeom>
              <a:avLst/>
              <a:gdLst>
                <a:gd name="connsiteX0" fmla="*/ 1542437 w 1911040"/>
                <a:gd name="connsiteY0" fmla="*/ 2524289 h 4367762"/>
                <a:gd name="connsiteX1" fmla="*/ 1666776 w 1911040"/>
                <a:gd name="connsiteY1" fmla="*/ 2984579 h 4367762"/>
                <a:gd name="connsiteX2" fmla="*/ 1835137 w 1911040"/>
                <a:gd name="connsiteY2" fmla="*/ 3581564 h 4367762"/>
                <a:gd name="connsiteX3" fmla="*/ 1842860 w 1911040"/>
                <a:gd name="connsiteY3" fmla="*/ 3741430 h 4367762"/>
                <a:gd name="connsiteX4" fmla="*/ 1893060 w 1911040"/>
                <a:gd name="connsiteY4" fmla="*/ 3924464 h 4367762"/>
                <a:gd name="connsiteX5" fmla="*/ 1881475 w 1911040"/>
                <a:gd name="connsiteY5" fmla="*/ 4138391 h 4367762"/>
                <a:gd name="connsiteX6" fmla="*/ 1713114 w 1911040"/>
                <a:gd name="connsiteY6" fmla="*/ 4367763 h 4367762"/>
                <a:gd name="connsiteX7" fmla="*/ 1741689 w 1911040"/>
                <a:gd name="connsiteY7" fmla="*/ 4020229 h 4367762"/>
                <a:gd name="connsiteX8" fmla="*/ 1556338 w 1911040"/>
                <a:gd name="connsiteY8" fmla="*/ 3888938 h 4367762"/>
                <a:gd name="connsiteX9" fmla="*/ 1364036 w 1911040"/>
                <a:gd name="connsiteY9" fmla="*/ 3684280 h 4367762"/>
                <a:gd name="connsiteX10" fmla="*/ 1169417 w 1911040"/>
                <a:gd name="connsiteY10" fmla="*/ 3468036 h 4367762"/>
                <a:gd name="connsiteX11" fmla="*/ 875944 w 1911040"/>
                <a:gd name="connsiteY11" fmla="*/ 2797682 h 4367762"/>
                <a:gd name="connsiteX12" fmla="*/ 695999 w 1911040"/>
                <a:gd name="connsiteY12" fmla="*/ 2206103 h 4367762"/>
                <a:gd name="connsiteX13" fmla="*/ 607185 w 1911040"/>
                <a:gd name="connsiteY13" fmla="*/ 2080218 h 4367762"/>
                <a:gd name="connsiteX14" fmla="*/ 351554 w 1911040"/>
                <a:gd name="connsiteY14" fmla="*/ 1823043 h 4367762"/>
                <a:gd name="connsiteX15" fmla="*/ 293632 w 1911040"/>
                <a:gd name="connsiteY15" fmla="*/ 1714149 h 4367762"/>
                <a:gd name="connsiteX16" fmla="*/ 283592 w 1911040"/>
                <a:gd name="connsiteY16" fmla="*/ 1650821 h 4367762"/>
                <a:gd name="connsiteX17" fmla="*/ 242660 w 1911040"/>
                <a:gd name="connsiteY17" fmla="*/ 1548105 h 4367762"/>
                <a:gd name="connsiteX18" fmla="*/ 46497 w 1911040"/>
                <a:gd name="connsiteY18" fmla="*/ 1270078 h 4367762"/>
                <a:gd name="connsiteX19" fmla="*/ 14060 w 1911040"/>
                <a:gd name="connsiteY19" fmla="*/ 931812 h 4367762"/>
                <a:gd name="connsiteX20" fmla="*/ 78933 w 1911040"/>
                <a:gd name="connsiteY20" fmla="*/ 702440 h 4367762"/>
                <a:gd name="connsiteX21" fmla="*/ 191689 w 1911040"/>
                <a:gd name="connsiteY21" fmla="*/ 427502 h 4367762"/>
                <a:gd name="connsiteX22" fmla="*/ 315256 w 1911040"/>
                <a:gd name="connsiteY22" fmla="*/ 135574 h 4367762"/>
                <a:gd name="connsiteX23" fmla="*/ 347693 w 1911040"/>
                <a:gd name="connsiteY23" fmla="*/ 83057 h 4367762"/>
                <a:gd name="connsiteX24" fmla="*/ 418744 w 1911040"/>
                <a:gd name="connsiteY24" fmla="*/ 14323 h 4367762"/>
                <a:gd name="connsiteX25" fmla="*/ 455042 w 1911040"/>
                <a:gd name="connsiteY25" fmla="*/ 5055 h 4367762"/>
                <a:gd name="connsiteX26" fmla="*/ 448091 w 1911040"/>
                <a:gd name="connsiteY26" fmla="*/ 110860 h 4367762"/>
                <a:gd name="connsiteX27" fmla="*/ 396348 w 1911040"/>
                <a:gd name="connsiteY27" fmla="*/ 391204 h 4367762"/>
                <a:gd name="connsiteX28" fmla="*/ 390169 w 1911040"/>
                <a:gd name="connsiteY28" fmla="*/ 690855 h 4367762"/>
                <a:gd name="connsiteX29" fmla="*/ 404070 w 1911040"/>
                <a:gd name="connsiteY29" fmla="*/ 844543 h 4367762"/>
                <a:gd name="connsiteX30" fmla="*/ 604868 w 1911040"/>
                <a:gd name="connsiteY30" fmla="*/ 1227602 h 4367762"/>
                <a:gd name="connsiteX31" fmla="*/ 629581 w 1911040"/>
                <a:gd name="connsiteY31" fmla="*/ 1252316 h 4367762"/>
                <a:gd name="connsiteX32" fmla="*/ 838874 w 1911040"/>
                <a:gd name="connsiteY32" fmla="*/ 1582086 h 4367762"/>
                <a:gd name="connsiteX33" fmla="*/ 939273 w 1911040"/>
                <a:gd name="connsiteY33" fmla="*/ 1721100 h 4367762"/>
                <a:gd name="connsiteX34" fmla="*/ 1143931 w 1911040"/>
                <a:gd name="connsiteY34" fmla="*/ 1914174 h 4367762"/>
                <a:gd name="connsiteX35" fmla="*/ 1242785 w 1911040"/>
                <a:gd name="connsiteY35" fmla="*/ 2065545 h 4367762"/>
                <a:gd name="connsiteX36" fmla="*/ 1414235 w 1911040"/>
                <a:gd name="connsiteY36" fmla="*/ 2357473 h 4367762"/>
                <a:gd name="connsiteX37" fmla="*/ 1542437 w 1911040"/>
                <a:gd name="connsiteY37" fmla="*/ 2524289 h 43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11040" h="4367762">
                  <a:moveTo>
                    <a:pt x="1542437" y="2524289"/>
                  </a:moveTo>
                  <a:cubicBezTo>
                    <a:pt x="1609626" y="2681066"/>
                    <a:pt x="1605765" y="2824713"/>
                    <a:pt x="1666776" y="2984579"/>
                  </a:cubicBezTo>
                  <a:cubicBezTo>
                    <a:pt x="1727016" y="3142899"/>
                    <a:pt x="1928585" y="3240209"/>
                    <a:pt x="1835137" y="3581564"/>
                  </a:cubicBezTo>
                  <a:cubicBezTo>
                    <a:pt x="1811196" y="3659567"/>
                    <a:pt x="1797295" y="3693547"/>
                    <a:pt x="1842860" y="3741430"/>
                  </a:cubicBezTo>
                  <a:cubicBezTo>
                    <a:pt x="1898466" y="3800124"/>
                    <a:pt x="1838226" y="3864997"/>
                    <a:pt x="1893060" y="3924464"/>
                  </a:cubicBezTo>
                  <a:cubicBezTo>
                    <a:pt x="1922407" y="3955356"/>
                    <a:pt x="1913912" y="4076607"/>
                    <a:pt x="1881475" y="4138391"/>
                  </a:cubicBezTo>
                  <a:cubicBezTo>
                    <a:pt x="1866802" y="4182411"/>
                    <a:pt x="1723154" y="4252691"/>
                    <a:pt x="1713114" y="4367763"/>
                  </a:cubicBezTo>
                  <a:cubicBezTo>
                    <a:pt x="1643607" y="4236472"/>
                    <a:pt x="1754046" y="4112905"/>
                    <a:pt x="1741689" y="4020229"/>
                  </a:cubicBezTo>
                  <a:cubicBezTo>
                    <a:pt x="1731650" y="3953040"/>
                    <a:pt x="1596498" y="3939138"/>
                    <a:pt x="1556338" y="3888938"/>
                  </a:cubicBezTo>
                  <a:cubicBezTo>
                    <a:pt x="1489148" y="3804758"/>
                    <a:pt x="1457484" y="3730618"/>
                    <a:pt x="1364036" y="3684280"/>
                  </a:cubicBezTo>
                  <a:cubicBezTo>
                    <a:pt x="1268271" y="3635625"/>
                    <a:pt x="1212666" y="3563801"/>
                    <a:pt x="1169417" y="3468036"/>
                  </a:cubicBezTo>
                  <a:cubicBezTo>
                    <a:pt x="1069018" y="3245615"/>
                    <a:pt x="963986" y="3025510"/>
                    <a:pt x="875944" y="2797682"/>
                  </a:cubicBezTo>
                  <a:cubicBezTo>
                    <a:pt x="801804" y="2605380"/>
                    <a:pt x="729980" y="2411534"/>
                    <a:pt x="695999" y="2206103"/>
                  </a:cubicBezTo>
                  <a:cubicBezTo>
                    <a:pt x="686731" y="2150497"/>
                    <a:pt x="649661" y="2112655"/>
                    <a:pt x="607185" y="2080218"/>
                  </a:cubicBezTo>
                  <a:cubicBezTo>
                    <a:pt x="510648" y="2006078"/>
                    <a:pt x="410249" y="1935799"/>
                    <a:pt x="351554" y="1823043"/>
                  </a:cubicBezTo>
                  <a:cubicBezTo>
                    <a:pt x="332247" y="1786745"/>
                    <a:pt x="312939" y="1750447"/>
                    <a:pt x="293632" y="1714149"/>
                  </a:cubicBezTo>
                  <a:cubicBezTo>
                    <a:pt x="278186" y="1694842"/>
                    <a:pt x="282820" y="1671673"/>
                    <a:pt x="283592" y="1650821"/>
                  </a:cubicBezTo>
                  <a:cubicBezTo>
                    <a:pt x="285137" y="1609889"/>
                    <a:pt x="267374" y="1578997"/>
                    <a:pt x="242660" y="1548105"/>
                  </a:cubicBezTo>
                  <a:cubicBezTo>
                    <a:pt x="171609" y="1459291"/>
                    <a:pt x="97468" y="1373566"/>
                    <a:pt x="46497" y="1270078"/>
                  </a:cubicBezTo>
                  <a:cubicBezTo>
                    <a:pt x="-8336" y="1160412"/>
                    <a:pt x="-8336" y="1047657"/>
                    <a:pt x="14060" y="931812"/>
                  </a:cubicBezTo>
                  <a:cubicBezTo>
                    <a:pt x="28734" y="853038"/>
                    <a:pt x="49586" y="776580"/>
                    <a:pt x="78933" y="702440"/>
                  </a:cubicBezTo>
                  <a:cubicBezTo>
                    <a:pt x="115231" y="610537"/>
                    <a:pt x="152302" y="518633"/>
                    <a:pt x="191689" y="427502"/>
                  </a:cubicBezTo>
                  <a:cubicBezTo>
                    <a:pt x="233393" y="330193"/>
                    <a:pt x="277414" y="234428"/>
                    <a:pt x="315256" y="135574"/>
                  </a:cubicBezTo>
                  <a:cubicBezTo>
                    <a:pt x="317573" y="130168"/>
                    <a:pt x="336881" y="93097"/>
                    <a:pt x="347693" y="83057"/>
                  </a:cubicBezTo>
                  <a:cubicBezTo>
                    <a:pt x="370862" y="59889"/>
                    <a:pt x="392486" y="35175"/>
                    <a:pt x="418744" y="14323"/>
                  </a:cubicBezTo>
                  <a:cubicBezTo>
                    <a:pt x="428784" y="5828"/>
                    <a:pt x="438824" y="-7301"/>
                    <a:pt x="455042" y="5055"/>
                  </a:cubicBezTo>
                  <a:cubicBezTo>
                    <a:pt x="468943" y="41353"/>
                    <a:pt x="455042" y="76879"/>
                    <a:pt x="448091" y="110860"/>
                  </a:cubicBezTo>
                  <a:cubicBezTo>
                    <a:pt x="428784" y="204308"/>
                    <a:pt x="404070" y="296211"/>
                    <a:pt x="396348" y="391204"/>
                  </a:cubicBezTo>
                  <a:cubicBezTo>
                    <a:pt x="388625" y="490830"/>
                    <a:pt x="377812" y="590457"/>
                    <a:pt x="390169" y="690855"/>
                  </a:cubicBezTo>
                  <a:cubicBezTo>
                    <a:pt x="396348" y="741827"/>
                    <a:pt x="397120" y="793571"/>
                    <a:pt x="404070" y="844543"/>
                  </a:cubicBezTo>
                  <a:cubicBezTo>
                    <a:pt x="425695" y="995913"/>
                    <a:pt x="501380" y="1119480"/>
                    <a:pt x="604868" y="1227602"/>
                  </a:cubicBezTo>
                  <a:cubicBezTo>
                    <a:pt x="612591" y="1236097"/>
                    <a:pt x="620314" y="1244593"/>
                    <a:pt x="629581" y="1252316"/>
                  </a:cubicBezTo>
                  <a:cubicBezTo>
                    <a:pt x="733841" y="1340358"/>
                    <a:pt x="803348" y="1450024"/>
                    <a:pt x="838874" y="1582086"/>
                  </a:cubicBezTo>
                  <a:cubicBezTo>
                    <a:pt x="854320" y="1639236"/>
                    <a:pt x="893707" y="1684030"/>
                    <a:pt x="939273" y="1721100"/>
                  </a:cubicBezTo>
                  <a:cubicBezTo>
                    <a:pt x="1012641" y="1780567"/>
                    <a:pt x="1079058" y="1846212"/>
                    <a:pt x="1143931" y="1914174"/>
                  </a:cubicBezTo>
                  <a:cubicBezTo>
                    <a:pt x="1185635" y="1958195"/>
                    <a:pt x="1214983" y="2011484"/>
                    <a:pt x="1242785" y="2065545"/>
                  </a:cubicBezTo>
                  <a:cubicBezTo>
                    <a:pt x="1295302" y="2165943"/>
                    <a:pt x="1340095" y="2270204"/>
                    <a:pt x="1414235" y="2357473"/>
                  </a:cubicBezTo>
                  <a:cubicBezTo>
                    <a:pt x="1442810" y="2390682"/>
                    <a:pt x="1537803" y="2513477"/>
                    <a:pt x="1542437" y="2524289"/>
                  </a:cubicBezTo>
                  <a:close/>
                </a:path>
              </a:pathLst>
            </a:custGeom>
            <a:solidFill>
              <a:srgbClr val="8B470B"/>
            </a:solidFill>
            <a:ln w="7712" cap="flat">
              <a:noFill/>
              <a:prstDash val="solid"/>
              <a:miter/>
            </a:ln>
          </p:spPr>
          <p:txBody>
            <a:bodyPr rtlCol="0" anchor="ctr"/>
            <a:lstStyle/>
            <a:p>
              <a:endParaRPr lang="en-US"/>
            </a:p>
          </p:txBody>
        </p:sp>
        <p:sp>
          <p:nvSpPr>
            <p:cNvPr id="22" name="Freeform: Shape 849">
              <a:extLst>
                <a:ext uri="{FF2B5EF4-FFF2-40B4-BE49-F238E27FC236}">
                  <a16:creationId xmlns:a16="http://schemas.microsoft.com/office/drawing/2014/main" id="{4107CE84-4BF4-BCAC-2FB4-894A908B4650}"/>
                </a:ext>
              </a:extLst>
            </p:cNvPr>
            <p:cNvSpPr/>
            <p:nvPr/>
          </p:nvSpPr>
          <p:spPr>
            <a:xfrm>
              <a:off x="6339174" y="1414076"/>
              <a:ext cx="1341205" cy="3520131"/>
            </a:xfrm>
            <a:custGeom>
              <a:avLst/>
              <a:gdLst>
                <a:gd name="connsiteX0" fmla="*/ 18634 w 1341205"/>
                <a:gd name="connsiteY0" fmla="*/ 0 h 3520131"/>
                <a:gd name="connsiteX1" fmla="*/ 290483 w 1341205"/>
                <a:gd name="connsiteY1" fmla="*/ 295018 h 3520131"/>
                <a:gd name="connsiteX2" fmla="*/ 310563 w 1341205"/>
                <a:gd name="connsiteY2" fmla="*/ 315097 h 3520131"/>
                <a:gd name="connsiteX3" fmla="*/ 596313 w 1341205"/>
                <a:gd name="connsiteY3" fmla="*/ 1282786 h 3520131"/>
                <a:gd name="connsiteX4" fmla="*/ 743821 w 1341205"/>
                <a:gd name="connsiteY4" fmla="*/ 1644993 h 3520131"/>
                <a:gd name="connsiteX5" fmla="*/ 877429 w 1341205"/>
                <a:gd name="connsiteY5" fmla="*/ 1959318 h 3520131"/>
                <a:gd name="connsiteX6" fmla="*/ 1014898 w 1341205"/>
                <a:gd name="connsiteY6" fmla="*/ 2408795 h 3520131"/>
                <a:gd name="connsiteX7" fmla="*/ 1255082 w 1341205"/>
                <a:gd name="connsiteY7" fmla="*/ 2732388 h 3520131"/>
                <a:gd name="connsiteX8" fmla="*/ 1339263 w 1341205"/>
                <a:gd name="connsiteY8" fmla="*/ 2912333 h 3520131"/>
                <a:gd name="connsiteX9" fmla="*/ 1310688 w 1341205"/>
                <a:gd name="connsiteY9" fmla="*/ 3177231 h 3520131"/>
                <a:gd name="connsiteX10" fmla="*/ 1212606 w 1341205"/>
                <a:gd name="connsiteY10" fmla="*/ 3321651 h 3520131"/>
                <a:gd name="connsiteX11" fmla="*/ 1135376 w 1341205"/>
                <a:gd name="connsiteY11" fmla="*/ 3520131 h 3520131"/>
                <a:gd name="connsiteX12" fmla="*/ 1132287 w 1341205"/>
                <a:gd name="connsiteY12" fmla="*/ 3184954 h 3520131"/>
                <a:gd name="connsiteX13" fmla="*/ 1048879 w 1341205"/>
                <a:gd name="connsiteY13" fmla="*/ 3110041 h 3520131"/>
                <a:gd name="connsiteX14" fmla="*/ 572372 w 1341205"/>
                <a:gd name="connsiteY14" fmla="*/ 2620405 h 3520131"/>
                <a:gd name="connsiteX15" fmla="*/ 281215 w 1341205"/>
                <a:gd name="connsiteY15" fmla="*/ 1802542 h 3520131"/>
                <a:gd name="connsiteX16" fmla="*/ 265770 w 1341205"/>
                <a:gd name="connsiteY16" fmla="*/ 1790185 h 3520131"/>
                <a:gd name="connsiteX17" fmla="*/ 56477 w 1341205"/>
                <a:gd name="connsiteY17" fmla="*/ 1348431 h 3520131"/>
                <a:gd name="connsiteX18" fmla="*/ 10139 w 1341205"/>
                <a:gd name="connsiteY18" fmla="*/ 948381 h 3520131"/>
                <a:gd name="connsiteX19" fmla="*/ 52615 w 1341205"/>
                <a:gd name="connsiteY19" fmla="*/ 373020 h 3520131"/>
                <a:gd name="connsiteX20" fmla="*/ 14773 w 1341205"/>
                <a:gd name="connsiteY20" fmla="*/ 37070 h 3520131"/>
                <a:gd name="connsiteX21" fmla="*/ 18634 w 1341205"/>
                <a:gd name="connsiteY21" fmla="*/ 0 h 352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1205" h="3520131">
                  <a:moveTo>
                    <a:pt x="18634" y="0"/>
                  </a:moveTo>
                  <a:cubicBezTo>
                    <a:pt x="141430" y="68734"/>
                    <a:pt x="215570" y="182262"/>
                    <a:pt x="290483" y="295018"/>
                  </a:cubicBezTo>
                  <a:cubicBezTo>
                    <a:pt x="295889" y="302741"/>
                    <a:pt x="297434" y="315097"/>
                    <a:pt x="310563" y="315097"/>
                  </a:cubicBezTo>
                  <a:cubicBezTo>
                    <a:pt x="329870" y="339038"/>
                    <a:pt x="556153" y="1180843"/>
                    <a:pt x="596313" y="1282786"/>
                  </a:cubicBezTo>
                  <a:cubicBezTo>
                    <a:pt x="644968" y="1404036"/>
                    <a:pt x="695167" y="1524515"/>
                    <a:pt x="743821" y="1644993"/>
                  </a:cubicBezTo>
                  <a:cubicBezTo>
                    <a:pt x="771624" y="1713728"/>
                    <a:pt x="870478" y="1934605"/>
                    <a:pt x="877429" y="1959318"/>
                  </a:cubicBezTo>
                  <a:cubicBezTo>
                    <a:pt x="909865" y="2079797"/>
                    <a:pt x="1000997" y="2380220"/>
                    <a:pt x="1014898" y="2408795"/>
                  </a:cubicBezTo>
                  <a:cubicBezTo>
                    <a:pt x="1095989" y="2579473"/>
                    <a:pt x="1141555" y="2581018"/>
                    <a:pt x="1255082" y="2732388"/>
                  </a:cubicBezTo>
                  <a:cubicBezTo>
                    <a:pt x="1289063" y="2777181"/>
                    <a:pt x="1353164" y="2858272"/>
                    <a:pt x="1339263" y="2912333"/>
                  </a:cubicBezTo>
                  <a:cubicBezTo>
                    <a:pt x="1310688" y="3020455"/>
                    <a:pt x="1331540" y="3067565"/>
                    <a:pt x="1310688" y="3177231"/>
                  </a:cubicBezTo>
                  <a:cubicBezTo>
                    <a:pt x="1283657" y="3270679"/>
                    <a:pt x="1218784" y="3310838"/>
                    <a:pt x="1212606" y="3321651"/>
                  </a:cubicBezTo>
                  <a:cubicBezTo>
                    <a:pt x="1190982" y="3370305"/>
                    <a:pt x="1126881" y="3439812"/>
                    <a:pt x="1135376" y="3520131"/>
                  </a:cubicBezTo>
                  <a:cubicBezTo>
                    <a:pt x="1027255" y="3456030"/>
                    <a:pt x="1163179" y="3259867"/>
                    <a:pt x="1132287" y="3184954"/>
                  </a:cubicBezTo>
                  <a:cubicBezTo>
                    <a:pt x="1116841" y="3147111"/>
                    <a:pt x="1086722" y="3121626"/>
                    <a:pt x="1048879" y="3110041"/>
                  </a:cubicBezTo>
                  <a:cubicBezTo>
                    <a:pt x="800972" y="3032811"/>
                    <a:pt x="668136" y="2846688"/>
                    <a:pt x="572372" y="2620405"/>
                  </a:cubicBezTo>
                  <a:cubicBezTo>
                    <a:pt x="460389" y="2353190"/>
                    <a:pt x="371574" y="2077480"/>
                    <a:pt x="281215" y="1802542"/>
                  </a:cubicBezTo>
                  <a:cubicBezTo>
                    <a:pt x="278126" y="1794047"/>
                    <a:pt x="280443" y="1782462"/>
                    <a:pt x="265770" y="1790185"/>
                  </a:cubicBezTo>
                  <a:cubicBezTo>
                    <a:pt x="197807" y="1641904"/>
                    <a:pt x="117489" y="1499801"/>
                    <a:pt x="56477" y="1348431"/>
                  </a:cubicBezTo>
                  <a:cubicBezTo>
                    <a:pt x="3961" y="1218685"/>
                    <a:pt x="-13030" y="1086622"/>
                    <a:pt x="10139" y="948381"/>
                  </a:cubicBezTo>
                  <a:cubicBezTo>
                    <a:pt x="41803" y="757624"/>
                    <a:pt x="61111" y="566094"/>
                    <a:pt x="52615" y="373020"/>
                  </a:cubicBezTo>
                  <a:cubicBezTo>
                    <a:pt x="47982" y="260264"/>
                    <a:pt x="43348" y="146736"/>
                    <a:pt x="14773" y="37070"/>
                  </a:cubicBezTo>
                  <a:cubicBezTo>
                    <a:pt x="13228" y="23941"/>
                    <a:pt x="8595" y="10812"/>
                    <a:pt x="18634" y="0"/>
                  </a:cubicBezTo>
                  <a:close/>
                </a:path>
              </a:pathLst>
            </a:custGeom>
            <a:solidFill>
              <a:srgbClr val="8B470B"/>
            </a:solidFill>
            <a:ln w="7712" cap="flat">
              <a:noFill/>
              <a:prstDash val="solid"/>
              <a:miter/>
            </a:ln>
          </p:spPr>
          <p:txBody>
            <a:bodyPr rtlCol="0" anchor="ctr"/>
            <a:lstStyle/>
            <a:p>
              <a:endParaRPr lang="en-US"/>
            </a:p>
          </p:txBody>
        </p:sp>
        <p:sp>
          <p:nvSpPr>
            <p:cNvPr id="23" name="Freeform: Shape 850">
              <a:extLst>
                <a:ext uri="{FF2B5EF4-FFF2-40B4-BE49-F238E27FC236}">
                  <a16:creationId xmlns:a16="http://schemas.microsoft.com/office/drawing/2014/main" id="{43FA77AD-8BC9-89F0-6B8E-FCA930D4A40E}"/>
                </a:ext>
              </a:extLst>
            </p:cNvPr>
            <p:cNvSpPr/>
            <p:nvPr/>
          </p:nvSpPr>
          <p:spPr>
            <a:xfrm>
              <a:off x="5232479" y="1219648"/>
              <a:ext cx="1377548" cy="2564274"/>
            </a:xfrm>
            <a:custGeom>
              <a:avLst/>
              <a:gdLst>
                <a:gd name="connsiteX0" fmla="*/ 1125330 w 1377548"/>
                <a:gd name="connsiteY0" fmla="*/ 194428 h 2564274"/>
                <a:gd name="connsiteX1" fmla="*/ 1143865 w 1377548"/>
                <a:gd name="connsiteY1" fmla="*/ 1037005 h 2564274"/>
                <a:gd name="connsiteX2" fmla="*/ 1117607 w 1377548"/>
                <a:gd name="connsiteY2" fmla="*/ 1243208 h 2564274"/>
                <a:gd name="connsiteX3" fmla="*/ 1189431 w 1377548"/>
                <a:gd name="connsiteY3" fmla="*/ 1575296 h 2564274"/>
                <a:gd name="connsiteX4" fmla="*/ 1366287 w 1377548"/>
                <a:gd name="connsiteY4" fmla="*/ 1939820 h 2564274"/>
                <a:gd name="connsiteX5" fmla="*/ 1374010 w 1377548"/>
                <a:gd name="connsiteY5" fmla="*/ 1985386 h 2564274"/>
                <a:gd name="connsiteX6" fmla="*/ 1188658 w 1377548"/>
                <a:gd name="connsiteY6" fmla="*/ 2546074 h 2564274"/>
                <a:gd name="connsiteX7" fmla="*/ 1162400 w 1377548"/>
                <a:gd name="connsiteY7" fmla="*/ 2556113 h 2564274"/>
                <a:gd name="connsiteX8" fmla="*/ 905997 w 1377548"/>
                <a:gd name="connsiteY8" fmla="*/ 2229432 h 2564274"/>
                <a:gd name="connsiteX9" fmla="*/ 563097 w 1377548"/>
                <a:gd name="connsiteY9" fmla="*/ 1800807 h 2564274"/>
                <a:gd name="connsiteX10" fmla="*/ 445708 w 1377548"/>
                <a:gd name="connsiteY10" fmla="*/ 1628584 h 2564274"/>
                <a:gd name="connsiteX11" fmla="*/ 227148 w 1377548"/>
                <a:gd name="connsiteY11" fmla="*/ 1304992 h 2564274"/>
                <a:gd name="connsiteX12" fmla="*/ 2410 w 1377548"/>
                <a:gd name="connsiteY12" fmla="*/ 769017 h 2564274"/>
                <a:gd name="connsiteX13" fmla="*/ 61876 w 1377548"/>
                <a:gd name="connsiteY13" fmla="*/ 177438 h 2564274"/>
                <a:gd name="connsiteX14" fmla="*/ 75778 w 1377548"/>
                <a:gd name="connsiteY14" fmla="*/ 71633 h 2564274"/>
                <a:gd name="connsiteX15" fmla="*/ 250317 w 1377548"/>
                <a:gd name="connsiteY15" fmla="*/ 33790 h 2564274"/>
                <a:gd name="connsiteX16" fmla="*/ 701339 w 1377548"/>
                <a:gd name="connsiteY16" fmla="*/ 9077 h 2564274"/>
                <a:gd name="connsiteX17" fmla="*/ 894413 w 1377548"/>
                <a:gd name="connsiteY17" fmla="*/ 40741 h 2564274"/>
                <a:gd name="connsiteX18" fmla="*/ 1125330 w 1377548"/>
                <a:gd name="connsiteY18" fmla="*/ 194428 h 25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7548" h="2564274">
                  <a:moveTo>
                    <a:pt x="1125330" y="194428"/>
                  </a:moveTo>
                  <a:cubicBezTo>
                    <a:pt x="1190975" y="474000"/>
                    <a:pt x="1179391" y="755116"/>
                    <a:pt x="1143865" y="1037005"/>
                  </a:cubicBezTo>
                  <a:cubicBezTo>
                    <a:pt x="1135370" y="1105739"/>
                    <a:pt x="1123785" y="1174473"/>
                    <a:pt x="1117607" y="1243208"/>
                  </a:cubicBezTo>
                  <a:cubicBezTo>
                    <a:pt x="1107567" y="1360597"/>
                    <a:pt x="1144637" y="1468719"/>
                    <a:pt x="1189431" y="1575296"/>
                  </a:cubicBezTo>
                  <a:cubicBezTo>
                    <a:pt x="1241947" y="1699636"/>
                    <a:pt x="1303730" y="1820114"/>
                    <a:pt x="1366287" y="1939820"/>
                  </a:cubicBezTo>
                  <a:cubicBezTo>
                    <a:pt x="1374010" y="1954494"/>
                    <a:pt x="1382505" y="1968395"/>
                    <a:pt x="1374010" y="1985386"/>
                  </a:cubicBezTo>
                  <a:cubicBezTo>
                    <a:pt x="1312226" y="2172282"/>
                    <a:pt x="1249670" y="2359177"/>
                    <a:pt x="1188658" y="2546074"/>
                  </a:cubicBezTo>
                  <a:cubicBezTo>
                    <a:pt x="1182480" y="2564609"/>
                    <a:pt x="1177846" y="2570787"/>
                    <a:pt x="1162400" y="2556113"/>
                  </a:cubicBezTo>
                  <a:cubicBezTo>
                    <a:pt x="1049645" y="2468071"/>
                    <a:pt x="962375" y="2359950"/>
                    <a:pt x="905997" y="2229432"/>
                  </a:cubicBezTo>
                  <a:cubicBezTo>
                    <a:pt x="831084" y="2054120"/>
                    <a:pt x="709834" y="1917424"/>
                    <a:pt x="563097" y="1800807"/>
                  </a:cubicBezTo>
                  <a:cubicBezTo>
                    <a:pt x="506720" y="1756013"/>
                    <a:pt x="462699" y="1700408"/>
                    <a:pt x="445708" y="1628584"/>
                  </a:cubicBezTo>
                  <a:cubicBezTo>
                    <a:pt x="413272" y="1492660"/>
                    <a:pt x="323685" y="1396895"/>
                    <a:pt x="227148" y="1304992"/>
                  </a:cubicBezTo>
                  <a:cubicBezTo>
                    <a:pt x="73461" y="1159027"/>
                    <a:pt x="12449" y="976765"/>
                    <a:pt x="2410" y="769017"/>
                  </a:cubicBezTo>
                  <a:cubicBezTo>
                    <a:pt x="-7630" y="568220"/>
                    <a:pt x="13994" y="372057"/>
                    <a:pt x="61876" y="177438"/>
                  </a:cubicBezTo>
                  <a:cubicBezTo>
                    <a:pt x="70372" y="142684"/>
                    <a:pt x="78867" y="107931"/>
                    <a:pt x="75778" y="71633"/>
                  </a:cubicBezTo>
                  <a:cubicBezTo>
                    <a:pt x="132155" y="50008"/>
                    <a:pt x="191622" y="45375"/>
                    <a:pt x="250317" y="33790"/>
                  </a:cubicBezTo>
                  <a:cubicBezTo>
                    <a:pt x="399370" y="4443"/>
                    <a:pt x="549196" y="-11003"/>
                    <a:pt x="701339" y="9077"/>
                  </a:cubicBezTo>
                  <a:cubicBezTo>
                    <a:pt x="766211" y="17572"/>
                    <a:pt x="831084" y="20661"/>
                    <a:pt x="894413" y="40741"/>
                  </a:cubicBezTo>
                  <a:cubicBezTo>
                    <a:pt x="986316" y="68544"/>
                    <a:pt x="1055823" y="131872"/>
                    <a:pt x="1125330" y="194428"/>
                  </a:cubicBezTo>
                  <a:close/>
                </a:path>
              </a:pathLst>
            </a:custGeom>
            <a:solidFill>
              <a:srgbClr val="FDC594"/>
            </a:solidFill>
            <a:ln w="7712" cap="flat">
              <a:noFill/>
              <a:prstDash val="solid"/>
              <a:miter/>
            </a:ln>
          </p:spPr>
          <p:txBody>
            <a:bodyPr rtlCol="0" anchor="ctr"/>
            <a:lstStyle/>
            <a:p>
              <a:endParaRPr lang="en-US"/>
            </a:p>
          </p:txBody>
        </p:sp>
        <p:sp>
          <p:nvSpPr>
            <p:cNvPr id="24" name="Freeform: Shape 851">
              <a:extLst>
                <a:ext uri="{FF2B5EF4-FFF2-40B4-BE49-F238E27FC236}">
                  <a16:creationId xmlns:a16="http://schemas.microsoft.com/office/drawing/2014/main" id="{694DE8BC-1F13-88E0-11D9-E42BB369618B}"/>
                </a:ext>
              </a:extLst>
            </p:cNvPr>
            <p:cNvSpPr/>
            <p:nvPr/>
          </p:nvSpPr>
          <p:spPr>
            <a:xfrm>
              <a:off x="7493857" y="4820679"/>
              <a:ext cx="466302" cy="298106"/>
            </a:xfrm>
            <a:custGeom>
              <a:avLst/>
              <a:gdLst>
                <a:gd name="connsiteX0" fmla="*/ 400050 w 466302"/>
                <a:gd name="connsiteY0" fmla="*/ 128974 h 298106"/>
                <a:gd name="connsiteX1" fmla="*/ 328999 w 466302"/>
                <a:gd name="connsiteY1" fmla="*/ 123568 h 298106"/>
                <a:gd name="connsiteX2" fmla="*/ 77230 w 466302"/>
                <a:gd name="connsiteY2" fmla="*/ 0 h 298106"/>
                <a:gd name="connsiteX3" fmla="*/ 69507 w 466302"/>
                <a:gd name="connsiteY3" fmla="*/ 3089 h 298106"/>
                <a:gd name="connsiteX4" fmla="*/ 0 w 466302"/>
                <a:gd name="connsiteY4" fmla="*/ 160638 h 298106"/>
                <a:gd name="connsiteX5" fmla="*/ 247907 w 466302"/>
                <a:gd name="connsiteY5" fmla="*/ 298107 h 298106"/>
                <a:gd name="connsiteX6" fmla="*/ 345989 w 466302"/>
                <a:gd name="connsiteY6" fmla="*/ 254086 h 298106"/>
                <a:gd name="connsiteX7" fmla="*/ 400050 w 466302"/>
                <a:gd name="connsiteY7" fmla="*/ 253313 h 298106"/>
                <a:gd name="connsiteX8" fmla="*/ 454111 w 466302"/>
                <a:gd name="connsiteY8" fmla="*/ 225511 h 298106"/>
                <a:gd name="connsiteX9" fmla="*/ 400050 w 466302"/>
                <a:gd name="connsiteY9" fmla="*/ 128974 h 298106"/>
                <a:gd name="connsiteX10" fmla="*/ 413951 w 466302"/>
                <a:gd name="connsiteY10" fmla="*/ 222422 h 298106"/>
                <a:gd name="connsiteX11" fmla="*/ 329771 w 466302"/>
                <a:gd name="connsiteY11" fmla="*/ 220877 h 298106"/>
                <a:gd name="connsiteX12" fmla="*/ 305057 w 466302"/>
                <a:gd name="connsiteY12" fmla="*/ 200797 h 298106"/>
                <a:gd name="connsiteX13" fmla="*/ 322048 w 466302"/>
                <a:gd name="connsiteY13" fmla="*/ 178400 h 298106"/>
                <a:gd name="connsiteX14" fmla="*/ 413179 w 466302"/>
                <a:gd name="connsiteY14" fmla="*/ 158321 h 298106"/>
                <a:gd name="connsiteX15" fmla="*/ 440209 w 466302"/>
                <a:gd name="connsiteY15" fmla="*/ 189985 h 298106"/>
                <a:gd name="connsiteX16" fmla="*/ 413951 w 466302"/>
                <a:gd name="connsiteY16" fmla="*/ 222422 h 2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302" h="298106">
                  <a:moveTo>
                    <a:pt x="400050" y="128974"/>
                  </a:moveTo>
                  <a:cubicBezTo>
                    <a:pt x="376881" y="127429"/>
                    <a:pt x="347534" y="152143"/>
                    <a:pt x="328999" y="123568"/>
                  </a:cubicBezTo>
                  <a:cubicBezTo>
                    <a:pt x="298879" y="115845"/>
                    <a:pt x="149826" y="36298"/>
                    <a:pt x="77230" y="0"/>
                  </a:cubicBezTo>
                  <a:cubicBezTo>
                    <a:pt x="74913" y="772"/>
                    <a:pt x="71824" y="2317"/>
                    <a:pt x="69507" y="3089"/>
                  </a:cubicBezTo>
                  <a:cubicBezTo>
                    <a:pt x="65645" y="10812"/>
                    <a:pt x="5406" y="109666"/>
                    <a:pt x="0" y="160638"/>
                  </a:cubicBezTo>
                  <a:cubicBezTo>
                    <a:pt x="21624" y="193074"/>
                    <a:pt x="191530" y="284205"/>
                    <a:pt x="247907" y="298107"/>
                  </a:cubicBezTo>
                  <a:cubicBezTo>
                    <a:pt x="281889" y="233234"/>
                    <a:pt x="260264" y="235551"/>
                    <a:pt x="345989" y="254086"/>
                  </a:cubicBezTo>
                  <a:cubicBezTo>
                    <a:pt x="363752" y="254086"/>
                    <a:pt x="382287" y="254858"/>
                    <a:pt x="400050" y="253313"/>
                  </a:cubicBezTo>
                  <a:cubicBezTo>
                    <a:pt x="421674" y="251769"/>
                    <a:pt x="442526" y="243274"/>
                    <a:pt x="454111" y="225511"/>
                  </a:cubicBezTo>
                  <a:cubicBezTo>
                    <a:pt x="484230" y="177628"/>
                    <a:pt x="455655" y="132063"/>
                    <a:pt x="400050" y="128974"/>
                  </a:cubicBezTo>
                  <a:close/>
                  <a:moveTo>
                    <a:pt x="413951" y="222422"/>
                  </a:moveTo>
                  <a:cubicBezTo>
                    <a:pt x="401595" y="221649"/>
                    <a:pt x="345217" y="221649"/>
                    <a:pt x="329771" y="220877"/>
                  </a:cubicBezTo>
                  <a:cubicBezTo>
                    <a:pt x="317414" y="220105"/>
                    <a:pt x="306602" y="213154"/>
                    <a:pt x="305057" y="200797"/>
                  </a:cubicBezTo>
                  <a:cubicBezTo>
                    <a:pt x="303513" y="189985"/>
                    <a:pt x="315097" y="179173"/>
                    <a:pt x="322048" y="178400"/>
                  </a:cubicBezTo>
                  <a:cubicBezTo>
                    <a:pt x="352940" y="175312"/>
                    <a:pt x="379970" y="155232"/>
                    <a:pt x="413179" y="158321"/>
                  </a:cubicBezTo>
                  <a:cubicBezTo>
                    <a:pt x="436348" y="160638"/>
                    <a:pt x="440209" y="170678"/>
                    <a:pt x="440209" y="189985"/>
                  </a:cubicBezTo>
                  <a:cubicBezTo>
                    <a:pt x="440209" y="209292"/>
                    <a:pt x="437893" y="223966"/>
                    <a:pt x="413951" y="222422"/>
                  </a:cubicBezTo>
                  <a:close/>
                </a:path>
              </a:pathLst>
            </a:custGeom>
            <a:solidFill>
              <a:srgbClr val="1799F5"/>
            </a:solidFill>
            <a:ln w="7712" cap="flat">
              <a:noFill/>
              <a:prstDash val="solid"/>
              <a:miter/>
            </a:ln>
          </p:spPr>
          <p:txBody>
            <a:bodyPr rtlCol="0" anchor="ctr"/>
            <a:lstStyle/>
            <a:p>
              <a:endParaRPr lang="en-US"/>
            </a:p>
          </p:txBody>
        </p:sp>
        <p:sp>
          <p:nvSpPr>
            <p:cNvPr id="25" name="Freeform: Shape 852">
              <a:extLst>
                <a:ext uri="{FF2B5EF4-FFF2-40B4-BE49-F238E27FC236}">
                  <a16:creationId xmlns:a16="http://schemas.microsoft.com/office/drawing/2014/main" id="{BA64F4AC-8E18-4A8C-2F5F-12B7E135B8B0}"/>
                </a:ext>
              </a:extLst>
            </p:cNvPr>
            <p:cNvSpPr/>
            <p:nvPr/>
          </p:nvSpPr>
          <p:spPr>
            <a:xfrm>
              <a:off x="5631077" y="2599552"/>
              <a:ext cx="567638" cy="295407"/>
            </a:xfrm>
            <a:custGeom>
              <a:avLst/>
              <a:gdLst>
                <a:gd name="connsiteX0" fmla="*/ 567638 w 567638"/>
                <a:gd name="connsiteY0" fmla="*/ 0 h 295407"/>
                <a:gd name="connsiteX1" fmla="*/ 204659 w 567638"/>
                <a:gd name="connsiteY1" fmla="*/ 285750 h 295407"/>
                <a:gd name="connsiteX2" fmla="*/ 135152 w 567638"/>
                <a:gd name="connsiteY2" fmla="*/ 273393 h 295407"/>
                <a:gd name="connsiteX3" fmla="*/ 0 w 567638"/>
                <a:gd name="connsiteY3" fmla="*/ 96537 h 295407"/>
                <a:gd name="connsiteX4" fmla="*/ 79547 w 567638"/>
                <a:gd name="connsiteY4" fmla="*/ 139786 h 295407"/>
                <a:gd name="connsiteX5" fmla="*/ 256403 w 567638"/>
                <a:gd name="connsiteY5" fmla="*/ 149826 h 295407"/>
                <a:gd name="connsiteX6" fmla="*/ 567638 w 567638"/>
                <a:gd name="connsiteY6" fmla="*/ 0 h 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638" h="295407">
                  <a:moveTo>
                    <a:pt x="567638" y="0"/>
                  </a:moveTo>
                  <a:cubicBezTo>
                    <a:pt x="457200" y="108894"/>
                    <a:pt x="349851" y="220877"/>
                    <a:pt x="204659" y="285750"/>
                  </a:cubicBezTo>
                  <a:cubicBezTo>
                    <a:pt x="175311" y="298879"/>
                    <a:pt x="156776" y="301968"/>
                    <a:pt x="135152" y="273393"/>
                  </a:cubicBezTo>
                  <a:cubicBezTo>
                    <a:pt x="90359" y="214699"/>
                    <a:pt x="41704" y="159093"/>
                    <a:pt x="0" y="96537"/>
                  </a:cubicBezTo>
                  <a:cubicBezTo>
                    <a:pt x="26258" y="111211"/>
                    <a:pt x="53288" y="124340"/>
                    <a:pt x="79547" y="139786"/>
                  </a:cubicBezTo>
                  <a:cubicBezTo>
                    <a:pt x="136697" y="175311"/>
                    <a:pt x="196163" y="171450"/>
                    <a:pt x="256403" y="149826"/>
                  </a:cubicBezTo>
                  <a:cubicBezTo>
                    <a:pt x="364524" y="110438"/>
                    <a:pt x="463378" y="50199"/>
                    <a:pt x="567638" y="0"/>
                  </a:cubicBezTo>
                  <a:close/>
                </a:path>
              </a:pathLst>
            </a:custGeom>
            <a:solidFill>
              <a:srgbClr val="D08A52"/>
            </a:solidFill>
            <a:ln w="7712" cap="flat">
              <a:noFill/>
              <a:prstDash val="solid"/>
              <a:miter/>
            </a:ln>
          </p:spPr>
          <p:txBody>
            <a:bodyPr rtlCol="0" anchor="ctr"/>
            <a:lstStyle/>
            <a:p>
              <a:endParaRPr lang="en-US"/>
            </a:p>
          </p:txBody>
        </p:sp>
        <p:sp>
          <p:nvSpPr>
            <p:cNvPr id="26" name="Freeform: Shape 853">
              <a:extLst>
                <a:ext uri="{FF2B5EF4-FFF2-40B4-BE49-F238E27FC236}">
                  <a16:creationId xmlns:a16="http://schemas.microsoft.com/office/drawing/2014/main" id="{775442EB-E5B5-202E-7228-0E47CE2F5655}"/>
                </a:ext>
              </a:extLst>
            </p:cNvPr>
            <p:cNvSpPr/>
            <p:nvPr/>
          </p:nvSpPr>
          <p:spPr>
            <a:xfrm>
              <a:off x="4640122" y="-71"/>
              <a:ext cx="2832111" cy="1734850"/>
            </a:xfrm>
            <a:custGeom>
              <a:avLst/>
              <a:gdLst>
                <a:gd name="connsiteX0" fmla="*/ 2185699 w 2832111"/>
                <a:gd name="connsiteY0" fmla="*/ 580067 h 1734850"/>
                <a:gd name="connsiteX1" fmla="*/ 1082858 w 2832111"/>
                <a:gd name="connsiteY1" fmla="*/ 10111 h 1734850"/>
                <a:gd name="connsiteX2" fmla="*/ 1024936 w 2832111"/>
                <a:gd name="connsiteY2" fmla="*/ 10883 h 1734850"/>
                <a:gd name="connsiteX3" fmla="*/ 19405 w 2832111"/>
                <a:gd name="connsiteY3" fmla="*/ 802488 h 1734850"/>
                <a:gd name="connsiteX4" fmla="*/ 24039 w 2832111"/>
                <a:gd name="connsiteY4" fmla="*/ 843420 h 1734850"/>
                <a:gd name="connsiteX5" fmla="*/ 543795 w 2832111"/>
                <a:gd name="connsiteY5" fmla="*/ 1074337 h 1734850"/>
                <a:gd name="connsiteX6" fmla="*/ 563874 w 2832111"/>
                <a:gd name="connsiteY6" fmla="*/ 1109090 h 1734850"/>
                <a:gd name="connsiteX7" fmla="*/ 548429 w 2832111"/>
                <a:gd name="connsiteY7" fmla="*/ 1211806 h 1734850"/>
                <a:gd name="connsiteX8" fmla="*/ 543022 w 2832111"/>
                <a:gd name="connsiteY8" fmla="*/ 1407197 h 1734850"/>
                <a:gd name="connsiteX9" fmla="*/ 724512 w 2832111"/>
                <a:gd name="connsiteY9" fmla="*/ 1298303 h 1734850"/>
                <a:gd name="connsiteX10" fmla="*/ 1208743 w 2832111"/>
                <a:gd name="connsiteY10" fmla="*/ 1228796 h 1734850"/>
                <a:gd name="connsiteX11" fmla="*/ 1538514 w 2832111"/>
                <a:gd name="connsiteY11" fmla="*/ 1306026 h 1734850"/>
                <a:gd name="connsiteX12" fmla="*/ 1899949 w 2832111"/>
                <a:gd name="connsiteY12" fmla="*/ 1596410 h 1734850"/>
                <a:gd name="connsiteX13" fmla="*/ 1981040 w 2832111"/>
                <a:gd name="connsiteY13" fmla="*/ 1713027 h 1734850"/>
                <a:gd name="connsiteX14" fmla="*/ 2018110 w 2832111"/>
                <a:gd name="connsiteY14" fmla="*/ 1726156 h 1734850"/>
                <a:gd name="connsiteX15" fmla="*/ 2076805 w 2832111"/>
                <a:gd name="connsiteY15" fmla="*/ 1440406 h 1734850"/>
                <a:gd name="connsiteX16" fmla="*/ 2150173 w 2832111"/>
                <a:gd name="connsiteY16" fmla="*/ 1320700 h 1734850"/>
                <a:gd name="connsiteX17" fmla="*/ 2832112 w 2832111"/>
                <a:gd name="connsiteY17" fmla="*/ 916016 h 1734850"/>
                <a:gd name="connsiteX18" fmla="*/ 2185699 w 2832111"/>
                <a:gd name="connsiteY18" fmla="*/ 580067 h 173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111" h="1734850">
                  <a:moveTo>
                    <a:pt x="2185699" y="580067"/>
                  </a:moveTo>
                  <a:cubicBezTo>
                    <a:pt x="2181837" y="579294"/>
                    <a:pt x="1446610" y="199324"/>
                    <a:pt x="1082858" y="10111"/>
                  </a:cubicBezTo>
                  <a:cubicBezTo>
                    <a:pt x="1062006" y="-701"/>
                    <a:pt x="1046560" y="-6107"/>
                    <a:pt x="1024936" y="10883"/>
                  </a:cubicBezTo>
                  <a:cubicBezTo>
                    <a:pt x="690531" y="275781"/>
                    <a:pt x="355354" y="539135"/>
                    <a:pt x="19405" y="802488"/>
                  </a:cubicBezTo>
                  <a:cubicBezTo>
                    <a:pt x="-5309" y="821796"/>
                    <a:pt x="-9170" y="828746"/>
                    <a:pt x="24039" y="843420"/>
                  </a:cubicBezTo>
                  <a:cubicBezTo>
                    <a:pt x="197806" y="919105"/>
                    <a:pt x="370800" y="997107"/>
                    <a:pt x="543795" y="1074337"/>
                  </a:cubicBezTo>
                  <a:cubicBezTo>
                    <a:pt x="560013" y="1081287"/>
                    <a:pt x="568508" y="1088238"/>
                    <a:pt x="563874" y="1109090"/>
                  </a:cubicBezTo>
                  <a:cubicBezTo>
                    <a:pt x="556152" y="1143071"/>
                    <a:pt x="552290" y="1177052"/>
                    <a:pt x="548429" y="1211806"/>
                  </a:cubicBezTo>
                  <a:cubicBezTo>
                    <a:pt x="541478" y="1276679"/>
                    <a:pt x="533755" y="1341552"/>
                    <a:pt x="543022" y="1407197"/>
                  </a:cubicBezTo>
                  <a:cubicBezTo>
                    <a:pt x="583182" y="1367037"/>
                    <a:pt x="706749" y="1306026"/>
                    <a:pt x="724512" y="1298303"/>
                  </a:cubicBezTo>
                  <a:cubicBezTo>
                    <a:pt x="865843" y="1231885"/>
                    <a:pt x="1069729" y="1219529"/>
                    <a:pt x="1208743" y="1228796"/>
                  </a:cubicBezTo>
                  <a:cubicBezTo>
                    <a:pt x="1306824" y="1234975"/>
                    <a:pt x="1467462" y="1278996"/>
                    <a:pt x="1538514" y="1306026"/>
                  </a:cubicBezTo>
                  <a:cubicBezTo>
                    <a:pt x="1617288" y="1336146"/>
                    <a:pt x="1859017" y="1524586"/>
                    <a:pt x="1899949" y="1596410"/>
                  </a:cubicBezTo>
                  <a:cubicBezTo>
                    <a:pt x="1923890" y="1637342"/>
                    <a:pt x="1953237" y="1674412"/>
                    <a:pt x="1981040" y="1713027"/>
                  </a:cubicBezTo>
                  <a:cubicBezTo>
                    <a:pt x="1989535" y="1725383"/>
                    <a:pt x="1997258" y="1747008"/>
                    <a:pt x="2018110" y="1726156"/>
                  </a:cubicBezTo>
                  <a:cubicBezTo>
                    <a:pt x="2040507" y="1631935"/>
                    <a:pt x="2061359" y="1536171"/>
                    <a:pt x="2076805" y="1440406"/>
                  </a:cubicBezTo>
                  <a:cubicBezTo>
                    <a:pt x="2085300" y="1388662"/>
                    <a:pt x="2096112" y="1342324"/>
                    <a:pt x="2150173" y="1320700"/>
                  </a:cubicBezTo>
                  <a:cubicBezTo>
                    <a:pt x="2153262" y="1319155"/>
                    <a:pt x="2737891" y="970077"/>
                    <a:pt x="2832112" y="916016"/>
                  </a:cubicBezTo>
                  <a:cubicBezTo>
                    <a:pt x="2621274" y="807122"/>
                    <a:pt x="2194194" y="593196"/>
                    <a:pt x="2185699" y="580067"/>
                  </a:cubicBezTo>
                  <a:close/>
                </a:path>
              </a:pathLst>
            </a:custGeom>
            <a:solidFill>
              <a:srgbClr val="170B00"/>
            </a:solidFill>
            <a:ln w="7712" cap="flat">
              <a:noFill/>
              <a:prstDash val="solid"/>
              <a:miter/>
            </a:ln>
          </p:spPr>
          <p:txBody>
            <a:bodyPr rtlCol="0" anchor="ctr"/>
            <a:lstStyle/>
            <a:p>
              <a:endParaRPr lang="en-US"/>
            </a:p>
          </p:txBody>
        </p:sp>
        <p:sp>
          <p:nvSpPr>
            <p:cNvPr id="27" name="Freeform: Shape 854">
              <a:extLst>
                <a:ext uri="{FF2B5EF4-FFF2-40B4-BE49-F238E27FC236}">
                  <a16:creationId xmlns:a16="http://schemas.microsoft.com/office/drawing/2014/main" id="{4BF26E1E-EBE2-9272-3A53-52CE86352147}"/>
                </a:ext>
              </a:extLst>
            </p:cNvPr>
            <p:cNvSpPr/>
            <p:nvPr/>
          </p:nvSpPr>
          <p:spPr>
            <a:xfrm>
              <a:off x="6710397" y="580627"/>
              <a:ext cx="221345" cy="1790897"/>
            </a:xfrm>
            <a:custGeom>
              <a:avLst/>
              <a:gdLst>
                <a:gd name="connsiteX0" fmla="*/ 18886 w 221345"/>
                <a:gd name="connsiteY0" fmla="*/ 1774880 h 1790897"/>
                <a:gd name="connsiteX1" fmla="*/ 351 w 221345"/>
                <a:gd name="connsiteY1" fmla="*/ 1751711 h 1790897"/>
                <a:gd name="connsiteX2" fmla="*/ 104612 w 221345"/>
                <a:gd name="connsiteY2" fmla="*/ 314465 h 1790897"/>
                <a:gd name="connsiteX3" fmla="*/ 92255 w 221345"/>
                <a:gd name="connsiteY3" fmla="*/ 280484 h 1790897"/>
                <a:gd name="connsiteX4" fmla="*/ 71403 w 221345"/>
                <a:gd name="connsiteY4" fmla="*/ 133748 h 1790897"/>
                <a:gd name="connsiteX5" fmla="*/ 115424 w 221345"/>
                <a:gd name="connsiteY5" fmla="*/ 140 h 1790897"/>
                <a:gd name="connsiteX6" fmla="*/ 141682 w 221345"/>
                <a:gd name="connsiteY6" fmla="*/ 16359 h 1790897"/>
                <a:gd name="connsiteX7" fmla="*/ 192653 w 221345"/>
                <a:gd name="connsiteY7" fmla="*/ 97450 h 1790897"/>
                <a:gd name="connsiteX8" fmla="*/ 208099 w 221345"/>
                <a:gd name="connsiteY8" fmla="*/ 220245 h 1790897"/>
                <a:gd name="connsiteX9" fmla="*/ 172574 w 221345"/>
                <a:gd name="connsiteY9" fmla="*/ 535342 h 1790897"/>
                <a:gd name="connsiteX10" fmla="*/ 188020 w 221345"/>
                <a:gd name="connsiteY10" fmla="*/ 1744760 h 1790897"/>
                <a:gd name="connsiteX11" fmla="*/ 140909 w 221345"/>
                <a:gd name="connsiteY11" fmla="*/ 1788781 h 1790897"/>
                <a:gd name="connsiteX12" fmla="*/ 18886 w 221345"/>
                <a:gd name="connsiteY12" fmla="*/ 1774880 h 179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345" h="1790897">
                  <a:moveTo>
                    <a:pt x="18886" y="1774880"/>
                  </a:moveTo>
                  <a:cubicBezTo>
                    <a:pt x="1896" y="1773335"/>
                    <a:pt x="-1193" y="1769473"/>
                    <a:pt x="351" y="1751711"/>
                  </a:cubicBezTo>
                  <a:cubicBezTo>
                    <a:pt x="6530" y="1688382"/>
                    <a:pt x="95344" y="453479"/>
                    <a:pt x="104612" y="314465"/>
                  </a:cubicBezTo>
                  <a:cubicBezTo>
                    <a:pt x="105384" y="299792"/>
                    <a:pt x="102295" y="289752"/>
                    <a:pt x="92255" y="280484"/>
                  </a:cubicBezTo>
                  <a:cubicBezTo>
                    <a:pt x="44372" y="237236"/>
                    <a:pt x="45145" y="187036"/>
                    <a:pt x="71403" y="133748"/>
                  </a:cubicBezTo>
                  <a:cubicBezTo>
                    <a:pt x="92255" y="91271"/>
                    <a:pt x="115424" y="49567"/>
                    <a:pt x="115424" y="140"/>
                  </a:cubicBezTo>
                  <a:cubicBezTo>
                    <a:pt x="128553" y="-1404"/>
                    <a:pt x="133186" y="10180"/>
                    <a:pt x="141682" y="16359"/>
                  </a:cubicBezTo>
                  <a:cubicBezTo>
                    <a:pt x="157900" y="44161"/>
                    <a:pt x="174118" y="71192"/>
                    <a:pt x="192653" y="97450"/>
                  </a:cubicBezTo>
                  <a:cubicBezTo>
                    <a:pt x="218911" y="134520"/>
                    <a:pt x="233585" y="177769"/>
                    <a:pt x="208099" y="220245"/>
                  </a:cubicBezTo>
                  <a:cubicBezTo>
                    <a:pt x="147088" y="320644"/>
                    <a:pt x="169484" y="429538"/>
                    <a:pt x="172574" y="535342"/>
                  </a:cubicBezTo>
                  <a:cubicBezTo>
                    <a:pt x="174118" y="583997"/>
                    <a:pt x="184158" y="1674481"/>
                    <a:pt x="188020" y="1744760"/>
                  </a:cubicBezTo>
                  <a:cubicBezTo>
                    <a:pt x="190337" y="1783375"/>
                    <a:pt x="177207" y="1796504"/>
                    <a:pt x="140909" y="1788781"/>
                  </a:cubicBezTo>
                  <a:cubicBezTo>
                    <a:pt x="133959" y="1787236"/>
                    <a:pt x="52868" y="1777196"/>
                    <a:pt x="18886" y="1774880"/>
                  </a:cubicBezTo>
                  <a:close/>
                </a:path>
              </a:pathLst>
            </a:custGeom>
            <a:solidFill>
              <a:srgbClr val="03C9CA"/>
            </a:solidFill>
            <a:ln w="7712" cap="flat">
              <a:noFill/>
              <a:prstDash val="solid"/>
              <a:miter/>
            </a:ln>
          </p:spPr>
          <p:txBody>
            <a:bodyPr rtlCol="0" anchor="ctr"/>
            <a:lstStyle/>
            <a:p>
              <a:endParaRPr lang="en-US"/>
            </a:p>
          </p:txBody>
        </p:sp>
        <p:sp>
          <p:nvSpPr>
            <p:cNvPr id="28" name="Freeform: Shape 855">
              <a:extLst>
                <a:ext uri="{FF2B5EF4-FFF2-40B4-BE49-F238E27FC236}">
                  <a16:creationId xmlns:a16="http://schemas.microsoft.com/office/drawing/2014/main" id="{DBECFFC0-075D-FB6D-6E3B-0236EBE2147B}"/>
                </a:ext>
              </a:extLst>
            </p:cNvPr>
            <p:cNvSpPr/>
            <p:nvPr/>
          </p:nvSpPr>
          <p:spPr>
            <a:xfrm>
              <a:off x="6698391" y="5413178"/>
              <a:ext cx="1056359" cy="986665"/>
            </a:xfrm>
            <a:custGeom>
              <a:avLst/>
              <a:gdLst>
                <a:gd name="connsiteX0" fmla="*/ 839487 w 1056359"/>
                <a:gd name="connsiteY0" fmla="*/ 109519 h 986665"/>
                <a:gd name="connsiteX1" fmla="*/ 905905 w 1056359"/>
                <a:gd name="connsiteY1" fmla="*/ 145817 h 986665"/>
                <a:gd name="connsiteX2" fmla="*/ 923668 w 1056359"/>
                <a:gd name="connsiteY2" fmla="*/ 181343 h 986665"/>
                <a:gd name="connsiteX3" fmla="*/ 875785 w 1056359"/>
                <a:gd name="connsiteY3" fmla="*/ 225364 h 986665"/>
                <a:gd name="connsiteX4" fmla="*/ 841032 w 1056359"/>
                <a:gd name="connsiteY4" fmla="*/ 225364 h 986665"/>
                <a:gd name="connsiteX5" fmla="*/ 961510 w 1056359"/>
                <a:gd name="connsiteY5" fmla="*/ 347387 h 986665"/>
                <a:gd name="connsiteX6" fmla="*/ 1016343 w 1056359"/>
                <a:gd name="connsiteY6" fmla="*/ 412260 h 986665"/>
                <a:gd name="connsiteX7" fmla="*/ 1030244 w 1056359"/>
                <a:gd name="connsiteY7" fmla="*/ 633909 h 986665"/>
                <a:gd name="connsiteX8" fmla="*/ 747584 w 1056359"/>
                <a:gd name="connsiteY8" fmla="*/ 943600 h 986665"/>
                <a:gd name="connsiteX9" fmla="*/ 471101 w 1056359"/>
                <a:gd name="connsiteY9" fmla="*/ 956729 h 986665"/>
                <a:gd name="connsiteX10" fmla="*/ 417813 w 1056359"/>
                <a:gd name="connsiteY10" fmla="*/ 850152 h 986665"/>
                <a:gd name="connsiteX11" fmla="*/ 434803 w 1056359"/>
                <a:gd name="connsiteY11" fmla="*/ 795319 h 986665"/>
                <a:gd name="connsiteX12" fmla="*/ 251769 w 1056359"/>
                <a:gd name="connsiteY12" fmla="*/ 795319 h 986665"/>
                <a:gd name="connsiteX13" fmla="*/ 224739 w 1056359"/>
                <a:gd name="connsiteY13" fmla="*/ 793002 h 986665"/>
                <a:gd name="connsiteX14" fmla="*/ 85725 w 1056359"/>
                <a:gd name="connsiteY14" fmla="*/ 558224 h 986665"/>
                <a:gd name="connsiteX15" fmla="*/ 127429 w 1056359"/>
                <a:gd name="connsiteY15" fmla="*/ 315723 h 986665"/>
                <a:gd name="connsiteX16" fmla="*/ 28575 w 1056359"/>
                <a:gd name="connsiteY16" fmla="*/ 162036 h 986665"/>
                <a:gd name="connsiteX17" fmla="*/ 0 w 1056359"/>
                <a:gd name="connsiteY17" fmla="*/ 152768 h 986665"/>
                <a:gd name="connsiteX18" fmla="*/ 87269 w 1056359"/>
                <a:gd name="connsiteY18" fmla="*/ 116470 h 986665"/>
                <a:gd name="connsiteX19" fmla="*/ 206203 w 1056359"/>
                <a:gd name="connsiteY19" fmla="*/ 86350 h 986665"/>
                <a:gd name="connsiteX20" fmla="*/ 399278 w 1056359"/>
                <a:gd name="connsiteY20" fmla="*/ 130371 h 986665"/>
                <a:gd name="connsiteX21" fmla="*/ 481913 w 1056359"/>
                <a:gd name="connsiteY21" fmla="*/ 15299 h 986665"/>
                <a:gd name="connsiteX22" fmla="*/ 556054 w 1056359"/>
                <a:gd name="connsiteY22" fmla="*/ 36923 h 986665"/>
                <a:gd name="connsiteX23" fmla="*/ 569183 w 1056359"/>
                <a:gd name="connsiteY23" fmla="*/ 53914 h 986665"/>
                <a:gd name="connsiteX24" fmla="*/ 573817 w 1056359"/>
                <a:gd name="connsiteY24" fmla="*/ 60092 h 986665"/>
                <a:gd name="connsiteX25" fmla="*/ 657997 w 1056359"/>
                <a:gd name="connsiteY25" fmla="*/ 107202 h 986665"/>
                <a:gd name="connsiteX26" fmla="*/ 839487 w 1056359"/>
                <a:gd name="connsiteY26" fmla="*/ 109519 h 98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6359" h="986665">
                  <a:moveTo>
                    <a:pt x="839487" y="109519"/>
                  </a:moveTo>
                  <a:cubicBezTo>
                    <a:pt x="858795" y="127282"/>
                    <a:pt x="888142" y="126510"/>
                    <a:pt x="905905" y="145817"/>
                  </a:cubicBezTo>
                  <a:cubicBezTo>
                    <a:pt x="915172" y="155857"/>
                    <a:pt x="938341" y="163580"/>
                    <a:pt x="923668" y="181343"/>
                  </a:cubicBezTo>
                  <a:cubicBezTo>
                    <a:pt x="910538" y="197561"/>
                    <a:pt x="911311" y="232315"/>
                    <a:pt x="875785" y="225364"/>
                  </a:cubicBezTo>
                  <a:cubicBezTo>
                    <a:pt x="867290" y="223819"/>
                    <a:pt x="858022" y="225364"/>
                    <a:pt x="841032" y="225364"/>
                  </a:cubicBezTo>
                  <a:cubicBezTo>
                    <a:pt x="883508" y="268613"/>
                    <a:pt x="922123" y="308000"/>
                    <a:pt x="961510" y="347387"/>
                  </a:cubicBezTo>
                  <a:cubicBezTo>
                    <a:pt x="981590" y="367467"/>
                    <a:pt x="1000125" y="388319"/>
                    <a:pt x="1016343" y="412260"/>
                  </a:cubicBezTo>
                  <a:cubicBezTo>
                    <a:pt x="1064998" y="484083"/>
                    <a:pt x="1068859" y="557452"/>
                    <a:pt x="1030244" y="633909"/>
                  </a:cubicBezTo>
                  <a:cubicBezTo>
                    <a:pt x="964599" y="763655"/>
                    <a:pt x="865745" y="863282"/>
                    <a:pt x="747584" y="943600"/>
                  </a:cubicBezTo>
                  <a:cubicBezTo>
                    <a:pt x="659542" y="1003840"/>
                    <a:pt x="564549" y="993799"/>
                    <a:pt x="471101" y="956729"/>
                  </a:cubicBezTo>
                  <a:cubicBezTo>
                    <a:pt x="423991" y="938194"/>
                    <a:pt x="407001" y="901124"/>
                    <a:pt x="417813" y="850152"/>
                  </a:cubicBezTo>
                  <a:cubicBezTo>
                    <a:pt x="421674" y="832390"/>
                    <a:pt x="428625" y="816171"/>
                    <a:pt x="434803" y="795319"/>
                  </a:cubicBezTo>
                  <a:cubicBezTo>
                    <a:pt x="373019" y="793002"/>
                    <a:pt x="312008" y="804587"/>
                    <a:pt x="251769" y="795319"/>
                  </a:cubicBezTo>
                  <a:cubicBezTo>
                    <a:pt x="243274" y="793775"/>
                    <a:pt x="234006" y="794547"/>
                    <a:pt x="224739" y="793002"/>
                  </a:cubicBezTo>
                  <a:cubicBezTo>
                    <a:pt x="88042" y="767516"/>
                    <a:pt x="56378" y="712684"/>
                    <a:pt x="85725" y="558224"/>
                  </a:cubicBezTo>
                  <a:cubicBezTo>
                    <a:pt x="101171" y="477905"/>
                    <a:pt x="115072" y="396814"/>
                    <a:pt x="127429" y="315723"/>
                  </a:cubicBezTo>
                  <a:cubicBezTo>
                    <a:pt x="139786" y="235404"/>
                    <a:pt x="107349" y="185205"/>
                    <a:pt x="28575" y="162036"/>
                  </a:cubicBezTo>
                  <a:cubicBezTo>
                    <a:pt x="20080" y="159718"/>
                    <a:pt x="12357" y="156629"/>
                    <a:pt x="0" y="152768"/>
                  </a:cubicBezTo>
                  <a:cubicBezTo>
                    <a:pt x="28575" y="131916"/>
                    <a:pt x="58695" y="124965"/>
                    <a:pt x="87269" y="116470"/>
                  </a:cubicBezTo>
                  <a:cubicBezTo>
                    <a:pt x="126657" y="104885"/>
                    <a:pt x="166816" y="95618"/>
                    <a:pt x="206203" y="86350"/>
                  </a:cubicBezTo>
                  <a:cubicBezTo>
                    <a:pt x="283433" y="68587"/>
                    <a:pt x="293473" y="70904"/>
                    <a:pt x="399278" y="130371"/>
                  </a:cubicBezTo>
                  <a:cubicBezTo>
                    <a:pt x="409318" y="79400"/>
                    <a:pt x="438665" y="42330"/>
                    <a:pt x="481913" y="15299"/>
                  </a:cubicBezTo>
                  <a:cubicBezTo>
                    <a:pt x="520528" y="-9414"/>
                    <a:pt x="534430" y="-5553"/>
                    <a:pt x="556054" y="36923"/>
                  </a:cubicBezTo>
                  <a:cubicBezTo>
                    <a:pt x="559143" y="43102"/>
                    <a:pt x="559916" y="52369"/>
                    <a:pt x="569183" y="53914"/>
                  </a:cubicBezTo>
                  <a:cubicBezTo>
                    <a:pt x="570728" y="55458"/>
                    <a:pt x="573045" y="57775"/>
                    <a:pt x="573817" y="60092"/>
                  </a:cubicBezTo>
                  <a:cubicBezTo>
                    <a:pt x="581540" y="123421"/>
                    <a:pt x="606253" y="118015"/>
                    <a:pt x="657997" y="107202"/>
                  </a:cubicBezTo>
                  <a:cubicBezTo>
                    <a:pt x="719009" y="93301"/>
                    <a:pt x="779248" y="82489"/>
                    <a:pt x="839487" y="109519"/>
                  </a:cubicBezTo>
                  <a:close/>
                </a:path>
              </a:pathLst>
            </a:custGeom>
            <a:solidFill>
              <a:srgbClr val="FDC594"/>
            </a:solidFill>
            <a:ln w="7712" cap="flat">
              <a:noFill/>
              <a:prstDash val="solid"/>
              <a:miter/>
            </a:ln>
          </p:spPr>
          <p:txBody>
            <a:bodyPr rtlCol="0" anchor="ctr"/>
            <a:lstStyle/>
            <a:p>
              <a:endParaRPr lang="en-US"/>
            </a:p>
          </p:txBody>
        </p:sp>
        <p:sp>
          <p:nvSpPr>
            <p:cNvPr id="29" name="Freeform: Shape 856">
              <a:extLst>
                <a:ext uri="{FF2B5EF4-FFF2-40B4-BE49-F238E27FC236}">
                  <a16:creationId xmlns:a16="http://schemas.microsoft.com/office/drawing/2014/main" id="{143A1E8B-674E-0D96-F951-06FFDFB57B4D}"/>
                </a:ext>
              </a:extLst>
            </p:cNvPr>
            <p:cNvSpPr/>
            <p:nvPr/>
          </p:nvSpPr>
          <p:spPr>
            <a:xfrm>
              <a:off x="7250584" y="5690286"/>
              <a:ext cx="349284" cy="505854"/>
            </a:xfrm>
            <a:custGeom>
              <a:avLst/>
              <a:gdLst>
                <a:gd name="connsiteX0" fmla="*/ 254086 w 349284"/>
                <a:gd name="connsiteY0" fmla="*/ 0 h 505854"/>
                <a:gd name="connsiteX1" fmla="*/ 289611 w 349284"/>
                <a:gd name="connsiteY1" fmla="*/ 339811 h 505854"/>
                <a:gd name="connsiteX2" fmla="*/ 0 w 349284"/>
                <a:gd name="connsiteY2" fmla="*/ 505855 h 505854"/>
                <a:gd name="connsiteX3" fmla="*/ 106577 w 349284"/>
                <a:gd name="connsiteY3" fmla="*/ 428625 h 505854"/>
                <a:gd name="connsiteX4" fmla="*/ 227055 w 349284"/>
                <a:gd name="connsiteY4" fmla="*/ 339811 h 505854"/>
                <a:gd name="connsiteX5" fmla="*/ 283433 w 349284"/>
                <a:gd name="connsiteY5" fmla="*/ 175312 h 505854"/>
                <a:gd name="connsiteX6" fmla="*/ 254086 w 349284"/>
                <a:gd name="connsiteY6" fmla="*/ 0 h 50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84" h="505854">
                  <a:moveTo>
                    <a:pt x="254086" y="0"/>
                  </a:moveTo>
                  <a:cubicBezTo>
                    <a:pt x="348306" y="88814"/>
                    <a:pt x="393872" y="250225"/>
                    <a:pt x="289611" y="339811"/>
                  </a:cubicBezTo>
                  <a:cubicBezTo>
                    <a:pt x="203114" y="414724"/>
                    <a:pt x="107349" y="468785"/>
                    <a:pt x="0" y="505855"/>
                  </a:cubicBezTo>
                  <a:cubicBezTo>
                    <a:pt x="35526" y="480369"/>
                    <a:pt x="71051" y="454883"/>
                    <a:pt x="106577" y="428625"/>
                  </a:cubicBezTo>
                  <a:cubicBezTo>
                    <a:pt x="146736" y="399278"/>
                    <a:pt x="184579" y="366069"/>
                    <a:pt x="227055" y="339811"/>
                  </a:cubicBezTo>
                  <a:cubicBezTo>
                    <a:pt x="292701" y="299651"/>
                    <a:pt x="288839" y="237095"/>
                    <a:pt x="283433" y="175312"/>
                  </a:cubicBezTo>
                  <a:cubicBezTo>
                    <a:pt x="278027" y="119706"/>
                    <a:pt x="264898" y="64873"/>
                    <a:pt x="254086" y="0"/>
                  </a:cubicBezTo>
                  <a:close/>
                </a:path>
              </a:pathLst>
            </a:custGeom>
            <a:solidFill>
              <a:srgbClr val="DF9D6B"/>
            </a:solidFill>
            <a:ln w="7712" cap="flat">
              <a:noFill/>
              <a:prstDash val="solid"/>
              <a:miter/>
            </a:ln>
          </p:spPr>
          <p:txBody>
            <a:bodyPr rtlCol="0" anchor="ctr"/>
            <a:lstStyle/>
            <a:p>
              <a:endParaRPr lang="en-US"/>
            </a:p>
          </p:txBody>
        </p:sp>
      </p:grpSp>
      <p:sp>
        <p:nvSpPr>
          <p:cNvPr id="30" name="TextBox 3">
            <a:extLst>
              <a:ext uri="{FF2B5EF4-FFF2-40B4-BE49-F238E27FC236}">
                <a16:creationId xmlns:a16="http://schemas.microsoft.com/office/drawing/2014/main" id="{C2FE73C1-5CBE-9163-6B70-E997C18ED701}"/>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33184037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52A52182-1A39-9909-87B9-D8C5E2852D59}"/>
              </a:ext>
            </a:extLst>
          </p:cNvPr>
          <p:cNvSpPr/>
          <p:nvPr/>
        </p:nvSpPr>
        <p:spPr>
          <a:xfrm>
            <a:off x="486423" y="1329306"/>
            <a:ext cx="4900299" cy="4817836"/>
          </a:xfrm>
          <a:prstGeom prst="ellipse">
            <a:avLst/>
          </a:prstGeom>
          <a:blipFill dpi="0"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Oval 10">
            <a:extLst>
              <a:ext uri="{FF2B5EF4-FFF2-40B4-BE49-F238E27FC236}">
                <a16:creationId xmlns:a16="http://schemas.microsoft.com/office/drawing/2014/main" id="{8A74E36C-DBFE-FEE2-DA36-1D98A0529DF5}"/>
              </a:ext>
            </a:extLst>
          </p:cNvPr>
          <p:cNvSpPr/>
          <p:nvPr/>
        </p:nvSpPr>
        <p:spPr>
          <a:xfrm>
            <a:off x="5358716" y="2017438"/>
            <a:ext cx="640080" cy="640080"/>
          </a:xfrm>
          <a:prstGeom prst="roundRect">
            <a:avLst/>
          </a:prstGeom>
          <a:solidFill>
            <a:srgbClr val="03C9CA">
              <a:alpha val="8000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4" name="Oval 12">
            <a:extLst>
              <a:ext uri="{FF2B5EF4-FFF2-40B4-BE49-F238E27FC236}">
                <a16:creationId xmlns:a16="http://schemas.microsoft.com/office/drawing/2014/main" id="{8B6D1DC6-A448-A876-25A4-B16388B53E05}"/>
              </a:ext>
            </a:extLst>
          </p:cNvPr>
          <p:cNvSpPr/>
          <p:nvPr/>
        </p:nvSpPr>
        <p:spPr>
          <a:xfrm>
            <a:off x="5790206" y="3401466"/>
            <a:ext cx="640080" cy="640080"/>
          </a:xfrm>
          <a:prstGeom prst="roundRect">
            <a:avLst/>
          </a:prstGeom>
          <a:solidFill>
            <a:srgbClr val="03C9C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5" name="Oval 13">
            <a:extLst>
              <a:ext uri="{FF2B5EF4-FFF2-40B4-BE49-F238E27FC236}">
                <a16:creationId xmlns:a16="http://schemas.microsoft.com/office/drawing/2014/main" id="{0473663E-B7B4-34EA-CA7C-1A779F4E1734}"/>
              </a:ext>
            </a:extLst>
          </p:cNvPr>
          <p:cNvSpPr/>
          <p:nvPr/>
        </p:nvSpPr>
        <p:spPr>
          <a:xfrm>
            <a:off x="5358718" y="4722424"/>
            <a:ext cx="640080" cy="640080"/>
          </a:xfrm>
          <a:prstGeom prst="roundRect">
            <a:avLst/>
          </a:prstGeom>
          <a:solidFill>
            <a:srgbClr val="03C9C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grpSp>
        <p:nvGrpSpPr>
          <p:cNvPr id="6" name="Group 110">
            <a:extLst>
              <a:ext uri="{FF2B5EF4-FFF2-40B4-BE49-F238E27FC236}">
                <a16:creationId xmlns:a16="http://schemas.microsoft.com/office/drawing/2014/main" id="{4DDF950F-8E15-7EDD-6C8B-A924982D25C4}"/>
              </a:ext>
            </a:extLst>
          </p:cNvPr>
          <p:cNvGrpSpPr/>
          <p:nvPr/>
        </p:nvGrpSpPr>
        <p:grpSpPr>
          <a:xfrm>
            <a:off x="6096000" y="1909543"/>
            <a:ext cx="5112000" cy="1107996"/>
            <a:chOff x="3017859" y="4283314"/>
            <a:chExt cx="1752997" cy="1107996"/>
          </a:xfrm>
        </p:grpSpPr>
        <p:sp>
          <p:nvSpPr>
            <p:cNvPr id="7" name="TextBox 9">
              <a:extLst>
                <a:ext uri="{FF2B5EF4-FFF2-40B4-BE49-F238E27FC236}">
                  <a16:creationId xmlns:a16="http://schemas.microsoft.com/office/drawing/2014/main" id="{04319A6F-AB96-EA89-9179-EC1C4137C065}"/>
                </a:ext>
              </a:extLst>
            </p:cNvPr>
            <p:cNvSpPr txBox="1"/>
            <p:nvPr/>
          </p:nvSpPr>
          <p:spPr>
            <a:xfrm>
              <a:off x="3017859" y="4560313"/>
              <a:ext cx="1752997" cy="830997"/>
            </a:xfrm>
            <a:prstGeom prst="rect">
              <a:avLst/>
            </a:prstGeom>
            <a:noFill/>
          </p:spPr>
          <p:txBody>
            <a:bodyPr wrap="square" rtlCol="0">
              <a:spAutoFit/>
            </a:bodyPr>
            <a:lstStyle/>
            <a:p>
              <a:r>
                <a:rPr lang="en-US" altLang="ko-KR" sz="1200">
                  <a:solidFill>
                    <a:schemeClr val="tx1">
                      <a:lumMod val="75000"/>
                      <a:lumOff val="25000"/>
                    </a:schemeClr>
                  </a:solidFill>
                </a:rPr>
                <a:t>You can simply impress your audience and add a unique zing and appeal to your Reports and Presentations with our Templates. Get a modern PowerPoint  Presentation that is beautifully designed. I hope and I believe that this Template will your Time, Money and Reputation.   </a:t>
              </a:r>
              <a:endParaRPr lang="ko-KR" altLang="en-US" sz="1200">
                <a:solidFill>
                  <a:schemeClr val="tx1">
                    <a:lumMod val="75000"/>
                    <a:lumOff val="25000"/>
                  </a:schemeClr>
                </a:solidFill>
              </a:endParaRPr>
            </a:p>
          </p:txBody>
        </p:sp>
        <p:sp>
          <p:nvSpPr>
            <p:cNvPr id="8" name="TextBox 10">
              <a:extLst>
                <a:ext uri="{FF2B5EF4-FFF2-40B4-BE49-F238E27FC236}">
                  <a16:creationId xmlns:a16="http://schemas.microsoft.com/office/drawing/2014/main" id="{2F9BB9E3-BC90-7FFA-5969-0CC7556626AD}"/>
                </a:ext>
              </a:extLst>
            </p:cNvPr>
            <p:cNvSpPr txBox="1"/>
            <p:nvPr/>
          </p:nvSpPr>
          <p:spPr>
            <a:xfrm>
              <a:off x="3017859" y="4283314"/>
              <a:ext cx="1752997" cy="276999"/>
            </a:xfrm>
            <a:prstGeom prst="rect">
              <a:avLst/>
            </a:prstGeom>
            <a:noFill/>
          </p:spPr>
          <p:txBody>
            <a:bodyPr wrap="square" rtlCol="0">
              <a:spAutoFit/>
            </a:bodyPr>
            <a:lstStyle/>
            <a:p>
              <a:r>
                <a:rPr lang="en-US" altLang="ko-KR" sz="1200">
                  <a:solidFill>
                    <a:srgbClr val="03C9CA"/>
                  </a:solidFill>
                </a:rPr>
                <a:t>CONTENTS HERE</a:t>
              </a:r>
              <a:endParaRPr lang="ko-KR" altLang="en-US" sz="1200">
                <a:solidFill>
                  <a:srgbClr val="03C9CA"/>
                </a:solidFill>
              </a:endParaRPr>
            </a:p>
          </p:txBody>
        </p:sp>
      </p:grpSp>
      <p:grpSp>
        <p:nvGrpSpPr>
          <p:cNvPr id="9" name="Group 110">
            <a:extLst>
              <a:ext uri="{FF2B5EF4-FFF2-40B4-BE49-F238E27FC236}">
                <a16:creationId xmlns:a16="http://schemas.microsoft.com/office/drawing/2014/main" id="{580A2922-93E9-363A-4394-F4A6D284648E}"/>
              </a:ext>
            </a:extLst>
          </p:cNvPr>
          <p:cNvGrpSpPr/>
          <p:nvPr/>
        </p:nvGrpSpPr>
        <p:grpSpPr>
          <a:xfrm>
            <a:off x="6527488" y="3294538"/>
            <a:ext cx="5112000" cy="1107996"/>
            <a:chOff x="3017859" y="4283314"/>
            <a:chExt cx="1752998" cy="1107996"/>
          </a:xfrm>
        </p:grpSpPr>
        <p:sp>
          <p:nvSpPr>
            <p:cNvPr id="10" name="TextBox 12">
              <a:extLst>
                <a:ext uri="{FF2B5EF4-FFF2-40B4-BE49-F238E27FC236}">
                  <a16:creationId xmlns:a16="http://schemas.microsoft.com/office/drawing/2014/main" id="{91A6BBB8-5CEC-0C94-1229-7461789DACA7}"/>
                </a:ext>
              </a:extLst>
            </p:cNvPr>
            <p:cNvSpPr txBox="1"/>
            <p:nvPr/>
          </p:nvSpPr>
          <p:spPr>
            <a:xfrm>
              <a:off x="3017859" y="4560313"/>
              <a:ext cx="1752998" cy="830997"/>
            </a:xfrm>
            <a:prstGeom prst="rect">
              <a:avLst/>
            </a:prstGeom>
            <a:noFill/>
          </p:spPr>
          <p:txBody>
            <a:bodyPr wrap="square" rtlCol="0">
              <a:spAutoFit/>
            </a:bodyPr>
            <a:lstStyle/>
            <a:p>
              <a:r>
                <a:rPr lang="en-US" altLang="ko-KR" sz="1200">
                  <a:solidFill>
                    <a:schemeClr val="tx1">
                      <a:lumMod val="75000"/>
                      <a:lumOff val="25000"/>
                    </a:schemeClr>
                  </a:solidFill>
                </a:rPr>
                <a:t>You can simply impress your audience and add a unique zing and appeal to your Reports and Presentations with our Templates. Get a modern PowerPoint  Presentation that is beautifully designed. I hope and I believe that this Template will your Time, Money and Reputation.   </a:t>
              </a:r>
              <a:endParaRPr lang="ko-KR" altLang="en-US" sz="1200">
                <a:solidFill>
                  <a:schemeClr val="tx1">
                    <a:lumMod val="75000"/>
                    <a:lumOff val="25000"/>
                  </a:schemeClr>
                </a:solidFill>
              </a:endParaRPr>
            </a:p>
          </p:txBody>
        </p:sp>
        <p:sp>
          <p:nvSpPr>
            <p:cNvPr id="11" name="TextBox 13">
              <a:extLst>
                <a:ext uri="{FF2B5EF4-FFF2-40B4-BE49-F238E27FC236}">
                  <a16:creationId xmlns:a16="http://schemas.microsoft.com/office/drawing/2014/main" id="{EB202AEE-10FA-3114-0688-71E917BEA358}"/>
                </a:ext>
              </a:extLst>
            </p:cNvPr>
            <p:cNvSpPr txBox="1"/>
            <p:nvPr/>
          </p:nvSpPr>
          <p:spPr>
            <a:xfrm>
              <a:off x="3017859" y="4283314"/>
              <a:ext cx="1752998" cy="276999"/>
            </a:xfrm>
            <a:prstGeom prst="rect">
              <a:avLst/>
            </a:prstGeom>
            <a:noFill/>
          </p:spPr>
          <p:txBody>
            <a:bodyPr wrap="square" rtlCol="0">
              <a:spAutoFit/>
            </a:bodyPr>
            <a:lstStyle/>
            <a:p>
              <a:r>
                <a:rPr lang="en-US" altLang="ko-KR" sz="1200">
                  <a:solidFill>
                    <a:srgbClr val="03C9CA"/>
                  </a:solidFill>
                </a:rPr>
                <a:t>CONTENTS HERE</a:t>
              </a:r>
              <a:endParaRPr lang="ko-KR" altLang="en-US" sz="1200">
                <a:solidFill>
                  <a:srgbClr val="03C9CA"/>
                </a:solidFill>
              </a:endParaRPr>
            </a:p>
          </p:txBody>
        </p:sp>
      </p:grpSp>
      <p:grpSp>
        <p:nvGrpSpPr>
          <p:cNvPr id="12" name="Group 110">
            <a:extLst>
              <a:ext uri="{FF2B5EF4-FFF2-40B4-BE49-F238E27FC236}">
                <a16:creationId xmlns:a16="http://schemas.microsoft.com/office/drawing/2014/main" id="{82F45B6B-FBF2-8929-CB7F-765D5A6F745D}"/>
              </a:ext>
            </a:extLst>
          </p:cNvPr>
          <p:cNvGrpSpPr/>
          <p:nvPr/>
        </p:nvGrpSpPr>
        <p:grpSpPr>
          <a:xfrm>
            <a:off x="6096000" y="4591063"/>
            <a:ext cx="5112000" cy="1107996"/>
            <a:chOff x="3017859" y="4283314"/>
            <a:chExt cx="1752998" cy="1107996"/>
          </a:xfrm>
        </p:grpSpPr>
        <p:sp>
          <p:nvSpPr>
            <p:cNvPr id="13" name="TextBox 15">
              <a:extLst>
                <a:ext uri="{FF2B5EF4-FFF2-40B4-BE49-F238E27FC236}">
                  <a16:creationId xmlns:a16="http://schemas.microsoft.com/office/drawing/2014/main" id="{6918CFFE-5B15-984C-FE1D-90881269B481}"/>
                </a:ext>
              </a:extLst>
            </p:cNvPr>
            <p:cNvSpPr txBox="1"/>
            <p:nvPr/>
          </p:nvSpPr>
          <p:spPr>
            <a:xfrm>
              <a:off x="3017859" y="4560313"/>
              <a:ext cx="1752998" cy="830997"/>
            </a:xfrm>
            <a:prstGeom prst="rect">
              <a:avLst/>
            </a:prstGeom>
            <a:noFill/>
          </p:spPr>
          <p:txBody>
            <a:bodyPr wrap="square" rtlCol="0">
              <a:spAutoFit/>
            </a:bodyPr>
            <a:lstStyle/>
            <a:p>
              <a:r>
                <a:rPr lang="en-US" altLang="ko-KR" sz="1200">
                  <a:solidFill>
                    <a:schemeClr val="tx1">
                      <a:lumMod val="75000"/>
                      <a:lumOff val="25000"/>
                    </a:schemeClr>
                  </a:solidFill>
                </a:rPr>
                <a:t>You can simply impress your audience and add a unique zing and appeal to your Reports and Presentations with our Templates. Get a modern PowerPoint  Presentation that is beautifully designed. I hope and I believe that this Template will your Time, Money and Reputation.   </a:t>
              </a:r>
              <a:endParaRPr lang="ko-KR" altLang="en-US" sz="1200">
                <a:solidFill>
                  <a:schemeClr val="tx1">
                    <a:lumMod val="75000"/>
                    <a:lumOff val="25000"/>
                  </a:schemeClr>
                </a:solidFill>
              </a:endParaRPr>
            </a:p>
          </p:txBody>
        </p:sp>
        <p:sp>
          <p:nvSpPr>
            <p:cNvPr id="14" name="TextBox 16">
              <a:extLst>
                <a:ext uri="{FF2B5EF4-FFF2-40B4-BE49-F238E27FC236}">
                  <a16:creationId xmlns:a16="http://schemas.microsoft.com/office/drawing/2014/main" id="{2163ABC4-30DA-0575-17E1-3A9DF338790E}"/>
                </a:ext>
              </a:extLst>
            </p:cNvPr>
            <p:cNvSpPr txBox="1"/>
            <p:nvPr/>
          </p:nvSpPr>
          <p:spPr>
            <a:xfrm>
              <a:off x="3017859" y="4283314"/>
              <a:ext cx="1752998" cy="276999"/>
            </a:xfrm>
            <a:prstGeom prst="rect">
              <a:avLst/>
            </a:prstGeom>
            <a:noFill/>
          </p:spPr>
          <p:txBody>
            <a:bodyPr wrap="square" rtlCol="0">
              <a:spAutoFit/>
            </a:bodyPr>
            <a:lstStyle/>
            <a:p>
              <a:r>
                <a:rPr lang="en-US" altLang="ko-KR" sz="1200">
                  <a:solidFill>
                    <a:srgbClr val="03C9CA"/>
                  </a:solidFill>
                </a:rPr>
                <a:t>CONTENTS HERE</a:t>
              </a:r>
              <a:endParaRPr lang="ko-KR" altLang="en-US" sz="1200">
                <a:solidFill>
                  <a:srgbClr val="03C9CA"/>
                </a:solidFill>
              </a:endParaRPr>
            </a:p>
          </p:txBody>
        </p:sp>
      </p:grpSp>
      <p:sp>
        <p:nvSpPr>
          <p:cNvPr id="15" name="Rounded Rectangle 9">
            <a:extLst>
              <a:ext uri="{FF2B5EF4-FFF2-40B4-BE49-F238E27FC236}">
                <a16:creationId xmlns:a16="http://schemas.microsoft.com/office/drawing/2014/main" id="{502FC881-02C1-EEF3-1A85-DC0C3B0AC6D0}"/>
              </a:ext>
            </a:extLst>
          </p:cNvPr>
          <p:cNvSpPr/>
          <p:nvPr/>
        </p:nvSpPr>
        <p:spPr>
          <a:xfrm>
            <a:off x="5532806" y="2191528"/>
            <a:ext cx="291900" cy="291900"/>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6" name="Freeform 34">
            <a:extLst>
              <a:ext uri="{FF2B5EF4-FFF2-40B4-BE49-F238E27FC236}">
                <a16:creationId xmlns:a16="http://schemas.microsoft.com/office/drawing/2014/main" id="{A33A6A40-8A7C-1CEF-D2B4-2CE95C2C1BAF}"/>
              </a:ext>
            </a:extLst>
          </p:cNvPr>
          <p:cNvSpPr>
            <a:spLocks noChangeAspect="1"/>
          </p:cNvSpPr>
          <p:nvPr/>
        </p:nvSpPr>
        <p:spPr>
          <a:xfrm rot="8580000">
            <a:off x="5958262" y="3570687"/>
            <a:ext cx="335971" cy="335075"/>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7" name="Rounded Rectangle 24">
            <a:extLst>
              <a:ext uri="{FF2B5EF4-FFF2-40B4-BE49-F238E27FC236}">
                <a16:creationId xmlns:a16="http://schemas.microsoft.com/office/drawing/2014/main" id="{E782E47E-201E-0AE9-711B-2E3736A643F1}"/>
              </a:ext>
            </a:extLst>
          </p:cNvPr>
          <p:cNvSpPr>
            <a:spLocks noChangeAspect="1"/>
          </p:cNvSpPr>
          <p:nvPr/>
        </p:nvSpPr>
        <p:spPr>
          <a:xfrm>
            <a:off x="5524695" y="4912767"/>
            <a:ext cx="336130" cy="260078"/>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8" name="TextBox 3">
            <a:extLst>
              <a:ext uri="{FF2B5EF4-FFF2-40B4-BE49-F238E27FC236}">
                <a16:creationId xmlns:a16="http://schemas.microsoft.com/office/drawing/2014/main" id="{6B486E99-39D3-98DB-236E-12DB99D4D535}"/>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28695964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16">
            <a:extLst>
              <a:ext uri="{FF2B5EF4-FFF2-40B4-BE49-F238E27FC236}">
                <a16:creationId xmlns:a16="http://schemas.microsoft.com/office/drawing/2014/main" id="{4E6130E3-B3D8-AACF-5257-E130CF41DD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0189" y="1748385"/>
            <a:ext cx="7891582" cy="2152806"/>
          </a:xfrm>
          <a:prstGeom prst="rect">
            <a:avLst/>
          </a:prstGeom>
          <a:noFill/>
          <a:ln cap="flat">
            <a:noFill/>
          </a:ln>
        </p:spPr>
      </p:pic>
      <p:sp>
        <p:nvSpPr>
          <p:cNvPr id="3" name="AutoShape 24">
            <a:extLst>
              <a:ext uri="{FF2B5EF4-FFF2-40B4-BE49-F238E27FC236}">
                <a16:creationId xmlns:a16="http://schemas.microsoft.com/office/drawing/2014/main" id="{1E6D8DB4-02A0-C064-0D05-BC1986CF96E0}"/>
              </a:ext>
            </a:extLst>
          </p:cNvPr>
          <p:cNvSpPr/>
          <p:nvPr/>
        </p:nvSpPr>
        <p:spPr>
          <a:xfrm flipH="1">
            <a:off x="9158513" y="1738085"/>
            <a:ext cx="2013297" cy="3234513"/>
          </a:xfrm>
          <a:custGeom>
            <a:avLst/>
            <a:gdLst>
              <a:gd name="f0" fmla="val 10800000"/>
              <a:gd name="f1" fmla="val 5400000"/>
              <a:gd name="f2" fmla="val 180"/>
              <a:gd name="f3" fmla="val w"/>
              <a:gd name="f4" fmla="val h"/>
              <a:gd name="f5" fmla="val 0"/>
              <a:gd name="f6" fmla="val 10000"/>
              <a:gd name="f7" fmla="val 960"/>
              <a:gd name="f8" fmla="val 974"/>
              <a:gd name="f9" fmla="+- 0 0 -90"/>
              <a:gd name="f10" fmla="*/ f3 1 10000"/>
              <a:gd name="f11" fmla="*/ f4 1 10000"/>
              <a:gd name="f12" fmla="val f5"/>
              <a:gd name="f13" fmla="val f6"/>
              <a:gd name="f14" fmla="*/ f9 f0 1"/>
              <a:gd name="f15" fmla="+- f13 0 f12"/>
              <a:gd name="f16" fmla="*/ f14 1 f2"/>
              <a:gd name="f17" fmla="*/ f15 1 10000"/>
              <a:gd name="f18" fmla="*/ 0 f15 1"/>
              <a:gd name="f19" fmla="*/ 10000 f15 1"/>
              <a:gd name="f20" fmla="*/ 974 f15 1"/>
              <a:gd name="f21" fmla="*/ 960 f15 1"/>
              <a:gd name="f22" fmla="+- f16 0 f1"/>
              <a:gd name="f23" fmla="*/ f18 1 10000"/>
              <a:gd name="f24" fmla="*/ f19 1 10000"/>
              <a:gd name="f25" fmla="*/ f20 1 10000"/>
              <a:gd name="f26" fmla="*/ f21 1 10000"/>
              <a:gd name="f27" fmla="*/ f12 1 f17"/>
              <a:gd name="f28" fmla="*/ f13 1 f17"/>
              <a:gd name="f29" fmla="*/ f23 1 f17"/>
              <a:gd name="f30" fmla="*/ f26 1 f17"/>
              <a:gd name="f31" fmla="*/ f25 1 f17"/>
              <a:gd name="f32" fmla="*/ f24 1 f17"/>
              <a:gd name="f33" fmla="*/ f27 f10 1"/>
              <a:gd name="f34" fmla="*/ f28 f10 1"/>
              <a:gd name="f35" fmla="*/ f28 f11 1"/>
              <a:gd name="f36" fmla="*/ f27 f11 1"/>
              <a:gd name="f37" fmla="*/ f29 f10 1"/>
              <a:gd name="f38" fmla="*/ f30 f11 1"/>
              <a:gd name="f39" fmla="*/ f31 f10 1"/>
              <a:gd name="f40" fmla="*/ f29 f11 1"/>
              <a:gd name="f41" fmla="*/ f32 f10 1"/>
              <a:gd name="f42" fmla="*/ f32 f11 1"/>
            </a:gdLst>
            <a:ahLst/>
            <a:cxnLst>
              <a:cxn ang="3cd4">
                <a:pos x="hc" y="t"/>
              </a:cxn>
              <a:cxn ang="0">
                <a:pos x="r" y="vc"/>
              </a:cxn>
              <a:cxn ang="cd4">
                <a:pos x="hc" y="b"/>
              </a:cxn>
              <a:cxn ang="cd2">
                <a:pos x="l" y="vc"/>
              </a:cxn>
              <a:cxn ang="f22">
                <a:pos x="f37" y="f38"/>
              </a:cxn>
              <a:cxn ang="f22">
                <a:pos x="f39" y="f40"/>
              </a:cxn>
              <a:cxn ang="f22">
                <a:pos x="f41" y="f40"/>
              </a:cxn>
              <a:cxn ang="f22">
                <a:pos x="f41" y="f42"/>
              </a:cxn>
              <a:cxn ang="f22">
                <a:pos x="f37" y="f42"/>
              </a:cxn>
              <a:cxn ang="f22">
                <a:pos x="f37" y="f38"/>
              </a:cxn>
            </a:cxnLst>
            <a:rect l="f33" t="f36" r="f34" b="f35"/>
            <a:pathLst>
              <a:path w="10000" h="10000">
                <a:moveTo>
                  <a:pt x="f5" y="f7"/>
                </a:moveTo>
                <a:lnTo>
                  <a:pt x="f8" y="f5"/>
                </a:lnTo>
                <a:lnTo>
                  <a:pt x="f6" y="f5"/>
                </a:lnTo>
                <a:lnTo>
                  <a:pt x="f6" y="f6"/>
                </a:lnTo>
                <a:lnTo>
                  <a:pt x="f5" y="f6"/>
                </a:lnTo>
                <a:lnTo>
                  <a:pt x="f5" y="f7"/>
                </a:lnTo>
                <a:close/>
              </a:path>
            </a:pathLst>
          </a:custGeom>
          <a:solidFill>
            <a:srgbClr val="D0CECE"/>
          </a:solidFill>
          <a:ln cap="flat">
            <a:noFill/>
            <a:prstDash val="solid"/>
          </a:ln>
        </p:spPr>
        <p:txBody>
          <a:bodyPr vert="horz" wrap="square" lIns="135002" tIns="34290" rIns="135002" bIns="34290" anchor="ctr" anchorCtr="0" compatLnSpc="1">
            <a:noAutofit/>
          </a:bodyPr>
          <a:lstStyle/>
          <a:p>
            <a:pPr marL="0" marR="0" lvl="0" indent="0" algn="l" defTabSz="914400" rtl="0" fontAlgn="auto" hangingPunct="1">
              <a:lnSpc>
                <a:spcPts val="1500"/>
              </a:lnSpc>
              <a:spcBef>
                <a:spcPct val="0"/>
              </a:spcBef>
              <a:spcAft>
                <a:spcPct val="0"/>
              </a:spcAft>
              <a:buNone/>
              <a:defRPr sz="1800" b="0" i="0" u="none" strike="noStrike" kern="0" cap="none" spc="0" baseline="0">
                <a:solidFill>
                  <a:srgbClr val="000000"/>
                </a:solidFill>
                <a:uFillTx/>
              </a:defRPr>
            </a:pPr>
            <a:endParaRPr lang="en-US" sz="1200" b="0" i="0" u="none" strike="noStrike" kern="0" cap="none" spc="0" baseline="0">
              <a:solidFill>
                <a:srgbClr val="FFFFFF"/>
              </a:solidFill>
              <a:uFillTx/>
              <a:latin typeface="Arial"/>
              <a:ea typeface="宋体" panose="02010600030101010101" pitchFamily="2" charset="-122"/>
            </a:endParaRPr>
          </a:p>
        </p:txBody>
      </p:sp>
      <p:sp>
        <p:nvSpPr>
          <p:cNvPr id="4" name="矩形 1">
            <a:extLst>
              <a:ext uri="{FF2B5EF4-FFF2-40B4-BE49-F238E27FC236}">
                <a16:creationId xmlns:a16="http://schemas.microsoft.com/office/drawing/2014/main" id="{3F931465-9718-905A-8CA5-19FA9E184C08}"/>
              </a:ext>
            </a:extLst>
          </p:cNvPr>
          <p:cNvSpPr/>
          <p:nvPr/>
        </p:nvSpPr>
        <p:spPr>
          <a:xfrm flipH="1">
            <a:off x="1020189" y="4120980"/>
            <a:ext cx="7891582" cy="851620"/>
          </a:xfrm>
          <a:custGeom>
            <a:avLst/>
            <a:gdLst>
              <a:gd name="f0" fmla="val w"/>
              <a:gd name="f1" fmla="val h"/>
              <a:gd name="f2" fmla="val 0"/>
              <a:gd name="f3" fmla="val 5189126"/>
              <a:gd name="f4" fmla="val 1233513"/>
              <a:gd name="f5" fmla="val 5189123"/>
              <a:gd name="f6" fmla="val 616756"/>
              <a:gd name="f7" fmla="val 4572367"/>
              <a:gd name="f8" fmla="val 1233512"/>
              <a:gd name="f9" fmla="*/ f0 1 5189126"/>
              <a:gd name="f10" fmla="*/ f1 1 1233513"/>
              <a:gd name="f11" fmla="val f2"/>
              <a:gd name="f12" fmla="val f3"/>
              <a:gd name="f13" fmla="val f4"/>
              <a:gd name="f14" fmla="+- f13 0 f11"/>
              <a:gd name="f15" fmla="+- f12 0 f11"/>
              <a:gd name="f16" fmla="*/ f15 1 5189126"/>
              <a:gd name="f17" fmla="*/ f14 1 123351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189126" h="1233513">
                <a:moveTo>
                  <a:pt x="f5" y="f6"/>
                </a:moveTo>
                <a:lnTo>
                  <a:pt x="f7" y="f8"/>
                </a:lnTo>
                <a:lnTo>
                  <a:pt x="f5" y="f8"/>
                </a:lnTo>
                <a:close/>
                <a:moveTo>
                  <a:pt x="f2" y="f2"/>
                </a:moveTo>
                <a:lnTo>
                  <a:pt x="f3" y="f2"/>
                </a:lnTo>
                <a:lnTo>
                  <a:pt x="f3" y="f4"/>
                </a:lnTo>
                <a:lnTo>
                  <a:pt x="f2" y="f4"/>
                </a:lnTo>
                <a:close/>
              </a:path>
            </a:pathLst>
          </a:custGeom>
          <a:solidFill>
            <a:srgbClr val="03C9CA"/>
          </a:solidFill>
          <a:ln cap="flat">
            <a:noFill/>
            <a:prstDash val="solid"/>
          </a:ln>
        </p:spPr>
        <p:txBody>
          <a:bodyPr vert="horz" wrap="square" lIns="135002" tIns="34290" rIns="135002" bIns="34290" anchor="ctr" anchorCtr="0" compatLnSpc="1">
            <a:noAutofit/>
          </a:bodyPr>
          <a:lstStyle/>
          <a:p>
            <a:pPr marL="0" marR="0" lvl="0" indent="0" algn="l" defTabSz="914400" rtl="0" fontAlgn="auto" hangingPunct="1">
              <a:lnSpc>
                <a:spcPts val="1500"/>
              </a:lnSpc>
              <a:spcBef>
                <a:spcPct val="0"/>
              </a:spcBef>
              <a:spcAft>
                <a:spcPct val="0"/>
              </a:spcAft>
              <a:buNone/>
              <a:defRPr sz="1800" b="0" i="0" u="none" strike="noStrike" kern="0" cap="none" spc="0" baseline="0">
                <a:solidFill>
                  <a:srgbClr val="000000"/>
                </a:solidFill>
                <a:uFillTx/>
              </a:defRPr>
            </a:pPr>
            <a:endParaRPr lang="en-US" sz="1200" b="0" i="0" u="none" strike="noStrike" kern="0" cap="none" spc="0" baseline="0">
              <a:solidFill>
                <a:srgbClr val="FFFFFF"/>
              </a:solidFill>
              <a:uFillTx/>
              <a:latin typeface="Arial"/>
              <a:ea typeface="宋体" panose="02010600030101010101" pitchFamily="2" charset="-122"/>
            </a:endParaRPr>
          </a:p>
        </p:txBody>
      </p:sp>
      <p:sp>
        <p:nvSpPr>
          <p:cNvPr id="5" name="TextBox 4">
            <a:extLst>
              <a:ext uri="{FF2B5EF4-FFF2-40B4-BE49-F238E27FC236}">
                <a16:creationId xmlns:a16="http://schemas.microsoft.com/office/drawing/2014/main" id="{D8EB9A06-88E1-4020-F4F2-678B15416239}"/>
              </a:ext>
            </a:extLst>
          </p:cNvPr>
          <p:cNvSpPr txBox="1"/>
          <p:nvPr/>
        </p:nvSpPr>
        <p:spPr>
          <a:xfrm>
            <a:off x="2697521" y="4234654"/>
            <a:ext cx="5018259" cy="584775"/>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200" b="1" i="0" u="none" strike="noStrike" kern="0" cap="none" spc="0" baseline="0">
                <a:solidFill>
                  <a:srgbClr val="FFFFFF"/>
                </a:solidFill>
                <a:uFillTx/>
                <a:ea typeface="微软雅黑" pitchFamily="34"/>
                <a:cs typeface="Arial" panose="020B0604020202020204" pitchFamily="34" charset="0"/>
              </a:rPr>
              <a:t>Add text content</a:t>
            </a:r>
          </a:p>
        </p:txBody>
      </p:sp>
      <p:sp>
        <p:nvSpPr>
          <p:cNvPr id="6" name="TextBox 5">
            <a:extLst>
              <a:ext uri="{FF2B5EF4-FFF2-40B4-BE49-F238E27FC236}">
                <a16:creationId xmlns:a16="http://schemas.microsoft.com/office/drawing/2014/main" id="{5FDA1AE7-FB4E-CFD1-D1A0-211936969377}"/>
              </a:ext>
            </a:extLst>
          </p:cNvPr>
          <p:cNvSpPr txBox="1"/>
          <p:nvPr/>
        </p:nvSpPr>
        <p:spPr>
          <a:xfrm>
            <a:off x="9857384" y="2010742"/>
            <a:ext cx="615553" cy="2689198"/>
          </a:xfrm>
          <a:prstGeom prst="rect">
            <a:avLst/>
          </a:prstGeom>
          <a:noFill/>
          <a:ln cap="flat">
            <a:noFill/>
          </a:ln>
        </p:spPr>
        <p:txBody>
          <a:bodyPr vert="eaVert" wrap="non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800" b="0" i="0" u="none" strike="noStrike" kern="0" cap="none" spc="0" baseline="0">
                <a:solidFill>
                  <a:srgbClr val="FFFFFF"/>
                </a:solidFill>
                <a:uFillTx/>
                <a:latin typeface="Arial"/>
                <a:ea typeface="Arial"/>
                <a:cs typeface="Arial"/>
              </a:rPr>
              <a:t>Add text content</a:t>
            </a:r>
          </a:p>
        </p:txBody>
      </p:sp>
      <p:sp>
        <p:nvSpPr>
          <p:cNvPr id="7" name="TextBox 6">
            <a:extLst>
              <a:ext uri="{FF2B5EF4-FFF2-40B4-BE49-F238E27FC236}">
                <a16:creationId xmlns:a16="http://schemas.microsoft.com/office/drawing/2014/main" id="{ECC2F8AD-3DDF-D9C6-D4F9-2AF709509448}"/>
              </a:ext>
            </a:extLst>
          </p:cNvPr>
          <p:cNvSpPr txBox="1"/>
          <p:nvPr/>
        </p:nvSpPr>
        <p:spPr>
          <a:xfrm>
            <a:off x="1196697" y="5245255"/>
            <a:ext cx="9798605" cy="881232"/>
          </a:xfrm>
          <a:prstGeom prst="rect">
            <a:avLst/>
          </a:prstGeom>
          <a:noFill/>
          <a:ln cap="flat">
            <a:noFill/>
          </a:ln>
        </p:spPr>
        <p:txBody>
          <a:bodyPr vert="horz" wrap="square" lIns="63020" tIns="31510" rIns="63020" bIns="31510" anchor="t" anchorCtr="1" compatLnSpc="1">
            <a:spAutoFit/>
          </a:bodyPr>
          <a:lstStyle/>
          <a:p>
            <a:pPr marL="0" marR="0" lvl="0" indent="0" algn="ctr" defTabSz="914400" rtl="0" fontAlgn="auto" hangingPunct="1">
              <a:lnSpc>
                <a:spcPct val="13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chemeClr val="bg2">
                    <a:lumMod val="50000"/>
                  </a:schemeClr>
                </a:solidFill>
                <a:uFillTx/>
                <a:ea typeface="微软雅黑" pitchFamily="34"/>
                <a:cs typeface="Arial"/>
              </a:rPr>
              <a:t>After your content hit here, or by copying your text, select Paste in this box and select Keep text only.</a:t>
            </a:r>
          </a:p>
          <a:p>
            <a:pPr marL="0" marR="0" lvl="0" indent="0" algn="ctr" defTabSz="914400" rtl="0" fontAlgn="auto" hangingPunct="1">
              <a:lnSpc>
                <a:spcPct val="13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chemeClr val="bg2">
                    <a:lumMod val="50000"/>
                  </a:schemeClr>
                </a:solidFill>
                <a:uFillTx/>
                <a:ea typeface="微软雅黑" pitchFamily="34"/>
                <a:cs typeface="Arial"/>
              </a:rPr>
              <a:t>After your content hit here, or by copying your text Type your content here, or copy it</a:t>
            </a:r>
          </a:p>
          <a:p>
            <a:pPr marL="0" marR="0" lvl="0" indent="0" algn="ctr" defTabSz="914400" rtl="0" fontAlgn="auto" hangingPunct="1">
              <a:lnSpc>
                <a:spcPct val="13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chemeClr val="bg2">
                    <a:lumMod val="50000"/>
                  </a:schemeClr>
                </a:solidFill>
                <a:uFillTx/>
                <a:ea typeface="微软雅黑" pitchFamily="34"/>
                <a:cs typeface="Arial"/>
              </a:rPr>
              <a:t>After your text, select Paste in this box and choose to keep only the text.</a:t>
            </a:r>
          </a:p>
        </p:txBody>
      </p:sp>
      <p:sp>
        <p:nvSpPr>
          <p:cNvPr id="9" name="TextBox 3">
            <a:extLst>
              <a:ext uri="{FF2B5EF4-FFF2-40B4-BE49-F238E27FC236}">
                <a16:creationId xmlns:a16="http://schemas.microsoft.com/office/drawing/2014/main" id="{83100E27-31B6-A391-C47B-AA4B531228BA}"/>
              </a:ext>
            </a:extLst>
          </p:cNvPr>
          <p:cNvSpPr txBox="1"/>
          <p:nvPr/>
        </p:nvSpPr>
        <p:spPr>
          <a:xfrm>
            <a:off x="843454" y="229887"/>
            <a:ext cx="5709898" cy="923330"/>
          </a:xfrm>
          <a:prstGeom prst="rect">
            <a:avLst/>
          </a:prstGeom>
          <a:noFill/>
        </p:spPr>
        <p:txBody>
          <a:bodyPr wrap="square" rtlCol="0" anchor="ctr">
            <a:spAutoFit/>
          </a:bodyPr>
          <a:lstStyle/>
          <a:p>
            <a:r>
              <a:rPr lang="en-US" altLang="ko-KR" sz="5400" b="1">
                <a:solidFill>
                  <a:schemeClr val="bg1"/>
                </a:solidFill>
                <a:latin typeface="Agency FB" panose="020B0503020202020204" pitchFamily="34" charset="0"/>
                <a:cs typeface="Arial" panose="020B0604020202020204" pitchFamily="34" charset="0"/>
              </a:rPr>
              <a:t>AGENDA STYLE</a:t>
            </a:r>
            <a:endParaRPr lang="ko-KR" altLang="en-US" sz="5400" b="1">
              <a:solidFill>
                <a:schemeClr val="bg1"/>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28091358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ver and End Slide Master">
  <a:themeElements>
    <a:clrScheme name="ALLPPT-219">
      <a:dk1>
        <a:sysClr val="windowText" lastClr="000000"/>
      </a:dk1>
      <a:lt1>
        <a:sysClr val="window" lastClr="FFFFFF"/>
      </a:lt1>
      <a:dk2>
        <a:srgbClr val="44546A"/>
      </a:dk2>
      <a:lt2>
        <a:srgbClr val="E7E6E6"/>
      </a:lt2>
      <a:accent1>
        <a:srgbClr val="FDBDC7"/>
      </a:accent1>
      <a:accent2>
        <a:srgbClr val="85C2F8"/>
      </a:accent2>
      <a:accent3>
        <a:srgbClr val="96E5D8"/>
      </a:accent3>
      <a:accent4>
        <a:srgbClr val="BE8BE2"/>
      </a:accent4>
      <a:accent5>
        <a:srgbClr val="BFBFBF"/>
      </a:accent5>
      <a:accent6>
        <a:srgbClr val="3F3F3F"/>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19">
      <a:dk1>
        <a:sysClr val="windowText" lastClr="000000"/>
      </a:dk1>
      <a:lt1>
        <a:sysClr val="window" lastClr="FFFFFF"/>
      </a:lt1>
      <a:dk2>
        <a:srgbClr val="44546A"/>
      </a:dk2>
      <a:lt2>
        <a:srgbClr val="E7E6E6"/>
      </a:lt2>
      <a:accent1>
        <a:srgbClr val="FDBDC7"/>
      </a:accent1>
      <a:accent2>
        <a:srgbClr val="85C2F8"/>
      </a:accent2>
      <a:accent3>
        <a:srgbClr val="96E5D8"/>
      </a:accent3>
      <a:accent4>
        <a:srgbClr val="BE8BE2"/>
      </a:accent4>
      <a:accent5>
        <a:srgbClr val="BFBFBF"/>
      </a:accent5>
      <a:accent6>
        <a:srgbClr val="3F3F3F"/>
      </a:accent6>
      <a:hlink>
        <a:srgbClr val="0563C1"/>
      </a:hlink>
      <a:folHlink>
        <a:srgbClr val="954F72"/>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3300</TotalTime>
  <Words>2563</Words>
  <Application>Microsoft Office PowerPoint</Application>
  <PresentationFormat>Panorámica</PresentationFormat>
  <Paragraphs>332</Paragraphs>
  <Slides>30</Slides>
  <Notes>16</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30</vt:i4>
      </vt:variant>
    </vt:vector>
  </HeadingPairs>
  <TitlesOfParts>
    <vt:vector size="40" baseType="lpstr">
      <vt:lpstr>Agency FB</vt:lpstr>
      <vt:lpstr>Arial</vt:lpstr>
      <vt:lpstr>Arial (Títulos)</vt:lpstr>
      <vt:lpstr>Calibri</vt:lpstr>
      <vt:lpstr>DM Sans</vt:lpstr>
      <vt:lpstr>Open Sans</vt:lpstr>
      <vt:lpstr>Source Sans Pro</vt:lpstr>
      <vt:lpstr>Wingdings</vt:lpstr>
      <vt:lpstr>Cover and End Slide Master</vt:lpstr>
      <vt:lpstr>Contents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slidesppt.net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para tesis de medicina veterinaria</dc:title>
  <dc:creator>slidesppt</dc:creator>
  <cp:lastModifiedBy>Franklin</cp:lastModifiedBy>
  <cp:revision>83</cp:revision>
  <dcterms:created xsi:type="dcterms:W3CDTF">2020-01-20T05:08:25Z</dcterms:created>
  <dcterms:modified xsi:type="dcterms:W3CDTF">2022-10-04T20:40:56Z</dcterms:modified>
  <cp:category>slidesppt.net</cp:category>
</cp:coreProperties>
</file>