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84" r:id="rId4"/>
  </p:sldMasterIdLst>
  <p:notesMasterIdLst>
    <p:notesMasterId r:id="rId29"/>
  </p:notesMasterIdLst>
  <p:handoutMasterIdLst>
    <p:handoutMasterId r:id="rId30"/>
  </p:handoutMasterIdLst>
  <p:sldIdLst>
    <p:sldId id="317" r:id="rId5"/>
    <p:sldId id="274" r:id="rId6"/>
    <p:sldId id="271" r:id="rId7"/>
    <p:sldId id="279" r:id="rId8"/>
    <p:sldId id="281" r:id="rId9"/>
    <p:sldId id="280" r:id="rId10"/>
    <p:sldId id="282" r:id="rId11"/>
    <p:sldId id="318" r:id="rId12"/>
    <p:sldId id="285" r:id="rId13"/>
    <p:sldId id="286" r:id="rId14"/>
    <p:sldId id="319" r:id="rId15"/>
    <p:sldId id="291" r:id="rId16"/>
    <p:sldId id="301" r:id="rId17"/>
    <p:sldId id="358" r:id="rId18"/>
    <p:sldId id="283" r:id="rId19"/>
    <p:sldId id="297" r:id="rId20"/>
    <p:sldId id="359" r:id="rId21"/>
    <p:sldId id="266" r:id="rId22"/>
    <p:sldId id="360" r:id="rId23"/>
    <p:sldId id="316" r:id="rId24"/>
    <p:sldId id="322" r:id="rId25"/>
    <p:sldId id="436" r:id="rId26"/>
    <p:sldId id="437" r:id="rId27"/>
    <p:sldId id="438"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CEE"/>
    <a:srgbClr val="FCEF9E"/>
    <a:srgbClr val="F4CB7A"/>
    <a:srgbClr val="F9A4C4"/>
    <a:srgbClr val="CFDBD1"/>
    <a:srgbClr val="F1A47E"/>
    <a:srgbClr val="FBB7E8"/>
    <a:srgbClr val="EA9473"/>
    <a:srgbClr val="96969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2" autoAdjust="0"/>
    <p:restoredTop sz="94291" autoAdjust="0"/>
  </p:normalViewPr>
  <p:slideViewPr>
    <p:cSldViewPr snapToGrid="0" showGuides="1">
      <p:cViewPr varScale="1">
        <p:scale>
          <a:sx n="65" d="100"/>
          <a:sy n="65" d="100"/>
        </p:scale>
        <p:origin x="708" y="60"/>
      </p:cViewPr>
      <p:guideLst>
        <p:guide orient="horz" pos="2160"/>
        <p:guide pos="3840"/>
      </p:guideLst>
    </p:cSldViewPr>
  </p:slideViewPr>
  <p:notesTextViewPr>
    <p:cViewPr>
      <p:scale>
        <a:sx n="1" d="1"/>
        <a:sy n="1" d="1"/>
      </p:scale>
      <p:origin x="0" y="0"/>
    </p:cViewPr>
  </p:notesTextViewPr>
  <p:sorterViewPr>
    <p:cViewPr>
      <p:scale>
        <a:sx n="68" d="100"/>
        <a:sy n="68" d="100"/>
      </p:scale>
      <p:origin x="0" y="0"/>
    </p:cViewPr>
  </p:sorterViewPr>
  <p:notesViewPr>
    <p:cSldViewPr snapToGrid="0" showGuides="1">
      <p:cViewPr varScale="1">
        <p:scale>
          <a:sx n="83" d="100"/>
          <a:sy n="83" d="100"/>
        </p:scale>
        <p:origin x="312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E503D-F517-43C1-AE47-C597A99A4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EB82D7-2EF5-46D7-9A30-A473478FE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C7C688-19A5-4B26-AC9A-BB17B7DE14EA}" type="datetimeFigureOut">
              <a:rPr lang="en-US" smtClean="0"/>
              <a:t>11/15/2022</a:t>
            </a:fld>
            <a:endParaRPr lang="en-US"/>
          </a:p>
        </p:txBody>
      </p:sp>
      <p:sp>
        <p:nvSpPr>
          <p:cNvPr id="4" name="Footer Placeholder 3">
            <a:extLst>
              <a:ext uri="{FF2B5EF4-FFF2-40B4-BE49-F238E27FC236}">
                <a16:creationId xmlns:a16="http://schemas.microsoft.com/office/drawing/2014/main" id="{DE3EB5A5-B323-4135-AE34-B141AA5728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75C7BC-7163-438F-A6C4-AE30F6BDF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E8C756-4F09-406E-8512-DF0CE0DDF0BF}" type="slidenum">
              <a:rPr lang="en-US" smtClean="0"/>
              <a:t>‹Nº›</a:t>
            </a:fld>
            <a:endParaRPr lang="en-US"/>
          </a:p>
        </p:txBody>
      </p:sp>
    </p:spTree>
    <p:extLst>
      <p:ext uri="{BB962C8B-B14F-4D97-AF65-F5344CB8AC3E}">
        <p14:creationId xmlns:p14="http://schemas.microsoft.com/office/powerpoint/2010/main" val="313298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6B325-C48F-42F4-94EB-71CBFC6F63C9}" type="datetimeFigureOut">
              <a:rPr lang="es-PE" smtClean="0"/>
              <a:t>15/11/2022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8B148-E238-4919-8045-02EDF51FB67F}" type="slidenum">
              <a:rPr lang="es-PE" smtClean="0"/>
              <a:t>‹Nº›</a:t>
            </a:fld>
            <a:endParaRPr lang="es-PE"/>
          </a:p>
        </p:txBody>
      </p:sp>
    </p:spTree>
    <p:extLst>
      <p:ext uri="{BB962C8B-B14F-4D97-AF65-F5344CB8AC3E}">
        <p14:creationId xmlns:p14="http://schemas.microsoft.com/office/powerpoint/2010/main" val="182853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1</a:t>
            </a:fld>
            <a:endParaRPr lang="es-PE"/>
          </a:p>
        </p:txBody>
      </p:sp>
    </p:spTree>
    <p:extLst>
      <p:ext uri="{BB962C8B-B14F-4D97-AF65-F5344CB8AC3E}">
        <p14:creationId xmlns:p14="http://schemas.microsoft.com/office/powerpoint/2010/main" val="197162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85F2"/>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823239DB-5C93-4B37-926A-8F73399D5777}" type="slidenum">
              <a:rPr lang="en-US" smtClean="0"/>
              <a:t>18</a:t>
            </a:fld>
            <a:endParaRPr lang="en-US"/>
          </a:p>
        </p:txBody>
      </p:sp>
    </p:spTree>
    <p:extLst>
      <p:ext uri="{BB962C8B-B14F-4D97-AF65-F5344CB8AC3E}">
        <p14:creationId xmlns:p14="http://schemas.microsoft.com/office/powerpoint/2010/main" val="267102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19</a:t>
            </a:fld>
            <a:endParaRPr lang="es-PE"/>
          </a:p>
        </p:txBody>
      </p:sp>
    </p:spTree>
    <p:extLst>
      <p:ext uri="{BB962C8B-B14F-4D97-AF65-F5344CB8AC3E}">
        <p14:creationId xmlns:p14="http://schemas.microsoft.com/office/powerpoint/2010/main" val="131717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D84397-6DE4-4B5D-B04B-BB62AE64367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D8F7E9A-55F7-49C2-B049-5DD7771747E0}"/>
              </a:ext>
            </a:extLst>
          </p:cNvPr>
          <p:cNvSpPr txBox="1">
            <a:spLocks noGrp="1"/>
          </p:cNvSpPr>
          <p:nvPr>
            <p:ph type="body" sz="quarter" idx="1"/>
          </p:nvPr>
        </p:nvSpPr>
        <p:spPr/>
        <p:txBody>
          <a:bodyPr/>
          <a:lstStyle/>
          <a:p>
            <a:pPr marL="158748" lvl="0" indent="0">
              <a:buNone/>
            </a:pPr>
            <a:r>
              <a:rPr lang="en-US">
                <a:solidFill>
                  <a:srgbClr val="143A78"/>
                </a:solidFill>
                <a:latin typeface="Arial" panose="020B0604020202020204" pitchFamily="34" charset="0"/>
                <a:cs typeface="Arial" panose="020B0604020202020204" pitchFamily="34" charset="0"/>
              </a:rPr>
              <a:t>slidesppt.net</a:t>
            </a:r>
          </a:p>
          <a:p>
            <a:pPr marL="158748" lvl="0" indent="0">
              <a:buNone/>
            </a:pPr>
            <a:endParaRPr lang="es-PE"/>
          </a:p>
        </p:txBody>
      </p:sp>
    </p:spTree>
    <p:extLst>
      <p:ext uri="{BB962C8B-B14F-4D97-AF65-F5344CB8AC3E}">
        <p14:creationId xmlns:p14="http://schemas.microsoft.com/office/powerpoint/2010/main" val="1065800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0A10C51-C539-49DE-A766-511BCB55A97B}"/>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92E1E50-82B3-4D7A-B99F-CB1CB5E206DA}"/>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183477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4603C5A-794A-47E6-83CB-C01D2561D6F2}"/>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0A31A22-07A6-4027-AD96-2A255A3702DC}"/>
              </a:ext>
            </a:extLst>
          </p:cNvPr>
          <p:cNvSpPr txBox="1">
            <a:spLocks noGrp="1"/>
          </p:cNvSpPr>
          <p:nvPr>
            <p:ph type="body" sz="quarter" idx="1"/>
          </p:nvPr>
        </p:nvSpPr>
        <p:spPr/>
        <p:txBody>
          <a:bodyPr/>
          <a:lstStyle/>
          <a:p>
            <a:pPr marL="0" lvl="0" indent="0">
              <a:buNone/>
            </a:pPr>
            <a:r>
              <a:rPr lang="en-US" sz="1200">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83700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977CFAF-5D22-4725-990C-01D61BED3C9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CD1A5DF-1ED2-4301-BC2C-19D4AD147F0E}"/>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312455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3</a:t>
            </a:fld>
            <a:endParaRPr lang="es-PE"/>
          </a:p>
        </p:txBody>
      </p:sp>
    </p:spTree>
    <p:extLst>
      <p:ext uri="{BB962C8B-B14F-4D97-AF65-F5344CB8AC3E}">
        <p14:creationId xmlns:p14="http://schemas.microsoft.com/office/powerpoint/2010/main" val="225258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5</a:t>
            </a:fld>
            <a:endParaRPr lang="es-PE"/>
          </a:p>
        </p:txBody>
      </p:sp>
    </p:spTree>
    <p:extLst>
      <p:ext uri="{BB962C8B-B14F-4D97-AF65-F5344CB8AC3E}">
        <p14:creationId xmlns:p14="http://schemas.microsoft.com/office/powerpoint/2010/main" val="289465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7</a:t>
            </a:fld>
            <a:endParaRPr lang="es-PE"/>
          </a:p>
        </p:txBody>
      </p:sp>
    </p:spTree>
    <p:extLst>
      <p:ext uri="{BB962C8B-B14F-4D97-AF65-F5344CB8AC3E}">
        <p14:creationId xmlns:p14="http://schemas.microsoft.com/office/powerpoint/2010/main" val="64502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9</a:t>
            </a:fld>
            <a:endParaRPr lang="es-PE"/>
          </a:p>
        </p:txBody>
      </p:sp>
    </p:spTree>
    <p:extLst>
      <p:ext uri="{BB962C8B-B14F-4D97-AF65-F5344CB8AC3E}">
        <p14:creationId xmlns:p14="http://schemas.microsoft.com/office/powerpoint/2010/main" val="37744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11</a:t>
            </a:fld>
            <a:endParaRPr lang="es-PE"/>
          </a:p>
        </p:txBody>
      </p:sp>
    </p:spTree>
    <p:extLst>
      <p:ext uri="{BB962C8B-B14F-4D97-AF65-F5344CB8AC3E}">
        <p14:creationId xmlns:p14="http://schemas.microsoft.com/office/powerpoint/2010/main" val="34075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13</a:t>
            </a:fld>
            <a:endParaRPr lang="es-PE"/>
          </a:p>
        </p:txBody>
      </p:sp>
    </p:spTree>
    <p:extLst>
      <p:ext uri="{BB962C8B-B14F-4D97-AF65-F5344CB8AC3E}">
        <p14:creationId xmlns:p14="http://schemas.microsoft.com/office/powerpoint/2010/main" val="136943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15</a:t>
            </a:fld>
            <a:endParaRPr lang="es-PE"/>
          </a:p>
        </p:txBody>
      </p:sp>
    </p:spTree>
    <p:extLst>
      <p:ext uri="{BB962C8B-B14F-4D97-AF65-F5344CB8AC3E}">
        <p14:creationId xmlns:p14="http://schemas.microsoft.com/office/powerpoint/2010/main" val="353783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solidFill>
                  <a:srgbClr val="0070C0"/>
                </a:solidFill>
                <a:latin typeface="Arial" panose="020B0604020202020204" pitchFamily="34" charset="0"/>
                <a:cs typeface="Arial" panose="020B0604020202020204" pitchFamily="34" charset="0"/>
              </a:rPr>
              <a:t>slidesppt.net</a:t>
            </a:r>
          </a:p>
          <a:p>
            <a:endParaRPr lang="es-PE"/>
          </a:p>
        </p:txBody>
      </p:sp>
      <p:sp>
        <p:nvSpPr>
          <p:cNvPr id="4" name="Marcador de número de diapositiva 3"/>
          <p:cNvSpPr>
            <a:spLocks noGrp="1"/>
          </p:cNvSpPr>
          <p:nvPr>
            <p:ph type="sldNum" sz="quarter" idx="5"/>
          </p:nvPr>
        </p:nvSpPr>
        <p:spPr/>
        <p:txBody>
          <a:bodyPr/>
          <a:lstStyle/>
          <a:p>
            <a:fld id="{0928B148-E238-4919-8045-02EDF51FB67F}" type="slidenum">
              <a:rPr lang="es-PE" smtClean="0"/>
              <a:t>17</a:t>
            </a:fld>
            <a:endParaRPr lang="es-PE"/>
          </a:p>
        </p:txBody>
      </p:sp>
    </p:spTree>
    <p:extLst>
      <p:ext uri="{BB962C8B-B14F-4D97-AF65-F5344CB8AC3E}">
        <p14:creationId xmlns:p14="http://schemas.microsoft.com/office/powerpoint/2010/main" val="1112116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8672015-9EB8-4432-88B6-7F04596A16A3}"/>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sz="1800">
                <a:latin typeface="+mn-lt"/>
                <a:cs typeface="Arial" panose="020B0604020202020204" pitchFamily="34" charset="0"/>
              </a:defRPr>
            </a:lvl1pPr>
          </a:lstStyle>
          <a:p>
            <a:r>
              <a:rPr lang="en-US" altLang="ko-KR"/>
              <a:t>Place Your Picture Here And Send To Back</a:t>
            </a:r>
            <a:endParaRPr lang="ko-KR" altLang="en-US"/>
          </a:p>
        </p:txBody>
      </p:sp>
      <p:sp>
        <p:nvSpPr>
          <p:cNvPr id="8" name="Picture Placeholder 5">
            <a:extLst>
              <a:ext uri="{FF2B5EF4-FFF2-40B4-BE49-F238E27FC236}">
                <a16:creationId xmlns:a16="http://schemas.microsoft.com/office/drawing/2014/main" id="{F00C50F2-81AD-4E1A-A9B1-7A68EB7994CC}"/>
              </a:ext>
            </a:extLst>
          </p:cNvPr>
          <p:cNvSpPr>
            <a:spLocks noGrp="1"/>
          </p:cNvSpPr>
          <p:nvPr>
            <p:ph type="pic" sz="quarter" idx="11" hasCustomPrompt="1"/>
          </p:nvPr>
        </p:nvSpPr>
        <p:spPr>
          <a:xfrm>
            <a:off x="6455342"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sz="1200">
                <a:latin typeface="+mn-lt"/>
                <a:cs typeface="Arial" panose="020B0604020202020204" pitchFamily="34" charset="0"/>
              </a:defRPr>
            </a:lvl1pPr>
          </a:lstStyle>
          <a:p>
            <a:r>
              <a:rPr lang="en-US" altLang="ko-KR"/>
              <a:t>Insert Your Image</a:t>
            </a:r>
            <a:endParaRPr lang="ko-KR" altLang="en-US"/>
          </a:p>
          <a:p>
            <a:endParaRPr lang="ko-KR" altLang="en-US"/>
          </a:p>
        </p:txBody>
      </p:sp>
      <p:sp>
        <p:nvSpPr>
          <p:cNvPr id="14" name="Picture Placeholder 5">
            <a:extLst>
              <a:ext uri="{FF2B5EF4-FFF2-40B4-BE49-F238E27FC236}">
                <a16:creationId xmlns:a16="http://schemas.microsoft.com/office/drawing/2014/main" id="{23B902C7-8AEF-4A99-A35E-C4E754D4ECDA}"/>
              </a:ext>
            </a:extLst>
          </p:cNvPr>
          <p:cNvSpPr>
            <a:spLocks noGrp="1"/>
          </p:cNvSpPr>
          <p:nvPr>
            <p:ph type="pic" sz="quarter" idx="12" hasCustomPrompt="1"/>
          </p:nvPr>
        </p:nvSpPr>
        <p:spPr>
          <a:xfrm>
            <a:off x="9307482" y="764190"/>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sz="1200">
                <a:latin typeface="+mn-lt"/>
                <a:cs typeface="Arial" panose="020B0604020202020204" pitchFamily="34" charset="0"/>
              </a:defRPr>
            </a:lvl1pPr>
          </a:lstStyle>
          <a:p>
            <a:r>
              <a:rPr lang="en-US" altLang="ko-KR"/>
              <a:t>Insert Your Image</a:t>
            </a:r>
            <a:endParaRPr lang="ko-KR" altLang="en-US"/>
          </a:p>
          <a:p>
            <a:endParaRPr lang="ko-KR" altLang="en-US"/>
          </a:p>
        </p:txBody>
      </p:sp>
    </p:spTree>
    <p:extLst>
      <p:ext uri="{BB962C8B-B14F-4D97-AF65-F5344CB8AC3E}">
        <p14:creationId xmlns:p14="http://schemas.microsoft.com/office/powerpoint/2010/main" val="12396083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6" y="-8359"/>
            <a:ext cx="7561133" cy="6866359"/>
          </a:xfrm>
          <a:prstGeom prst="rect">
            <a:avLst/>
          </a:prstGeom>
          <a:solidFill>
            <a:schemeClr val="bg1">
              <a:lumMod val="95000"/>
            </a:schemeClr>
          </a:solidFill>
        </p:spPr>
        <p:txBody>
          <a:bodyPr anchor="ctr"/>
          <a:lstStyle>
            <a:lvl1pPr marL="0" indent="0" algn="ctr">
              <a:buNone/>
              <a:defRPr sz="180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4587045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8BB6CB-4063-4E8B-9BC5-CC294ED7F894}"/>
              </a:ext>
            </a:extLst>
          </p:cNvPr>
          <p:cNvSpPr>
            <a:spLocks noGrp="1"/>
          </p:cNvSpPr>
          <p:nvPr>
            <p:ph type="pic" idx="10" hasCustomPrompt="1"/>
          </p:nvPr>
        </p:nvSpPr>
        <p:spPr>
          <a:xfrm>
            <a:off x="3" y="2"/>
            <a:ext cx="12191996" cy="610076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0137485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BB639B-5E7D-4134-8E11-18554BE1EBAE}"/>
              </a:ext>
            </a:extLst>
          </p:cNvPr>
          <p:cNvSpPr>
            <a:spLocks noGrp="1"/>
          </p:cNvSpPr>
          <p:nvPr>
            <p:ph type="pic" idx="10" hasCustomPrompt="1"/>
          </p:nvPr>
        </p:nvSpPr>
        <p:spPr>
          <a:xfrm>
            <a:off x="3" y="2"/>
            <a:ext cx="12191996" cy="68579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25098188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B590B4A5-0307-49BC-880C-420204905982}"/>
              </a:ext>
            </a:extLst>
          </p:cNvPr>
          <p:cNvSpPr txBox="1">
            <a:spLocks noGrp="1"/>
          </p:cNvSpPr>
          <p:nvPr>
            <p:ph type="title"/>
          </p:nvPr>
        </p:nvSpPr>
        <p:spPr>
          <a:xfrm>
            <a:off x="1317419" y="131808"/>
            <a:ext cx="9559076" cy="865717"/>
          </a:xfrm>
        </p:spPr>
        <p:txBody>
          <a:bodyPr lIns="0" tIns="0" rIns="0" bIns="0" anchorCtr="1"/>
          <a:lstStyle>
            <a:lvl1pPr algn="ctr">
              <a:lnSpc>
                <a:spcPct val="80000"/>
              </a:lnSpc>
              <a:defRPr sz="4800">
                <a:solidFill>
                  <a:srgbClr val="27348B"/>
                </a:solidFill>
              </a:defRPr>
            </a:lvl1pPr>
          </a:lstStyle>
          <a:p>
            <a:pPr lvl="0"/>
            <a:endParaRPr lang="es-PE"/>
          </a:p>
        </p:txBody>
      </p:sp>
    </p:spTree>
    <p:extLst>
      <p:ext uri="{BB962C8B-B14F-4D97-AF65-F5344CB8AC3E}">
        <p14:creationId xmlns:p14="http://schemas.microsoft.com/office/powerpoint/2010/main" val="10379067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D9C169F7-448B-4F3C-9472-586B38BAA5CC}"/>
              </a:ext>
            </a:extLst>
          </p:cNvPr>
          <p:cNvSpPr txBox="1">
            <a:spLocks noGrp="1"/>
          </p:cNvSpPr>
          <p:nvPr>
            <p:ph type="body" idx="4294967295"/>
          </p:nvPr>
        </p:nvSpPr>
        <p:spPr>
          <a:xfrm>
            <a:off x="323528" y="123482"/>
            <a:ext cx="11573195" cy="724241"/>
          </a:xfrm>
        </p:spPr>
        <p:txBody>
          <a:bodyPr anchor="ctr" anchorCtr="1"/>
          <a:lstStyle>
            <a:lvl1pPr marL="0" indent="0" algn="ctr">
              <a:buNone/>
              <a:defRPr lang="en-US" sz="5400">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27A211E2-E4E7-4294-8E63-E88688223095}"/>
              </a:ext>
            </a:extLst>
          </p:cNvPr>
          <p:cNvSpPr/>
          <p:nvPr/>
        </p:nvSpPr>
        <p:spPr>
          <a:xfrm>
            <a:off x="354020" y="1131601"/>
            <a:ext cx="3560771" cy="5402555"/>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CFF"/>
          </a:solidFill>
          <a:ln cap="flat">
            <a:noFill/>
            <a:prstDash val="solid"/>
          </a:ln>
        </p:spPr>
        <p:txBody>
          <a:bodyPr vert="horz" wrap="square" lIns="121920" tIns="60960" rIns="121920" bIns="6096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charset="-127"/>
            </a:endParaRPr>
          </a:p>
        </p:txBody>
      </p:sp>
      <p:sp>
        <p:nvSpPr>
          <p:cNvPr id="4" name="Rounded Rectangle 3">
            <a:extLst>
              <a:ext uri="{FF2B5EF4-FFF2-40B4-BE49-F238E27FC236}">
                <a16:creationId xmlns:a16="http://schemas.microsoft.com/office/drawing/2014/main" id="{37E777A8-D4C8-4CC2-A72A-517DCE2F5DDD}"/>
              </a:ext>
            </a:extLst>
          </p:cNvPr>
          <p:cNvSpPr/>
          <p:nvPr/>
        </p:nvSpPr>
        <p:spPr>
          <a:xfrm>
            <a:off x="456482" y="1296682"/>
            <a:ext cx="130868" cy="426576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121920" tIns="60960" rIns="121920" bIns="6096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charset="-127"/>
            </a:endParaRPr>
          </a:p>
        </p:txBody>
      </p:sp>
      <p:grpSp>
        <p:nvGrpSpPr>
          <p:cNvPr id="5" name="Grupo 5">
            <a:extLst>
              <a:ext uri="{FF2B5EF4-FFF2-40B4-BE49-F238E27FC236}">
                <a16:creationId xmlns:a16="http://schemas.microsoft.com/office/drawing/2014/main" id="{491EB62D-307B-45E8-BFB8-297B2DECA6DC}"/>
              </a:ext>
            </a:extLst>
          </p:cNvPr>
          <p:cNvGrpSpPr/>
          <p:nvPr/>
        </p:nvGrpSpPr>
        <p:grpSpPr>
          <a:xfrm>
            <a:off x="1396044" y="1837569"/>
            <a:ext cx="2232245" cy="1861360"/>
            <a:chOff x="1047033" y="1378177"/>
            <a:chExt cx="1674184" cy="1396020"/>
          </a:xfrm>
        </p:grpSpPr>
        <p:sp>
          <p:nvSpPr>
            <p:cNvPr id="6" name="TextBox 57">
              <a:extLst>
                <a:ext uri="{FF2B5EF4-FFF2-40B4-BE49-F238E27FC236}">
                  <a16:creationId xmlns:a16="http://schemas.microsoft.com/office/drawing/2014/main" id="{8C90B53A-71F7-4233-808A-AFB00352B263}"/>
                </a:ext>
              </a:extLst>
            </p:cNvPr>
            <p:cNvSpPr txBox="1"/>
            <p:nvPr/>
          </p:nvSpPr>
          <p:spPr>
            <a:xfrm>
              <a:off x="1047033" y="1378177"/>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B45AC434-106D-4AB9-B2D5-E5F7860B59D2}"/>
                </a:ext>
              </a:extLst>
            </p:cNvPr>
            <p:cNvSpPr txBox="1"/>
            <p:nvPr/>
          </p:nvSpPr>
          <p:spPr>
            <a:xfrm>
              <a:off x="1047033" y="2012450"/>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BF9F9560-C7DD-4CCD-BC42-5AE0102467DE}"/>
              </a:ext>
            </a:extLst>
          </p:cNvPr>
          <p:cNvSpPr txBox="1"/>
          <p:nvPr/>
        </p:nvSpPr>
        <p:spPr>
          <a:xfrm>
            <a:off x="1613198" y="5833895"/>
            <a:ext cx="2232001" cy="400110"/>
          </a:xfrm>
          <a:prstGeom prst="rect">
            <a:avLst/>
          </a:prstGeom>
          <a:noFill/>
          <a:ln cap="flat">
            <a:noFill/>
          </a:ln>
        </p:spPr>
        <p:txBody>
          <a:bodyPr vert="horz" wrap="square" lIns="121920" tIns="60960" rIns="121920" bIns="60960" anchor="ctr" anchorCtr="0" compatLnSpc="1">
            <a:sp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FC3DD071-130F-4F61-9D54-47CF20D3D8DC}"/>
              </a:ext>
            </a:extLst>
          </p:cNvPr>
          <p:cNvSpPr txBox="1"/>
          <p:nvPr/>
        </p:nvSpPr>
        <p:spPr>
          <a:xfrm>
            <a:off x="910999" y="4021911"/>
            <a:ext cx="2717292" cy="1969770"/>
          </a:xfrm>
          <a:prstGeom prst="rect">
            <a:avLst/>
          </a:prstGeom>
          <a:noFill/>
          <a:ln cap="flat">
            <a:noFill/>
          </a:ln>
        </p:spPr>
        <p:txBody>
          <a:bodyPr vert="horz" wrap="square" lIns="121920" tIns="60960" rIns="121920" bIns="60960" anchor="ctr" anchorCtr="0" compatLnSpc="1">
            <a:spAutoFit/>
          </a:bodyPr>
          <a:lstStyle/>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99E755BA-C400-4F9F-8CEC-84476F94F4F2}"/>
              </a:ext>
            </a:extLst>
          </p:cNvPr>
          <p:cNvGrpSpPr/>
          <p:nvPr/>
        </p:nvGrpSpPr>
        <p:grpSpPr>
          <a:xfrm>
            <a:off x="567160" y="5403421"/>
            <a:ext cx="976456" cy="976456"/>
            <a:chOff x="425370" y="4052566"/>
            <a:chExt cx="732342" cy="732342"/>
          </a:xfrm>
        </p:grpSpPr>
        <p:sp>
          <p:nvSpPr>
            <p:cNvPr id="11" name="Lágrima 15">
              <a:extLst>
                <a:ext uri="{FF2B5EF4-FFF2-40B4-BE49-F238E27FC236}">
                  <a16:creationId xmlns:a16="http://schemas.microsoft.com/office/drawing/2014/main" id="{B92C08FD-1E55-43AA-B232-B7D9356ABBEA}"/>
                </a:ext>
              </a:extLst>
            </p:cNvPr>
            <p:cNvSpPr/>
            <p:nvPr/>
          </p:nvSpPr>
          <p:spPr>
            <a:xfrm rot="10799991">
              <a:off x="425370" y="4052566"/>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ndParaRPr>
            </a:p>
          </p:txBody>
        </p:sp>
        <p:grpSp>
          <p:nvGrpSpPr>
            <p:cNvPr id="12" name="Grupo 16">
              <a:extLst>
                <a:ext uri="{FF2B5EF4-FFF2-40B4-BE49-F238E27FC236}">
                  <a16:creationId xmlns:a16="http://schemas.microsoft.com/office/drawing/2014/main" id="{9FABED77-79F1-4FB1-ACD9-6F3E7FEA7CE5}"/>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D24BF201-3025-4F17-82F0-7E8CF99A2C14}"/>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8EB4F170-9A72-4EE1-BA61-B281DFC503B0}"/>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FDC37B9D-ED2F-4DFD-907F-F27567ACCBD5}"/>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6489AEBD-0C64-4DB5-BFBF-B9CD18890BA5}"/>
              </a:ext>
            </a:extLst>
          </p:cNvPr>
          <p:cNvSpPr/>
          <p:nvPr/>
        </p:nvSpPr>
        <p:spPr>
          <a:xfrm rot="5400013">
            <a:off x="2598574" y="5216745"/>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121920" tIns="60960" rIns="121920" bIns="6096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17" name="Grupo 14">
            <a:extLst>
              <a:ext uri="{FF2B5EF4-FFF2-40B4-BE49-F238E27FC236}">
                <a16:creationId xmlns:a16="http://schemas.microsoft.com/office/drawing/2014/main" id="{24C85DD9-C273-46E8-A713-A0AF66DF0A06}"/>
              </a:ext>
            </a:extLst>
          </p:cNvPr>
          <p:cNvGrpSpPr/>
          <p:nvPr/>
        </p:nvGrpSpPr>
        <p:grpSpPr>
          <a:xfrm>
            <a:off x="2855927" y="1296682"/>
            <a:ext cx="905780" cy="910364"/>
            <a:chOff x="2141945" y="972510"/>
            <a:chExt cx="679335" cy="682773"/>
          </a:xfrm>
          <a:solidFill>
            <a:schemeClr val="bg1"/>
          </a:solidFill>
        </p:grpSpPr>
        <p:sp>
          <p:nvSpPr>
            <p:cNvPr id="18" name="Rounded Rectangle 3">
              <a:extLst>
                <a:ext uri="{FF2B5EF4-FFF2-40B4-BE49-F238E27FC236}">
                  <a16:creationId xmlns:a16="http://schemas.microsoft.com/office/drawing/2014/main" id="{3332CFED-D853-456E-8F90-EE9CB128BC00}"/>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pFill/>
            <a:ln cap="flat">
              <a:noFill/>
              <a:prstDash val="solid"/>
            </a:ln>
          </p:spPr>
          <p:txBody>
            <a:bodyPr vert="horz" wrap="square" lIns="91440" tIns="45720" rIns="91440" bIns="4572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sp>
          <p:nvSpPr>
            <p:cNvPr id="19" name="Rounded Rectangle 3">
              <a:extLst>
                <a:ext uri="{FF2B5EF4-FFF2-40B4-BE49-F238E27FC236}">
                  <a16:creationId xmlns:a16="http://schemas.microsoft.com/office/drawing/2014/main" id="{FC484297-4718-4458-94E9-0E9583C54164}"/>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pFill/>
            <a:ln cap="flat">
              <a:noFill/>
              <a:prstDash val="solid"/>
            </a:ln>
          </p:spPr>
          <p:txBody>
            <a:bodyPr vert="horz" wrap="square" lIns="91440" tIns="45720" rIns="91440" bIns="4572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1D142922-6C26-4132-B712-FD2AC3AE9916}"/>
              </a:ext>
            </a:extLst>
          </p:cNvPr>
          <p:cNvGrpSpPr/>
          <p:nvPr/>
        </p:nvGrpSpPr>
        <p:grpSpPr>
          <a:xfrm>
            <a:off x="627243" y="5458043"/>
            <a:ext cx="849367" cy="849367"/>
            <a:chOff x="470431" y="4093531"/>
            <a:chExt cx="637025" cy="637025"/>
          </a:xfrm>
        </p:grpSpPr>
        <p:sp>
          <p:nvSpPr>
            <p:cNvPr id="21" name="Forma libre: forma 30">
              <a:extLst>
                <a:ext uri="{FF2B5EF4-FFF2-40B4-BE49-F238E27FC236}">
                  <a16:creationId xmlns:a16="http://schemas.microsoft.com/office/drawing/2014/main" id="{6546733A-FEA5-4DF5-B252-7D29C8C121D8}"/>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CFF"/>
            </a:solidFill>
            <a:ln cap="flat">
              <a:noFill/>
              <a:prstDash val="solid"/>
            </a:ln>
          </p:spPr>
          <p:txBody>
            <a:bodyPr vert="horz" wrap="square" lIns="91440" tIns="45720" rIns="91440" bIns="45720" anchor="ctr"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B85BCA69-C55F-4587-A407-F49CF6D959F5}"/>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9486627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38068"/>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extLst>
              <a:ext uri="{28A0092B-C50C-407E-A947-70E740481C1C}">
                <a14:useLocalDpi xmlns:a14="http://schemas.microsoft.com/office/drawing/2010/main"/>
              </a:ext>
            </a:extLst>
          </a:blip>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Contents slide layout">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FE3B4E-D51E-4474-BC0A-8D7DBC01EECC}"/>
              </a:ext>
            </a:extLst>
          </p:cNvPr>
          <p:cNvSpPr/>
          <p:nvPr userDrawn="1"/>
        </p:nvSpPr>
        <p:spPr>
          <a:xfrm>
            <a:off x="0" y="0"/>
            <a:ext cx="12192000" cy="6858000"/>
          </a:xfrm>
          <a:prstGeom prst="rect">
            <a:avLst/>
          </a:prstGeom>
          <a:gradFill flip="none" rotWithShape="1">
            <a:gsLst>
              <a:gs pos="0">
                <a:schemeClr val="bg1">
                  <a:alpha val="8000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9087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0" y="0"/>
            <a:ext cx="12191999" cy="1063756"/>
          </a:xfrm>
          <a:prstGeom prst="rect">
            <a:avLst/>
          </a:prstGeom>
          <a:gradFill flip="none" rotWithShape="1">
            <a:gsLst>
              <a:gs pos="3000">
                <a:srgbClr val="7030A0">
                  <a:alpha val="61000"/>
                </a:srgbClr>
              </a:gs>
              <a:gs pos="69000">
                <a:schemeClr val="accent2">
                  <a:alpha val="7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a:t>BASIC LAYOUT</a:t>
            </a:r>
          </a:p>
        </p:txBody>
      </p:sp>
    </p:spTree>
    <p:extLst>
      <p:ext uri="{BB962C8B-B14F-4D97-AF65-F5344CB8AC3E}">
        <p14:creationId xmlns:p14="http://schemas.microsoft.com/office/powerpoint/2010/main" val="27759225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 name="connsiteX5" fmla="*/ 0 w 7184425"/>
              <a:gd name="connsiteY5" fmla="*/ 9525 h 6886575"/>
              <a:gd name="connsiteX6" fmla="*/ 0 w 7184425"/>
              <a:gd name="connsiteY6" fmla="*/ 9525 h 6886575"/>
              <a:gd name="connsiteX7" fmla="*/ 0 w 7155850"/>
              <a:gd name="connsiteY7" fmla="*/ 0 h 6877050"/>
              <a:gd name="connsiteX8" fmla="*/ 0 w 7155850"/>
              <a:gd name="connsiteY8" fmla="*/ 0 h 6877050"/>
              <a:gd name="connsiteX9" fmla="*/ 0 w 7155850"/>
              <a:gd name="connsiteY9" fmla="*/ 0 h 6877050"/>
              <a:gd name="connsiteX10" fmla="*/ 0 w 7155850"/>
              <a:gd name="connsiteY10" fmla="*/ 0 h 6877050"/>
              <a:gd name="connsiteX11" fmla="*/ 0 w 7155850"/>
              <a:gd name="connsiteY11" fmla="*/ 0 h 6877050"/>
              <a:gd name="connsiteX12" fmla="*/ 0 w 7155850"/>
              <a:gd name="connsiteY12" fmla="*/ 0 h 6877050"/>
              <a:gd name="connsiteX13" fmla="*/ 0 w 7155850"/>
              <a:gd name="connsiteY13" fmla="*/ 0 h 6877050"/>
              <a:gd name="connsiteX14" fmla="*/ 0 w 7155850"/>
              <a:gd name="connsiteY14" fmla="*/ 0 h 6877050"/>
              <a:gd name="connsiteX15" fmla="*/ 0 w 7155850"/>
              <a:gd name="connsiteY15" fmla="*/ 0 h 6877050"/>
              <a:gd name="connsiteX16" fmla="*/ 0 w 7155850"/>
              <a:gd name="connsiteY16" fmla="*/ 0 h 6877050"/>
              <a:gd name="connsiteX17" fmla="*/ 0 w 7155850"/>
              <a:gd name="connsiteY17"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Send To Back </a:t>
            </a:r>
            <a:endParaRPr lang="ko-KR" altLang="en-US"/>
          </a:p>
        </p:txBody>
      </p:sp>
    </p:spTree>
    <p:extLst>
      <p:ext uri="{BB962C8B-B14F-4D97-AF65-F5344CB8AC3E}">
        <p14:creationId xmlns:p14="http://schemas.microsoft.com/office/powerpoint/2010/main" val="262142397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705" r:id="rId3"/>
    <p:sldLayoutId id="2147483707" r:id="rId4"/>
    <p:sldLayoutId id="2147483708"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B5E376C-854A-4A74-A6F4-F3F6C07FB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3A7E3C5-79B1-4DBD-B6EE-0FD93BCD8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86FC4A3-E86C-4400-8BA0-578252E6A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C206D-CF21-4782-9375-48AA30A6B212}" type="datetimeFigureOut">
              <a:rPr lang="es-PE" smtClean="0"/>
              <a:t>15/11/2022</a:t>
            </a:fld>
            <a:endParaRPr lang="es-PE"/>
          </a:p>
        </p:txBody>
      </p:sp>
      <p:sp>
        <p:nvSpPr>
          <p:cNvPr id="5" name="Marcador de pie de página 4">
            <a:extLst>
              <a:ext uri="{FF2B5EF4-FFF2-40B4-BE49-F238E27FC236}">
                <a16:creationId xmlns:a16="http://schemas.microsoft.com/office/drawing/2014/main" id="{21AA57EE-E66E-4482-A27D-4609A91B0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E56DCCFA-FC12-42D4-A7B9-E7867B7C85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F0CE6-C1DE-497E-9EA6-8AB6722CA931}" type="slidenum">
              <a:rPr lang="es-PE" smtClean="0"/>
              <a:t>‹Nº›</a:t>
            </a:fld>
            <a:endParaRPr lang="es-PE"/>
          </a:p>
        </p:txBody>
      </p:sp>
    </p:spTree>
    <p:extLst>
      <p:ext uri="{BB962C8B-B14F-4D97-AF65-F5344CB8AC3E}">
        <p14:creationId xmlns:p14="http://schemas.microsoft.com/office/powerpoint/2010/main" val="2313199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9" r:id="rId3"/>
    <p:sldLayoutId id="2147483700" r:id="rId4"/>
    <p:sldLayoutId id="2147483701" r:id="rId5"/>
    <p:sldLayoutId id="2147483703" r:id="rId6"/>
    <p:sldLayoutId id="2147483704" r:id="rId7"/>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AD66AC-65E6-4C3F-B207-FE2DE98FDE3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a:ext>
            </a:extLst>
          </a:blip>
          <a:stretch>
            <a:fillRect/>
          </a:stretch>
        </p:blipFill>
        <p:spPr>
          <a:xfrm>
            <a:off x="5317589" y="0"/>
            <a:ext cx="6874555" cy="6858000"/>
          </a:xfrm>
          <a:prstGeom prst="rect">
            <a:avLst/>
          </a:prstGeom>
        </p:spPr>
      </p:pic>
      <p:sp>
        <p:nvSpPr>
          <p:cNvPr id="8" name="Rectangle 7">
            <a:extLst>
              <a:ext uri="{FF2B5EF4-FFF2-40B4-BE49-F238E27FC236}">
                <a16:creationId xmlns:a16="http://schemas.microsoft.com/office/drawing/2014/main" id="{2626F23F-61BC-4438-B906-C10C8232AA27}"/>
              </a:ext>
            </a:extLst>
          </p:cNvPr>
          <p:cNvSpPr/>
          <p:nvPr/>
        </p:nvSpPr>
        <p:spPr>
          <a:xfrm>
            <a:off x="105026" y="158750"/>
            <a:ext cx="5071268" cy="6540500"/>
          </a:xfrm>
          <a:prstGeom prst="rect">
            <a:avLst/>
          </a:prstGeom>
          <a:gradFill flip="none" rotWithShape="1">
            <a:gsLst>
              <a:gs pos="0">
                <a:schemeClr val="accent1">
                  <a:alpha val="70000"/>
                </a:schemeClr>
              </a:gs>
              <a:gs pos="100000">
                <a:schemeClr val="accent6">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F913EA5-5B9E-4F05-A8F0-4531AB5BD20D}"/>
              </a:ext>
            </a:extLst>
          </p:cNvPr>
          <p:cNvSpPr txBox="1"/>
          <p:nvPr/>
        </p:nvSpPr>
        <p:spPr>
          <a:xfrm>
            <a:off x="-147782" y="2625950"/>
            <a:ext cx="5613009" cy="2308324"/>
          </a:xfrm>
          <a:prstGeom prst="rect">
            <a:avLst/>
          </a:prstGeom>
          <a:noFill/>
        </p:spPr>
        <p:txBody>
          <a:bodyPr wrap="square" rtlCol="0" anchor="ctr">
            <a:spAutoFit/>
          </a:bodyPr>
          <a:lstStyle/>
          <a:p>
            <a:pPr algn="ctr"/>
            <a:r>
              <a:rPr lang="en-US" sz="4800" b="1">
                <a:solidFill>
                  <a:schemeClr val="bg1"/>
                </a:solidFill>
                <a:latin typeface="+mj-lt"/>
              </a:rPr>
              <a:t>ABC</a:t>
            </a:r>
          </a:p>
          <a:p>
            <a:pPr algn="ctr"/>
            <a:r>
              <a:rPr lang="en-US" sz="4800" b="1">
                <a:solidFill>
                  <a:schemeClr val="bg1"/>
                </a:solidFill>
                <a:latin typeface="+mj-lt"/>
              </a:rPr>
              <a:t>OF THE ALPHABET</a:t>
            </a:r>
            <a:endParaRPr lang="ko-KR" altLang="en-US" sz="4800" b="1">
              <a:solidFill>
                <a:schemeClr val="bg1"/>
              </a:solidFill>
              <a:latin typeface="+mj-lt"/>
              <a:cs typeface="Arial" panose="020B0604020202020204" pitchFamily="34" charset="0"/>
            </a:endParaRPr>
          </a:p>
        </p:txBody>
      </p:sp>
      <p:sp>
        <p:nvSpPr>
          <p:cNvPr id="11" name="TextBox 10">
            <a:extLst>
              <a:ext uri="{FF2B5EF4-FFF2-40B4-BE49-F238E27FC236}">
                <a16:creationId xmlns:a16="http://schemas.microsoft.com/office/drawing/2014/main" id="{9D714428-39F5-41EC-B1F4-8347B77A8C8E}"/>
              </a:ext>
            </a:extLst>
          </p:cNvPr>
          <p:cNvSpPr txBox="1"/>
          <p:nvPr/>
        </p:nvSpPr>
        <p:spPr>
          <a:xfrm>
            <a:off x="143" y="5061363"/>
            <a:ext cx="5317446" cy="379656"/>
          </a:xfrm>
          <a:prstGeom prst="rect">
            <a:avLst/>
          </a:prstGeom>
          <a:solidFill>
            <a:schemeClr val="bg1">
              <a:lumMod val="95000"/>
            </a:schemeClr>
          </a:solidFill>
        </p:spPr>
        <p:txBody>
          <a:bodyPr wrap="square" rtlCol="0" anchor="ctr">
            <a:spAutoFit/>
          </a:bodyPr>
          <a:lstStyle/>
          <a:p>
            <a:pPr algn="ctr"/>
            <a:r>
              <a:rPr lang="en-US" altLang="ko-KR" sz="1867">
                <a:solidFill>
                  <a:srgbClr val="F46CEE"/>
                </a:solidFill>
                <a:cs typeface="Arial" panose="020B0604020202020204" pitchFamily="34" charset="0"/>
              </a:rPr>
              <a:t>Free Template</a:t>
            </a:r>
            <a:endParaRPr lang="ko-KR" altLang="en-US" sz="1867">
              <a:solidFill>
                <a:srgbClr val="F46CEE"/>
              </a:solidFill>
              <a:cs typeface="Arial" panose="020B0604020202020204" pitchFamily="34" charset="0"/>
            </a:endParaRPr>
          </a:p>
        </p:txBody>
      </p:sp>
      <p:sp>
        <p:nvSpPr>
          <p:cNvPr id="17" name="TextBox 14">
            <a:extLst>
              <a:ext uri="{FF2B5EF4-FFF2-40B4-BE49-F238E27FC236}">
                <a16:creationId xmlns:a16="http://schemas.microsoft.com/office/drawing/2014/main" id="{2BF69CAD-EBD0-4D8E-85FD-CDA1A6494CA7}"/>
              </a:ext>
            </a:extLst>
          </p:cNvPr>
          <p:cNvSpPr txBox="1"/>
          <p:nvPr/>
        </p:nvSpPr>
        <p:spPr>
          <a:xfrm>
            <a:off x="403049" y="5568108"/>
            <a:ext cx="4511487" cy="461665"/>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grpSp>
        <p:nvGrpSpPr>
          <p:cNvPr id="2" name="Grupo 1">
            <a:extLst>
              <a:ext uri="{FF2B5EF4-FFF2-40B4-BE49-F238E27FC236}">
                <a16:creationId xmlns:a16="http://schemas.microsoft.com/office/drawing/2014/main" id="{8D06C268-37BE-A13F-BE33-B0F5545FB152}"/>
              </a:ext>
            </a:extLst>
          </p:cNvPr>
          <p:cNvGrpSpPr/>
          <p:nvPr/>
        </p:nvGrpSpPr>
        <p:grpSpPr>
          <a:xfrm>
            <a:off x="1906247" y="823707"/>
            <a:ext cx="1500874" cy="1512506"/>
            <a:chOff x="1906247" y="823707"/>
            <a:chExt cx="1500874" cy="1512506"/>
          </a:xfrm>
        </p:grpSpPr>
        <p:sp>
          <p:nvSpPr>
            <p:cNvPr id="7" name="Forma libre: forma 6">
              <a:extLst>
                <a:ext uri="{FF2B5EF4-FFF2-40B4-BE49-F238E27FC236}">
                  <a16:creationId xmlns:a16="http://schemas.microsoft.com/office/drawing/2014/main" id="{A31A4F05-1789-40C7-BA17-DE50D2FD9C8F}"/>
                </a:ext>
              </a:extLst>
            </p:cNvPr>
            <p:cNvSpPr/>
            <p:nvPr/>
          </p:nvSpPr>
          <p:spPr>
            <a:xfrm>
              <a:off x="1906247" y="823707"/>
              <a:ext cx="1116648" cy="967239"/>
            </a:xfrm>
            <a:custGeom>
              <a:avLst/>
              <a:gdLst>
                <a:gd name="connsiteX0" fmla="*/ 0 w 1116648"/>
                <a:gd name="connsiteY0" fmla="*/ 587820 h 967239"/>
                <a:gd name="connsiteX1" fmla="*/ 540163 w 1116648"/>
                <a:gd name="connsiteY1" fmla="*/ 413 h 967239"/>
                <a:gd name="connsiteX2" fmla="*/ 1111568 w 1116648"/>
                <a:gd name="connsiteY2" fmla="*/ 497237 h 967239"/>
                <a:gd name="connsiteX3" fmla="*/ 1114425 w 1116648"/>
                <a:gd name="connsiteY3" fmla="*/ 601536 h 967239"/>
                <a:gd name="connsiteX4" fmla="*/ 1070324 w 1116648"/>
                <a:gd name="connsiteY4" fmla="*/ 638302 h 967239"/>
                <a:gd name="connsiteX5" fmla="*/ 708184 w 1116648"/>
                <a:gd name="connsiteY5" fmla="*/ 817277 h 967239"/>
                <a:gd name="connsiteX6" fmla="*/ 660178 w 1116648"/>
                <a:gd name="connsiteY6" fmla="*/ 825468 h 967239"/>
                <a:gd name="connsiteX7" fmla="*/ 210026 w 1116648"/>
                <a:gd name="connsiteY7" fmla="*/ 948150 h 967239"/>
                <a:gd name="connsiteX8" fmla="*/ 160020 w 1116648"/>
                <a:gd name="connsiteY8" fmla="*/ 947198 h 967239"/>
                <a:gd name="connsiteX9" fmla="*/ 0 w 1116648"/>
                <a:gd name="connsiteY9" fmla="*/ 587820 h 967239"/>
                <a:gd name="connsiteX10" fmla="*/ 749522 w 1116648"/>
                <a:gd name="connsiteY10" fmla="*/ 611918 h 967239"/>
                <a:gd name="connsiteX11" fmla="*/ 739616 w 1116648"/>
                <a:gd name="connsiteY11" fmla="*/ 581247 h 967239"/>
                <a:gd name="connsiteX12" fmla="*/ 616649 w 1116648"/>
                <a:gd name="connsiteY12" fmla="*/ 277019 h 967239"/>
                <a:gd name="connsiteX13" fmla="*/ 554736 w 1116648"/>
                <a:gd name="connsiteY13" fmla="*/ 228060 h 967239"/>
                <a:gd name="connsiteX14" fmla="*/ 495014 w 1116648"/>
                <a:gd name="connsiteY14" fmla="*/ 280924 h 967239"/>
                <a:gd name="connsiteX15" fmla="*/ 388144 w 1116648"/>
                <a:gd name="connsiteY15" fmla="*/ 550577 h 967239"/>
                <a:gd name="connsiteX16" fmla="*/ 370523 w 1116648"/>
                <a:gd name="connsiteY16" fmla="*/ 599821 h 967239"/>
                <a:gd name="connsiteX17" fmla="*/ 391382 w 1116648"/>
                <a:gd name="connsiteY17" fmla="*/ 650970 h 967239"/>
                <a:gd name="connsiteX18" fmla="*/ 435769 w 1116648"/>
                <a:gd name="connsiteY18" fmla="*/ 625824 h 967239"/>
                <a:gd name="connsiteX19" fmla="*/ 455867 w 1116648"/>
                <a:gd name="connsiteY19" fmla="*/ 577533 h 967239"/>
                <a:gd name="connsiteX20" fmla="*/ 480060 w 1116648"/>
                <a:gd name="connsiteY20" fmla="*/ 550767 h 967239"/>
                <a:gd name="connsiteX21" fmla="*/ 631888 w 1116648"/>
                <a:gd name="connsiteY21" fmla="*/ 551720 h 967239"/>
                <a:gd name="connsiteX22" fmla="*/ 677799 w 1116648"/>
                <a:gd name="connsiteY22" fmla="*/ 624110 h 967239"/>
                <a:gd name="connsiteX23" fmla="*/ 688277 w 1116648"/>
                <a:gd name="connsiteY23" fmla="*/ 639921 h 967239"/>
                <a:gd name="connsiteX24" fmla="*/ 726662 w 1116648"/>
                <a:gd name="connsiteY24" fmla="*/ 650875 h 967239"/>
                <a:gd name="connsiteX25" fmla="*/ 749618 w 1116648"/>
                <a:gd name="connsiteY25" fmla="*/ 611918 h 9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6648" h="967239">
                  <a:moveTo>
                    <a:pt x="0" y="587820"/>
                  </a:moveTo>
                  <a:cubicBezTo>
                    <a:pt x="191" y="257683"/>
                    <a:pt x="233458" y="12129"/>
                    <a:pt x="540163" y="413"/>
                  </a:cubicBezTo>
                  <a:cubicBezTo>
                    <a:pt x="841629" y="-11017"/>
                    <a:pt x="1082231" y="216345"/>
                    <a:pt x="1111568" y="497237"/>
                  </a:cubicBezTo>
                  <a:cubicBezTo>
                    <a:pt x="1115187" y="532003"/>
                    <a:pt x="1119283" y="566293"/>
                    <a:pt x="1114425" y="601536"/>
                  </a:cubicBezTo>
                  <a:cubicBezTo>
                    <a:pt x="1110615" y="628968"/>
                    <a:pt x="1097852" y="639636"/>
                    <a:pt x="1070324" y="638302"/>
                  </a:cubicBezTo>
                  <a:cubicBezTo>
                    <a:pt x="916591" y="630682"/>
                    <a:pt x="796100" y="691833"/>
                    <a:pt x="708184" y="817277"/>
                  </a:cubicBezTo>
                  <a:cubicBezTo>
                    <a:pt x="693801" y="837851"/>
                    <a:pt x="679704" y="836898"/>
                    <a:pt x="660178" y="825468"/>
                  </a:cubicBezTo>
                  <a:cubicBezTo>
                    <a:pt x="511969" y="738315"/>
                    <a:pt x="301276" y="782701"/>
                    <a:pt x="210026" y="948150"/>
                  </a:cubicBezTo>
                  <a:cubicBezTo>
                    <a:pt x="191357" y="981964"/>
                    <a:pt x="176213" y="963867"/>
                    <a:pt x="160020" y="947198"/>
                  </a:cubicBezTo>
                  <a:cubicBezTo>
                    <a:pt x="53912" y="838518"/>
                    <a:pt x="2762" y="707358"/>
                    <a:pt x="0" y="587820"/>
                  </a:cubicBezTo>
                  <a:close/>
                  <a:moveTo>
                    <a:pt x="749522" y="611918"/>
                  </a:moveTo>
                  <a:cubicBezTo>
                    <a:pt x="746474" y="602393"/>
                    <a:pt x="743712" y="591534"/>
                    <a:pt x="739616" y="581247"/>
                  </a:cubicBezTo>
                  <a:cubicBezTo>
                    <a:pt x="698754" y="479806"/>
                    <a:pt x="657797" y="378365"/>
                    <a:pt x="616649" y="277019"/>
                  </a:cubicBezTo>
                  <a:cubicBezTo>
                    <a:pt x="605314" y="249206"/>
                    <a:pt x="590169" y="226346"/>
                    <a:pt x="554736" y="228060"/>
                  </a:cubicBezTo>
                  <a:cubicBezTo>
                    <a:pt x="519970" y="229680"/>
                    <a:pt x="506063" y="253206"/>
                    <a:pt x="495014" y="280924"/>
                  </a:cubicBezTo>
                  <a:cubicBezTo>
                    <a:pt x="459391" y="370840"/>
                    <a:pt x="423672" y="460661"/>
                    <a:pt x="388144" y="550577"/>
                  </a:cubicBezTo>
                  <a:cubicBezTo>
                    <a:pt x="381762" y="566769"/>
                    <a:pt x="375285" y="583057"/>
                    <a:pt x="370523" y="599821"/>
                  </a:cubicBezTo>
                  <a:cubicBezTo>
                    <a:pt x="364331" y="621729"/>
                    <a:pt x="367094" y="642207"/>
                    <a:pt x="391382" y="650970"/>
                  </a:cubicBezTo>
                  <a:cubicBezTo>
                    <a:pt x="414242" y="659162"/>
                    <a:pt x="427101" y="644589"/>
                    <a:pt x="435769" y="625824"/>
                  </a:cubicBezTo>
                  <a:cubicBezTo>
                    <a:pt x="443008" y="610013"/>
                    <a:pt x="449199" y="593630"/>
                    <a:pt x="455867" y="577533"/>
                  </a:cubicBezTo>
                  <a:cubicBezTo>
                    <a:pt x="460724" y="565626"/>
                    <a:pt x="466154" y="551148"/>
                    <a:pt x="480060" y="550767"/>
                  </a:cubicBezTo>
                  <a:cubicBezTo>
                    <a:pt x="530733" y="549339"/>
                    <a:pt x="582073" y="545148"/>
                    <a:pt x="631888" y="551720"/>
                  </a:cubicBezTo>
                  <a:cubicBezTo>
                    <a:pt x="666655" y="556292"/>
                    <a:pt x="660749" y="600488"/>
                    <a:pt x="677799" y="624110"/>
                  </a:cubicBezTo>
                  <a:cubicBezTo>
                    <a:pt x="681514" y="629253"/>
                    <a:pt x="684276" y="635159"/>
                    <a:pt x="688277" y="639921"/>
                  </a:cubicBezTo>
                  <a:cubicBezTo>
                    <a:pt x="698468" y="652113"/>
                    <a:pt x="712089" y="656685"/>
                    <a:pt x="726662" y="650875"/>
                  </a:cubicBezTo>
                  <a:cubicBezTo>
                    <a:pt x="742855" y="644398"/>
                    <a:pt x="750665" y="630968"/>
                    <a:pt x="749618" y="611918"/>
                  </a:cubicBezTo>
                  <a:close/>
                </a:path>
              </a:pathLst>
            </a:custGeom>
            <a:solidFill>
              <a:schemeClr val="bg1"/>
            </a:solidFill>
            <a:ln w="9525" cap="flat">
              <a:noFill/>
              <a:prstDash val="solid"/>
              <a:miter/>
            </a:ln>
          </p:spPr>
          <p:txBody>
            <a:bodyPr rtlCol="0" anchor="ctr"/>
            <a:lstStyle/>
            <a:p>
              <a:endParaRPr lang="es-PE"/>
            </a:p>
          </p:txBody>
        </p:sp>
        <p:sp>
          <p:nvSpPr>
            <p:cNvPr id="18" name="Forma libre: forma 17">
              <a:extLst>
                <a:ext uri="{FF2B5EF4-FFF2-40B4-BE49-F238E27FC236}">
                  <a16:creationId xmlns:a16="http://schemas.microsoft.com/office/drawing/2014/main" id="{D92EBF4F-C92F-41E5-8004-E51CA7593B16}"/>
                </a:ext>
              </a:extLst>
            </p:cNvPr>
            <p:cNvSpPr/>
            <p:nvPr/>
          </p:nvSpPr>
          <p:spPr>
            <a:xfrm>
              <a:off x="2640660" y="1505157"/>
              <a:ext cx="766461" cy="831056"/>
            </a:xfrm>
            <a:custGeom>
              <a:avLst/>
              <a:gdLst>
                <a:gd name="connsiteX0" fmla="*/ 350199 w 766461"/>
                <a:gd name="connsiteY0" fmla="*/ 0 h 831056"/>
                <a:gd name="connsiteX1" fmla="*/ 765584 w 766461"/>
                <a:gd name="connsiteY1" fmla="*/ 385953 h 831056"/>
                <a:gd name="connsiteX2" fmla="*/ 404110 w 766461"/>
                <a:gd name="connsiteY2" fmla="*/ 827056 h 831056"/>
                <a:gd name="connsiteX3" fmla="*/ 49018 w 766461"/>
                <a:gd name="connsiteY3" fmla="*/ 703993 h 831056"/>
                <a:gd name="connsiteX4" fmla="*/ 41589 w 766461"/>
                <a:gd name="connsiteY4" fmla="*/ 630555 h 831056"/>
                <a:gd name="connsiteX5" fmla="*/ 15490 w 766461"/>
                <a:gd name="connsiteY5" fmla="*/ 233839 h 831056"/>
                <a:gd name="connsiteX6" fmla="*/ 14157 w 766461"/>
                <a:gd name="connsiteY6" fmla="*/ 168116 h 831056"/>
                <a:gd name="connsiteX7" fmla="*/ 350199 w 766461"/>
                <a:gd name="connsiteY7" fmla="*/ 0 h 831056"/>
                <a:gd name="connsiteX8" fmla="*/ 353437 w 766461"/>
                <a:gd name="connsiteY8" fmla="*/ 563023 h 831056"/>
                <a:gd name="connsiteX9" fmla="*/ 410492 w 766461"/>
                <a:gd name="connsiteY9" fmla="*/ 562928 h 831056"/>
                <a:gd name="connsiteX10" fmla="*/ 496693 w 766461"/>
                <a:gd name="connsiteY10" fmla="*/ 507968 h 831056"/>
                <a:gd name="connsiteX11" fmla="*/ 467166 w 766461"/>
                <a:gd name="connsiteY11" fmla="*/ 421196 h 831056"/>
                <a:gd name="connsiteX12" fmla="*/ 465261 w 766461"/>
                <a:gd name="connsiteY12" fmla="*/ 386810 h 831056"/>
                <a:gd name="connsiteX13" fmla="*/ 413254 w 766461"/>
                <a:gd name="connsiteY13" fmla="*/ 266986 h 831056"/>
                <a:gd name="connsiteX14" fmla="*/ 304002 w 766461"/>
                <a:gd name="connsiteY14" fmla="*/ 264605 h 831056"/>
                <a:gd name="connsiteX15" fmla="*/ 253044 w 766461"/>
                <a:gd name="connsiteY15" fmla="*/ 317944 h 831056"/>
                <a:gd name="connsiteX16" fmla="*/ 253044 w 766461"/>
                <a:gd name="connsiteY16" fmla="*/ 465487 h 831056"/>
                <a:gd name="connsiteX17" fmla="*/ 353437 w 766461"/>
                <a:gd name="connsiteY17" fmla="*/ 563118 h 83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6461" h="831055">
                  <a:moveTo>
                    <a:pt x="350199" y="0"/>
                  </a:moveTo>
                  <a:cubicBezTo>
                    <a:pt x="568226" y="667"/>
                    <a:pt x="751868" y="171164"/>
                    <a:pt x="765584" y="385953"/>
                  </a:cubicBezTo>
                  <a:cubicBezTo>
                    <a:pt x="779681" y="606457"/>
                    <a:pt x="622518" y="798005"/>
                    <a:pt x="404110" y="827056"/>
                  </a:cubicBezTo>
                  <a:cubicBezTo>
                    <a:pt x="264950" y="845534"/>
                    <a:pt x="148745" y="799243"/>
                    <a:pt x="49018" y="703993"/>
                  </a:cubicBezTo>
                  <a:cubicBezTo>
                    <a:pt x="24634" y="680657"/>
                    <a:pt x="21872" y="661321"/>
                    <a:pt x="41589" y="630555"/>
                  </a:cubicBezTo>
                  <a:cubicBezTo>
                    <a:pt x="125409" y="499396"/>
                    <a:pt x="115503" y="353187"/>
                    <a:pt x="15490" y="233839"/>
                  </a:cubicBezTo>
                  <a:cubicBezTo>
                    <a:pt x="-5560" y="208693"/>
                    <a:pt x="-4322" y="191548"/>
                    <a:pt x="14157" y="168116"/>
                  </a:cubicBezTo>
                  <a:cubicBezTo>
                    <a:pt x="99977" y="59055"/>
                    <a:pt x="210657" y="762"/>
                    <a:pt x="350199" y="0"/>
                  </a:cubicBezTo>
                  <a:close/>
                  <a:moveTo>
                    <a:pt x="353437" y="563023"/>
                  </a:moveTo>
                  <a:cubicBezTo>
                    <a:pt x="372487" y="563023"/>
                    <a:pt x="391537" y="563594"/>
                    <a:pt x="410492" y="562928"/>
                  </a:cubicBezTo>
                  <a:cubicBezTo>
                    <a:pt x="449830" y="561594"/>
                    <a:pt x="481548" y="547783"/>
                    <a:pt x="496693" y="507968"/>
                  </a:cubicBezTo>
                  <a:cubicBezTo>
                    <a:pt x="510885" y="470725"/>
                    <a:pt x="496884" y="442722"/>
                    <a:pt x="467166" y="421196"/>
                  </a:cubicBezTo>
                  <a:cubicBezTo>
                    <a:pt x="450687" y="409194"/>
                    <a:pt x="455545" y="401003"/>
                    <a:pt x="465261" y="386810"/>
                  </a:cubicBezTo>
                  <a:cubicBezTo>
                    <a:pt x="504980" y="328708"/>
                    <a:pt x="482787" y="276130"/>
                    <a:pt x="413254" y="266986"/>
                  </a:cubicBezTo>
                  <a:cubicBezTo>
                    <a:pt x="377345" y="262223"/>
                    <a:pt x="340388" y="265367"/>
                    <a:pt x="304002" y="264605"/>
                  </a:cubicBezTo>
                  <a:cubicBezTo>
                    <a:pt x="267426" y="263842"/>
                    <a:pt x="252758" y="283273"/>
                    <a:pt x="253044" y="317944"/>
                  </a:cubicBezTo>
                  <a:cubicBezTo>
                    <a:pt x="253425" y="367094"/>
                    <a:pt x="253044" y="416338"/>
                    <a:pt x="253044" y="465487"/>
                  </a:cubicBezTo>
                  <a:cubicBezTo>
                    <a:pt x="253044" y="531085"/>
                    <a:pt x="286505" y="563623"/>
                    <a:pt x="353437" y="563118"/>
                  </a:cubicBezTo>
                  <a:close/>
                </a:path>
              </a:pathLst>
            </a:custGeom>
            <a:solidFill>
              <a:schemeClr val="bg1"/>
            </a:solidFill>
            <a:ln w="9525"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6C0C598B-8B21-4D00-9E7F-F1957645B880}"/>
                </a:ext>
              </a:extLst>
            </p:cNvPr>
            <p:cNvSpPr/>
            <p:nvPr/>
          </p:nvSpPr>
          <p:spPr>
            <a:xfrm>
              <a:off x="2100238" y="1652688"/>
              <a:ext cx="590110" cy="590289"/>
            </a:xfrm>
            <a:custGeom>
              <a:avLst/>
              <a:gdLst>
                <a:gd name="connsiteX0" fmla="*/ 590107 w 590110"/>
                <a:gd name="connsiteY0" fmla="*/ 293762 h 590289"/>
                <a:gd name="connsiteX1" fmla="*/ 296642 w 590110"/>
                <a:gd name="connsiteY1" fmla="*/ 590275 h 590289"/>
                <a:gd name="connsiteX2" fmla="*/ 33 w 590110"/>
                <a:gd name="connsiteY2" fmla="*/ 296905 h 590289"/>
                <a:gd name="connsiteX3" fmla="*/ 293498 w 590110"/>
                <a:gd name="connsiteY3" fmla="*/ 11 h 590289"/>
                <a:gd name="connsiteX4" fmla="*/ 590107 w 590110"/>
                <a:gd name="connsiteY4" fmla="*/ 293762 h 590289"/>
                <a:gd name="connsiteX5" fmla="*/ 302071 w 590110"/>
                <a:gd name="connsiteY5" fmla="*/ 444829 h 590289"/>
                <a:gd name="connsiteX6" fmla="*/ 415418 w 590110"/>
                <a:gd name="connsiteY6" fmla="*/ 382630 h 590289"/>
                <a:gd name="connsiteX7" fmla="*/ 412085 w 590110"/>
                <a:gd name="connsiteY7" fmla="*/ 336244 h 590289"/>
                <a:gd name="connsiteX8" fmla="*/ 375413 w 590110"/>
                <a:gd name="connsiteY8" fmla="*/ 360628 h 590289"/>
                <a:gd name="connsiteX9" fmla="*/ 289212 w 590110"/>
                <a:gd name="connsiteY9" fmla="*/ 405300 h 590289"/>
                <a:gd name="connsiteX10" fmla="*/ 221966 w 590110"/>
                <a:gd name="connsiteY10" fmla="*/ 334624 h 590289"/>
                <a:gd name="connsiteX11" fmla="*/ 225680 w 590110"/>
                <a:gd name="connsiteY11" fmla="*/ 245661 h 590289"/>
                <a:gd name="connsiteX12" fmla="*/ 287688 w 590110"/>
                <a:gd name="connsiteY12" fmla="*/ 186415 h 590289"/>
                <a:gd name="connsiteX13" fmla="*/ 370460 w 590110"/>
                <a:gd name="connsiteY13" fmla="*/ 220229 h 590289"/>
                <a:gd name="connsiteX14" fmla="*/ 412180 w 590110"/>
                <a:gd name="connsiteY14" fmla="*/ 244232 h 590289"/>
                <a:gd name="connsiteX15" fmla="*/ 406084 w 590110"/>
                <a:gd name="connsiteY15" fmla="*/ 190225 h 590289"/>
                <a:gd name="connsiteX16" fmla="*/ 338933 w 590110"/>
                <a:gd name="connsiteY16" fmla="*/ 148411 h 590289"/>
                <a:gd name="connsiteX17" fmla="*/ 197772 w 590110"/>
                <a:gd name="connsiteY17" fmla="*/ 193940 h 590289"/>
                <a:gd name="connsiteX18" fmla="*/ 183294 w 590110"/>
                <a:gd name="connsiteY18" fmla="*/ 373867 h 590289"/>
                <a:gd name="connsiteX19" fmla="*/ 302071 w 590110"/>
                <a:gd name="connsiteY19" fmla="*/ 444733 h 59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0110" h="590289">
                  <a:moveTo>
                    <a:pt x="590107" y="293762"/>
                  </a:moveTo>
                  <a:cubicBezTo>
                    <a:pt x="590964" y="453211"/>
                    <a:pt x="456947" y="588656"/>
                    <a:pt x="296642" y="590275"/>
                  </a:cubicBezTo>
                  <a:cubicBezTo>
                    <a:pt x="138050" y="591895"/>
                    <a:pt x="2605" y="457878"/>
                    <a:pt x="33" y="296905"/>
                  </a:cubicBezTo>
                  <a:cubicBezTo>
                    <a:pt x="-2443" y="140029"/>
                    <a:pt x="134526" y="1440"/>
                    <a:pt x="293498" y="11"/>
                  </a:cubicBezTo>
                  <a:cubicBezTo>
                    <a:pt x="451328" y="-1418"/>
                    <a:pt x="589250" y="135171"/>
                    <a:pt x="590107" y="293762"/>
                  </a:cubicBezTo>
                  <a:close/>
                  <a:moveTo>
                    <a:pt x="302071" y="444829"/>
                  </a:moveTo>
                  <a:cubicBezTo>
                    <a:pt x="352077" y="446353"/>
                    <a:pt x="392273" y="429684"/>
                    <a:pt x="415418" y="382630"/>
                  </a:cubicBezTo>
                  <a:cubicBezTo>
                    <a:pt x="423229" y="366724"/>
                    <a:pt x="431992" y="347674"/>
                    <a:pt x="412085" y="336244"/>
                  </a:cubicBezTo>
                  <a:cubicBezTo>
                    <a:pt x="388272" y="322432"/>
                    <a:pt x="383224" y="346626"/>
                    <a:pt x="375413" y="360628"/>
                  </a:cubicBezTo>
                  <a:cubicBezTo>
                    <a:pt x="356268" y="394727"/>
                    <a:pt x="328455" y="411396"/>
                    <a:pt x="289212" y="405300"/>
                  </a:cubicBezTo>
                  <a:cubicBezTo>
                    <a:pt x="249112" y="399013"/>
                    <a:pt x="231110" y="371486"/>
                    <a:pt x="221966" y="334624"/>
                  </a:cubicBezTo>
                  <a:cubicBezTo>
                    <a:pt x="214441" y="304335"/>
                    <a:pt x="215965" y="274807"/>
                    <a:pt x="225680" y="245661"/>
                  </a:cubicBezTo>
                  <a:cubicBezTo>
                    <a:pt x="235777" y="215371"/>
                    <a:pt x="254732" y="192702"/>
                    <a:pt x="287688" y="186415"/>
                  </a:cubicBezTo>
                  <a:cubicBezTo>
                    <a:pt x="322169" y="179843"/>
                    <a:pt x="349315" y="191845"/>
                    <a:pt x="370460" y="220229"/>
                  </a:cubicBezTo>
                  <a:cubicBezTo>
                    <a:pt x="380557" y="233850"/>
                    <a:pt x="387986" y="262044"/>
                    <a:pt x="412180" y="244232"/>
                  </a:cubicBezTo>
                  <a:cubicBezTo>
                    <a:pt x="435326" y="227278"/>
                    <a:pt x="417133" y="206608"/>
                    <a:pt x="406084" y="190225"/>
                  </a:cubicBezTo>
                  <a:cubicBezTo>
                    <a:pt x="390272" y="166794"/>
                    <a:pt x="365698" y="153935"/>
                    <a:pt x="338933" y="148411"/>
                  </a:cubicBezTo>
                  <a:cubicBezTo>
                    <a:pt x="283878" y="137076"/>
                    <a:pt x="232634" y="147458"/>
                    <a:pt x="197772" y="193940"/>
                  </a:cubicBezTo>
                  <a:cubicBezTo>
                    <a:pt x="156148" y="249376"/>
                    <a:pt x="154624" y="311764"/>
                    <a:pt x="183294" y="373867"/>
                  </a:cubicBezTo>
                  <a:cubicBezTo>
                    <a:pt x="206345" y="423683"/>
                    <a:pt x="247588" y="445972"/>
                    <a:pt x="302071" y="444733"/>
                  </a:cubicBezTo>
                  <a:close/>
                </a:path>
              </a:pathLst>
            </a:custGeom>
            <a:solidFill>
              <a:schemeClr val="bg1"/>
            </a:solid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663237D4-5488-43DE-91E1-0D9BF8CC8120}"/>
                </a:ext>
              </a:extLst>
            </p:cNvPr>
            <p:cNvSpPr/>
            <p:nvPr/>
          </p:nvSpPr>
          <p:spPr>
            <a:xfrm>
              <a:off x="2401629" y="1145936"/>
              <a:ext cx="119716" cy="171765"/>
            </a:xfrm>
            <a:custGeom>
              <a:avLst/>
              <a:gdLst>
                <a:gd name="connsiteX0" fmla="*/ 63544 w 119716"/>
                <a:gd name="connsiteY0" fmla="*/ 171674 h 171765"/>
                <a:gd name="connsiteX1" fmla="*/ 12681 w 119716"/>
                <a:gd name="connsiteY1" fmla="*/ 105761 h 171765"/>
                <a:gd name="connsiteX2" fmla="*/ 45447 w 119716"/>
                <a:gd name="connsiteY2" fmla="*/ 16797 h 171765"/>
                <a:gd name="connsiteX3" fmla="*/ 59639 w 119716"/>
                <a:gd name="connsiteY3" fmla="*/ 33 h 171765"/>
                <a:gd name="connsiteX4" fmla="*/ 74308 w 119716"/>
                <a:gd name="connsiteY4" fmla="*/ 15750 h 171765"/>
                <a:gd name="connsiteX5" fmla="*/ 118504 w 119716"/>
                <a:gd name="connsiteY5" fmla="*/ 140527 h 171765"/>
                <a:gd name="connsiteX6" fmla="*/ 63449 w 119716"/>
                <a:gd name="connsiteY6" fmla="*/ 171484 h 17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16" h="171765">
                  <a:moveTo>
                    <a:pt x="63544" y="171674"/>
                  </a:moveTo>
                  <a:cubicBezTo>
                    <a:pt x="-7607" y="171484"/>
                    <a:pt x="-9893" y="168245"/>
                    <a:pt x="12681" y="105761"/>
                  </a:cubicBezTo>
                  <a:cubicBezTo>
                    <a:pt x="23444" y="76043"/>
                    <a:pt x="34493" y="46420"/>
                    <a:pt x="45447" y="16797"/>
                  </a:cubicBezTo>
                  <a:cubicBezTo>
                    <a:pt x="48114" y="9558"/>
                    <a:pt x="49828" y="700"/>
                    <a:pt x="59639" y="33"/>
                  </a:cubicBezTo>
                  <a:cubicBezTo>
                    <a:pt x="70117" y="-633"/>
                    <a:pt x="71641" y="8796"/>
                    <a:pt x="74308" y="15750"/>
                  </a:cubicBezTo>
                  <a:cubicBezTo>
                    <a:pt x="89738" y="57183"/>
                    <a:pt x="110979" y="97665"/>
                    <a:pt x="118504" y="140527"/>
                  </a:cubicBezTo>
                  <a:cubicBezTo>
                    <a:pt x="128029" y="194724"/>
                    <a:pt x="78784" y="159196"/>
                    <a:pt x="63449" y="171484"/>
                  </a:cubicBezTo>
                  <a:close/>
                </a:path>
              </a:pathLst>
            </a:custGeom>
            <a:solidFill>
              <a:schemeClr val="bg1"/>
            </a:solidFill>
            <a:ln w="9525"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3D8A18DB-BDCA-49FF-B52C-8828B5E73597}"/>
                </a:ext>
              </a:extLst>
            </p:cNvPr>
            <p:cNvSpPr/>
            <p:nvPr/>
          </p:nvSpPr>
          <p:spPr>
            <a:xfrm>
              <a:off x="2945891" y="1932297"/>
              <a:ext cx="140958" cy="102145"/>
            </a:xfrm>
            <a:custGeom>
              <a:avLst/>
              <a:gdLst>
                <a:gd name="connsiteX0" fmla="*/ 51159 w 140958"/>
                <a:gd name="connsiteY0" fmla="*/ 1009 h 102145"/>
                <a:gd name="connsiteX1" fmla="*/ 140789 w 140958"/>
                <a:gd name="connsiteY1" fmla="*/ 49396 h 102145"/>
                <a:gd name="connsiteX2" fmla="*/ 55540 w 140958"/>
                <a:gd name="connsiteY2" fmla="*/ 102069 h 102145"/>
                <a:gd name="connsiteX3" fmla="*/ 10 w 140958"/>
                <a:gd name="connsiteY3" fmla="*/ 52444 h 102145"/>
                <a:gd name="connsiteX4" fmla="*/ 51159 w 140958"/>
                <a:gd name="connsiteY4" fmla="*/ 1009 h 10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58" h="102145">
                  <a:moveTo>
                    <a:pt x="51159" y="1009"/>
                  </a:moveTo>
                  <a:cubicBezTo>
                    <a:pt x="97831" y="3295"/>
                    <a:pt x="136789" y="247"/>
                    <a:pt x="140789" y="49396"/>
                  </a:cubicBezTo>
                  <a:cubicBezTo>
                    <a:pt x="143551" y="83876"/>
                    <a:pt x="112405" y="100450"/>
                    <a:pt x="55540" y="102069"/>
                  </a:cubicBezTo>
                  <a:cubicBezTo>
                    <a:pt x="19250" y="103117"/>
                    <a:pt x="486" y="93782"/>
                    <a:pt x="10" y="52444"/>
                  </a:cubicBezTo>
                  <a:cubicBezTo>
                    <a:pt x="-562" y="4152"/>
                    <a:pt x="24489" y="-3182"/>
                    <a:pt x="51159" y="1009"/>
                  </a:cubicBezTo>
                  <a:close/>
                </a:path>
              </a:pathLst>
            </a:custGeom>
            <a:solidFill>
              <a:schemeClr val="bg1"/>
            </a:solidFill>
            <a:ln w="9525"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CC339DE8-9DAA-457D-86C7-89071A205EC3}"/>
                </a:ext>
              </a:extLst>
            </p:cNvPr>
            <p:cNvSpPr/>
            <p:nvPr/>
          </p:nvSpPr>
          <p:spPr>
            <a:xfrm>
              <a:off x="2946563" y="1809373"/>
              <a:ext cx="125735" cy="90051"/>
            </a:xfrm>
            <a:custGeom>
              <a:avLst/>
              <a:gdLst>
                <a:gd name="connsiteX0" fmla="*/ 60011 w 125735"/>
                <a:gd name="connsiteY0" fmla="*/ 1156 h 90051"/>
                <a:gd name="connsiteX1" fmla="*/ 125734 w 125735"/>
                <a:gd name="connsiteY1" fmla="*/ 41256 h 90051"/>
                <a:gd name="connsiteX2" fmla="*/ 49534 w 125735"/>
                <a:gd name="connsiteY2" fmla="*/ 89643 h 90051"/>
                <a:gd name="connsiteX3" fmla="*/ 4 w 125735"/>
                <a:gd name="connsiteY3" fmla="*/ 44209 h 90051"/>
                <a:gd name="connsiteX4" fmla="*/ 60011 w 125735"/>
                <a:gd name="connsiteY4" fmla="*/ 1156 h 9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4" h="90051">
                  <a:moveTo>
                    <a:pt x="60011" y="1156"/>
                  </a:moveTo>
                  <a:cubicBezTo>
                    <a:pt x="88872" y="2775"/>
                    <a:pt x="126020" y="-1892"/>
                    <a:pt x="125734" y="41256"/>
                  </a:cubicBezTo>
                  <a:cubicBezTo>
                    <a:pt x="125543" y="91262"/>
                    <a:pt x="83062" y="86595"/>
                    <a:pt x="49534" y="89643"/>
                  </a:cubicBezTo>
                  <a:cubicBezTo>
                    <a:pt x="17149" y="92596"/>
                    <a:pt x="194" y="79737"/>
                    <a:pt x="4" y="44209"/>
                  </a:cubicBezTo>
                  <a:cubicBezTo>
                    <a:pt x="-377" y="-749"/>
                    <a:pt x="27055" y="-2273"/>
                    <a:pt x="60011" y="1156"/>
                  </a:cubicBezTo>
                  <a:close/>
                </a:path>
              </a:pathLst>
            </a:custGeom>
            <a:solidFill>
              <a:schemeClr val="bg1"/>
            </a:solidFill>
            <a:ln w="9525" cap="flat">
              <a:noFill/>
              <a:prstDash val="solid"/>
              <a:miter/>
            </a:ln>
          </p:spPr>
          <p:txBody>
            <a:bodyPr rtlCol="0" anchor="ctr"/>
            <a:lstStyle/>
            <a:p>
              <a:endParaRPr lang="es-PE"/>
            </a:p>
          </p:txBody>
        </p:sp>
      </p:grpSp>
      <p:sp>
        <p:nvSpPr>
          <p:cNvPr id="26" name="CuadroTexto 25">
            <a:extLst>
              <a:ext uri="{FF2B5EF4-FFF2-40B4-BE49-F238E27FC236}">
                <a16:creationId xmlns:a16="http://schemas.microsoft.com/office/drawing/2014/main" id="{D6AEFE72-DCFE-4C6C-A725-72965016C4B2}"/>
              </a:ext>
            </a:extLst>
          </p:cNvPr>
          <p:cNvSpPr txBox="1"/>
          <p:nvPr/>
        </p:nvSpPr>
        <p:spPr>
          <a:xfrm>
            <a:off x="10579100" y="158750"/>
            <a:ext cx="1507874" cy="369332"/>
          </a:xfrm>
          <a:prstGeom prst="rect">
            <a:avLst/>
          </a:prstGeom>
          <a:noFill/>
        </p:spPr>
        <p:txBody>
          <a:bodyPr wrap="square">
            <a:spAutoFit/>
          </a:bodyPr>
          <a:lstStyle/>
          <a:p>
            <a:pPr marL="0" lvl="0" indent="0">
              <a:buNone/>
            </a:pPr>
            <a:r>
              <a:rPr lang="en-US" sz="1800">
                <a:solidFill>
                  <a:srgbClr val="F46CEE"/>
                </a:solidFill>
                <a:latin typeface="Arial" panose="020B0604020202020204" pitchFamily="34" charset="0"/>
                <a:cs typeface="Arial" panose="020B0604020202020204" pitchFamily="34" charset="0"/>
              </a:rPr>
              <a:t>slidesppt.net</a:t>
            </a:r>
          </a:p>
        </p:txBody>
      </p:sp>
    </p:spTree>
    <p:extLst>
      <p:ext uri="{BB962C8B-B14F-4D97-AF65-F5344CB8AC3E}">
        <p14:creationId xmlns:p14="http://schemas.microsoft.com/office/powerpoint/2010/main" val="26070798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fontScale="92500" lnSpcReduction="10000"/>
          </a:bodyPr>
          <a:lstStyle/>
          <a:p>
            <a:r>
              <a:rPr lang="en-US"/>
              <a:t>Infographic Style</a:t>
            </a:r>
          </a:p>
        </p:txBody>
      </p:sp>
      <p:grpSp>
        <p:nvGrpSpPr>
          <p:cNvPr id="9" name="Group 8">
            <a:extLst>
              <a:ext uri="{FF2B5EF4-FFF2-40B4-BE49-F238E27FC236}">
                <a16:creationId xmlns:a16="http://schemas.microsoft.com/office/drawing/2014/main" id="{67EDB88D-3319-4577-98E7-738D1C2A3147}"/>
              </a:ext>
            </a:extLst>
          </p:cNvPr>
          <p:cNvGrpSpPr/>
          <p:nvPr/>
        </p:nvGrpSpPr>
        <p:grpSpPr>
          <a:xfrm>
            <a:off x="881061" y="2857185"/>
            <a:ext cx="2060770" cy="1147267"/>
            <a:chOff x="892027" y="1882302"/>
            <a:chExt cx="1642180" cy="1147267"/>
          </a:xfrm>
        </p:grpSpPr>
        <p:sp>
          <p:nvSpPr>
            <p:cNvPr id="10" name="TextBox 9">
              <a:extLst>
                <a:ext uri="{FF2B5EF4-FFF2-40B4-BE49-F238E27FC236}">
                  <a16:creationId xmlns:a16="http://schemas.microsoft.com/office/drawing/2014/main" id="{DF0A3107-0A65-4EB6-971E-D664720F53A4}"/>
                </a:ext>
              </a:extLst>
            </p:cNvPr>
            <p:cNvSpPr txBox="1"/>
            <p:nvPr/>
          </p:nvSpPr>
          <p:spPr>
            <a:xfrm>
              <a:off x="892027" y="1882302"/>
              <a:ext cx="1642180"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11" name="TextBox 10">
              <a:extLst>
                <a:ext uri="{FF2B5EF4-FFF2-40B4-BE49-F238E27FC236}">
                  <a16:creationId xmlns:a16="http://schemas.microsoft.com/office/drawing/2014/main" id="{AFCA7329-6649-452C-96BB-5B255907C040}"/>
                </a:ext>
              </a:extLst>
            </p:cNvPr>
            <p:cNvSpPr txBox="1"/>
            <p:nvPr/>
          </p:nvSpPr>
          <p:spPr>
            <a:xfrm>
              <a:off x="892027" y="2198572"/>
              <a:ext cx="1642180"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Example Text : </a:t>
              </a:r>
            </a:p>
            <a:p>
              <a:r>
                <a:rPr lang="en-US" altLang="ko-KR" sz="1200">
                  <a:solidFill>
                    <a:schemeClr val="tx1">
                      <a:lumMod val="75000"/>
                      <a:lumOff val="25000"/>
                    </a:schemeClr>
                  </a:solidFill>
                  <a:cs typeface="Arial" panose="020B0604020202020204" pitchFamily="34" charset="0"/>
                </a:rPr>
                <a:t>I hope and I believe that this Template will your Time, Money and Reputation. </a:t>
              </a:r>
              <a:endParaRPr lang="ko-KR" altLang="en-US" sz="1200">
                <a:solidFill>
                  <a:schemeClr val="tx1">
                    <a:lumMod val="75000"/>
                    <a:lumOff val="25000"/>
                  </a:schemeClr>
                </a:solidFill>
                <a:cs typeface="Arial" panose="020B0604020202020204" pitchFamily="34" charset="0"/>
              </a:endParaRPr>
            </a:p>
          </p:txBody>
        </p:sp>
      </p:grpSp>
      <p:sp>
        <p:nvSpPr>
          <p:cNvPr id="44" name="Right Arrow 61">
            <a:extLst>
              <a:ext uri="{FF2B5EF4-FFF2-40B4-BE49-F238E27FC236}">
                <a16:creationId xmlns:a16="http://schemas.microsoft.com/office/drawing/2014/main" id="{C674AF2C-B7EE-4F13-8F13-0DA3EE9A19C1}"/>
              </a:ext>
            </a:extLst>
          </p:cNvPr>
          <p:cNvSpPr/>
          <p:nvPr/>
        </p:nvSpPr>
        <p:spPr>
          <a:xfrm>
            <a:off x="7921367" y="2278492"/>
            <a:ext cx="1268609" cy="1721942"/>
          </a:xfrm>
          <a:custGeom>
            <a:avLst/>
            <a:gdLst/>
            <a:ahLst/>
            <a:cxnLst/>
            <a:rect l="l" t="t" r="r" b="b"/>
            <a:pathLst>
              <a:path w="1128956" h="1532385">
                <a:moveTo>
                  <a:pt x="338377" y="0"/>
                </a:moveTo>
                <a:cubicBezTo>
                  <a:pt x="525257" y="0"/>
                  <a:pt x="676754" y="151497"/>
                  <a:pt x="676754" y="338377"/>
                </a:cubicBezTo>
                <a:lnTo>
                  <a:pt x="676754" y="479952"/>
                </a:lnTo>
                <a:lnTo>
                  <a:pt x="912932" y="479952"/>
                </a:lnTo>
                <a:lnTo>
                  <a:pt x="912932" y="371940"/>
                </a:lnTo>
                <a:lnTo>
                  <a:pt x="1128956" y="587964"/>
                </a:lnTo>
                <a:lnTo>
                  <a:pt x="912932" y="803988"/>
                </a:lnTo>
                <a:lnTo>
                  <a:pt x="912932" y="695976"/>
                </a:lnTo>
                <a:lnTo>
                  <a:pt x="676754" y="695976"/>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rgbClr val="F9A4C4"/>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ounded Rectangle 8">
            <a:extLst>
              <a:ext uri="{FF2B5EF4-FFF2-40B4-BE49-F238E27FC236}">
                <a16:creationId xmlns:a16="http://schemas.microsoft.com/office/drawing/2014/main" id="{E8ED8406-6EB9-4ECC-991C-698A69C28273}"/>
              </a:ext>
            </a:extLst>
          </p:cNvPr>
          <p:cNvSpPr/>
          <p:nvPr/>
        </p:nvSpPr>
        <p:spPr>
          <a:xfrm>
            <a:off x="3127235" y="3804794"/>
            <a:ext cx="1265714" cy="1721942"/>
          </a:xfrm>
          <a:custGeom>
            <a:avLst/>
            <a:gdLst/>
            <a:ahLst/>
            <a:cxnLst/>
            <a:rect l="l" t="t" r="r" b="b"/>
            <a:pathLst>
              <a:path w="1126380" h="1532385">
                <a:moveTo>
                  <a:pt x="338377" y="0"/>
                </a:moveTo>
                <a:cubicBezTo>
                  <a:pt x="525257" y="0"/>
                  <a:pt x="676754" y="151497"/>
                  <a:pt x="676754" y="338377"/>
                </a:cubicBezTo>
                <a:lnTo>
                  <a:pt x="676754" y="442156"/>
                </a:lnTo>
                <a:lnTo>
                  <a:pt x="910356" y="442156"/>
                </a:lnTo>
                <a:lnTo>
                  <a:pt x="910356" y="334144"/>
                </a:lnTo>
                <a:lnTo>
                  <a:pt x="1126380" y="550168"/>
                </a:lnTo>
                <a:lnTo>
                  <a:pt x="910356" y="766192"/>
                </a:lnTo>
                <a:lnTo>
                  <a:pt x="910356" y="658180"/>
                </a:lnTo>
                <a:lnTo>
                  <a:pt x="676754" y="658180"/>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bg1">
              <a:lumMod val="85000"/>
            </a:schemeClr>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ounded Rectangle 49">
            <a:extLst>
              <a:ext uri="{FF2B5EF4-FFF2-40B4-BE49-F238E27FC236}">
                <a16:creationId xmlns:a16="http://schemas.microsoft.com/office/drawing/2014/main" id="{FF772BCD-5657-4D90-ABA6-742B2F00D6E0}"/>
              </a:ext>
            </a:extLst>
          </p:cNvPr>
          <p:cNvSpPr/>
          <p:nvPr/>
        </p:nvSpPr>
        <p:spPr>
          <a:xfrm>
            <a:off x="4733435" y="3279718"/>
            <a:ext cx="1277947" cy="1721942"/>
          </a:xfrm>
          <a:custGeom>
            <a:avLst/>
            <a:gdLst/>
            <a:ahLst/>
            <a:cxnLst/>
            <a:rect l="l" t="t" r="r" b="b"/>
            <a:pathLst>
              <a:path w="1137266" h="1532385">
                <a:moveTo>
                  <a:pt x="338377" y="0"/>
                </a:moveTo>
                <a:cubicBezTo>
                  <a:pt x="525257" y="0"/>
                  <a:pt x="676754" y="151497"/>
                  <a:pt x="676754" y="338377"/>
                </a:cubicBezTo>
                <a:lnTo>
                  <a:pt x="676754" y="466497"/>
                </a:lnTo>
                <a:lnTo>
                  <a:pt x="921242" y="466497"/>
                </a:lnTo>
                <a:lnTo>
                  <a:pt x="921242" y="358485"/>
                </a:lnTo>
                <a:lnTo>
                  <a:pt x="1137266" y="574509"/>
                </a:lnTo>
                <a:lnTo>
                  <a:pt x="921242" y="790533"/>
                </a:lnTo>
                <a:lnTo>
                  <a:pt x="921242" y="682521"/>
                </a:lnTo>
                <a:lnTo>
                  <a:pt x="676754" y="682521"/>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rgbClr val="F9A4C4"/>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52">
            <a:extLst>
              <a:ext uri="{FF2B5EF4-FFF2-40B4-BE49-F238E27FC236}">
                <a16:creationId xmlns:a16="http://schemas.microsoft.com/office/drawing/2014/main" id="{EC6A5E13-0312-4860-8404-5992BFBDF7BF}"/>
              </a:ext>
            </a:extLst>
          </p:cNvPr>
          <p:cNvSpPr/>
          <p:nvPr/>
        </p:nvSpPr>
        <p:spPr>
          <a:xfrm>
            <a:off x="9515333" y="1794978"/>
            <a:ext cx="760469" cy="1721942"/>
          </a:xfrm>
          <a:prstGeom prst="roundRect">
            <a:avLst>
              <a:gd name="adj" fmla="val 50000"/>
            </a:avLst>
          </a:prstGeom>
          <a:solidFill>
            <a:schemeClr val="bg1">
              <a:lumMod val="85000"/>
            </a:schemeClr>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53">
            <a:extLst>
              <a:ext uri="{FF2B5EF4-FFF2-40B4-BE49-F238E27FC236}">
                <a16:creationId xmlns:a16="http://schemas.microsoft.com/office/drawing/2014/main" id="{A0D8DD85-5E7F-474E-9207-C4E77D6EAD83}"/>
              </a:ext>
            </a:extLst>
          </p:cNvPr>
          <p:cNvSpPr/>
          <p:nvPr/>
        </p:nvSpPr>
        <p:spPr>
          <a:xfrm>
            <a:off x="1528924" y="4302520"/>
            <a:ext cx="1282415" cy="1721942"/>
          </a:xfrm>
          <a:custGeom>
            <a:avLst/>
            <a:gdLst/>
            <a:ahLst/>
            <a:cxnLst/>
            <a:rect l="l" t="t" r="r" b="b"/>
            <a:pathLst>
              <a:path w="1141242" h="1532385">
                <a:moveTo>
                  <a:pt x="338377" y="0"/>
                </a:moveTo>
                <a:cubicBezTo>
                  <a:pt x="525257" y="0"/>
                  <a:pt x="676754" y="151497"/>
                  <a:pt x="676754" y="338377"/>
                </a:cubicBezTo>
                <a:lnTo>
                  <a:pt x="676754" y="420384"/>
                </a:lnTo>
                <a:lnTo>
                  <a:pt x="925218" y="420384"/>
                </a:lnTo>
                <a:lnTo>
                  <a:pt x="925218" y="312372"/>
                </a:lnTo>
                <a:lnTo>
                  <a:pt x="1141242" y="528396"/>
                </a:lnTo>
                <a:lnTo>
                  <a:pt x="925218" y="744420"/>
                </a:lnTo>
                <a:lnTo>
                  <a:pt x="925218" y="636408"/>
                </a:lnTo>
                <a:lnTo>
                  <a:pt x="676754" y="636408"/>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rgbClr val="F9A4C4"/>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ight Arrow 61">
            <a:extLst>
              <a:ext uri="{FF2B5EF4-FFF2-40B4-BE49-F238E27FC236}">
                <a16:creationId xmlns:a16="http://schemas.microsoft.com/office/drawing/2014/main" id="{F3DD53E4-58C4-447F-AFDD-B1D3D5AB0CFD}"/>
              </a:ext>
            </a:extLst>
          </p:cNvPr>
          <p:cNvSpPr/>
          <p:nvPr/>
        </p:nvSpPr>
        <p:spPr>
          <a:xfrm>
            <a:off x="6327401" y="2766872"/>
            <a:ext cx="1268609" cy="1721942"/>
          </a:xfrm>
          <a:custGeom>
            <a:avLst/>
            <a:gdLst/>
            <a:ahLst/>
            <a:cxnLst/>
            <a:rect l="l" t="t" r="r" b="b"/>
            <a:pathLst>
              <a:path w="1128956" h="1532385">
                <a:moveTo>
                  <a:pt x="338377" y="0"/>
                </a:moveTo>
                <a:cubicBezTo>
                  <a:pt x="525257" y="0"/>
                  <a:pt x="676754" y="151497"/>
                  <a:pt x="676754" y="338377"/>
                </a:cubicBezTo>
                <a:lnTo>
                  <a:pt x="676754" y="479952"/>
                </a:lnTo>
                <a:lnTo>
                  <a:pt x="912932" y="479952"/>
                </a:lnTo>
                <a:lnTo>
                  <a:pt x="912932" y="371940"/>
                </a:lnTo>
                <a:lnTo>
                  <a:pt x="1128956" y="587964"/>
                </a:lnTo>
                <a:lnTo>
                  <a:pt x="912932" y="803988"/>
                </a:lnTo>
                <a:lnTo>
                  <a:pt x="912932" y="695976"/>
                </a:lnTo>
                <a:lnTo>
                  <a:pt x="676754" y="695976"/>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bg1">
              <a:lumMod val="85000"/>
            </a:schemeClr>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11">
            <a:extLst>
              <a:ext uri="{FF2B5EF4-FFF2-40B4-BE49-F238E27FC236}">
                <a16:creationId xmlns:a16="http://schemas.microsoft.com/office/drawing/2014/main" id="{7BB8889A-57B0-4846-9E4A-D13251F2A4E9}"/>
              </a:ext>
            </a:extLst>
          </p:cNvPr>
          <p:cNvGrpSpPr/>
          <p:nvPr/>
        </p:nvGrpSpPr>
        <p:grpSpPr>
          <a:xfrm>
            <a:off x="2464464" y="2257561"/>
            <a:ext cx="2169578" cy="1147267"/>
            <a:chOff x="892027" y="1882302"/>
            <a:chExt cx="1642180" cy="1147267"/>
          </a:xfrm>
        </p:grpSpPr>
        <p:sp>
          <p:nvSpPr>
            <p:cNvPr id="13" name="TextBox 12">
              <a:extLst>
                <a:ext uri="{FF2B5EF4-FFF2-40B4-BE49-F238E27FC236}">
                  <a16:creationId xmlns:a16="http://schemas.microsoft.com/office/drawing/2014/main" id="{86E1F012-7E7D-4474-AC96-11463539C8C1}"/>
                </a:ext>
              </a:extLst>
            </p:cNvPr>
            <p:cNvSpPr txBox="1"/>
            <p:nvPr/>
          </p:nvSpPr>
          <p:spPr>
            <a:xfrm>
              <a:off x="892027" y="1882302"/>
              <a:ext cx="1642180"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14" name="TextBox 13">
              <a:extLst>
                <a:ext uri="{FF2B5EF4-FFF2-40B4-BE49-F238E27FC236}">
                  <a16:creationId xmlns:a16="http://schemas.microsoft.com/office/drawing/2014/main" id="{B17716CE-62E1-4846-94D2-FBF6041E14EE}"/>
                </a:ext>
              </a:extLst>
            </p:cNvPr>
            <p:cNvSpPr txBox="1"/>
            <p:nvPr/>
          </p:nvSpPr>
          <p:spPr>
            <a:xfrm>
              <a:off x="892027" y="2198572"/>
              <a:ext cx="1642180"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Example Text : </a:t>
              </a:r>
            </a:p>
            <a:p>
              <a:r>
                <a:rPr lang="en-US" altLang="ko-KR" sz="1200">
                  <a:solidFill>
                    <a:schemeClr val="tx1">
                      <a:lumMod val="75000"/>
                      <a:lumOff val="25000"/>
                    </a:schemeClr>
                  </a:solidFill>
                  <a:cs typeface="Arial" panose="020B0604020202020204" pitchFamily="34" charset="0"/>
                </a:rPr>
                <a:t>I hope and I believe that this Template will your Time, Money and Reputation. </a:t>
              </a:r>
              <a:endParaRPr lang="ko-KR" altLang="en-US" sz="1200">
                <a:solidFill>
                  <a:schemeClr val="tx1">
                    <a:lumMod val="75000"/>
                    <a:lumOff val="25000"/>
                  </a:schemeClr>
                </a:solidFill>
                <a:cs typeface="Arial" panose="020B0604020202020204" pitchFamily="34" charset="0"/>
              </a:endParaRPr>
            </a:p>
          </p:txBody>
        </p:sp>
      </p:grpSp>
      <p:grpSp>
        <p:nvGrpSpPr>
          <p:cNvPr id="15" name="Group 14">
            <a:extLst>
              <a:ext uri="{FF2B5EF4-FFF2-40B4-BE49-F238E27FC236}">
                <a16:creationId xmlns:a16="http://schemas.microsoft.com/office/drawing/2014/main" id="{A2A7410E-BF82-4217-84A6-7DCBDE65AFE9}"/>
              </a:ext>
            </a:extLst>
          </p:cNvPr>
          <p:cNvGrpSpPr/>
          <p:nvPr/>
        </p:nvGrpSpPr>
        <p:grpSpPr>
          <a:xfrm>
            <a:off x="4156676" y="1657937"/>
            <a:ext cx="2170725" cy="1147267"/>
            <a:chOff x="892027" y="1882302"/>
            <a:chExt cx="1642180" cy="1147267"/>
          </a:xfrm>
        </p:grpSpPr>
        <p:sp>
          <p:nvSpPr>
            <p:cNvPr id="16" name="TextBox 15">
              <a:extLst>
                <a:ext uri="{FF2B5EF4-FFF2-40B4-BE49-F238E27FC236}">
                  <a16:creationId xmlns:a16="http://schemas.microsoft.com/office/drawing/2014/main" id="{EA2F4B40-E6FF-47F2-A338-920E99ED2CB7}"/>
                </a:ext>
              </a:extLst>
            </p:cNvPr>
            <p:cNvSpPr txBox="1"/>
            <p:nvPr/>
          </p:nvSpPr>
          <p:spPr>
            <a:xfrm>
              <a:off x="892027" y="1882302"/>
              <a:ext cx="1642180"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17" name="TextBox 16">
              <a:extLst>
                <a:ext uri="{FF2B5EF4-FFF2-40B4-BE49-F238E27FC236}">
                  <a16:creationId xmlns:a16="http://schemas.microsoft.com/office/drawing/2014/main" id="{2A2C10C7-BBD0-4A99-9DC8-A071A6746AED}"/>
                </a:ext>
              </a:extLst>
            </p:cNvPr>
            <p:cNvSpPr txBox="1"/>
            <p:nvPr/>
          </p:nvSpPr>
          <p:spPr>
            <a:xfrm>
              <a:off x="892027" y="2198572"/>
              <a:ext cx="1642180"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Example Text : </a:t>
              </a:r>
            </a:p>
            <a:p>
              <a:r>
                <a:rPr lang="en-US" altLang="ko-KR" sz="1200">
                  <a:solidFill>
                    <a:schemeClr val="tx1">
                      <a:lumMod val="75000"/>
                      <a:lumOff val="25000"/>
                    </a:schemeClr>
                  </a:solidFill>
                  <a:cs typeface="Arial" panose="020B0604020202020204" pitchFamily="34" charset="0"/>
                </a:rPr>
                <a:t>I hope and I believe that this Template will your Time, Money and Reputation.</a:t>
              </a:r>
              <a:endParaRPr lang="ko-KR" altLang="en-US" sz="1200">
                <a:solidFill>
                  <a:schemeClr val="tx1">
                    <a:lumMod val="75000"/>
                    <a:lumOff val="25000"/>
                  </a:schemeClr>
                </a:solidFill>
                <a:cs typeface="Arial" panose="020B0604020202020204" pitchFamily="34" charset="0"/>
              </a:endParaRPr>
            </a:p>
          </p:txBody>
        </p:sp>
      </p:grpSp>
      <p:grpSp>
        <p:nvGrpSpPr>
          <p:cNvPr id="24" name="Group 23">
            <a:extLst>
              <a:ext uri="{FF2B5EF4-FFF2-40B4-BE49-F238E27FC236}">
                <a16:creationId xmlns:a16="http://schemas.microsoft.com/office/drawing/2014/main" id="{E92AB0DC-F05C-4607-8C09-E39249430E6D}"/>
              </a:ext>
            </a:extLst>
          </p:cNvPr>
          <p:cNvGrpSpPr/>
          <p:nvPr/>
        </p:nvGrpSpPr>
        <p:grpSpPr>
          <a:xfrm>
            <a:off x="1580673" y="5039383"/>
            <a:ext cx="648072" cy="654229"/>
            <a:chOff x="1078373" y="1766912"/>
            <a:chExt cx="648072" cy="654229"/>
          </a:xfrm>
        </p:grpSpPr>
        <p:sp>
          <p:nvSpPr>
            <p:cNvPr id="25" name="TextBox 24">
              <a:extLst>
                <a:ext uri="{FF2B5EF4-FFF2-40B4-BE49-F238E27FC236}">
                  <a16:creationId xmlns:a16="http://schemas.microsoft.com/office/drawing/2014/main" id="{8B5F9E09-9F2E-439A-8DD1-41655B1975F8}"/>
                </a:ext>
              </a:extLst>
            </p:cNvPr>
            <p:cNvSpPr txBox="1"/>
            <p:nvPr/>
          </p:nvSpPr>
          <p:spPr>
            <a:xfrm>
              <a:off x="1078373" y="1766912"/>
              <a:ext cx="648072" cy="461665"/>
            </a:xfrm>
            <a:prstGeom prst="rect">
              <a:avLst/>
            </a:prstGeom>
            <a:noFill/>
          </p:spPr>
          <p:txBody>
            <a:bodyPr wrap="square" rtlCol="0">
              <a:spAutoFit/>
            </a:bodyPr>
            <a:lstStyle/>
            <a:p>
              <a:pPr algn="ctr"/>
              <a:r>
                <a:rPr lang="en-US" altLang="ko-KR" sz="2400" b="1">
                  <a:solidFill>
                    <a:schemeClr val="bg1"/>
                  </a:solidFill>
                  <a:cs typeface="Arial" panose="020B0604020202020204" pitchFamily="34" charset="0"/>
                </a:rPr>
                <a:t>A</a:t>
              </a:r>
              <a:endParaRPr lang="ko-KR" altLang="en-US" sz="2400" b="1">
                <a:solidFill>
                  <a:schemeClr val="bg1"/>
                </a:solidFill>
                <a:cs typeface="Arial" panose="020B0604020202020204" pitchFamily="34" charset="0"/>
              </a:endParaRPr>
            </a:p>
          </p:txBody>
        </p:sp>
        <p:sp>
          <p:nvSpPr>
            <p:cNvPr id="26" name="TextBox 25">
              <a:extLst>
                <a:ext uri="{FF2B5EF4-FFF2-40B4-BE49-F238E27FC236}">
                  <a16:creationId xmlns:a16="http://schemas.microsoft.com/office/drawing/2014/main" id="{36757D29-5EB8-4409-BD4E-1A7851B28390}"/>
                </a:ext>
              </a:extLst>
            </p:cNvPr>
            <p:cNvSpPr txBox="1"/>
            <p:nvPr/>
          </p:nvSpPr>
          <p:spPr>
            <a:xfrm>
              <a:off x="1078373" y="2144142"/>
              <a:ext cx="648072" cy="276999"/>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Option</a:t>
              </a:r>
              <a:endParaRPr lang="ko-KR" altLang="en-US" sz="1200">
                <a:solidFill>
                  <a:schemeClr val="bg1"/>
                </a:solidFill>
              </a:endParaRPr>
            </a:p>
          </p:txBody>
        </p:sp>
      </p:grpSp>
      <p:grpSp>
        <p:nvGrpSpPr>
          <p:cNvPr id="27" name="Group 26">
            <a:extLst>
              <a:ext uri="{FF2B5EF4-FFF2-40B4-BE49-F238E27FC236}">
                <a16:creationId xmlns:a16="http://schemas.microsoft.com/office/drawing/2014/main" id="{169DCEE0-B7C4-410C-AB89-E3E3BD05A499}"/>
              </a:ext>
            </a:extLst>
          </p:cNvPr>
          <p:cNvGrpSpPr/>
          <p:nvPr/>
        </p:nvGrpSpPr>
        <p:grpSpPr>
          <a:xfrm>
            <a:off x="3179594" y="4529419"/>
            <a:ext cx="648072" cy="654229"/>
            <a:chOff x="1078373" y="1766912"/>
            <a:chExt cx="648072" cy="654229"/>
          </a:xfrm>
        </p:grpSpPr>
        <p:sp>
          <p:nvSpPr>
            <p:cNvPr id="28" name="TextBox 27">
              <a:extLst>
                <a:ext uri="{FF2B5EF4-FFF2-40B4-BE49-F238E27FC236}">
                  <a16:creationId xmlns:a16="http://schemas.microsoft.com/office/drawing/2014/main" id="{62EF42A4-9A60-49AA-9653-89AD905052E2}"/>
                </a:ext>
              </a:extLst>
            </p:cNvPr>
            <p:cNvSpPr txBox="1"/>
            <p:nvPr/>
          </p:nvSpPr>
          <p:spPr>
            <a:xfrm>
              <a:off x="1078373" y="1766912"/>
              <a:ext cx="648072" cy="461665"/>
            </a:xfrm>
            <a:prstGeom prst="rect">
              <a:avLst/>
            </a:prstGeom>
            <a:noFill/>
          </p:spPr>
          <p:txBody>
            <a:bodyPr wrap="square" rtlCol="0">
              <a:spAutoFit/>
            </a:bodyPr>
            <a:lstStyle/>
            <a:p>
              <a:pPr algn="ctr"/>
              <a:r>
                <a:rPr lang="en-US" altLang="ko-KR" sz="2400" b="1">
                  <a:solidFill>
                    <a:schemeClr val="bg1"/>
                  </a:solidFill>
                  <a:cs typeface="Arial" panose="020B0604020202020204" pitchFamily="34" charset="0"/>
                </a:rPr>
                <a:t>B</a:t>
              </a:r>
              <a:endParaRPr lang="ko-KR" altLang="en-US" sz="2400" b="1">
                <a:solidFill>
                  <a:schemeClr val="bg1"/>
                </a:solidFill>
                <a:cs typeface="Arial" panose="020B0604020202020204" pitchFamily="34" charset="0"/>
              </a:endParaRPr>
            </a:p>
          </p:txBody>
        </p:sp>
        <p:sp>
          <p:nvSpPr>
            <p:cNvPr id="29" name="TextBox 28">
              <a:extLst>
                <a:ext uri="{FF2B5EF4-FFF2-40B4-BE49-F238E27FC236}">
                  <a16:creationId xmlns:a16="http://schemas.microsoft.com/office/drawing/2014/main" id="{290C8446-F818-46E0-940A-611993EB95DF}"/>
                </a:ext>
              </a:extLst>
            </p:cNvPr>
            <p:cNvSpPr txBox="1"/>
            <p:nvPr/>
          </p:nvSpPr>
          <p:spPr>
            <a:xfrm>
              <a:off x="1078373" y="2144142"/>
              <a:ext cx="648072" cy="276999"/>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Option</a:t>
              </a:r>
              <a:endParaRPr lang="ko-KR" altLang="en-US" sz="1200">
                <a:solidFill>
                  <a:schemeClr val="bg1"/>
                </a:solidFill>
              </a:endParaRPr>
            </a:p>
          </p:txBody>
        </p:sp>
      </p:grpSp>
      <p:grpSp>
        <p:nvGrpSpPr>
          <p:cNvPr id="30" name="Group 29">
            <a:extLst>
              <a:ext uri="{FF2B5EF4-FFF2-40B4-BE49-F238E27FC236}">
                <a16:creationId xmlns:a16="http://schemas.microsoft.com/office/drawing/2014/main" id="{3E407A50-F7D8-4F00-8B1D-1E8E7CECBC84}"/>
              </a:ext>
            </a:extLst>
          </p:cNvPr>
          <p:cNvGrpSpPr/>
          <p:nvPr/>
        </p:nvGrpSpPr>
        <p:grpSpPr>
          <a:xfrm>
            <a:off x="4797565" y="4019455"/>
            <a:ext cx="648072" cy="654229"/>
            <a:chOff x="1078373" y="1766912"/>
            <a:chExt cx="648072" cy="654229"/>
          </a:xfrm>
        </p:grpSpPr>
        <p:sp>
          <p:nvSpPr>
            <p:cNvPr id="31" name="TextBox 30">
              <a:extLst>
                <a:ext uri="{FF2B5EF4-FFF2-40B4-BE49-F238E27FC236}">
                  <a16:creationId xmlns:a16="http://schemas.microsoft.com/office/drawing/2014/main" id="{1DD22361-F791-4EA2-92CF-BBA30519A65A}"/>
                </a:ext>
              </a:extLst>
            </p:cNvPr>
            <p:cNvSpPr txBox="1"/>
            <p:nvPr/>
          </p:nvSpPr>
          <p:spPr>
            <a:xfrm>
              <a:off x="1078373" y="1766912"/>
              <a:ext cx="648072" cy="461665"/>
            </a:xfrm>
            <a:prstGeom prst="rect">
              <a:avLst/>
            </a:prstGeom>
            <a:noFill/>
          </p:spPr>
          <p:txBody>
            <a:bodyPr wrap="square" rtlCol="0">
              <a:spAutoFit/>
            </a:bodyPr>
            <a:lstStyle/>
            <a:p>
              <a:pPr algn="ctr"/>
              <a:r>
                <a:rPr lang="en-US" altLang="ko-KR" sz="2400" b="1">
                  <a:solidFill>
                    <a:schemeClr val="bg1"/>
                  </a:solidFill>
                  <a:cs typeface="Arial" panose="020B0604020202020204" pitchFamily="34" charset="0"/>
                </a:rPr>
                <a:t>C</a:t>
              </a:r>
              <a:endParaRPr lang="ko-KR" altLang="en-US" sz="2400" b="1">
                <a:solidFill>
                  <a:schemeClr val="bg1"/>
                </a:solidFill>
                <a:cs typeface="Arial" panose="020B0604020202020204" pitchFamily="34" charset="0"/>
              </a:endParaRPr>
            </a:p>
          </p:txBody>
        </p:sp>
        <p:sp>
          <p:nvSpPr>
            <p:cNvPr id="32" name="TextBox 31">
              <a:extLst>
                <a:ext uri="{FF2B5EF4-FFF2-40B4-BE49-F238E27FC236}">
                  <a16:creationId xmlns:a16="http://schemas.microsoft.com/office/drawing/2014/main" id="{0ACF54E3-6AFC-48EA-BB27-E44C70B204BA}"/>
                </a:ext>
              </a:extLst>
            </p:cNvPr>
            <p:cNvSpPr txBox="1"/>
            <p:nvPr/>
          </p:nvSpPr>
          <p:spPr>
            <a:xfrm>
              <a:off x="1078373" y="2144142"/>
              <a:ext cx="648072" cy="276999"/>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Option</a:t>
              </a:r>
              <a:endParaRPr lang="ko-KR" altLang="en-US" sz="1200">
                <a:solidFill>
                  <a:schemeClr val="bg1"/>
                </a:solidFill>
              </a:endParaRPr>
            </a:p>
          </p:txBody>
        </p:sp>
      </p:grpSp>
      <p:grpSp>
        <p:nvGrpSpPr>
          <p:cNvPr id="33" name="Group 32">
            <a:extLst>
              <a:ext uri="{FF2B5EF4-FFF2-40B4-BE49-F238E27FC236}">
                <a16:creationId xmlns:a16="http://schemas.microsoft.com/office/drawing/2014/main" id="{FF68A5A5-AD75-4845-AA63-98980AB65488}"/>
              </a:ext>
            </a:extLst>
          </p:cNvPr>
          <p:cNvGrpSpPr/>
          <p:nvPr/>
        </p:nvGrpSpPr>
        <p:grpSpPr>
          <a:xfrm>
            <a:off x="6377436" y="3509493"/>
            <a:ext cx="648072" cy="654229"/>
            <a:chOff x="1078373" y="1766912"/>
            <a:chExt cx="648072" cy="654229"/>
          </a:xfrm>
        </p:grpSpPr>
        <p:sp>
          <p:nvSpPr>
            <p:cNvPr id="34" name="TextBox 33">
              <a:extLst>
                <a:ext uri="{FF2B5EF4-FFF2-40B4-BE49-F238E27FC236}">
                  <a16:creationId xmlns:a16="http://schemas.microsoft.com/office/drawing/2014/main" id="{485C3DC9-C8A7-4B9B-A260-AD9972E6D36A}"/>
                </a:ext>
              </a:extLst>
            </p:cNvPr>
            <p:cNvSpPr txBox="1"/>
            <p:nvPr/>
          </p:nvSpPr>
          <p:spPr>
            <a:xfrm>
              <a:off x="1078373" y="1766912"/>
              <a:ext cx="648072" cy="461665"/>
            </a:xfrm>
            <a:prstGeom prst="rect">
              <a:avLst/>
            </a:prstGeom>
            <a:noFill/>
          </p:spPr>
          <p:txBody>
            <a:bodyPr wrap="square" rtlCol="0">
              <a:spAutoFit/>
            </a:bodyPr>
            <a:lstStyle/>
            <a:p>
              <a:pPr algn="ctr"/>
              <a:r>
                <a:rPr lang="en-US" altLang="ko-KR" sz="2400" b="1">
                  <a:solidFill>
                    <a:schemeClr val="bg1"/>
                  </a:solidFill>
                  <a:cs typeface="Arial" panose="020B0604020202020204" pitchFamily="34" charset="0"/>
                </a:rPr>
                <a:t>D</a:t>
              </a:r>
              <a:endParaRPr lang="ko-KR" altLang="en-US" sz="2400" b="1">
                <a:solidFill>
                  <a:schemeClr val="bg1"/>
                </a:solidFill>
                <a:cs typeface="Arial" panose="020B0604020202020204" pitchFamily="34" charset="0"/>
              </a:endParaRPr>
            </a:p>
          </p:txBody>
        </p:sp>
        <p:sp>
          <p:nvSpPr>
            <p:cNvPr id="35" name="TextBox 34">
              <a:extLst>
                <a:ext uri="{FF2B5EF4-FFF2-40B4-BE49-F238E27FC236}">
                  <a16:creationId xmlns:a16="http://schemas.microsoft.com/office/drawing/2014/main" id="{F809B77B-E43C-48C1-A53A-D0B1F4185FC5}"/>
                </a:ext>
              </a:extLst>
            </p:cNvPr>
            <p:cNvSpPr txBox="1"/>
            <p:nvPr/>
          </p:nvSpPr>
          <p:spPr>
            <a:xfrm>
              <a:off x="1078373" y="2144142"/>
              <a:ext cx="648072" cy="276999"/>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Option</a:t>
              </a:r>
              <a:endParaRPr lang="ko-KR" altLang="en-US" sz="1200">
                <a:solidFill>
                  <a:schemeClr val="bg1"/>
                </a:solidFill>
              </a:endParaRPr>
            </a:p>
          </p:txBody>
        </p:sp>
      </p:grpSp>
      <p:grpSp>
        <p:nvGrpSpPr>
          <p:cNvPr id="36" name="Group 35">
            <a:extLst>
              <a:ext uri="{FF2B5EF4-FFF2-40B4-BE49-F238E27FC236}">
                <a16:creationId xmlns:a16="http://schemas.microsoft.com/office/drawing/2014/main" id="{55472441-1933-478E-8598-C90CC77F08A7}"/>
              </a:ext>
            </a:extLst>
          </p:cNvPr>
          <p:cNvGrpSpPr/>
          <p:nvPr/>
        </p:nvGrpSpPr>
        <p:grpSpPr>
          <a:xfrm>
            <a:off x="7976358" y="2999529"/>
            <a:ext cx="648072" cy="654229"/>
            <a:chOff x="1078373" y="1766912"/>
            <a:chExt cx="648072" cy="654229"/>
          </a:xfrm>
        </p:grpSpPr>
        <p:sp>
          <p:nvSpPr>
            <p:cNvPr id="37" name="TextBox 36">
              <a:extLst>
                <a:ext uri="{FF2B5EF4-FFF2-40B4-BE49-F238E27FC236}">
                  <a16:creationId xmlns:a16="http://schemas.microsoft.com/office/drawing/2014/main" id="{965C9E45-AFF6-41A1-A1EA-77C19B0A8A5B}"/>
                </a:ext>
              </a:extLst>
            </p:cNvPr>
            <p:cNvSpPr txBox="1"/>
            <p:nvPr/>
          </p:nvSpPr>
          <p:spPr>
            <a:xfrm>
              <a:off x="1078373" y="1766912"/>
              <a:ext cx="648072" cy="461665"/>
            </a:xfrm>
            <a:prstGeom prst="rect">
              <a:avLst/>
            </a:prstGeom>
            <a:noFill/>
          </p:spPr>
          <p:txBody>
            <a:bodyPr wrap="square" rtlCol="0">
              <a:spAutoFit/>
            </a:bodyPr>
            <a:lstStyle/>
            <a:p>
              <a:pPr algn="ctr"/>
              <a:r>
                <a:rPr lang="en-US" altLang="ko-KR" sz="2400" b="1">
                  <a:solidFill>
                    <a:schemeClr val="bg1"/>
                  </a:solidFill>
                  <a:cs typeface="Arial" panose="020B0604020202020204" pitchFamily="34" charset="0"/>
                </a:rPr>
                <a:t>E</a:t>
              </a:r>
              <a:endParaRPr lang="ko-KR" altLang="en-US" sz="2400" b="1">
                <a:solidFill>
                  <a:schemeClr val="bg1"/>
                </a:solidFill>
                <a:cs typeface="Arial" panose="020B0604020202020204" pitchFamily="34" charset="0"/>
              </a:endParaRPr>
            </a:p>
          </p:txBody>
        </p:sp>
        <p:sp>
          <p:nvSpPr>
            <p:cNvPr id="38" name="TextBox 37">
              <a:extLst>
                <a:ext uri="{FF2B5EF4-FFF2-40B4-BE49-F238E27FC236}">
                  <a16:creationId xmlns:a16="http://schemas.microsoft.com/office/drawing/2014/main" id="{B976BE95-2B3F-41DA-94F0-58EEEA2C7FD6}"/>
                </a:ext>
              </a:extLst>
            </p:cNvPr>
            <p:cNvSpPr txBox="1"/>
            <p:nvPr/>
          </p:nvSpPr>
          <p:spPr>
            <a:xfrm>
              <a:off x="1078373" y="2144142"/>
              <a:ext cx="648072" cy="276999"/>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Option</a:t>
              </a:r>
              <a:endParaRPr lang="ko-KR" altLang="en-US" sz="1200">
                <a:solidFill>
                  <a:schemeClr val="bg1"/>
                </a:solidFill>
              </a:endParaRPr>
            </a:p>
          </p:txBody>
        </p:sp>
      </p:grpSp>
      <p:sp>
        <p:nvSpPr>
          <p:cNvPr id="39" name="Rectangle 16">
            <a:extLst>
              <a:ext uri="{FF2B5EF4-FFF2-40B4-BE49-F238E27FC236}">
                <a16:creationId xmlns:a16="http://schemas.microsoft.com/office/drawing/2014/main" id="{0B147F9C-AF5E-4605-BD24-BA4E3FC85A91}"/>
              </a:ext>
            </a:extLst>
          </p:cNvPr>
          <p:cNvSpPr/>
          <p:nvPr/>
        </p:nvSpPr>
        <p:spPr>
          <a:xfrm rot="2700000">
            <a:off x="6559518" y="3009427"/>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0" name="Teardrop 1">
            <a:extLst>
              <a:ext uri="{FF2B5EF4-FFF2-40B4-BE49-F238E27FC236}">
                <a16:creationId xmlns:a16="http://schemas.microsoft.com/office/drawing/2014/main" id="{A6E24FBD-F83F-4557-B9EE-60D96B31D19C}"/>
              </a:ext>
            </a:extLst>
          </p:cNvPr>
          <p:cNvSpPr/>
          <p:nvPr/>
        </p:nvSpPr>
        <p:spPr>
          <a:xfrm rot="18805992">
            <a:off x="8098229" y="2548034"/>
            <a:ext cx="376862" cy="372930"/>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1" name="Freeform 18">
            <a:extLst>
              <a:ext uri="{FF2B5EF4-FFF2-40B4-BE49-F238E27FC236}">
                <a16:creationId xmlns:a16="http://schemas.microsoft.com/office/drawing/2014/main" id="{538112DE-3CC2-4E8D-9BE6-C04CB3539E07}"/>
              </a:ext>
            </a:extLst>
          </p:cNvPr>
          <p:cNvSpPr/>
          <p:nvPr/>
        </p:nvSpPr>
        <p:spPr>
          <a:xfrm>
            <a:off x="3289911" y="4081592"/>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2" name="Chord 15">
            <a:extLst>
              <a:ext uri="{FF2B5EF4-FFF2-40B4-BE49-F238E27FC236}">
                <a16:creationId xmlns:a16="http://schemas.microsoft.com/office/drawing/2014/main" id="{4CAF1818-E349-40B1-B8D4-D55C9CD57989}"/>
              </a:ext>
            </a:extLst>
          </p:cNvPr>
          <p:cNvSpPr/>
          <p:nvPr/>
        </p:nvSpPr>
        <p:spPr>
          <a:xfrm>
            <a:off x="5022039" y="35447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3" name="자유형 151">
            <a:extLst>
              <a:ext uri="{FF2B5EF4-FFF2-40B4-BE49-F238E27FC236}">
                <a16:creationId xmlns:a16="http://schemas.microsoft.com/office/drawing/2014/main" id="{6D394A1C-3D28-45AE-A0AB-B9853B20F703}"/>
              </a:ext>
            </a:extLst>
          </p:cNvPr>
          <p:cNvSpPr/>
          <p:nvPr/>
        </p:nvSpPr>
        <p:spPr>
          <a:xfrm>
            <a:off x="1728900" y="4566556"/>
            <a:ext cx="369092" cy="387388"/>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46" name="Group 45">
            <a:extLst>
              <a:ext uri="{FF2B5EF4-FFF2-40B4-BE49-F238E27FC236}">
                <a16:creationId xmlns:a16="http://schemas.microsoft.com/office/drawing/2014/main" id="{9CE6B942-0241-4D5B-B904-EF301D53E7EB}"/>
              </a:ext>
            </a:extLst>
          </p:cNvPr>
          <p:cNvGrpSpPr/>
          <p:nvPr/>
        </p:nvGrpSpPr>
        <p:grpSpPr>
          <a:xfrm>
            <a:off x="9571531" y="2537426"/>
            <a:ext cx="648072" cy="654229"/>
            <a:chOff x="1078373" y="1766912"/>
            <a:chExt cx="648072" cy="654229"/>
          </a:xfrm>
        </p:grpSpPr>
        <p:sp>
          <p:nvSpPr>
            <p:cNvPr id="47" name="TextBox 46">
              <a:extLst>
                <a:ext uri="{FF2B5EF4-FFF2-40B4-BE49-F238E27FC236}">
                  <a16:creationId xmlns:a16="http://schemas.microsoft.com/office/drawing/2014/main" id="{8A682F42-5463-4832-AF13-17F11A40BBC9}"/>
                </a:ext>
              </a:extLst>
            </p:cNvPr>
            <p:cNvSpPr txBox="1"/>
            <p:nvPr/>
          </p:nvSpPr>
          <p:spPr>
            <a:xfrm>
              <a:off x="1078373" y="1766912"/>
              <a:ext cx="648072" cy="461665"/>
            </a:xfrm>
            <a:prstGeom prst="rect">
              <a:avLst/>
            </a:prstGeom>
            <a:noFill/>
          </p:spPr>
          <p:txBody>
            <a:bodyPr wrap="square" rtlCol="0">
              <a:spAutoFit/>
            </a:bodyPr>
            <a:lstStyle/>
            <a:p>
              <a:pPr algn="ctr"/>
              <a:r>
                <a:rPr lang="en-US" altLang="ko-KR" sz="2400" b="1">
                  <a:solidFill>
                    <a:schemeClr val="bg1"/>
                  </a:solidFill>
                  <a:cs typeface="Arial" panose="020B0604020202020204" pitchFamily="34" charset="0"/>
                </a:rPr>
                <a:t>F</a:t>
              </a:r>
              <a:endParaRPr lang="ko-KR" altLang="en-US" sz="2400" b="1">
                <a:solidFill>
                  <a:schemeClr val="bg1"/>
                </a:solidFill>
                <a:cs typeface="Arial" panose="020B0604020202020204" pitchFamily="34" charset="0"/>
              </a:endParaRPr>
            </a:p>
          </p:txBody>
        </p:sp>
        <p:sp>
          <p:nvSpPr>
            <p:cNvPr id="48" name="TextBox 47">
              <a:extLst>
                <a:ext uri="{FF2B5EF4-FFF2-40B4-BE49-F238E27FC236}">
                  <a16:creationId xmlns:a16="http://schemas.microsoft.com/office/drawing/2014/main" id="{86BE4ADE-3BA4-45D4-9E9B-46356880B1E7}"/>
                </a:ext>
              </a:extLst>
            </p:cNvPr>
            <p:cNvSpPr txBox="1"/>
            <p:nvPr/>
          </p:nvSpPr>
          <p:spPr>
            <a:xfrm>
              <a:off x="1078373" y="2144142"/>
              <a:ext cx="648072" cy="276999"/>
            </a:xfrm>
            <a:prstGeom prst="rect">
              <a:avLst/>
            </a:prstGeom>
            <a:noFill/>
          </p:spPr>
          <p:txBody>
            <a:bodyPr wrap="square" rtlCol="0">
              <a:spAutoFit/>
            </a:bodyPr>
            <a:lstStyle/>
            <a:p>
              <a:pPr algn="ctr"/>
              <a:r>
                <a:rPr lang="en-US" altLang="ko-KR" sz="1200">
                  <a:solidFill>
                    <a:schemeClr val="bg1"/>
                  </a:solidFill>
                  <a:cs typeface="Arial" panose="020B0604020202020204" pitchFamily="34" charset="0"/>
                </a:rPr>
                <a:t>Option</a:t>
              </a:r>
              <a:endParaRPr lang="ko-KR" altLang="en-US" sz="1200">
                <a:solidFill>
                  <a:schemeClr val="bg1"/>
                </a:solidFill>
              </a:endParaRPr>
            </a:p>
          </p:txBody>
        </p:sp>
      </p:grpSp>
      <p:sp>
        <p:nvSpPr>
          <p:cNvPr id="49" name="Donut 24">
            <a:extLst>
              <a:ext uri="{FF2B5EF4-FFF2-40B4-BE49-F238E27FC236}">
                <a16:creationId xmlns:a16="http://schemas.microsoft.com/office/drawing/2014/main" id="{41A54959-0700-4FE8-8FD2-C33D09BBA058}"/>
              </a:ext>
            </a:extLst>
          </p:cNvPr>
          <p:cNvSpPr/>
          <p:nvPr/>
        </p:nvSpPr>
        <p:spPr>
          <a:xfrm>
            <a:off x="9697958" y="2013962"/>
            <a:ext cx="395217" cy="3984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nvGrpSpPr>
          <p:cNvPr id="53" name="Group 52">
            <a:extLst>
              <a:ext uri="{FF2B5EF4-FFF2-40B4-BE49-F238E27FC236}">
                <a16:creationId xmlns:a16="http://schemas.microsoft.com/office/drawing/2014/main" id="{887C09A0-BFAE-4882-B220-0D45854FE8D0}"/>
              </a:ext>
            </a:extLst>
          </p:cNvPr>
          <p:cNvGrpSpPr/>
          <p:nvPr/>
        </p:nvGrpSpPr>
        <p:grpSpPr>
          <a:xfrm>
            <a:off x="6058024" y="5066749"/>
            <a:ext cx="2060770" cy="1147267"/>
            <a:chOff x="892027" y="1882302"/>
            <a:chExt cx="1642180" cy="1147267"/>
          </a:xfrm>
        </p:grpSpPr>
        <p:sp>
          <p:nvSpPr>
            <p:cNvPr id="54" name="TextBox 53">
              <a:extLst>
                <a:ext uri="{FF2B5EF4-FFF2-40B4-BE49-F238E27FC236}">
                  <a16:creationId xmlns:a16="http://schemas.microsoft.com/office/drawing/2014/main" id="{A9CE54A0-B546-4584-B059-C0079F032472}"/>
                </a:ext>
              </a:extLst>
            </p:cNvPr>
            <p:cNvSpPr txBox="1"/>
            <p:nvPr/>
          </p:nvSpPr>
          <p:spPr>
            <a:xfrm>
              <a:off x="892027" y="1882302"/>
              <a:ext cx="1642180"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55" name="TextBox 54">
              <a:extLst>
                <a:ext uri="{FF2B5EF4-FFF2-40B4-BE49-F238E27FC236}">
                  <a16:creationId xmlns:a16="http://schemas.microsoft.com/office/drawing/2014/main" id="{785B3BC5-DEC5-4257-8EFE-CEB4772AF9B9}"/>
                </a:ext>
              </a:extLst>
            </p:cNvPr>
            <p:cNvSpPr txBox="1"/>
            <p:nvPr/>
          </p:nvSpPr>
          <p:spPr>
            <a:xfrm>
              <a:off x="892027" y="2198572"/>
              <a:ext cx="1642180"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Example Text : </a:t>
              </a:r>
            </a:p>
            <a:p>
              <a:r>
                <a:rPr lang="en-US" altLang="ko-KR" sz="1200">
                  <a:solidFill>
                    <a:schemeClr val="tx1">
                      <a:lumMod val="75000"/>
                      <a:lumOff val="25000"/>
                    </a:schemeClr>
                  </a:solidFill>
                  <a:cs typeface="Arial" panose="020B0604020202020204" pitchFamily="34" charset="0"/>
                </a:rPr>
                <a:t>I hope and I believe that this Template will your Time, Money and Reputation. </a:t>
              </a:r>
              <a:endParaRPr lang="ko-KR" altLang="en-US" sz="1200">
                <a:solidFill>
                  <a:schemeClr val="tx1">
                    <a:lumMod val="75000"/>
                    <a:lumOff val="25000"/>
                  </a:schemeClr>
                </a:solidFill>
                <a:cs typeface="Arial" panose="020B0604020202020204" pitchFamily="34" charset="0"/>
              </a:endParaRPr>
            </a:p>
          </p:txBody>
        </p:sp>
      </p:grpSp>
      <p:grpSp>
        <p:nvGrpSpPr>
          <p:cNvPr id="56" name="Group 55">
            <a:extLst>
              <a:ext uri="{FF2B5EF4-FFF2-40B4-BE49-F238E27FC236}">
                <a16:creationId xmlns:a16="http://schemas.microsoft.com/office/drawing/2014/main" id="{8AC9600B-B6F8-44C1-9B32-BA09257DD79F}"/>
              </a:ext>
            </a:extLst>
          </p:cNvPr>
          <p:cNvGrpSpPr/>
          <p:nvPr/>
        </p:nvGrpSpPr>
        <p:grpSpPr>
          <a:xfrm>
            <a:off x="7641427" y="4467125"/>
            <a:ext cx="2169578" cy="1147267"/>
            <a:chOff x="892027" y="1882302"/>
            <a:chExt cx="1642180" cy="1147267"/>
          </a:xfrm>
        </p:grpSpPr>
        <p:sp>
          <p:nvSpPr>
            <p:cNvPr id="57" name="TextBox 56">
              <a:extLst>
                <a:ext uri="{FF2B5EF4-FFF2-40B4-BE49-F238E27FC236}">
                  <a16:creationId xmlns:a16="http://schemas.microsoft.com/office/drawing/2014/main" id="{65010517-886E-40A2-978E-C138DB0F0C08}"/>
                </a:ext>
              </a:extLst>
            </p:cNvPr>
            <p:cNvSpPr txBox="1"/>
            <p:nvPr/>
          </p:nvSpPr>
          <p:spPr>
            <a:xfrm>
              <a:off x="892027" y="1882302"/>
              <a:ext cx="1642180"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58" name="TextBox 57">
              <a:extLst>
                <a:ext uri="{FF2B5EF4-FFF2-40B4-BE49-F238E27FC236}">
                  <a16:creationId xmlns:a16="http://schemas.microsoft.com/office/drawing/2014/main" id="{F214A6AD-6DDF-4CDD-914A-D4E5E089792C}"/>
                </a:ext>
              </a:extLst>
            </p:cNvPr>
            <p:cNvSpPr txBox="1"/>
            <p:nvPr/>
          </p:nvSpPr>
          <p:spPr>
            <a:xfrm>
              <a:off x="892027" y="2198572"/>
              <a:ext cx="1642180"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Example Text : </a:t>
              </a:r>
            </a:p>
            <a:p>
              <a:r>
                <a:rPr lang="en-US" altLang="ko-KR" sz="1200">
                  <a:solidFill>
                    <a:schemeClr val="tx1">
                      <a:lumMod val="75000"/>
                      <a:lumOff val="25000"/>
                    </a:schemeClr>
                  </a:solidFill>
                  <a:cs typeface="Arial" panose="020B0604020202020204" pitchFamily="34" charset="0"/>
                </a:rPr>
                <a:t>I hope and I believe that this Template will your Time, Money and Reputation. </a:t>
              </a:r>
              <a:endParaRPr lang="ko-KR" altLang="en-US" sz="1200">
                <a:solidFill>
                  <a:schemeClr val="tx1">
                    <a:lumMod val="75000"/>
                    <a:lumOff val="25000"/>
                  </a:schemeClr>
                </a:solidFill>
                <a:cs typeface="Arial" panose="020B0604020202020204" pitchFamily="34" charset="0"/>
              </a:endParaRPr>
            </a:p>
          </p:txBody>
        </p:sp>
      </p:grpSp>
      <p:grpSp>
        <p:nvGrpSpPr>
          <p:cNvPr id="59" name="Group 58">
            <a:extLst>
              <a:ext uri="{FF2B5EF4-FFF2-40B4-BE49-F238E27FC236}">
                <a16:creationId xmlns:a16="http://schemas.microsoft.com/office/drawing/2014/main" id="{82B03C94-2346-43BA-8F03-231C5FC10707}"/>
              </a:ext>
            </a:extLst>
          </p:cNvPr>
          <p:cNvGrpSpPr/>
          <p:nvPr/>
        </p:nvGrpSpPr>
        <p:grpSpPr>
          <a:xfrm>
            <a:off x="9333639" y="3867501"/>
            <a:ext cx="2170725" cy="1147267"/>
            <a:chOff x="892027" y="1882302"/>
            <a:chExt cx="1642180" cy="1147267"/>
          </a:xfrm>
        </p:grpSpPr>
        <p:sp>
          <p:nvSpPr>
            <p:cNvPr id="60" name="TextBox 59">
              <a:extLst>
                <a:ext uri="{FF2B5EF4-FFF2-40B4-BE49-F238E27FC236}">
                  <a16:creationId xmlns:a16="http://schemas.microsoft.com/office/drawing/2014/main" id="{FA37C779-2E51-48D2-9AC6-F4337513509A}"/>
                </a:ext>
              </a:extLst>
            </p:cNvPr>
            <p:cNvSpPr txBox="1"/>
            <p:nvPr/>
          </p:nvSpPr>
          <p:spPr>
            <a:xfrm>
              <a:off x="892027" y="1882302"/>
              <a:ext cx="1642180"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sp>
          <p:nvSpPr>
            <p:cNvPr id="61" name="TextBox 60">
              <a:extLst>
                <a:ext uri="{FF2B5EF4-FFF2-40B4-BE49-F238E27FC236}">
                  <a16:creationId xmlns:a16="http://schemas.microsoft.com/office/drawing/2014/main" id="{44B59D55-8064-4563-B9A7-455CF3761378}"/>
                </a:ext>
              </a:extLst>
            </p:cNvPr>
            <p:cNvSpPr txBox="1"/>
            <p:nvPr/>
          </p:nvSpPr>
          <p:spPr>
            <a:xfrm>
              <a:off x="892027" y="2198572"/>
              <a:ext cx="1642180"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Example Text : </a:t>
              </a:r>
            </a:p>
            <a:p>
              <a:r>
                <a:rPr lang="en-US" altLang="ko-KR" sz="1200">
                  <a:solidFill>
                    <a:schemeClr val="tx1">
                      <a:lumMod val="75000"/>
                      <a:lumOff val="25000"/>
                    </a:schemeClr>
                  </a:solidFill>
                  <a:cs typeface="Arial" panose="020B0604020202020204" pitchFamily="34" charset="0"/>
                </a:rPr>
                <a:t>I hope and I believe that this Template will your Time, Money and Reputation.</a:t>
              </a:r>
              <a:endParaRPr lang="ko-KR" altLang="en-US" sz="1200">
                <a:solidFill>
                  <a:schemeClr val="tx1">
                    <a:lumMod val="75000"/>
                    <a:lumOff val="25000"/>
                  </a:schemeClr>
                </a:solidFill>
                <a:cs typeface="Arial" panose="020B0604020202020204" pitchFamily="34" charset="0"/>
              </a:endParaRPr>
            </a:p>
          </p:txBody>
        </p:sp>
      </p:grpSp>
      <p:sp>
        <p:nvSpPr>
          <p:cNvPr id="51" name="Rectangle 1">
            <a:extLst>
              <a:ext uri="{FF2B5EF4-FFF2-40B4-BE49-F238E27FC236}">
                <a16:creationId xmlns:a16="http://schemas.microsoft.com/office/drawing/2014/main" id="{B072B3E0-26D3-4BFD-8C50-9130328C94AE}"/>
              </a:ext>
            </a:extLst>
          </p:cNvPr>
          <p:cNvSpPr/>
          <p:nvPr/>
        </p:nvSpPr>
        <p:spPr>
          <a:xfrm rot="10800000">
            <a:off x="7730904" y="6282756"/>
            <a:ext cx="4461096" cy="575244"/>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3994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850AF837-511E-4CC2-8C48-00E708F0530A}"/>
              </a:ext>
            </a:extLst>
          </p:cNvPr>
          <p:cNvGrpSpPr/>
          <p:nvPr/>
        </p:nvGrpSpPr>
        <p:grpSpPr>
          <a:xfrm>
            <a:off x="7239416" y="-1852365"/>
            <a:ext cx="3702591" cy="3702591"/>
            <a:chOff x="7239416" y="-1852365"/>
            <a:chExt cx="3702591" cy="3702591"/>
          </a:xfrm>
        </p:grpSpPr>
        <p:sp>
          <p:nvSpPr>
            <p:cNvPr id="15" name="Right Triangle 30">
              <a:extLst>
                <a:ext uri="{FF2B5EF4-FFF2-40B4-BE49-F238E27FC236}">
                  <a16:creationId xmlns:a16="http://schemas.microsoft.com/office/drawing/2014/main" id="{096EE7B8-20F6-4DED-BEE4-F04A4C53997F}"/>
                </a:ext>
              </a:extLst>
            </p:cNvPr>
            <p:cNvSpPr/>
            <p:nvPr/>
          </p:nvSpPr>
          <p:spPr>
            <a:xfrm rot="18900000">
              <a:off x="7239416" y="-1852365"/>
              <a:ext cx="3702591" cy="3702591"/>
            </a:xfrm>
            <a:prstGeom prst="rtTriangle">
              <a:avLst/>
            </a:prstGeom>
            <a:solidFill>
              <a:srgbClr val="FB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30">
              <a:extLst>
                <a:ext uri="{FF2B5EF4-FFF2-40B4-BE49-F238E27FC236}">
                  <a16:creationId xmlns:a16="http://schemas.microsoft.com/office/drawing/2014/main" id="{34175A5F-37B3-49DE-97C1-8F66DED3046E}"/>
                </a:ext>
              </a:extLst>
            </p:cNvPr>
            <p:cNvSpPr/>
            <p:nvPr/>
          </p:nvSpPr>
          <p:spPr>
            <a:xfrm rot="18900000">
              <a:off x="7955182" y="-1393370"/>
              <a:ext cx="2765544" cy="27592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1A98CE38-AA60-4EBB-B0FD-F602B4038CC9}"/>
              </a:ext>
            </a:extLst>
          </p:cNvPr>
          <p:cNvSpPr txBox="1"/>
          <p:nvPr/>
        </p:nvSpPr>
        <p:spPr>
          <a:xfrm>
            <a:off x="6407733" y="3429000"/>
            <a:ext cx="2899749" cy="1154162"/>
          </a:xfrm>
          <a:prstGeom prst="rect">
            <a:avLst/>
          </a:prstGeom>
          <a:noFill/>
        </p:spPr>
        <p:txBody>
          <a:bodyPr wrap="square" lIns="36000" tIns="0" rIns="36000" bIns="0" rtlCol="0">
            <a:spAutoFit/>
          </a:bodyPr>
          <a:lstStyle/>
          <a:p>
            <a:pPr>
              <a:lnSpc>
                <a:spcPts val="3000"/>
              </a:lnSpc>
            </a:pPr>
            <a:r>
              <a:rPr lang="en-US" altLang="ko-KR" sz="2400">
                <a:solidFill>
                  <a:schemeClr val="tx1">
                    <a:lumMod val="75000"/>
                    <a:lumOff val="25000"/>
                  </a:schemeClr>
                </a:solidFill>
                <a:cs typeface="Arial" panose="020B0604020202020204" pitchFamily="34" charset="0"/>
              </a:rPr>
              <a:t>We Create</a:t>
            </a:r>
          </a:p>
          <a:p>
            <a:pPr>
              <a:lnSpc>
                <a:spcPts val="3000"/>
              </a:lnSpc>
            </a:pPr>
            <a:r>
              <a:rPr lang="en-US" altLang="ko-KR" sz="2400">
                <a:solidFill>
                  <a:schemeClr val="tx1">
                    <a:lumMod val="75000"/>
                    <a:lumOff val="25000"/>
                  </a:schemeClr>
                </a:solidFill>
                <a:cs typeface="Arial" panose="020B0604020202020204" pitchFamily="34" charset="0"/>
              </a:rPr>
              <a:t>Quality </a:t>
            </a:r>
            <a:r>
              <a:rPr lang="en-US" altLang="ko-KR" sz="2400">
                <a:solidFill>
                  <a:schemeClr val="accent1"/>
                </a:solidFill>
                <a:cs typeface="Arial" panose="020B0604020202020204" pitchFamily="34" charset="0"/>
              </a:rPr>
              <a:t>Professional </a:t>
            </a:r>
            <a:endParaRPr lang="ko-KR" altLang="en-US" sz="2400">
              <a:solidFill>
                <a:schemeClr val="accent1"/>
              </a:solidFill>
              <a:cs typeface="Arial" panose="020B0604020202020204" pitchFamily="34" charset="0"/>
            </a:endParaRPr>
          </a:p>
          <a:p>
            <a:pPr>
              <a:lnSpc>
                <a:spcPts val="3000"/>
              </a:lnSpc>
            </a:pPr>
            <a:r>
              <a:rPr lang="en-US" altLang="ko-KR" sz="2400">
                <a:solidFill>
                  <a:schemeClr val="tx1">
                    <a:lumMod val="75000"/>
                    <a:lumOff val="25000"/>
                  </a:schemeClr>
                </a:solidFill>
                <a:cs typeface="Arial" panose="020B0604020202020204" pitchFamily="34" charset="0"/>
              </a:rPr>
              <a:t>PPT Presentation</a:t>
            </a:r>
          </a:p>
        </p:txBody>
      </p:sp>
      <p:sp>
        <p:nvSpPr>
          <p:cNvPr id="7" name="TextBox 6">
            <a:extLst>
              <a:ext uri="{FF2B5EF4-FFF2-40B4-BE49-F238E27FC236}">
                <a16:creationId xmlns:a16="http://schemas.microsoft.com/office/drawing/2014/main" id="{357259C9-7886-4569-A550-24D73648A0E9}"/>
              </a:ext>
            </a:extLst>
          </p:cNvPr>
          <p:cNvSpPr txBox="1"/>
          <p:nvPr/>
        </p:nvSpPr>
        <p:spPr>
          <a:xfrm>
            <a:off x="6407733" y="4733367"/>
            <a:ext cx="5118809" cy="1569660"/>
          </a:xfrm>
          <a:prstGeom prst="rect">
            <a:avLst/>
          </a:prstGeom>
          <a:noFill/>
        </p:spPr>
        <p:txBody>
          <a:bodyPr wrap="square" lIns="108000" rIns="108000" rtlCol="0">
            <a:spAutoFit/>
          </a:bodyPr>
          <a:lstStyle/>
          <a:p>
            <a:r>
              <a:rPr lang="en-US" altLang="ko-KR" sz="1200">
                <a:solidFill>
                  <a:schemeClr val="tx1">
                    <a:lumMod val="75000"/>
                    <a:lumOff val="25000"/>
                  </a:schemeClr>
                </a:solidFill>
                <a:ea typeface="FZShuTi" pitchFamily="2" charset="-122"/>
                <a:cs typeface="Arial" panose="020B0604020202020204" pitchFamily="34" charset="0"/>
              </a:rPr>
              <a:t>Get a modern PowerPoint  Presentation that is beautifully designed. I hope and I believe that this Template will your Time, Money and Reputation. </a:t>
            </a:r>
            <a:r>
              <a:rPr lang="en-US" altLang="ko-KR" sz="1200">
                <a:solidFill>
                  <a:schemeClr val="tx1">
                    <a:lumMod val="75000"/>
                    <a:lumOff val="25000"/>
                  </a:schemeClr>
                </a:solidFill>
                <a:cs typeface="Arial" panose="020B0604020202020204" pitchFamily="34" charset="0"/>
              </a:rPr>
              <a:t>Get a modern PowerPoint  Presentation that is beautifully designed. </a:t>
            </a: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Reports and Presentations with our Templates. </a:t>
            </a:r>
            <a:r>
              <a:rPr lang="en-US" altLang="ko-KR" sz="1200">
                <a:solidFill>
                  <a:schemeClr val="tx1">
                    <a:lumMod val="75000"/>
                    <a:lumOff val="25000"/>
                  </a:schemeClr>
                </a:solidFill>
                <a:cs typeface="Arial" panose="020B0604020202020204" pitchFamily="34" charset="0"/>
              </a:rPr>
              <a:t>Get a modern PowerPoint  Presentation that is beautifully designed. </a:t>
            </a: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Reports and Presentations with our Templates.</a:t>
            </a:r>
            <a:endParaRPr lang="en-US" altLang="ko-KR" sz="1200">
              <a:solidFill>
                <a:schemeClr val="tx1">
                  <a:lumMod val="75000"/>
                  <a:lumOff val="25000"/>
                </a:schemeClr>
              </a:solidFill>
              <a:cs typeface="Arial" panose="020B0604020202020204" pitchFamily="34" charset="0"/>
            </a:endParaRPr>
          </a:p>
        </p:txBody>
      </p:sp>
      <p:sp>
        <p:nvSpPr>
          <p:cNvPr id="36" name="Rectangle 35">
            <a:extLst>
              <a:ext uri="{FF2B5EF4-FFF2-40B4-BE49-F238E27FC236}">
                <a16:creationId xmlns:a16="http://schemas.microsoft.com/office/drawing/2014/main" id="{F7B866F8-88C1-44F6-92C9-795634119EE0}"/>
              </a:ext>
            </a:extLst>
          </p:cNvPr>
          <p:cNvSpPr/>
          <p:nvPr/>
        </p:nvSpPr>
        <p:spPr>
          <a:xfrm>
            <a:off x="5067300" y="-4"/>
            <a:ext cx="836082" cy="6858003"/>
          </a:xfrm>
          <a:prstGeom prst="rect">
            <a:avLst/>
          </a:prstGeom>
          <a:gradFill flip="none" rotWithShape="1">
            <a:gsLst>
              <a:gs pos="0">
                <a:schemeClr val="accent1">
                  <a:alpha val="80000"/>
                </a:schemeClr>
              </a:gs>
              <a:gs pos="100000">
                <a:schemeClr val="accent2">
                  <a:alpha val="8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직사각형 1">
            <a:extLst>
              <a:ext uri="{FF2B5EF4-FFF2-40B4-BE49-F238E27FC236}">
                <a16:creationId xmlns:a16="http://schemas.microsoft.com/office/drawing/2014/main" id="{B2763A5C-BE6F-4182-9454-718FD10688F9}"/>
              </a:ext>
            </a:extLst>
          </p:cNvPr>
          <p:cNvSpPr/>
          <p:nvPr/>
        </p:nvSpPr>
        <p:spPr>
          <a:xfrm rot="16200000">
            <a:off x="2056339" y="3101760"/>
            <a:ext cx="6858004" cy="654475"/>
          </a:xfrm>
          <a:prstGeom prst="rect">
            <a:avLst/>
          </a:prstGeom>
        </p:spPr>
        <p:txBody>
          <a:bodyPr wrap="square">
            <a:spAutoFit/>
          </a:bodyPr>
          <a:lstStyle/>
          <a:p>
            <a:pPr algn="ctr">
              <a:lnSpc>
                <a:spcPct val="110000"/>
              </a:lnSpc>
            </a:pPr>
            <a:r>
              <a:rPr lang="en-US" altLang="ko-KR" sz="3600" b="1" spc="300">
                <a:solidFill>
                  <a:schemeClr val="bg1"/>
                </a:solidFill>
                <a:latin typeface="+mj-lt"/>
                <a:cs typeface="Arial" panose="020B0604020202020204" pitchFamily="34" charset="0"/>
              </a:rPr>
              <a:t>Portfolio Presentation</a:t>
            </a:r>
          </a:p>
        </p:txBody>
      </p:sp>
      <p:sp>
        <p:nvSpPr>
          <p:cNvPr id="37" name="L-Shape 36">
            <a:extLst>
              <a:ext uri="{FF2B5EF4-FFF2-40B4-BE49-F238E27FC236}">
                <a16:creationId xmlns:a16="http://schemas.microsoft.com/office/drawing/2014/main" id="{B38E703A-6A2E-475D-9786-D7A754C76CE2}"/>
              </a:ext>
            </a:extLst>
          </p:cNvPr>
          <p:cNvSpPr/>
          <p:nvPr/>
        </p:nvSpPr>
        <p:spPr>
          <a:xfrm rot="5400000">
            <a:off x="6179133" y="460487"/>
            <a:ext cx="457200" cy="457200"/>
          </a:xfrm>
          <a:prstGeom prst="corner">
            <a:avLst>
              <a:gd name="adj1" fmla="val 27084"/>
              <a:gd name="adj2" fmla="val 260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40" name="L-Shape 39">
            <a:extLst>
              <a:ext uri="{FF2B5EF4-FFF2-40B4-BE49-F238E27FC236}">
                <a16:creationId xmlns:a16="http://schemas.microsoft.com/office/drawing/2014/main" id="{E97E80EA-FEDC-477E-9D65-6F216E5F9D00}"/>
              </a:ext>
            </a:extLst>
          </p:cNvPr>
          <p:cNvSpPr/>
          <p:nvPr/>
        </p:nvSpPr>
        <p:spPr>
          <a:xfrm rot="16200000">
            <a:off x="11398113" y="2830950"/>
            <a:ext cx="457200" cy="457200"/>
          </a:xfrm>
          <a:prstGeom prst="corner">
            <a:avLst>
              <a:gd name="adj1" fmla="val 27084"/>
              <a:gd name="adj2" fmla="val 260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41" name="L-Shape 40">
            <a:extLst>
              <a:ext uri="{FF2B5EF4-FFF2-40B4-BE49-F238E27FC236}">
                <a16:creationId xmlns:a16="http://schemas.microsoft.com/office/drawing/2014/main" id="{A8288B2F-2179-4760-8C8E-FC8909938C23}"/>
              </a:ext>
            </a:extLst>
          </p:cNvPr>
          <p:cNvSpPr/>
          <p:nvPr/>
        </p:nvSpPr>
        <p:spPr>
          <a:xfrm rot="16200000">
            <a:off x="8526922" y="2821595"/>
            <a:ext cx="457200" cy="457200"/>
          </a:xfrm>
          <a:prstGeom prst="corner">
            <a:avLst>
              <a:gd name="adj1" fmla="val 27084"/>
              <a:gd name="adj2" fmla="val 260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42" name="L-Shape 41">
            <a:extLst>
              <a:ext uri="{FF2B5EF4-FFF2-40B4-BE49-F238E27FC236}">
                <a16:creationId xmlns:a16="http://schemas.microsoft.com/office/drawing/2014/main" id="{DE19215A-E674-4951-9DCC-C9B569625784}"/>
              </a:ext>
            </a:extLst>
          </p:cNvPr>
          <p:cNvSpPr/>
          <p:nvPr/>
        </p:nvSpPr>
        <p:spPr>
          <a:xfrm rot="5400000">
            <a:off x="9050782" y="463774"/>
            <a:ext cx="457200" cy="457200"/>
          </a:xfrm>
          <a:prstGeom prst="corner">
            <a:avLst>
              <a:gd name="adj1" fmla="val 27084"/>
              <a:gd name="adj2" fmla="val 260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pic>
        <p:nvPicPr>
          <p:cNvPr id="1026" name="Picture 2" descr="Ilustración de vector de alfabeto. cubos con letras y números. alfabeto en  dados. estudio. preparándose para la escuela. juegos educacionales. | Vector  Premium">
            <a:extLst>
              <a:ext uri="{FF2B5EF4-FFF2-40B4-BE49-F238E27FC236}">
                <a16:creationId xmlns:a16="http://schemas.microsoft.com/office/drawing/2014/main" id="{DABA4CB0-135E-47D2-BB7E-7F81E790A148}"/>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tter drop - alfabeto fotografías e imágenes de stock">
            <a:extLst>
              <a:ext uri="{FF2B5EF4-FFF2-40B4-BE49-F238E27FC236}">
                <a16:creationId xmlns:a16="http://schemas.microsoft.com/office/drawing/2014/main" id="{9DF39A4E-AC8D-49B8-9DC5-AE93D1C40E03}"/>
              </a:ext>
            </a:extLst>
          </p:cNvPr>
          <p:cNvPicPr>
            <a:picLocks noGrp="1" noChangeAspect="1" noChangeArrowheads="1"/>
          </p:cNvPicPr>
          <p:nvPr>
            <p:ph type="pic" sz="quarter" idx="11"/>
          </p:nvPr>
        </p:nvPicPr>
        <p:blipFill>
          <a:blip r:embed="rId4">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tter drop - alfabeto fotografías e imágenes de stock">
            <a:extLst>
              <a:ext uri="{FF2B5EF4-FFF2-40B4-BE49-F238E27FC236}">
                <a16:creationId xmlns:a16="http://schemas.microsoft.com/office/drawing/2014/main" id="{AF9C0726-6EA4-43D8-8EEC-96195B535349}"/>
              </a:ext>
            </a:extLst>
          </p:cNvPr>
          <p:cNvPicPr>
            <a:picLocks noGrp="1" noChangeAspect="1" noChangeArrowheads="1"/>
          </p:cNvPicPr>
          <p:nvPr>
            <p:ph type="pic" sz="quarter" idx="12"/>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9" name="Rectangle 1">
            <a:extLst>
              <a:ext uri="{FF2B5EF4-FFF2-40B4-BE49-F238E27FC236}">
                <a16:creationId xmlns:a16="http://schemas.microsoft.com/office/drawing/2014/main" id="{14251713-D665-4652-8E61-336D343A0E9A}"/>
              </a:ext>
            </a:extLst>
          </p:cNvPr>
          <p:cNvSpPr/>
          <p:nvPr/>
        </p:nvSpPr>
        <p:spPr>
          <a:xfrm rot="10800000">
            <a:off x="7730904" y="6282756"/>
            <a:ext cx="4461096" cy="575244"/>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3913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B0F790-2664-4184-BD98-A32CD3644078}"/>
              </a:ext>
            </a:extLst>
          </p:cNvPr>
          <p:cNvSpPr txBox="1"/>
          <p:nvPr/>
        </p:nvSpPr>
        <p:spPr>
          <a:xfrm>
            <a:off x="8822955" y="519820"/>
            <a:ext cx="2496123" cy="3046988"/>
          </a:xfrm>
          <a:prstGeom prst="rect">
            <a:avLst/>
          </a:prstGeom>
          <a:noFill/>
        </p:spPr>
        <p:txBody>
          <a:bodyPr wrap="square" rtlCol="0" anchor="ctr">
            <a:spAutoFit/>
          </a:bodyPr>
          <a:lstStyle/>
          <a:p>
            <a:pPr algn="r"/>
            <a:r>
              <a:rPr lang="en-GB" altLang="ko-KR" sz="3200" b="1" dirty="0">
                <a:solidFill>
                  <a:srgbClr val="F46CEE"/>
                </a:solidFill>
                <a:cs typeface="Arial" panose="020B0604020202020204" pitchFamily="34" charset="0"/>
              </a:rPr>
              <a:t>Presentation Layout</a:t>
            </a:r>
          </a:p>
          <a:p>
            <a:pPr algn="r"/>
            <a:r>
              <a:rPr lang="en-GB" altLang="ko-KR" sz="3200" b="1" dirty="0">
                <a:solidFill>
                  <a:srgbClr val="F46CEE"/>
                </a:solidFill>
                <a:cs typeface="Arial" panose="020B0604020202020204" pitchFamily="34" charset="0"/>
              </a:rPr>
              <a:t>Clean Text Slide </a:t>
            </a:r>
          </a:p>
          <a:p>
            <a:pPr algn="r"/>
            <a:r>
              <a:rPr lang="en-GB" altLang="ko-KR" sz="3200" b="1" dirty="0">
                <a:solidFill>
                  <a:srgbClr val="F46CEE"/>
                </a:solidFill>
                <a:cs typeface="Arial" panose="020B0604020202020204" pitchFamily="34" charset="0"/>
              </a:rPr>
              <a:t>for your Presentation</a:t>
            </a:r>
            <a:endParaRPr lang="ko-KR" altLang="en-US" sz="3200" b="1" dirty="0">
              <a:solidFill>
                <a:srgbClr val="F46CEE"/>
              </a:solidFill>
              <a:cs typeface="Arial" panose="020B0604020202020204" pitchFamily="34" charset="0"/>
            </a:endParaRPr>
          </a:p>
        </p:txBody>
      </p:sp>
      <p:sp>
        <p:nvSpPr>
          <p:cNvPr id="3" name="Rectangle 2">
            <a:extLst>
              <a:ext uri="{FF2B5EF4-FFF2-40B4-BE49-F238E27FC236}">
                <a16:creationId xmlns:a16="http://schemas.microsoft.com/office/drawing/2014/main" id="{9316224A-6B38-4D97-AB80-3EB5AB5B2DA6}"/>
              </a:ext>
            </a:extLst>
          </p:cNvPr>
          <p:cNvSpPr/>
          <p:nvPr/>
        </p:nvSpPr>
        <p:spPr>
          <a:xfrm>
            <a:off x="0" y="-3"/>
            <a:ext cx="1184366" cy="6858000"/>
          </a:xfrm>
          <a:prstGeom prst="rect">
            <a:avLst/>
          </a:prstGeom>
          <a:gradFill flip="none" rotWithShape="1">
            <a:gsLst>
              <a:gs pos="0">
                <a:schemeClr val="accent1">
                  <a:alpha val="80000"/>
                </a:schemeClr>
              </a:gs>
              <a:gs pos="100000">
                <a:schemeClr val="accent2">
                  <a:alpha val="8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683BAA6C-9530-40F9-88C8-CBFF4039178C}"/>
              </a:ext>
            </a:extLst>
          </p:cNvPr>
          <p:cNvSpPr txBox="1"/>
          <p:nvPr/>
        </p:nvSpPr>
        <p:spPr>
          <a:xfrm rot="16200000">
            <a:off x="-2836817" y="3182776"/>
            <a:ext cx="6858004" cy="492443"/>
          </a:xfrm>
          <a:prstGeom prst="rect">
            <a:avLst/>
          </a:prstGeom>
          <a:noFill/>
        </p:spPr>
        <p:txBody>
          <a:bodyPr wrap="square" lIns="36000" tIns="0" rIns="36000" bIns="0" rtlCol="0">
            <a:spAutoFit/>
          </a:bodyPr>
          <a:lstStyle/>
          <a:p>
            <a:pPr algn="ctr"/>
            <a:r>
              <a:rPr lang="en-US" sz="3200" spc="600">
                <a:solidFill>
                  <a:schemeClr val="bg1"/>
                </a:solidFill>
                <a:latin typeface="+mj-lt"/>
              </a:rPr>
              <a:t>AWESOME POWERPOINT</a:t>
            </a:r>
          </a:p>
        </p:txBody>
      </p:sp>
      <p:sp>
        <p:nvSpPr>
          <p:cNvPr id="6" name="TextBox 5">
            <a:extLst>
              <a:ext uri="{FF2B5EF4-FFF2-40B4-BE49-F238E27FC236}">
                <a16:creationId xmlns:a16="http://schemas.microsoft.com/office/drawing/2014/main" id="{60D0B68B-11D3-485F-8486-AF5F27268639}"/>
              </a:ext>
            </a:extLst>
          </p:cNvPr>
          <p:cNvSpPr txBox="1"/>
          <p:nvPr/>
        </p:nvSpPr>
        <p:spPr>
          <a:xfrm>
            <a:off x="9610725" y="6106653"/>
            <a:ext cx="2133265" cy="369332"/>
          </a:xfrm>
          <a:prstGeom prst="rect">
            <a:avLst/>
          </a:prstGeom>
          <a:solidFill>
            <a:schemeClr val="accent1"/>
          </a:solidFill>
        </p:spPr>
        <p:txBody>
          <a:bodyPr wrap="square" rtlCol="0" anchor="ctr">
            <a:spAutoFit/>
          </a:bodyPr>
          <a:lstStyle/>
          <a:p>
            <a:pPr algn="ctr"/>
            <a:r>
              <a:rPr lang="en-GB" altLang="ko-KR" b="1" dirty="0">
                <a:solidFill>
                  <a:schemeClr val="bg1"/>
                </a:solidFill>
                <a:cs typeface="Arial" panose="020B0604020202020204" pitchFamily="34" charset="0"/>
              </a:rPr>
              <a:t>slidesppt.net</a:t>
            </a:r>
            <a:endParaRPr lang="ko-KR" altLang="en-US" b="1" dirty="0">
              <a:solidFill>
                <a:schemeClr val="bg1"/>
              </a:solidFill>
              <a:cs typeface="Arial" panose="020B0604020202020204" pitchFamily="34" charset="0"/>
            </a:endParaRPr>
          </a:p>
        </p:txBody>
      </p:sp>
      <p:grpSp>
        <p:nvGrpSpPr>
          <p:cNvPr id="7" name="Grupo 6">
            <a:extLst>
              <a:ext uri="{FF2B5EF4-FFF2-40B4-BE49-F238E27FC236}">
                <a16:creationId xmlns:a16="http://schemas.microsoft.com/office/drawing/2014/main" id="{EE1AB47E-2680-4434-8320-4358D0F43C1E}"/>
              </a:ext>
            </a:extLst>
          </p:cNvPr>
          <p:cNvGrpSpPr/>
          <p:nvPr/>
        </p:nvGrpSpPr>
        <p:grpSpPr>
          <a:xfrm rot="16200000">
            <a:off x="11366499" y="150615"/>
            <a:ext cx="836824" cy="437407"/>
            <a:chOff x="7295517" y="-119125"/>
            <a:chExt cx="2081050" cy="328055"/>
          </a:xfrm>
          <a:solidFill>
            <a:srgbClr val="FFC000"/>
          </a:solidFill>
        </p:grpSpPr>
        <p:sp>
          <p:nvSpPr>
            <p:cNvPr id="8" name="Rectangle 27">
              <a:extLst>
                <a:ext uri="{FF2B5EF4-FFF2-40B4-BE49-F238E27FC236}">
                  <a16:creationId xmlns:a16="http://schemas.microsoft.com/office/drawing/2014/main" id="{CC166A8C-9D61-4936-93C3-9CF23A91461B}"/>
                </a:ext>
              </a:extLst>
            </p:cNvPr>
            <p:cNvSpPr/>
            <p:nvPr/>
          </p:nvSpPr>
          <p:spPr>
            <a:xfrm>
              <a:off x="7295517" y="89805"/>
              <a:ext cx="208105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27">
              <a:extLst>
                <a:ext uri="{FF2B5EF4-FFF2-40B4-BE49-F238E27FC236}">
                  <a16:creationId xmlns:a16="http://schemas.microsoft.com/office/drawing/2014/main" id="{D3EAFA4E-D8FD-4142-BF23-210A71AF7D14}"/>
                </a:ext>
              </a:extLst>
            </p:cNvPr>
            <p:cNvSpPr/>
            <p:nvPr/>
          </p:nvSpPr>
          <p:spPr>
            <a:xfrm>
              <a:off x="7295517" y="-119125"/>
              <a:ext cx="114300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975944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1606156-889F-47AF-869D-FFFC7DB9455D}"/>
              </a:ext>
            </a:extLst>
          </p:cNvPr>
          <p:cNvGrpSpPr/>
          <p:nvPr/>
        </p:nvGrpSpPr>
        <p:grpSpPr>
          <a:xfrm>
            <a:off x="1380060" y="1235558"/>
            <a:ext cx="2909979" cy="738664"/>
            <a:chOff x="3017859" y="4283314"/>
            <a:chExt cx="2579765" cy="738663"/>
          </a:xfrm>
        </p:grpSpPr>
        <p:sp>
          <p:nvSpPr>
            <p:cNvPr id="29" name="TextBox 28">
              <a:extLst>
                <a:ext uri="{FF2B5EF4-FFF2-40B4-BE49-F238E27FC236}">
                  <a16:creationId xmlns:a16="http://schemas.microsoft.com/office/drawing/2014/main" id="{2CDDD45C-58E9-4671-8F2E-0D8C19D284AF}"/>
                </a:ext>
              </a:extLst>
            </p:cNvPr>
            <p:cNvSpPr txBox="1"/>
            <p:nvPr/>
          </p:nvSpPr>
          <p:spPr>
            <a:xfrm>
              <a:off x="3021855" y="4560313"/>
              <a:ext cx="2575769" cy="461664"/>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a:t>
              </a:r>
            </a:p>
          </p:txBody>
        </p:sp>
        <p:sp>
          <p:nvSpPr>
            <p:cNvPr id="30" name="TextBox 29">
              <a:extLst>
                <a:ext uri="{FF2B5EF4-FFF2-40B4-BE49-F238E27FC236}">
                  <a16:creationId xmlns:a16="http://schemas.microsoft.com/office/drawing/2014/main" id="{B603E441-399B-479B-B5F1-190DB805307D}"/>
                </a:ext>
              </a:extLst>
            </p:cNvPr>
            <p:cNvSpPr txBox="1"/>
            <p:nvPr/>
          </p:nvSpPr>
          <p:spPr>
            <a:xfrm>
              <a:off x="3017859" y="4283314"/>
              <a:ext cx="2553872" cy="276999"/>
            </a:xfrm>
            <a:prstGeom prst="rect">
              <a:avLst/>
            </a:prstGeom>
            <a:noFill/>
          </p:spPr>
          <p:txBody>
            <a:bodyPr wrap="square" rtlCol="0">
              <a:spAutoFit/>
            </a:bodyPr>
            <a:lstStyle/>
            <a:p>
              <a:r>
                <a:rPr lang="en-US" altLang="ko-KR" sz="1200" b="1">
                  <a:solidFill>
                    <a:schemeClr val="tx1">
                      <a:lumMod val="65000"/>
                      <a:lumOff val="35000"/>
                    </a:schemeClr>
                  </a:solidFill>
                  <a:cs typeface="Arial" panose="020B0604020202020204" pitchFamily="34" charset="0"/>
                </a:rPr>
                <a:t>Your Text Here</a:t>
              </a:r>
              <a:endParaRPr lang="ko-KR" altLang="en-US" sz="1200" b="1">
                <a:solidFill>
                  <a:schemeClr val="tx1">
                    <a:lumMod val="65000"/>
                    <a:lumOff val="35000"/>
                  </a:schemeClr>
                </a:solidFill>
                <a:cs typeface="Arial" panose="020B0604020202020204" pitchFamily="34" charset="0"/>
              </a:endParaRPr>
            </a:p>
          </p:txBody>
        </p:sp>
      </p:grpSp>
      <p:grpSp>
        <p:nvGrpSpPr>
          <p:cNvPr id="31" name="Group 30">
            <a:extLst>
              <a:ext uri="{FF2B5EF4-FFF2-40B4-BE49-F238E27FC236}">
                <a16:creationId xmlns:a16="http://schemas.microsoft.com/office/drawing/2014/main" id="{1535F3B7-B982-48DF-8A2D-D9530467A288}"/>
              </a:ext>
            </a:extLst>
          </p:cNvPr>
          <p:cNvGrpSpPr/>
          <p:nvPr/>
        </p:nvGrpSpPr>
        <p:grpSpPr>
          <a:xfrm>
            <a:off x="1380060" y="2067961"/>
            <a:ext cx="2909979" cy="738664"/>
            <a:chOff x="3017859" y="4283314"/>
            <a:chExt cx="2579765" cy="738663"/>
          </a:xfrm>
        </p:grpSpPr>
        <p:sp>
          <p:nvSpPr>
            <p:cNvPr id="32" name="TextBox 31">
              <a:extLst>
                <a:ext uri="{FF2B5EF4-FFF2-40B4-BE49-F238E27FC236}">
                  <a16:creationId xmlns:a16="http://schemas.microsoft.com/office/drawing/2014/main" id="{83805024-35A3-4725-8C9B-E02FA3696C3D}"/>
                </a:ext>
              </a:extLst>
            </p:cNvPr>
            <p:cNvSpPr txBox="1"/>
            <p:nvPr/>
          </p:nvSpPr>
          <p:spPr>
            <a:xfrm>
              <a:off x="3021855" y="4560313"/>
              <a:ext cx="2575769" cy="461664"/>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a:t>
              </a:r>
            </a:p>
          </p:txBody>
        </p:sp>
        <p:sp>
          <p:nvSpPr>
            <p:cNvPr id="33" name="TextBox 32">
              <a:extLst>
                <a:ext uri="{FF2B5EF4-FFF2-40B4-BE49-F238E27FC236}">
                  <a16:creationId xmlns:a16="http://schemas.microsoft.com/office/drawing/2014/main" id="{4EC5406F-B1C4-4394-A17B-E61ED11D6D3B}"/>
                </a:ext>
              </a:extLst>
            </p:cNvPr>
            <p:cNvSpPr txBox="1"/>
            <p:nvPr/>
          </p:nvSpPr>
          <p:spPr>
            <a:xfrm>
              <a:off x="3017859" y="4283314"/>
              <a:ext cx="2553872" cy="276999"/>
            </a:xfrm>
            <a:prstGeom prst="rect">
              <a:avLst/>
            </a:prstGeom>
            <a:noFill/>
          </p:spPr>
          <p:txBody>
            <a:bodyPr wrap="square" rtlCol="0">
              <a:spAutoFit/>
            </a:bodyPr>
            <a:lstStyle/>
            <a:p>
              <a:r>
                <a:rPr lang="en-US" altLang="ko-KR" sz="1200" b="1">
                  <a:solidFill>
                    <a:schemeClr val="tx1">
                      <a:lumMod val="65000"/>
                      <a:lumOff val="35000"/>
                    </a:schemeClr>
                  </a:solidFill>
                  <a:cs typeface="Arial" panose="020B0604020202020204" pitchFamily="34" charset="0"/>
                </a:rPr>
                <a:t>Your Text Here</a:t>
              </a:r>
              <a:endParaRPr lang="ko-KR" altLang="en-US" sz="1200" b="1">
                <a:solidFill>
                  <a:schemeClr val="tx1">
                    <a:lumMod val="65000"/>
                    <a:lumOff val="35000"/>
                  </a:schemeClr>
                </a:solidFill>
                <a:cs typeface="Arial" panose="020B0604020202020204" pitchFamily="34" charset="0"/>
              </a:endParaRPr>
            </a:p>
          </p:txBody>
        </p:sp>
      </p:grpSp>
      <p:grpSp>
        <p:nvGrpSpPr>
          <p:cNvPr id="34" name="Group 33">
            <a:extLst>
              <a:ext uri="{FF2B5EF4-FFF2-40B4-BE49-F238E27FC236}">
                <a16:creationId xmlns:a16="http://schemas.microsoft.com/office/drawing/2014/main" id="{DF5D7213-85C6-4822-8550-F11DF86FA401}"/>
              </a:ext>
            </a:extLst>
          </p:cNvPr>
          <p:cNvGrpSpPr/>
          <p:nvPr/>
        </p:nvGrpSpPr>
        <p:grpSpPr>
          <a:xfrm>
            <a:off x="1380060" y="2900363"/>
            <a:ext cx="2909979" cy="738664"/>
            <a:chOff x="3017859" y="4283314"/>
            <a:chExt cx="2579765" cy="738663"/>
          </a:xfrm>
        </p:grpSpPr>
        <p:sp>
          <p:nvSpPr>
            <p:cNvPr id="35" name="TextBox 34">
              <a:extLst>
                <a:ext uri="{FF2B5EF4-FFF2-40B4-BE49-F238E27FC236}">
                  <a16:creationId xmlns:a16="http://schemas.microsoft.com/office/drawing/2014/main" id="{0796B077-9CF5-4776-8FF8-497B5A5D9B68}"/>
                </a:ext>
              </a:extLst>
            </p:cNvPr>
            <p:cNvSpPr txBox="1"/>
            <p:nvPr/>
          </p:nvSpPr>
          <p:spPr>
            <a:xfrm>
              <a:off x="3021855" y="4560313"/>
              <a:ext cx="2575769" cy="461664"/>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a:t>
              </a:r>
            </a:p>
          </p:txBody>
        </p:sp>
        <p:sp>
          <p:nvSpPr>
            <p:cNvPr id="36" name="TextBox 35">
              <a:extLst>
                <a:ext uri="{FF2B5EF4-FFF2-40B4-BE49-F238E27FC236}">
                  <a16:creationId xmlns:a16="http://schemas.microsoft.com/office/drawing/2014/main" id="{4B85E441-7C56-404B-B5AE-CF5BE7D9FDC6}"/>
                </a:ext>
              </a:extLst>
            </p:cNvPr>
            <p:cNvSpPr txBox="1"/>
            <p:nvPr/>
          </p:nvSpPr>
          <p:spPr>
            <a:xfrm>
              <a:off x="3017859" y="4283314"/>
              <a:ext cx="2553872" cy="276999"/>
            </a:xfrm>
            <a:prstGeom prst="rect">
              <a:avLst/>
            </a:prstGeom>
            <a:noFill/>
          </p:spPr>
          <p:txBody>
            <a:bodyPr wrap="square" rtlCol="0">
              <a:spAutoFit/>
            </a:bodyPr>
            <a:lstStyle/>
            <a:p>
              <a:r>
                <a:rPr lang="en-US" altLang="ko-KR" sz="1200" b="1">
                  <a:solidFill>
                    <a:schemeClr val="tx1">
                      <a:lumMod val="65000"/>
                      <a:lumOff val="35000"/>
                    </a:schemeClr>
                  </a:solidFill>
                  <a:cs typeface="Arial" panose="020B0604020202020204" pitchFamily="34" charset="0"/>
                </a:rPr>
                <a:t>Your Text Here</a:t>
              </a:r>
              <a:endParaRPr lang="ko-KR" altLang="en-US" sz="1200" b="1">
                <a:solidFill>
                  <a:schemeClr val="tx1">
                    <a:lumMod val="65000"/>
                    <a:lumOff val="35000"/>
                  </a:schemeClr>
                </a:solidFill>
                <a:cs typeface="Arial" panose="020B0604020202020204" pitchFamily="34" charset="0"/>
              </a:endParaRPr>
            </a:p>
          </p:txBody>
        </p:sp>
      </p:grpSp>
      <p:grpSp>
        <p:nvGrpSpPr>
          <p:cNvPr id="37" name="Group 36">
            <a:extLst>
              <a:ext uri="{FF2B5EF4-FFF2-40B4-BE49-F238E27FC236}">
                <a16:creationId xmlns:a16="http://schemas.microsoft.com/office/drawing/2014/main" id="{8BDC8E76-FE4E-4441-8E55-F83E6E6D29E3}"/>
              </a:ext>
            </a:extLst>
          </p:cNvPr>
          <p:cNvGrpSpPr/>
          <p:nvPr/>
        </p:nvGrpSpPr>
        <p:grpSpPr>
          <a:xfrm>
            <a:off x="1380060" y="3732765"/>
            <a:ext cx="2909979" cy="738664"/>
            <a:chOff x="3017859" y="4283314"/>
            <a:chExt cx="2579765" cy="738663"/>
          </a:xfrm>
        </p:grpSpPr>
        <p:sp>
          <p:nvSpPr>
            <p:cNvPr id="38" name="TextBox 37">
              <a:extLst>
                <a:ext uri="{FF2B5EF4-FFF2-40B4-BE49-F238E27FC236}">
                  <a16:creationId xmlns:a16="http://schemas.microsoft.com/office/drawing/2014/main" id="{BC084655-86AD-4BE3-843C-92ACF0A7ABD8}"/>
                </a:ext>
              </a:extLst>
            </p:cNvPr>
            <p:cNvSpPr txBox="1"/>
            <p:nvPr/>
          </p:nvSpPr>
          <p:spPr>
            <a:xfrm>
              <a:off x="3021855" y="4560313"/>
              <a:ext cx="2575769" cy="461664"/>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a:t>
              </a:r>
            </a:p>
          </p:txBody>
        </p:sp>
        <p:sp>
          <p:nvSpPr>
            <p:cNvPr id="39" name="TextBox 38">
              <a:extLst>
                <a:ext uri="{FF2B5EF4-FFF2-40B4-BE49-F238E27FC236}">
                  <a16:creationId xmlns:a16="http://schemas.microsoft.com/office/drawing/2014/main" id="{ACA49160-0FDE-4BF8-B166-B7EC459E1D57}"/>
                </a:ext>
              </a:extLst>
            </p:cNvPr>
            <p:cNvSpPr txBox="1"/>
            <p:nvPr/>
          </p:nvSpPr>
          <p:spPr>
            <a:xfrm>
              <a:off x="3017859" y="4283314"/>
              <a:ext cx="2553872" cy="276999"/>
            </a:xfrm>
            <a:prstGeom prst="rect">
              <a:avLst/>
            </a:prstGeom>
            <a:noFill/>
          </p:spPr>
          <p:txBody>
            <a:bodyPr wrap="square" rtlCol="0">
              <a:spAutoFit/>
            </a:bodyPr>
            <a:lstStyle/>
            <a:p>
              <a:r>
                <a:rPr lang="en-US" altLang="ko-KR" sz="1200" b="1">
                  <a:solidFill>
                    <a:schemeClr val="tx1">
                      <a:lumMod val="65000"/>
                      <a:lumOff val="35000"/>
                    </a:schemeClr>
                  </a:solidFill>
                  <a:cs typeface="Arial" panose="020B0604020202020204" pitchFamily="34" charset="0"/>
                </a:rPr>
                <a:t>Your Text Here</a:t>
              </a:r>
              <a:endParaRPr lang="ko-KR" altLang="en-US" sz="1200" b="1">
                <a:solidFill>
                  <a:schemeClr val="tx1">
                    <a:lumMod val="65000"/>
                    <a:lumOff val="35000"/>
                  </a:schemeClr>
                </a:solidFill>
                <a:cs typeface="Arial" panose="020B0604020202020204" pitchFamily="34" charset="0"/>
              </a:endParaRPr>
            </a:p>
          </p:txBody>
        </p:sp>
      </p:grpSp>
      <p:grpSp>
        <p:nvGrpSpPr>
          <p:cNvPr id="40" name="Group 39">
            <a:extLst>
              <a:ext uri="{FF2B5EF4-FFF2-40B4-BE49-F238E27FC236}">
                <a16:creationId xmlns:a16="http://schemas.microsoft.com/office/drawing/2014/main" id="{69029930-A859-438A-A74E-D8829C6F1446}"/>
              </a:ext>
            </a:extLst>
          </p:cNvPr>
          <p:cNvGrpSpPr/>
          <p:nvPr/>
        </p:nvGrpSpPr>
        <p:grpSpPr>
          <a:xfrm>
            <a:off x="1380060" y="4565166"/>
            <a:ext cx="2909979" cy="738664"/>
            <a:chOff x="3017859" y="4283314"/>
            <a:chExt cx="2579765" cy="738663"/>
          </a:xfrm>
        </p:grpSpPr>
        <p:sp>
          <p:nvSpPr>
            <p:cNvPr id="41" name="TextBox 40">
              <a:extLst>
                <a:ext uri="{FF2B5EF4-FFF2-40B4-BE49-F238E27FC236}">
                  <a16:creationId xmlns:a16="http://schemas.microsoft.com/office/drawing/2014/main" id="{E010DE85-AB8B-400D-8E91-434C40C26EAA}"/>
                </a:ext>
              </a:extLst>
            </p:cNvPr>
            <p:cNvSpPr txBox="1"/>
            <p:nvPr/>
          </p:nvSpPr>
          <p:spPr>
            <a:xfrm>
              <a:off x="3021855" y="4560313"/>
              <a:ext cx="2575769" cy="461664"/>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a:t>
              </a:r>
            </a:p>
          </p:txBody>
        </p:sp>
        <p:sp>
          <p:nvSpPr>
            <p:cNvPr id="42" name="TextBox 41">
              <a:extLst>
                <a:ext uri="{FF2B5EF4-FFF2-40B4-BE49-F238E27FC236}">
                  <a16:creationId xmlns:a16="http://schemas.microsoft.com/office/drawing/2014/main" id="{0E96061C-8F27-4930-939A-DE9F53476074}"/>
                </a:ext>
              </a:extLst>
            </p:cNvPr>
            <p:cNvSpPr txBox="1"/>
            <p:nvPr/>
          </p:nvSpPr>
          <p:spPr>
            <a:xfrm>
              <a:off x="3017859" y="4283314"/>
              <a:ext cx="2553872" cy="276999"/>
            </a:xfrm>
            <a:prstGeom prst="rect">
              <a:avLst/>
            </a:prstGeom>
            <a:noFill/>
          </p:spPr>
          <p:txBody>
            <a:bodyPr wrap="square" rtlCol="0">
              <a:spAutoFit/>
            </a:bodyPr>
            <a:lstStyle/>
            <a:p>
              <a:r>
                <a:rPr lang="en-US" altLang="ko-KR" sz="1200" b="1">
                  <a:solidFill>
                    <a:schemeClr val="tx1">
                      <a:lumMod val="65000"/>
                      <a:lumOff val="35000"/>
                    </a:schemeClr>
                  </a:solidFill>
                  <a:cs typeface="Arial" panose="020B0604020202020204" pitchFamily="34" charset="0"/>
                </a:rPr>
                <a:t>Your Text Here</a:t>
              </a:r>
              <a:endParaRPr lang="ko-KR" altLang="en-US" sz="1200" b="1">
                <a:solidFill>
                  <a:schemeClr val="tx1">
                    <a:lumMod val="65000"/>
                    <a:lumOff val="35000"/>
                  </a:schemeClr>
                </a:solidFill>
                <a:cs typeface="Arial" panose="020B0604020202020204" pitchFamily="34" charset="0"/>
              </a:endParaRPr>
            </a:p>
          </p:txBody>
        </p:sp>
      </p:grpSp>
      <p:grpSp>
        <p:nvGrpSpPr>
          <p:cNvPr id="43" name="Group 42">
            <a:extLst>
              <a:ext uri="{FF2B5EF4-FFF2-40B4-BE49-F238E27FC236}">
                <a16:creationId xmlns:a16="http://schemas.microsoft.com/office/drawing/2014/main" id="{1E69CD97-A582-410C-8D24-84FC9ABEA51D}"/>
              </a:ext>
            </a:extLst>
          </p:cNvPr>
          <p:cNvGrpSpPr/>
          <p:nvPr/>
        </p:nvGrpSpPr>
        <p:grpSpPr>
          <a:xfrm>
            <a:off x="1380060" y="5397566"/>
            <a:ext cx="2909979" cy="738664"/>
            <a:chOff x="3017859" y="4283314"/>
            <a:chExt cx="2579765" cy="738663"/>
          </a:xfrm>
        </p:grpSpPr>
        <p:sp>
          <p:nvSpPr>
            <p:cNvPr id="44" name="TextBox 43">
              <a:extLst>
                <a:ext uri="{FF2B5EF4-FFF2-40B4-BE49-F238E27FC236}">
                  <a16:creationId xmlns:a16="http://schemas.microsoft.com/office/drawing/2014/main" id="{B9B20653-C728-435F-8930-A2F667AE8F09}"/>
                </a:ext>
              </a:extLst>
            </p:cNvPr>
            <p:cNvSpPr txBox="1"/>
            <p:nvPr/>
          </p:nvSpPr>
          <p:spPr>
            <a:xfrm>
              <a:off x="3021855" y="4560313"/>
              <a:ext cx="2575769" cy="461664"/>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a:t>
              </a:r>
            </a:p>
          </p:txBody>
        </p:sp>
        <p:sp>
          <p:nvSpPr>
            <p:cNvPr id="45" name="TextBox 44">
              <a:extLst>
                <a:ext uri="{FF2B5EF4-FFF2-40B4-BE49-F238E27FC236}">
                  <a16:creationId xmlns:a16="http://schemas.microsoft.com/office/drawing/2014/main" id="{30C5A8BC-948A-445B-B939-28DA76D55EAE}"/>
                </a:ext>
              </a:extLst>
            </p:cNvPr>
            <p:cNvSpPr txBox="1"/>
            <p:nvPr/>
          </p:nvSpPr>
          <p:spPr>
            <a:xfrm>
              <a:off x="3017859" y="4283314"/>
              <a:ext cx="2553872" cy="276999"/>
            </a:xfrm>
            <a:prstGeom prst="rect">
              <a:avLst/>
            </a:prstGeom>
            <a:noFill/>
          </p:spPr>
          <p:txBody>
            <a:bodyPr wrap="square" rtlCol="0">
              <a:spAutoFit/>
            </a:bodyPr>
            <a:lstStyle/>
            <a:p>
              <a:r>
                <a:rPr lang="en-US" altLang="ko-KR" sz="1200" b="1">
                  <a:solidFill>
                    <a:schemeClr val="tx1">
                      <a:lumMod val="65000"/>
                      <a:lumOff val="35000"/>
                    </a:schemeClr>
                  </a:solidFill>
                  <a:cs typeface="Arial" panose="020B0604020202020204" pitchFamily="34" charset="0"/>
                </a:rPr>
                <a:t>Your Text Here</a:t>
              </a:r>
              <a:endParaRPr lang="ko-KR" altLang="en-US" sz="1200" b="1">
                <a:solidFill>
                  <a:schemeClr val="tx1">
                    <a:lumMod val="65000"/>
                    <a:lumOff val="35000"/>
                  </a:schemeClr>
                </a:solidFill>
                <a:cs typeface="Arial" panose="020B0604020202020204" pitchFamily="34" charset="0"/>
              </a:endParaRPr>
            </a:p>
          </p:txBody>
        </p:sp>
      </p:grpSp>
      <p:sp>
        <p:nvSpPr>
          <p:cNvPr id="46" name="Oval 21">
            <a:extLst>
              <a:ext uri="{FF2B5EF4-FFF2-40B4-BE49-F238E27FC236}">
                <a16:creationId xmlns:a16="http://schemas.microsoft.com/office/drawing/2014/main" id="{4A9D6AFF-8524-49B2-B2D6-75EFC8DA6FDF}"/>
              </a:ext>
            </a:extLst>
          </p:cNvPr>
          <p:cNvSpPr/>
          <p:nvPr/>
        </p:nvSpPr>
        <p:spPr>
          <a:xfrm rot="20700000">
            <a:off x="863636" y="3088239"/>
            <a:ext cx="412888" cy="381221"/>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Trapezoid 3">
            <a:extLst>
              <a:ext uri="{FF2B5EF4-FFF2-40B4-BE49-F238E27FC236}">
                <a16:creationId xmlns:a16="http://schemas.microsoft.com/office/drawing/2014/main" id="{7A9322A1-E4CB-42E6-81C1-EA88D2EBABBC}"/>
              </a:ext>
            </a:extLst>
          </p:cNvPr>
          <p:cNvSpPr/>
          <p:nvPr/>
        </p:nvSpPr>
        <p:spPr>
          <a:xfrm>
            <a:off x="922572" y="5665527"/>
            <a:ext cx="300285"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8" name="Down Arrow 1">
            <a:extLst>
              <a:ext uri="{FF2B5EF4-FFF2-40B4-BE49-F238E27FC236}">
                <a16:creationId xmlns:a16="http://schemas.microsoft.com/office/drawing/2014/main" id="{E17D632A-7EB8-4F57-9876-0E1BEC04A9ED}"/>
              </a:ext>
            </a:extLst>
          </p:cNvPr>
          <p:cNvSpPr/>
          <p:nvPr/>
        </p:nvSpPr>
        <p:spPr>
          <a:xfrm rot="10800000" flipH="1">
            <a:off x="899674" y="4781766"/>
            <a:ext cx="343759" cy="406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9" name="Rectangle 15">
            <a:extLst>
              <a:ext uri="{FF2B5EF4-FFF2-40B4-BE49-F238E27FC236}">
                <a16:creationId xmlns:a16="http://schemas.microsoft.com/office/drawing/2014/main" id="{5274E129-15BD-46FB-B96A-74305648D66A}"/>
              </a:ext>
            </a:extLst>
          </p:cNvPr>
          <p:cNvSpPr/>
          <p:nvPr/>
        </p:nvSpPr>
        <p:spPr>
          <a:xfrm rot="14270044">
            <a:off x="892149" y="3950778"/>
            <a:ext cx="361027" cy="356982"/>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Frame 1">
            <a:extLst>
              <a:ext uri="{FF2B5EF4-FFF2-40B4-BE49-F238E27FC236}">
                <a16:creationId xmlns:a16="http://schemas.microsoft.com/office/drawing/2014/main" id="{FD6026D2-4122-4CFA-984A-6C90DA46FE5D}"/>
              </a:ext>
            </a:extLst>
          </p:cNvPr>
          <p:cNvSpPr/>
          <p:nvPr/>
        </p:nvSpPr>
        <p:spPr>
          <a:xfrm>
            <a:off x="886816" y="2220459"/>
            <a:ext cx="368160" cy="387853"/>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1" name="Donut 15">
            <a:extLst>
              <a:ext uri="{FF2B5EF4-FFF2-40B4-BE49-F238E27FC236}">
                <a16:creationId xmlns:a16="http://schemas.microsoft.com/office/drawing/2014/main" id="{A3E48DFA-EFC5-4470-ADB9-51F90FF11BCD}"/>
              </a:ext>
            </a:extLst>
          </p:cNvPr>
          <p:cNvSpPr/>
          <p:nvPr/>
        </p:nvSpPr>
        <p:spPr>
          <a:xfrm>
            <a:off x="875591" y="1410965"/>
            <a:ext cx="366619" cy="387853"/>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52" name="Group 51">
            <a:extLst>
              <a:ext uri="{FF2B5EF4-FFF2-40B4-BE49-F238E27FC236}">
                <a16:creationId xmlns:a16="http://schemas.microsoft.com/office/drawing/2014/main" id="{5CABA710-DE94-40F1-916F-5DF1A4EC62D4}"/>
              </a:ext>
            </a:extLst>
          </p:cNvPr>
          <p:cNvGrpSpPr/>
          <p:nvPr/>
        </p:nvGrpSpPr>
        <p:grpSpPr>
          <a:xfrm>
            <a:off x="4590786" y="1297113"/>
            <a:ext cx="2236570" cy="5039415"/>
            <a:chOff x="4980628" y="1360115"/>
            <a:chExt cx="2236570" cy="5039415"/>
          </a:xfrm>
        </p:grpSpPr>
        <p:sp>
          <p:nvSpPr>
            <p:cNvPr id="53" name="TextBox 52">
              <a:extLst>
                <a:ext uri="{FF2B5EF4-FFF2-40B4-BE49-F238E27FC236}">
                  <a16:creationId xmlns:a16="http://schemas.microsoft.com/office/drawing/2014/main" id="{741A1043-C01C-4109-B729-FF75AE1FFE33}"/>
                </a:ext>
              </a:extLst>
            </p:cNvPr>
            <p:cNvSpPr txBox="1"/>
            <p:nvPr/>
          </p:nvSpPr>
          <p:spPr>
            <a:xfrm>
              <a:off x="4980628" y="1690549"/>
              <a:ext cx="2236570" cy="4708981"/>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Get a modern PowerPoint  Presentation that is beautifully designed. I hope and I believe that this Template will your Time, Money and Reputation. Easy to change colors, photos and Text. </a:t>
              </a:r>
            </a:p>
            <a:p>
              <a:pPr algn="ctr"/>
              <a:endParaRPr lang="en-US" altLang="ko-KR" sz="1200">
                <a:solidFill>
                  <a:schemeClr val="tx1">
                    <a:lumMod val="75000"/>
                    <a:lumOff val="25000"/>
                  </a:schemeClr>
                </a:solidFill>
                <a:cs typeface="Arial" panose="020B0604020202020204" pitchFamily="34" charset="0"/>
              </a:endParaRPr>
            </a:p>
            <a:p>
              <a:pPr algn="ctr"/>
              <a:r>
                <a:rPr lang="en-US" altLang="ko-KR" sz="1200">
                  <a:solidFill>
                    <a:schemeClr val="tx1">
                      <a:lumMod val="75000"/>
                      <a:lumOff val="25000"/>
                    </a:schemeClr>
                  </a:solidFill>
                  <a:cs typeface="Arial" panose="020B0604020202020204" pitchFamily="34" charset="0"/>
                </a:rPr>
                <a:t>Get a modern PowerPoint  Presentation that is beautifully designed. </a:t>
              </a:r>
            </a:p>
            <a:p>
              <a:pPr algn="ctr"/>
              <a:endParaRPr lang="en-US" altLang="ko-KR" sz="1200">
                <a:solidFill>
                  <a:schemeClr val="tx1">
                    <a:lumMod val="75000"/>
                    <a:lumOff val="25000"/>
                  </a:schemeClr>
                </a:solidFill>
                <a:cs typeface="Arial" panose="020B0604020202020204" pitchFamily="34" charset="0"/>
              </a:endParaRPr>
            </a:p>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r>
                <a:rPr lang="ko-KR" altLang="en-US" sz="1200">
                  <a:solidFill>
                    <a:schemeClr val="tx1">
                      <a:lumMod val="75000"/>
                      <a:lumOff val="25000"/>
                    </a:schemeClr>
                  </a:solidFill>
                  <a:cs typeface="Arial" panose="020B0604020202020204" pitchFamily="34" charset="0"/>
                </a:rPr>
                <a:t> </a:t>
              </a:r>
              <a:r>
                <a:rPr lang="en-US" altLang="ko-KR" sz="1200">
                  <a:solidFill>
                    <a:schemeClr val="tx1">
                      <a:lumMod val="75000"/>
                      <a:lumOff val="25000"/>
                    </a:schemeClr>
                  </a:solidFill>
                  <a:cs typeface="Arial" panose="020B0604020202020204" pitchFamily="34" charset="0"/>
                </a:rPr>
                <a:t>I hope and I believe that this Template will your Time, Money and Reputation. Easy to change colors, photos and Text. I hope and I believe that this Template will your Time, Money and Reputation. Easy to change colors, photos and Text. </a:t>
              </a:r>
            </a:p>
          </p:txBody>
        </p:sp>
        <p:sp>
          <p:nvSpPr>
            <p:cNvPr id="54" name="TextBox 53">
              <a:extLst>
                <a:ext uri="{FF2B5EF4-FFF2-40B4-BE49-F238E27FC236}">
                  <a16:creationId xmlns:a16="http://schemas.microsoft.com/office/drawing/2014/main" id="{CC89226E-076B-41F3-A6FB-17D83C35DA04}"/>
                </a:ext>
              </a:extLst>
            </p:cNvPr>
            <p:cNvSpPr txBox="1"/>
            <p:nvPr/>
          </p:nvSpPr>
          <p:spPr>
            <a:xfrm>
              <a:off x="4980628" y="1360115"/>
              <a:ext cx="2236570"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anose="020B0604020202020204" pitchFamily="34" charset="0"/>
                </a:rPr>
                <a:t>Simple PowerPoint</a:t>
              </a:r>
              <a:endParaRPr lang="ko-KR" altLang="en-US" sz="1400" b="1">
                <a:solidFill>
                  <a:schemeClr val="tx1">
                    <a:lumMod val="75000"/>
                    <a:lumOff val="25000"/>
                  </a:schemeClr>
                </a:solidFill>
                <a:cs typeface="Arial" panose="020B0604020202020204" pitchFamily="34" charset="0"/>
              </a:endParaRPr>
            </a:p>
          </p:txBody>
        </p:sp>
      </p:grpSp>
      <p:sp>
        <p:nvSpPr>
          <p:cNvPr id="55" name="TextBox 54">
            <a:extLst>
              <a:ext uri="{FF2B5EF4-FFF2-40B4-BE49-F238E27FC236}">
                <a16:creationId xmlns:a16="http://schemas.microsoft.com/office/drawing/2014/main" id="{F72CD469-3953-4044-BCFD-F60E7B5454B8}"/>
              </a:ext>
            </a:extLst>
          </p:cNvPr>
          <p:cNvSpPr txBox="1"/>
          <p:nvPr/>
        </p:nvSpPr>
        <p:spPr>
          <a:xfrm>
            <a:off x="8226643" y="1463283"/>
            <a:ext cx="3244826" cy="1446550"/>
          </a:xfrm>
          <a:prstGeom prst="rect">
            <a:avLst/>
          </a:prstGeom>
          <a:noFill/>
        </p:spPr>
        <p:txBody>
          <a:bodyPr wrap="square" rtlCol="0" anchor="ctr">
            <a:spAutoFit/>
          </a:bodyPr>
          <a:lstStyle/>
          <a:p>
            <a:pPr algn="r"/>
            <a:r>
              <a:rPr lang="en-US" altLang="ko-KR" sz="4400" b="1">
                <a:latin typeface="+mj-lt"/>
                <a:cs typeface="Arial" panose="020B0604020202020204" pitchFamily="34" charset="0"/>
              </a:rPr>
              <a:t>AWESOME</a:t>
            </a:r>
          </a:p>
          <a:p>
            <a:pPr algn="r"/>
            <a:r>
              <a:rPr lang="en-GB" altLang="ko-KR" sz="4400" b="1">
                <a:latin typeface="+mj-lt"/>
                <a:cs typeface="Arial" panose="020B0604020202020204" pitchFamily="34" charset="0"/>
              </a:rPr>
              <a:t>S</a:t>
            </a:r>
            <a:r>
              <a:rPr lang="en-US" altLang="ko-KR" sz="4400" b="1">
                <a:latin typeface="+mj-lt"/>
                <a:cs typeface="Arial" panose="020B0604020202020204" pitchFamily="34" charset="0"/>
              </a:rPr>
              <a:t>LIDE</a:t>
            </a:r>
            <a:endParaRPr lang="ko-KR" altLang="en-US" sz="4400" b="1">
              <a:latin typeface="+mj-lt"/>
              <a:cs typeface="Arial" panose="020B0604020202020204" pitchFamily="34" charset="0"/>
            </a:endParaRPr>
          </a:p>
        </p:txBody>
      </p:sp>
      <p:sp>
        <p:nvSpPr>
          <p:cNvPr id="56" name="Rectangle 1">
            <a:extLst>
              <a:ext uri="{FF2B5EF4-FFF2-40B4-BE49-F238E27FC236}">
                <a16:creationId xmlns:a16="http://schemas.microsoft.com/office/drawing/2014/main" id="{776CF360-31BD-45FA-8953-B5C0B207413F}"/>
              </a:ext>
            </a:extLst>
          </p:cNvPr>
          <p:cNvSpPr/>
          <p:nvPr/>
        </p:nvSpPr>
        <p:spPr>
          <a:xfrm rot="10800000">
            <a:off x="7730904" y="6282756"/>
            <a:ext cx="4461096" cy="575244"/>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1937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399BBB36-426E-4096-AF2A-6E1FCCCBC82F}"/>
              </a:ext>
            </a:extLst>
          </p:cNvPr>
          <p:cNvPicPr>
            <a:picLocks noGrp="1" noChangeAspect="1"/>
          </p:cNvPicPr>
          <p:nvPr>
            <p:ph type="pic" idx="12"/>
          </p:nvPr>
        </p:nvPicPr>
        <p:blipFill>
          <a:blip r:embed="rId2">
            <a:extLst>
              <a:ext uri="{28A0092B-C50C-407E-A947-70E740481C1C}">
                <a14:useLocalDpi xmlns:a14="http://schemas.microsoft.com/office/drawing/2010/main"/>
              </a:ext>
            </a:extLst>
          </a:blip>
          <a:stretch>
            <a:fillRect/>
          </a:stretch>
        </p:blipFill>
        <p:spPr/>
      </p:pic>
      <p:sp>
        <p:nvSpPr>
          <p:cNvPr id="14" name="Rectangle 13">
            <a:extLst>
              <a:ext uri="{FF2B5EF4-FFF2-40B4-BE49-F238E27FC236}">
                <a16:creationId xmlns:a16="http://schemas.microsoft.com/office/drawing/2014/main" id="{044FA0A5-3F2F-41BC-A86B-1E7EBE846121}"/>
              </a:ext>
            </a:extLst>
          </p:cNvPr>
          <p:cNvSpPr/>
          <p:nvPr/>
        </p:nvSpPr>
        <p:spPr>
          <a:xfrm>
            <a:off x="8445500" y="-8359"/>
            <a:ext cx="3746500" cy="6866359"/>
          </a:xfrm>
          <a:prstGeom prst="rect">
            <a:avLst/>
          </a:prstGeom>
          <a:gradFill flip="none" rotWithShape="1">
            <a:gsLst>
              <a:gs pos="0">
                <a:schemeClr val="accent1">
                  <a:alpha val="70000"/>
                </a:schemeClr>
              </a:gs>
              <a:gs pos="100000">
                <a:schemeClr val="accent2">
                  <a:alpha val="7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TextBox 7"/>
          <p:cNvSpPr txBox="1"/>
          <p:nvPr/>
        </p:nvSpPr>
        <p:spPr>
          <a:xfrm>
            <a:off x="1067461" y="4317813"/>
            <a:ext cx="3079215" cy="1938992"/>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a:t>
            </a:r>
            <a:r>
              <a:rPr lang="en-US" altLang="ko-KR" sz="1200">
                <a:solidFill>
                  <a:schemeClr val="tx1">
                    <a:lumMod val="75000"/>
                    <a:lumOff val="25000"/>
                  </a:schemeClr>
                </a:solidFill>
                <a:ea typeface="HY견명조" pitchFamily="18" charset="-127"/>
                <a:cs typeface="Arial" panose="020B0604020202020204" pitchFamily="34" charset="0"/>
              </a:rPr>
              <a:t>I hope and I believe that this Template will your Time, Money and Reputation. </a:t>
            </a: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9" name="TextBox 8"/>
          <p:cNvSpPr txBox="1"/>
          <p:nvPr/>
        </p:nvSpPr>
        <p:spPr>
          <a:xfrm>
            <a:off x="1023266" y="295219"/>
            <a:ext cx="3414197" cy="2800767"/>
          </a:xfrm>
          <a:prstGeom prst="rect">
            <a:avLst/>
          </a:prstGeom>
          <a:noFill/>
        </p:spPr>
        <p:txBody>
          <a:bodyPr wrap="square" rtlCol="0">
            <a:spAutoFit/>
          </a:bodyPr>
          <a:lstStyle/>
          <a:p>
            <a:r>
              <a:rPr lang="en-US" altLang="ko-KR" sz="4400" b="1">
                <a:solidFill>
                  <a:schemeClr val="tx1">
                    <a:lumMod val="75000"/>
                    <a:lumOff val="25000"/>
                  </a:schemeClr>
                </a:solidFill>
                <a:latin typeface="+mj-lt"/>
                <a:cs typeface="Arial" panose="020B0604020202020204" pitchFamily="34" charset="0"/>
              </a:rPr>
              <a:t>Simple </a:t>
            </a:r>
            <a:r>
              <a:rPr lang="en-US" altLang="ko-KR" sz="4400" b="1">
                <a:solidFill>
                  <a:srgbClr val="F46CEE"/>
                </a:solidFill>
                <a:latin typeface="+mj-lt"/>
                <a:cs typeface="Arial" panose="020B0604020202020204" pitchFamily="34" charset="0"/>
              </a:rPr>
              <a:t>Portfolio</a:t>
            </a:r>
          </a:p>
          <a:p>
            <a:r>
              <a:rPr lang="en-US" altLang="ko-KR" sz="4400" b="1">
                <a:solidFill>
                  <a:schemeClr val="tx1">
                    <a:lumMod val="75000"/>
                    <a:lumOff val="25000"/>
                  </a:schemeClr>
                </a:solidFill>
                <a:latin typeface="+mj-lt"/>
                <a:cs typeface="Arial" panose="020B0604020202020204" pitchFamily="34" charset="0"/>
              </a:rPr>
              <a:t>Presentation </a:t>
            </a:r>
            <a:r>
              <a:rPr lang="en-US" altLang="ko-KR" sz="4400" b="1">
                <a:solidFill>
                  <a:srgbClr val="F46CEE"/>
                </a:solidFill>
                <a:latin typeface="+mj-lt"/>
                <a:cs typeface="Arial" panose="020B0604020202020204" pitchFamily="34" charset="0"/>
              </a:rPr>
              <a:t>Designed</a:t>
            </a:r>
          </a:p>
        </p:txBody>
      </p:sp>
      <p:sp>
        <p:nvSpPr>
          <p:cNvPr id="15" name="Text Placeholder 14"/>
          <p:cNvSpPr txBox="1"/>
          <p:nvPr/>
        </p:nvSpPr>
        <p:spPr>
          <a:xfrm>
            <a:off x="8832304" y="1232756"/>
            <a:ext cx="3059488" cy="288032"/>
          </a:xfrm>
          <a:prstGeom prst="rect">
            <a:avLst/>
          </a:prstGeom>
        </p:spPr>
        <p:txBody>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800">
              <a:latin typeface="Arial" panose="020B0604020202020204" pitchFamily="34" charset="0"/>
              <a:cs typeface="Arial" panose="020B0604020202020204" pitchFamily="34" charset="0"/>
            </a:endParaRPr>
          </a:p>
        </p:txBody>
      </p:sp>
      <p:sp>
        <p:nvSpPr>
          <p:cNvPr id="21" name="TextBox 20"/>
          <p:cNvSpPr txBox="1"/>
          <p:nvPr/>
        </p:nvSpPr>
        <p:spPr>
          <a:xfrm>
            <a:off x="9322902" y="3880541"/>
            <a:ext cx="2384907" cy="2492990"/>
          </a:xfrm>
          <a:prstGeom prst="rect">
            <a:avLst/>
          </a:prstGeom>
          <a:noFill/>
        </p:spPr>
        <p:txBody>
          <a:bodyPr wrap="square" rtlCol="0">
            <a:spAutoFit/>
          </a:bodyPr>
          <a:lstStyle/>
          <a:p>
            <a:pPr algn="r"/>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a:t>
            </a:r>
            <a:r>
              <a:rPr lang="en-US" altLang="ko-KR" sz="1200">
                <a:solidFill>
                  <a:schemeClr val="bg1"/>
                </a:solidFill>
                <a:ea typeface="HY견명조" pitchFamily="18" charset="-127"/>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You can simply impress your audience and add a unique zing and appeal to your Presentations. </a:t>
            </a:r>
            <a:endParaRPr lang="ko-KR" altLang="en-US" sz="1200">
              <a:solidFill>
                <a:schemeClr val="bg1"/>
              </a:solidFill>
              <a:cs typeface="Arial" panose="020B0604020202020204" pitchFamily="34" charset="0"/>
            </a:endParaRPr>
          </a:p>
        </p:txBody>
      </p:sp>
      <p:sp>
        <p:nvSpPr>
          <p:cNvPr id="16" name="TextBox 15"/>
          <p:cNvSpPr txBox="1"/>
          <p:nvPr/>
        </p:nvSpPr>
        <p:spPr>
          <a:xfrm>
            <a:off x="1067461" y="3095986"/>
            <a:ext cx="3079215" cy="1015663"/>
          </a:xfrm>
          <a:prstGeom prst="rect">
            <a:avLst/>
          </a:prstGeom>
          <a:noFill/>
        </p:spPr>
        <p:txBody>
          <a:bodyPr wrap="square" rtlCol="0">
            <a:spAutoFit/>
          </a:bodyPr>
          <a:lstStyle/>
          <a:p>
            <a:r>
              <a:rPr lang="en-US" altLang="ko-KR" sz="2000" b="1">
                <a:solidFill>
                  <a:srgbClr val="F46CEE"/>
                </a:solidFill>
                <a:cs typeface="Arial" panose="020B0604020202020204" pitchFamily="34" charset="0"/>
              </a:rPr>
              <a:t>Get a modern PowerPoint  Presentation that is beautifully designed. </a:t>
            </a:r>
            <a:endParaRPr lang="ko-KR" altLang="en-US" sz="2000" b="1">
              <a:solidFill>
                <a:srgbClr val="F46CEE"/>
              </a:solidFill>
              <a:cs typeface="Arial" panose="020B0604020202020204" pitchFamily="34" charset="0"/>
            </a:endParaRPr>
          </a:p>
        </p:txBody>
      </p:sp>
      <p:sp>
        <p:nvSpPr>
          <p:cNvPr id="12" name="TextBox 11">
            <a:extLst>
              <a:ext uri="{FF2B5EF4-FFF2-40B4-BE49-F238E27FC236}">
                <a16:creationId xmlns:a16="http://schemas.microsoft.com/office/drawing/2014/main" id="{A6BF6BD9-A471-4225-909E-565BDADFC20D}"/>
              </a:ext>
            </a:extLst>
          </p:cNvPr>
          <p:cNvSpPr txBox="1"/>
          <p:nvPr/>
        </p:nvSpPr>
        <p:spPr>
          <a:xfrm>
            <a:off x="8845824" y="571036"/>
            <a:ext cx="2861985" cy="1323439"/>
          </a:xfrm>
          <a:prstGeom prst="rect">
            <a:avLst/>
          </a:prstGeom>
          <a:noFill/>
        </p:spPr>
        <p:txBody>
          <a:bodyPr wrap="square" rtlCol="0" anchor="ctr">
            <a:spAutoFit/>
          </a:bodyPr>
          <a:lstStyle/>
          <a:p>
            <a:pPr algn="r"/>
            <a:r>
              <a:rPr lang="en-US" altLang="ko-KR" sz="4000" b="1">
                <a:solidFill>
                  <a:schemeClr val="bg1"/>
                </a:solidFill>
                <a:cs typeface="Arial" panose="020B0604020202020204" pitchFamily="34" charset="0"/>
              </a:rPr>
              <a:t>AWESOME</a:t>
            </a:r>
          </a:p>
          <a:p>
            <a:pPr algn="r"/>
            <a:r>
              <a:rPr lang="en-GB" altLang="ko-KR" sz="4000" b="1">
                <a:solidFill>
                  <a:schemeClr val="bg1"/>
                </a:solidFill>
                <a:cs typeface="Arial" panose="020B0604020202020204" pitchFamily="34" charset="0"/>
              </a:rPr>
              <a:t>S</a:t>
            </a:r>
            <a:r>
              <a:rPr lang="en-US" altLang="ko-KR" sz="4000" b="1">
                <a:solidFill>
                  <a:schemeClr val="bg1"/>
                </a:solidFill>
                <a:cs typeface="Arial" panose="020B0604020202020204" pitchFamily="34" charset="0"/>
              </a:rPr>
              <a:t>LIDE</a:t>
            </a:r>
            <a:endParaRPr lang="ko-KR" altLang="en-US" sz="4000" b="1">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id="{699936FF-5F48-451D-A5E8-F2B65F060F93}"/>
              </a:ext>
            </a:extLst>
          </p:cNvPr>
          <p:cNvSpPr txBox="1"/>
          <p:nvPr/>
        </p:nvSpPr>
        <p:spPr>
          <a:xfrm>
            <a:off x="8832305" y="2673828"/>
            <a:ext cx="2861984" cy="461665"/>
          </a:xfrm>
          <a:prstGeom prst="rect">
            <a:avLst/>
          </a:prstGeom>
          <a:noFill/>
        </p:spPr>
        <p:txBody>
          <a:bodyPr wrap="square" rtlCol="0" anchor="ctr">
            <a:spAutoFit/>
          </a:bodyPr>
          <a:lstStyle/>
          <a:p>
            <a:pPr algn="r"/>
            <a:r>
              <a:rPr lang="en-GB" altLang="ko-KR" sz="1200">
                <a:solidFill>
                  <a:schemeClr val="bg1"/>
                </a:solidFill>
                <a:cs typeface="Arial" panose="020B0604020202020204" pitchFamily="34" charset="0"/>
              </a:rPr>
              <a:t>L</a:t>
            </a:r>
            <a:r>
              <a:rPr lang="en-US" altLang="ko-KR" sz="1200">
                <a:solidFill>
                  <a:schemeClr val="bg1"/>
                </a:solidFill>
                <a:cs typeface="Arial" panose="020B0604020202020204" pitchFamily="34" charset="0"/>
              </a:rPr>
              <a:t>OREM IPSUM DOLOR SIT AMET,</a:t>
            </a:r>
          </a:p>
          <a:p>
            <a:pPr algn="r"/>
            <a:r>
              <a:rPr lang="en-US" altLang="ko-KR" sz="1200">
                <a:solidFill>
                  <a:schemeClr val="bg1"/>
                </a:solidFill>
                <a:cs typeface="Arial" panose="020B0604020202020204" pitchFamily="34" charset="0"/>
              </a:rPr>
              <a:t>CU USU AGAM INTEGRE IMPEDIT.</a:t>
            </a:r>
            <a:endParaRPr lang="ko-KR" altLang="en-US" sz="1200">
              <a:solidFill>
                <a:schemeClr val="bg1"/>
              </a:solidFill>
              <a:cs typeface="Arial" panose="020B0604020202020204" pitchFamily="34" charset="0"/>
            </a:endParaRPr>
          </a:p>
        </p:txBody>
      </p:sp>
      <p:sp>
        <p:nvSpPr>
          <p:cNvPr id="17" name="TextBox 16">
            <a:extLst>
              <a:ext uri="{FF2B5EF4-FFF2-40B4-BE49-F238E27FC236}">
                <a16:creationId xmlns:a16="http://schemas.microsoft.com/office/drawing/2014/main" id="{03400CA3-736E-4CA9-B4D1-14D69E33D70A}"/>
              </a:ext>
            </a:extLst>
          </p:cNvPr>
          <p:cNvSpPr txBox="1"/>
          <p:nvPr/>
        </p:nvSpPr>
        <p:spPr>
          <a:xfrm>
            <a:off x="8832304" y="1842831"/>
            <a:ext cx="2861985" cy="830997"/>
          </a:xfrm>
          <a:prstGeom prst="rect">
            <a:avLst/>
          </a:prstGeom>
          <a:noFill/>
        </p:spPr>
        <p:txBody>
          <a:bodyPr wrap="square" rtlCol="0" anchor="ctr">
            <a:spAutoFit/>
          </a:bodyPr>
          <a:lstStyle/>
          <a:p>
            <a:pPr algn="r"/>
            <a:r>
              <a:rPr lang="en-GB" altLang="ko-KR" sz="2400">
                <a:solidFill>
                  <a:schemeClr val="bg1"/>
                </a:solidFill>
                <a:cs typeface="Arial" panose="020B0604020202020204" pitchFamily="34" charset="0"/>
              </a:rPr>
              <a:t>L</a:t>
            </a:r>
            <a:r>
              <a:rPr lang="en-US" altLang="ko-KR" sz="2400">
                <a:solidFill>
                  <a:schemeClr val="bg1"/>
                </a:solidFill>
                <a:cs typeface="Arial" panose="020B0604020202020204" pitchFamily="34" charset="0"/>
              </a:rPr>
              <a:t>OREM IPSUM</a:t>
            </a:r>
          </a:p>
          <a:p>
            <a:pPr algn="r"/>
            <a:r>
              <a:rPr lang="en-US" altLang="ko-KR" sz="2400">
                <a:solidFill>
                  <a:schemeClr val="bg1"/>
                </a:solidFill>
                <a:cs typeface="Arial" panose="020B0604020202020204" pitchFamily="34" charset="0"/>
              </a:rPr>
              <a:t>DOLOR SIT AMET</a:t>
            </a:r>
            <a:endParaRPr lang="ko-KR" altLang="en-US" sz="2400">
              <a:solidFill>
                <a:schemeClr val="bg1"/>
              </a:solidFill>
              <a:cs typeface="Arial" panose="020B0604020202020204" pitchFamily="34" charset="0"/>
            </a:endParaRPr>
          </a:p>
        </p:txBody>
      </p:sp>
      <p:grpSp>
        <p:nvGrpSpPr>
          <p:cNvPr id="18" name="Grupo 17">
            <a:extLst>
              <a:ext uri="{FF2B5EF4-FFF2-40B4-BE49-F238E27FC236}">
                <a16:creationId xmlns:a16="http://schemas.microsoft.com/office/drawing/2014/main" id="{66271F97-85E7-49B3-A656-0B5F782E9D5F}"/>
              </a:ext>
            </a:extLst>
          </p:cNvPr>
          <p:cNvGrpSpPr/>
          <p:nvPr/>
        </p:nvGrpSpPr>
        <p:grpSpPr>
          <a:xfrm rot="10800000" flipH="1">
            <a:off x="0" y="-1"/>
            <a:ext cx="900753" cy="6857999"/>
            <a:chOff x="7295517" y="-119125"/>
            <a:chExt cx="2081050" cy="328055"/>
          </a:xfrm>
          <a:solidFill>
            <a:srgbClr val="FBB7E8"/>
          </a:solidFill>
        </p:grpSpPr>
        <p:sp>
          <p:nvSpPr>
            <p:cNvPr id="20" name="Rectangle 27">
              <a:extLst>
                <a:ext uri="{FF2B5EF4-FFF2-40B4-BE49-F238E27FC236}">
                  <a16:creationId xmlns:a16="http://schemas.microsoft.com/office/drawing/2014/main" id="{482B3E8D-B8DA-40A0-85F8-0ADCF819BFF7}"/>
                </a:ext>
              </a:extLst>
            </p:cNvPr>
            <p:cNvSpPr/>
            <p:nvPr/>
          </p:nvSpPr>
          <p:spPr>
            <a:xfrm>
              <a:off x="7295517" y="89805"/>
              <a:ext cx="208105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7">
              <a:extLst>
                <a:ext uri="{FF2B5EF4-FFF2-40B4-BE49-F238E27FC236}">
                  <a16:creationId xmlns:a16="http://schemas.microsoft.com/office/drawing/2014/main" id="{3D2B176E-0589-4639-B500-FFDE77A05FC5}"/>
                </a:ext>
              </a:extLst>
            </p:cNvPr>
            <p:cNvSpPr/>
            <p:nvPr/>
          </p:nvSpPr>
          <p:spPr>
            <a:xfrm>
              <a:off x="7295517" y="-119125"/>
              <a:ext cx="114300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125099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D38E1C7-DD09-4738-BEDD-559FDE14AAB5}"/>
              </a:ext>
            </a:extLst>
          </p:cNvPr>
          <p:cNvSpPr/>
          <p:nvPr/>
        </p:nvSpPr>
        <p:spPr>
          <a:xfrm>
            <a:off x="165100" y="191461"/>
            <a:ext cx="11849100" cy="6475078"/>
          </a:xfrm>
          <a:prstGeom prst="rect">
            <a:avLst/>
          </a:prstGeom>
          <a:noFill/>
          <a:ln w="57150">
            <a:solidFill>
              <a:srgbClr val="F1A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fontScale="92500" lnSpcReduction="10000"/>
          </a:bodyPr>
          <a:lstStyle/>
          <a:p>
            <a:r>
              <a:rPr lang="en-US"/>
              <a:t>Infographic Style</a:t>
            </a:r>
          </a:p>
        </p:txBody>
      </p:sp>
      <p:grpSp>
        <p:nvGrpSpPr>
          <p:cNvPr id="29" name="Group 28">
            <a:extLst>
              <a:ext uri="{FF2B5EF4-FFF2-40B4-BE49-F238E27FC236}">
                <a16:creationId xmlns:a16="http://schemas.microsoft.com/office/drawing/2014/main" id="{16F80EC1-2A6D-41BF-89BB-4ADBCE285E40}"/>
              </a:ext>
            </a:extLst>
          </p:cNvPr>
          <p:cNvGrpSpPr/>
          <p:nvPr/>
        </p:nvGrpSpPr>
        <p:grpSpPr>
          <a:xfrm>
            <a:off x="1681194" y="2674628"/>
            <a:ext cx="2589798" cy="2589797"/>
            <a:chOff x="3376439" y="2358405"/>
            <a:chExt cx="2592288" cy="2592288"/>
          </a:xfrm>
        </p:grpSpPr>
        <p:sp>
          <p:nvSpPr>
            <p:cNvPr id="31" name="Pie 6">
              <a:extLst>
                <a:ext uri="{FF2B5EF4-FFF2-40B4-BE49-F238E27FC236}">
                  <a16:creationId xmlns:a16="http://schemas.microsoft.com/office/drawing/2014/main" id="{7B27B406-C9E3-45A6-8C4E-4CAD2EE6E47F}"/>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2" name="Pie 13">
              <a:extLst>
                <a:ext uri="{FF2B5EF4-FFF2-40B4-BE49-F238E27FC236}">
                  <a16:creationId xmlns:a16="http://schemas.microsoft.com/office/drawing/2014/main" id="{A636F4E2-60D9-4346-B5C0-F3E562645425}"/>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3" name="Pie 14">
              <a:extLst>
                <a:ext uri="{FF2B5EF4-FFF2-40B4-BE49-F238E27FC236}">
                  <a16:creationId xmlns:a16="http://schemas.microsoft.com/office/drawing/2014/main" id="{B2E5F563-EA7B-40B9-BEE1-3232DF51EB91}"/>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4" name="Pie 15">
              <a:extLst>
                <a:ext uri="{FF2B5EF4-FFF2-40B4-BE49-F238E27FC236}">
                  <a16:creationId xmlns:a16="http://schemas.microsoft.com/office/drawing/2014/main" id="{C4E1A02E-6477-4543-B365-735E6054089B}"/>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grpSp>
        <p:nvGrpSpPr>
          <p:cNvPr id="37" name="Group 36">
            <a:extLst>
              <a:ext uri="{FF2B5EF4-FFF2-40B4-BE49-F238E27FC236}">
                <a16:creationId xmlns:a16="http://schemas.microsoft.com/office/drawing/2014/main" id="{4FB6D123-EFBD-4B3A-A4D8-59A2B73BC829}"/>
              </a:ext>
            </a:extLst>
          </p:cNvPr>
          <p:cNvGrpSpPr/>
          <p:nvPr/>
        </p:nvGrpSpPr>
        <p:grpSpPr>
          <a:xfrm>
            <a:off x="1045648" y="2069051"/>
            <a:ext cx="4032340" cy="3953350"/>
            <a:chOff x="879403" y="1813638"/>
            <a:chExt cx="4032340" cy="3953350"/>
          </a:xfrm>
        </p:grpSpPr>
        <p:sp>
          <p:nvSpPr>
            <p:cNvPr id="38" name="Arc 37">
              <a:extLst>
                <a:ext uri="{FF2B5EF4-FFF2-40B4-BE49-F238E27FC236}">
                  <a16:creationId xmlns:a16="http://schemas.microsoft.com/office/drawing/2014/main" id="{56A643C5-3B90-4B7C-A397-8BB0352829FF}"/>
                </a:ext>
              </a:extLst>
            </p:cNvPr>
            <p:cNvSpPr/>
            <p:nvPr/>
          </p:nvSpPr>
          <p:spPr>
            <a:xfrm>
              <a:off x="879403" y="1813638"/>
              <a:ext cx="3953351" cy="3953350"/>
            </a:xfrm>
            <a:prstGeom prst="arc">
              <a:avLst>
                <a:gd name="adj1" fmla="val 13483629"/>
                <a:gd name="adj2" fmla="val 2813791"/>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39" name="Oval 38">
              <a:extLst>
                <a:ext uri="{FF2B5EF4-FFF2-40B4-BE49-F238E27FC236}">
                  <a16:creationId xmlns:a16="http://schemas.microsoft.com/office/drawing/2014/main" id="{FABD0004-CB42-4C3E-8553-A0D5B26A922E}"/>
                </a:ext>
              </a:extLst>
            </p:cNvPr>
            <p:cNvSpPr/>
            <p:nvPr/>
          </p:nvSpPr>
          <p:spPr>
            <a:xfrm>
              <a:off x="1791611" y="1946801"/>
              <a:ext cx="240059" cy="240059"/>
            </a:xfrm>
            <a:prstGeom prst="ellipse">
              <a:avLst/>
            </a:prstGeom>
            <a:solidFill>
              <a:schemeClr val="accent1"/>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21E21E33-45FB-4773-94D9-C02196B32371}"/>
                </a:ext>
              </a:extLst>
            </p:cNvPr>
            <p:cNvSpPr/>
            <p:nvPr/>
          </p:nvSpPr>
          <p:spPr>
            <a:xfrm>
              <a:off x="3672073" y="1946801"/>
              <a:ext cx="240059" cy="240059"/>
            </a:xfrm>
            <a:prstGeom prst="ellipse">
              <a:avLst/>
            </a:prstGeom>
            <a:solidFill>
              <a:schemeClr val="accent2"/>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40">
              <a:extLst>
                <a:ext uri="{FF2B5EF4-FFF2-40B4-BE49-F238E27FC236}">
                  <a16:creationId xmlns:a16="http://schemas.microsoft.com/office/drawing/2014/main" id="{00BA0DDB-4C96-4C86-9F22-BB474885EC50}"/>
                </a:ext>
              </a:extLst>
            </p:cNvPr>
            <p:cNvSpPr/>
            <p:nvPr/>
          </p:nvSpPr>
          <p:spPr>
            <a:xfrm>
              <a:off x="4671684" y="3248604"/>
              <a:ext cx="240059" cy="240059"/>
            </a:xfrm>
            <a:prstGeom prst="ellipse">
              <a:avLst/>
            </a:prstGeom>
            <a:solidFill>
              <a:schemeClr val="accent3"/>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41">
              <a:extLst>
                <a:ext uri="{FF2B5EF4-FFF2-40B4-BE49-F238E27FC236}">
                  <a16:creationId xmlns:a16="http://schemas.microsoft.com/office/drawing/2014/main" id="{E42B36E9-13D6-4AAA-B3F5-5EC525E4D117}"/>
                </a:ext>
              </a:extLst>
            </p:cNvPr>
            <p:cNvSpPr/>
            <p:nvPr/>
          </p:nvSpPr>
          <p:spPr>
            <a:xfrm>
              <a:off x="4429697" y="4749383"/>
              <a:ext cx="240059" cy="240059"/>
            </a:xfrm>
            <a:prstGeom prst="ellipse">
              <a:avLst/>
            </a:prstGeom>
            <a:solidFill>
              <a:schemeClr val="accent4"/>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3" name="Trapezoid 10">
            <a:extLst>
              <a:ext uri="{FF2B5EF4-FFF2-40B4-BE49-F238E27FC236}">
                <a16:creationId xmlns:a16="http://schemas.microsoft.com/office/drawing/2014/main" id="{D654BE16-4D6E-491B-B393-C9B9C98A22D2}"/>
              </a:ext>
            </a:extLst>
          </p:cNvPr>
          <p:cNvSpPr/>
          <p:nvPr/>
        </p:nvSpPr>
        <p:spPr>
          <a:xfrm>
            <a:off x="3161551" y="2968579"/>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Oval 7">
            <a:extLst>
              <a:ext uri="{FF2B5EF4-FFF2-40B4-BE49-F238E27FC236}">
                <a16:creationId xmlns:a16="http://schemas.microsoft.com/office/drawing/2014/main" id="{64C76967-A464-495B-B28A-E4CA0ADCB97F}"/>
              </a:ext>
            </a:extLst>
          </p:cNvPr>
          <p:cNvSpPr/>
          <p:nvPr/>
        </p:nvSpPr>
        <p:spPr>
          <a:xfrm>
            <a:off x="3529801" y="4351200"/>
            <a:ext cx="308517" cy="405255"/>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ounded Rectangle 12">
            <a:extLst>
              <a:ext uri="{FF2B5EF4-FFF2-40B4-BE49-F238E27FC236}">
                <a16:creationId xmlns:a16="http://schemas.microsoft.com/office/drawing/2014/main" id="{8E844AE6-8D44-4A75-BACD-D56B15FB63A7}"/>
              </a:ext>
            </a:extLst>
          </p:cNvPr>
          <p:cNvSpPr>
            <a:spLocks noChangeAspect="1"/>
          </p:cNvSpPr>
          <p:nvPr/>
        </p:nvSpPr>
        <p:spPr>
          <a:xfrm>
            <a:off x="2335061" y="3142676"/>
            <a:ext cx="310571" cy="337023"/>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ounded Rectangle 1">
            <a:extLst>
              <a:ext uri="{FF2B5EF4-FFF2-40B4-BE49-F238E27FC236}">
                <a16:creationId xmlns:a16="http://schemas.microsoft.com/office/drawing/2014/main" id="{6D07AAF4-2671-440D-A811-95152ACBEC54}"/>
              </a:ext>
            </a:extLst>
          </p:cNvPr>
          <p:cNvSpPr/>
          <p:nvPr/>
        </p:nvSpPr>
        <p:spPr>
          <a:xfrm>
            <a:off x="3674430" y="3640092"/>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TextBox 46">
            <a:extLst>
              <a:ext uri="{FF2B5EF4-FFF2-40B4-BE49-F238E27FC236}">
                <a16:creationId xmlns:a16="http://schemas.microsoft.com/office/drawing/2014/main" id="{7BE53981-CA9C-47CB-88CB-89C6F83F349F}"/>
              </a:ext>
            </a:extLst>
          </p:cNvPr>
          <p:cNvSpPr txBox="1"/>
          <p:nvPr/>
        </p:nvSpPr>
        <p:spPr>
          <a:xfrm>
            <a:off x="6343066" y="1825061"/>
            <a:ext cx="5039310" cy="830997"/>
          </a:xfrm>
          <a:prstGeom prst="rect">
            <a:avLst/>
          </a:prstGeom>
          <a:noFill/>
        </p:spPr>
        <p:txBody>
          <a:bodyPr wrap="square" rtlCol="0">
            <a:spAutoFit/>
          </a:bodyPr>
          <a:lstStyle/>
          <a:p>
            <a:r>
              <a:rPr lang="en-US" altLang="ko-KR" sz="1200">
                <a:solidFill>
                  <a:schemeClr val="tx1">
                    <a:lumMod val="75000"/>
                    <a:lumOff val="25000"/>
                  </a:schemeClr>
                </a:solidFill>
              </a:rPr>
              <a:t>Get a modern PowerPoint  Presentation that is beautifully designed. Get a modern PowerPoint  Presentation that is beautifully designed. </a:t>
            </a: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75000"/>
                  <a:lumOff val="25000"/>
                </a:schemeClr>
              </a:solidFill>
            </a:endParaRPr>
          </a:p>
        </p:txBody>
      </p:sp>
      <p:sp>
        <p:nvSpPr>
          <p:cNvPr id="48" name="Rectangle: Rounded Corners 47">
            <a:extLst>
              <a:ext uri="{FF2B5EF4-FFF2-40B4-BE49-F238E27FC236}">
                <a16:creationId xmlns:a16="http://schemas.microsoft.com/office/drawing/2014/main" id="{7D68FA7A-3C82-4927-A22D-9C9777D67A5F}"/>
              </a:ext>
            </a:extLst>
          </p:cNvPr>
          <p:cNvSpPr/>
          <p:nvPr/>
        </p:nvSpPr>
        <p:spPr>
          <a:xfrm>
            <a:off x="5835145" y="1893360"/>
            <a:ext cx="462257" cy="4307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t>01</a:t>
            </a:r>
            <a:endParaRPr lang="ko-KR" altLang="en-US" sz="1400" b="1"/>
          </a:p>
        </p:txBody>
      </p:sp>
      <p:sp>
        <p:nvSpPr>
          <p:cNvPr id="49" name="TextBox 48">
            <a:extLst>
              <a:ext uri="{FF2B5EF4-FFF2-40B4-BE49-F238E27FC236}">
                <a16:creationId xmlns:a16="http://schemas.microsoft.com/office/drawing/2014/main" id="{658CCE9C-F827-4E31-B789-D616BD581883}"/>
              </a:ext>
            </a:extLst>
          </p:cNvPr>
          <p:cNvSpPr txBox="1"/>
          <p:nvPr/>
        </p:nvSpPr>
        <p:spPr>
          <a:xfrm>
            <a:off x="6343066" y="2990918"/>
            <a:ext cx="5039310" cy="830997"/>
          </a:xfrm>
          <a:prstGeom prst="rect">
            <a:avLst/>
          </a:prstGeom>
          <a:noFill/>
        </p:spPr>
        <p:txBody>
          <a:bodyPr wrap="square" rtlCol="0">
            <a:spAutoFit/>
          </a:bodyPr>
          <a:lstStyle/>
          <a:p>
            <a:r>
              <a:rPr lang="en-US" altLang="ko-KR" sz="1200">
                <a:solidFill>
                  <a:schemeClr val="tx1">
                    <a:lumMod val="75000"/>
                    <a:lumOff val="25000"/>
                  </a:schemeClr>
                </a:solidFill>
              </a:rPr>
              <a:t>Get a modern PowerPoint  Presentation that is beautifully designed. Get a modern PowerPoint  Presentation that is beautifully designed. </a:t>
            </a: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75000"/>
                  <a:lumOff val="25000"/>
                </a:schemeClr>
              </a:solidFill>
            </a:endParaRPr>
          </a:p>
        </p:txBody>
      </p:sp>
      <p:sp>
        <p:nvSpPr>
          <p:cNvPr id="50" name="Rectangle: Rounded Corners 49">
            <a:extLst>
              <a:ext uri="{FF2B5EF4-FFF2-40B4-BE49-F238E27FC236}">
                <a16:creationId xmlns:a16="http://schemas.microsoft.com/office/drawing/2014/main" id="{A00D50B1-85A7-4259-949A-BE231053BB37}"/>
              </a:ext>
            </a:extLst>
          </p:cNvPr>
          <p:cNvSpPr/>
          <p:nvPr/>
        </p:nvSpPr>
        <p:spPr>
          <a:xfrm>
            <a:off x="5835145" y="3059218"/>
            <a:ext cx="462257" cy="4307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t>02</a:t>
            </a:r>
            <a:endParaRPr lang="ko-KR" altLang="en-US" sz="1400" b="1"/>
          </a:p>
        </p:txBody>
      </p:sp>
      <p:sp>
        <p:nvSpPr>
          <p:cNvPr id="51" name="TextBox 50">
            <a:extLst>
              <a:ext uri="{FF2B5EF4-FFF2-40B4-BE49-F238E27FC236}">
                <a16:creationId xmlns:a16="http://schemas.microsoft.com/office/drawing/2014/main" id="{A5ACCCA4-067E-44E8-B685-3032A6833A41}"/>
              </a:ext>
            </a:extLst>
          </p:cNvPr>
          <p:cNvSpPr txBox="1"/>
          <p:nvPr/>
        </p:nvSpPr>
        <p:spPr>
          <a:xfrm>
            <a:off x="6343066" y="4156774"/>
            <a:ext cx="5039310" cy="830997"/>
          </a:xfrm>
          <a:prstGeom prst="rect">
            <a:avLst/>
          </a:prstGeom>
          <a:noFill/>
        </p:spPr>
        <p:txBody>
          <a:bodyPr wrap="square" rtlCol="0">
            <a:spAutoFit/>
          </a:bodyPr>
          <a:lstStyle/>
          <a:p>
            <a:r>
              <a:rPr lang="en-US" altLang="ko-KR" sz="1200">
                <a:solidFill>
                  <a:schemeClr val="tx1">
                    <a:lumMod val="75000"/>
                    <a:lumOff val="25000"/>
                  </a:schemeClr>
                </a:solidFill>
              </a:rPr>
              <a:t>Get a modern PowerPoint  Presentation that is beautifully designed. Get a modern PowerPoint  Presentation that is beautifully designed. </a:t>
            </a: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75000"/>
                  <a:lumOff val="25000"/>
                </a:schemeClr>
              </a:solidFill>
            </a:endParaRPr>
          </a:p>
        </p:txBody>
      </p:sp>
      <p:sp>
        <p:nvSpPr>
          <p:cNvPr id="52" name="Rectangle: Rounded Corners 51">
            <a:extLst>
              <a:ext uri="{FF2B5EF4-FFF2-40B4-BE49-F238E27FC236}">
                <a16:creationId xmlns:a16="http://schemas.microsoft.com/office/drawing/2014/main" id="{39B8589C-0336-46D1-ACAF-AFFF488656F5}"/>
              </a:ext>
            </a:extLst>
          </p:cNvPr>
          <p:cNvSpPr/>
          <p:nvPr/>
        </p:nvSpPr>
        <p:spPr>
          <a:xfrm>
            <a:off x="5835145" y="4225074"/>
            <a:ext cx="462257" cy="4307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t>03</a:t>
            </a:r>
            <a:endParaRPr lang="ko-KR" altLang="en-US" sz="1400" b="1"/>
          </a:p>
        </p:txBody>
      </p:sp>
      <p:sp>
        <p:nvSpPr>
          <p:cNvPr id="53" name="TextBox 52">
            <a:extLst>
              <a:ext uri="{FF2B5EF4-FFF2-40B4-BE49-F238E27FC236}">
                <a16:creationId xmlns:a16="http://schemas.microsoft.com/office/drawing/2014/main" id="{8BEBCD74-B5C0-417D-B3BB-7576EF8C8EBE}"/>
              </a:ext>
            </a:extLst>
          </p:cNvPr>
          <p:cNvSpPr txBox="1"/>
          <p:nvPr/>
        </p:nvSpPr>
        <p:spPr>
          <a:xfrm>
            <a:off x="6343066" y="5322632"/>
            <a:ext cx="5039310" cy="830997"/>
          </a:xfrm>
          <a:prstGeom prst="rect">
            <a:avLst/>
          </a:prstGeom>
          <a:noFill/>
        </p:spPr>
        <p:txBody>
          <a:bodyPr wrap="square" rtlCol="0">
            <a:spAutoFit/>
          </a:bodyPr>
          <a:lstStyle/>
          <a:p>
            <a:r>
              <a:rPr lang="en-US" altLang="ko-KR" sz="1200">
                <a:solidFill>
                  <a:schemeClr val="tx1">
                    <a:lumMod val="75000"/>
                    <a:lumOff val="25000"/>
                  </a:schemeClr>
                </a:solidFill>
              </a:rPr>
              <a:t>Get a modern PowerPoint  Presentation that is beautifully designed. Get a modern PowerPoint  Presentation that is beautifully designed. </a:t>
            </a: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75000"/>
                  <a:lumOff val="25000"/>
                </a:schemeClr>
              </a:solidFill>
            </a:endParaRPr>
          </a:p>
        </p:txBody>
      </p:sp>
      <p:sp>
        <p:nvSpPr>
          <p:cNvPr id="54" name="Rectangle: Rounded Corners 53">
            <a:extLst>
              <a:ext uri="{FF2B5EF4-FFF2-40B4-BE49-F238E27FC236}">
                <a16:creationId xmlns:a16="http://schemas.microsoft.com/office/drawing/2014/main" id="{0A8D90EB-AAC7-4720-B59B-37631D01C278}"/>
              </a:ext>
            </a:extLst>
          </p:cNvPr>
          <p:cNvSpPr/>
          <p:nvPr/>
        </p:nvSpPr>
        <p:spPr>
          <a:xfrm>
            <a:off x="5835145" y="5390931"/>
            <a:ext cx="462257" cy="4307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t>04</a:t>
            </a:r>
            <a:endParaRPr lang="ko-KR" altLang="en-US" sz="1400" b="1"/>
          </a:p>
        </p:txBody>
      </p:sp>
      <p:grpSp>
        <p:nvGrpSpPr>
          <p:cNvPr id="14" name="Grupo 13">
            <a:extLst>
              <a:ext uri="{FF2B5EF4-FFF2-40B4-BE49-F238E27FC236}">
                <a16:creationId xmlns:a16="http://schemas.microsoft.com/office/drawing/2014/main" id="{610E770C-9F89-4981-B3FD-DA74ADD7ECD3}"/>
              </a:ext>
            </a:extLst>
          </p:cNvPr>
          <p:cNvGrpSpPr/>
          <p:nvPr/>
        </p:nvGrpSpPr>
        <p:grpSpPr>
          <a:xfrm>
            <a:off x="457764" y="3840802"/>
            <a:ext cx="2649729" cy="2649647"/>
            <a:chOff x="351009" y="3923353"/>
            <a:chExt cx="2649729" cy="2649647"/>
          </a:xfrm>
        </p:grpSpPr>
        <p:sp>
          <p:nvSpPr>
            <p:cNvPr id="7" name="Forma libre: forma 6">
              <a:extLst>
                <a:ext uri="{FF2B5EF4-FFF2-40B4-BE49-F238E27FC236}">
                  <a16:creationId xmlns:a16="http://schemas.microsoft.com/office/drawing/2014/main" id="{FB8A0858-4BDB-49B1-B869-0BB89ED3E191}"/>
                </a:ext>
              </a:extLst>
            </p:cNvPr>
            <p:cNvSpPr/>
            <p:nvPr/>
          </p:nvSpPr>
          <p:spPr>
            <a:xfrm>
              <a:off x="351009" y="5169691"/>
              <a:ext cx="1405202" cy="1403309"/>
            </a:xfrm>
            <a:custGeom>
              <a:avLst/>
              <a:gdLst>
                <a:gd name="connsiteX0" fmla="*/ 188117 w 1405202"/>
                <a:gd name="connsiteY0" fmla="*/ 1403310 h 1403309"/>
                <a:gd name="connsiteX1" fmla="*/ 18584 w 1405202"/>
                <a:gd name="connsiteY1" fmla="*/ 1264450 h 1403309"/>
                <a:gd name="connsiteX2" fmla="*/ 1 w 1405202"/>
                <a:gd name="connsiteY2" fmla="*/ 1176782 h 1403309"/>
                <a:gd name="connsiteX3" fmla="*/ 277 w 1405202"/>
                <a:gd name="connsiteY3" fmla="*/ 228324 h 1403309"/>
                <a:gd name="connsiteX4" fmla="*/ 227219 w 1405202"/>
                <a:gd name="connsiteY4" fmla="*/ 207 h 1403309"/>
                <a:gd name="connsiteX5" fmla="*/ 1178234 w 1405202"/>
                <a:gd name="connsiteY5" fmla="*/ 207 h 1403309"/>
                <a:gd name="connsiteX6" fmla="*/ 1405037 w 1405202"/>
                <a:gd name="connsiteY6" fmla="*/ 228324 h 1403309"/>
                <a:gd name="connsiteX7" fmla="*/ 1405106 w 1405202"/>
                <a:gd name="connsiteY7" fmla="*/ 1166420 h 1403309"/>
                <a:gd name="connsiteX8" fmla="*/ 1231843 w 1405202"/>
                <a:gd name="connsiteY8" fmla="*/ 1398543 h 1403309"/>
                <a:gd name="connsiteX9" fmla="*/ 1217197 w 1405202"/>
                <a:gd name="connsiteY9" fmla="*/ 1403310 h 1403309"/>
                <a:gd name="connsiteX10" fmla="*/ 188117 w 1405202"/>
                <a:gd name="connsiteY10" fmla="*/ 1403310 h 1403309"/>
                <a:gd name="connsiteX11" fmla="*/ 479515 w 1405202"/>
                <a:gd name="connsiteY11" fmla="*/ 687734 h 1403309"/>
                <a:gd name="connsiteX12" fmla="*/ 479515 w 1405202"/>
                <a:gd name="connsiteY12" fmla="*/ 958959 h 1403309"/>
                <a:gd name="connsiteX13" fmla="*/ 543556 w 1405202"/>
                <a:gd name="connsiteY13" fmla="*/ 1023830 h 1403309"/>
                <a:gd name="connsiteX14" fmla="*/ 755368 w 1405202"/>
                <a:gd name="connsiteY14" fmla="*/ 1023691 h 1403309"/>
                <a:gd name="connsiteX15" fmla="*/ 922967 w 1405202"/>
                <a:gd name="connsiteY15" fmla="*/ 898096 h 1403309"/>
                <a:gd name="connsiteX16" fmla="*/ 929806 w 1405202"/>
                <a:gd name="connsiteY16" fmla="*/ 777544 h 1403309"/>
                <a:gd name="connsiteX17" fmla="*/ 872674 w 1405202"/>
                <a:gd name="connsiteY17" fmla="*/ 678546 h 1403309"/>
                <a:gd name="connsiteX18" fmla="*/ 867700 w 1405202"/>
                <a:gd name="connsiteY18" fmla="*/ 635921 h 1403309"/>
                <a:gd name="connsiteX19" fmla="*/ 903831 w 1405202"/>
                <a:gd name="connsiteY19" fmla="*/ 580308 h 1403309"/>
                <a:gd name="connsiteX20" fmla="*/ 907008 w 1405202"/>
                <a:gd name="connsiteY20" fmla="*/ 455818 h 1403309"/>
                <a:gd name="connsiteX21" fmla="*/ 750256 w 1405202"/>
                <a:gd name="connsiteY21" fmla="*/ 350188 h 1403309"/>
                <a:gd name="connsiteX22" fmla="*/ 543625 w 1405202"/>
                <a:gd name="connsiteY22" fmla="*/ 349981 h 1403309"/>
                <a:gd name="connsiteX23" fmla="*/ 479515 w 1405202"/>
                <a:gd name="connsiteY23" fmla="*/ 413884 h 1403309"/>
                <a:gd name="connsiteX24" fmla="*/ 479515 w 1405202"/>
                <a:gd name="connsiteY24" fmla="*/ 687665 h 14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5202" h="1403309">
                  <a:moveTo>
                    <a:pt x="188117" y="1403310"/>
                  </a:moveTo>
                  <a:cubicBezTo>
                    <a:pt x="111157" y="1381963"/>
                    <a:pt x="51261" y="1339752"/>
                    <a:pt x="18584" y="1264450"/>
                  </a:cubicBezTo>
                  <a:cubicBezTo>
                    <a:pt x="6494" y="1236540"/>
                    <a:pt x="-69" y="1207594"/>
                    <a:pt x="1" y="1176782"/>
                  </a:cubicBezTo>
                  <a:cubicBezTo>
                    <a:pt x="346" y="860652"/>
                    <a:pt x="1" y="544523"/>
                    <a:pt x="277" y="228324"/>
                  </a:cubicBezTo>
                  <a:cubicBezTo>
                    <a:pt x="346" y="104663"/>
                    <a:pt x="104111" y="345"/>
                    <a:pt x="227219" y="207"/>
                  </a:cubicBezTo>
                  <a:cubicBezTo>
                    <a:pt x="544247" y="-69"/>
                    <a:pt x="861206" y="-69"/>
                    <a:pt x="1178234" y="207"/>
                  </a:cubicBezTo>
                  <a:cubicBezTo>
                    <a:pt x="1301342" y="345"/>
                    <a:pt x="1404968" y="104594"/>
                    <a:pt x="1405037" y="228324"/>
                  </a:cubicBezTo>
                  <a:cubicBezTo>
                    <a:pt x="1405314" y="540999"/>
                    <a:pt x="1405176" y="853744"/>
                    <a:pt x="1405106" y="1166420"/>
                  </a:cubicBezTo>
                  <a:cubicBezTo>
                    <a:pt x="1405106" y="1279372"/>
                    <a:pt x="1340167" y="1366073"/>
                    <a:pt x="1231843" y="1398543"/>
                  </a:cubicBezTo>
                  <a:cubicBezTo>
                    <a:pt x="1226938" y="1399994"/>
                    <a:pt x="1222033" y="1401721"/>
                    <a:pt x="1217197" y="1403310"/>
                  </a:cubicBezTo>
                  <a:lnTo>
                    <a:pt x="188117" y="1403310"/>
                  </a:lnTo>
                  <a:close/>
                  <a:moveTo>
                    <a:pt x="479515" y="687734"/>
                  </a:moveTo>
                  <a:cubicBezTo>
                    <a:pt x="479515" y="778166"/>
                    <a:pt x="479446" y="868528"/>
                    <a:pt x="479515" y="958959"/>
                  </a:cubicBezTo>
                  <a:cubicBezTo>
                    <a:pt x="479515" y="1004279"/>
                    <a:pt x="497822" y="1023415"/>
                    <a:pt x="543556" y="1023830"/>
                  </a:cubicBezTo>
                  <a:cubicBezTo>
                    <a:pt x="614160" y="1024520"/>
                    <a:pt x="684764" y="1025073"/>
                    <a:pt x="755368" y="1023691"/>
                  </a:cubicBezTo>
                  <a:cubicBezTo>
                    <a:pt x="844902" y="1021895"/>
                    <a:pt x="901896" y="978303"/>
                    <a:pt x="922967" y="898096"/>
                  </a:cubicBezTo>
                  <a:cubicBezTo>
                    <a:pt x="933399" y="858442"/>
                    <a:pt x="933606" y="817820"/>
                    <a:pt x="929806" y="777544"/>
                  </a:cubicBezTo>
                  <a:cubicBezTo>
                    <a:pt x="925938" y="736646"/>
                    <a:pt x="909979" y="701068"/>
                    <a:pt x="872674" y="678546"/>
                  </a:cubicBezTo>
                  <a:cubicBezTo>
                    <a:pt x="840895" y="659341"/>
                    <a:pt x="840964" y="659133"/>
                    <a:pt x="867700" y="635921"/>
                  </a:cubicBezTo>
                  <a:cubicBezTo>
                    <a:pt x="885109" y="620861"/>
                    <a:pt x="897060" y="602070"/>
                    <a:pt x="903831" y="580308"/>
                  </a:cubicBezTo>
                  <a:cubicBezTo>
                    <a:pt x="916680" y="539203"/>
                    <a:pt x="918684" y="497752"/>
                    <a:pt x="907008" y="455818"/>
                  </a:cubicBezTo>
                  <a:cubicBezTo>
                    <a:pt x="888701" y="390119"/>
                    <a:pt x="832259" y="351225"/>
                    <a:pt x="750256" y="350188"/>
                  </a:cubicBezTo>
                  <a:cubicBezTo>
                    <a:pt x="681379" y="349290"/>
                    <a:pt x="612502" y="349636"/>
                    <a:pt x="543625" y="349981"/>
                  </a:cubicBezTo>
                  <a:cubicBezTo>
                    <a:pt x="496510" y="350188"/>
                    <a:pt x="479584" y="367252"/>
                    <a:pt x="479515" y="413884"/>
                  </a:cubicBezTo>
                  <a:cubicBezTo>
                    <a:pt x="479377" y="505145"/>
                    <a:pt x="479515" y="596405"/>
                    <a:pt x="479515" y="687665"/>
                  </a:cubicBezTo>
                  <a:close/>
                </a:path>
              </a:pathLst>
            </a:custGeom>
            <a:solidFill>
              <a:srgbClr val="FBB7E8"/>
            </a:solidFill>
            <a:ln w="6903" cap="flat">
              <a:noFill/>
              <a:prstDash val="solid"/>
              <a:miter/>
            </a:ln>
          </p:spPr>
          <p:txBody>
            <a:bodyPr rtlCol="0" anchor="ctr"/>
            <a:lstStyle/>
            <a:p>
              <a:endParaRPr lang="es-PE"/>
            </a:p>
          </p:txBody>
        </p:sp>
        <p:sp>
          <p:nvSpPr>
            <p:cNvPr id="8" name="Forma libre: forma 7">
              <a:extLst>
                <a:ext uri="{FF2B5EF4-FFF2-40B4-BE49-F238E27FC236}">
                  <a16:creationId xmlns:a16="http://schemas.microsoft.com/office/drawing/2014/main" id="{5EC10EC8-7251-4340-B47B-86EBABC785D1}"/>
                </a:ext>
              </a:extLst>
            </p:cNvPr>
            <p:cNvSpPr/>
            <p:nvPr/>
          </p:nvSpPr>
          <p:spPr>
            <a:xfrm>
              <a:off x="1831970" y="5168635"/>
              <a:ext cx="1168768" cy="1404365"/>
            </a:xfrm>
            <a:custGeom>
              <a:avLst/>
              <a:gdLst>
                <a:gd name="connsiteX0" fmla="*/ 0 w 1168768"/>
                <a:gd name="connsiteY0" fmla="*/ 1404366 h 1404365"/>
                <a:gd name="connsiteX1" fmla="*/ 17133 w 1168768"/>
                <a:gd name="connsiteY1" fmla="*/ 1373070 h 1404365"/>
                <a:gd name="connsiteX2" fmla="*/ 75509 w 1168768"/>
                <a:gd name="connsiteY2" fmla="*/ 1153797 h 1404365"/>
                <a:gd name="connsiteX3" fmla="*/ 75509 w 1168768"/>
                <a:gd name="connsiteY3" fmla="*/ 254526 h 1404365"/>
                <a:gd name="connsiteX4" fmla="*/ 9119 w 1168768"/>
                <a:gd name="connsiteY4" fmla="*/ 22265 h 1404365"/>
                <a:gd name="connsiteX5" fmla="*/ 19689 w 1168768"/>
                <a:gd name="connsiteY5" fmla="*/ 1125 h 1404365"/>
                <a:gd name="connsiteX6" fmla="*/ 84283 w 1168768"/>
                <a:gd name="connsiteY6" fmla="*/ 1125 h 1404365"/>
                <a:gd name="connsiteX7" fmla="*/ 924141 w 1168768"/>
                <a:gd name="connsiteY7" fmla="*/ 20 h 1404365"/>
                <a:gd name="connsiteX8" fmla="*/ 1165245 w 1168768"/>
                <a:gd name="connsiteY8" fmla="*/ 179432 h 1404365"/>
                <a:gd name="connsiteX9" fmla="*/ 1168769 w 1168768"/>
                <a:gd name="connsiteY9" fmla="*/ 189103 h 1404365"/>
                <a:gd name="connsiteX10" fmla="*/ 1168769 w 1168768"/>
                <a:gd name="connsiteY10" fmla="*/ 1218183 h 1404365"/>
                <a:gd name="connsiteX11" fmla="*/ 982586 w 1168768"/>
                <a:gd name="connsiteY11" fmla="*/ 1404366 h 1404365"/>
                <a:gd name="connsiteX12" fmla="*/ 0 w 1168768"/>
                <a:gd name="connsiteY12" fmla="*/ 1404366 h 1404365"/>
                <a:gd name="connsiteX13" fmla="*/ 365387 w 1168768"/>
                <a:gd name="connsiteY13" fmla="*/ 691899 h 1404365"/>
                <a:gd name="connsiteX14" fmla="*/ 365387 w 1168768"/>
                <a:gd name="connsiteY14" fmla="*/ 565337 h 1404365"/>
                <a:gd name="connsiteX15" fmla="*/ 462934 w 1168768"/>
                <a:gd name="connsiteY15" fmla="*/ 471935 h 1404365"/>
                <a:gd name="connsiteX16" fmla="*/ 537890 w 1168768"/>
                <a:gd name="connsiteY16" fmla="*/ 551312 h 1404365"/>
                <a:gd name="connsiteX17" fmla="*/ 586871 w 1168768"/>
                <a:gd name="connsiteY17" fmla="*/ 596148 h 1404365"/>
                <a:gd name="connsiteX18" fmla="*/ 623002 w 1168768"/>
                <a:gd name="connsiteY18" fmla="*/ 596286 h 1404365"/>
                <a:gd name="connsiteX19" fmla="*/ 675023 w 1168768"/>
                <a:gd name="connsiteY19" fmla="*/ 547582 h 1404365"/>
                <a:gd name="connsiteX20" fmla="*/ 611672 w 1168768"/>
                <a:gd name="connsiteY20" fmla="*/ 400294 h 1404365"/>
                <a:gd name="connsiteX21" fmla="*/ 355301 w 1168768"/>
                <a:gd name="connsiteY21" fmla="*/ 364923 h 1404365"/>
                <a:gd name="connsiteX22" fmla="*/ 229705 w 1168768"/>
                <a:gd name="connsiteY22" fmla="*/ 522228 h 1404365"/>
                <a:gd name="connsiteX23" fmla="*/ 229844 w 1168768"/>
                <a:gd name="connsiteY23" fmla="*/ 859981 h 1404365"/>
                <a:gd name="connsiteX24" fmla="*/ 351708 w 1168768"/>
                <a:gd name="connsiteY24" fmla="*/ 1014937 h 1404365"/>
                <a:gd name="connsiteX25" fmla="*/ 565939 w 1168768"/>
                <a:gd name="connsiteY25" fmla="*/ 1005956 h 1404365"/>
                <a:gd name="connsiteX26" fmla="*/ 675368 w 1168768"/>
                <a:gd name="connsiteY26" fmla="*/ 829308 h 1404365"/>
                <a:gd name="connsiteX27" fmla="*/ 652778 w 1168768"/>
                <a:gd name="connsiteY27" fmla="*/ 782607 h 1404365"/>
                <a:gd name="connsiteX28" fmla="*/ 534574 w 1168768"/>
                <a:gd name="connsiteY28" fmla="*/ 835180 h 1404365"/>
                <a:gd name="connsiteX29" fmla="*/ 442554 w 1168768"/>
                <a:gd name="connsiteY29" fmla="*/ 909445 h 1404365"/>
                <a:gd name="connsiteX30" fmla="*/ 365387 w 1168768"/>
                <a:gd name="connsiteY30" fmla="*/ 823712 h 1404365"/>
                <a:gd name="connsiteX31" fmla="*/ 365180 w 1168768"/>
                <a:gd name="connsiteY31" fmla="*/ 691968 h 140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68768" h="1404365">
                  <a:moveTo>
                    <a:pt x="0" y="1404366"/>
                  </a:moveTo>
                  <a:cubicBezTo>
                    <a:pt x="1105" y="1391447"/>
                    <a:pt x="10915" y="1383157"/>
                    <a:pt x="17133" y="1373070"/>
                  </a:cubicBezTo>
                  <a:cubicBezTo>
                    <a:pt x="58998" y="1305851"/>
                    <a:pt x="75302" y="1231655"/>
                    <a:pt x="75509" y="1153797"/>
                  </a:cubicBezTo>
                  <a:cubicBezTo>
                    <a:pt x="76131" y="854040"/>
                    <a:pt x="76131" y="554283"/>
                    <a:pt x="75509" y="254526"/>
                  </a:cubicBezTo>
                  <a:cubicBezTo>
                    <a:pt x="75371" y="171142"/>
                    <a:pt x="57064" y="92247"/>
                    <a:pt x="9119" y="22265"/>
                  </a:cubicBezTo>
                  <a:cubicBezTo>
                    <a:pt x="-829" y="7757"/>
                    <a:pt x="484" y="780"/>
                    <a:pt x="19689" y="1125"/>
                  </a:cubicBezTo>
                  <a:cubicBezTo>
                    <a:pt x="41243" y="1540"/>
                    <a:pt x="62729" y="1125"/>
                    <a:pt x="84283" y="1125"/>
                  </a:cubicBezTo>
                  <a:cubicBezTo>
                    <a:pt x="364212" y="1125"/>
                    <a:pt x="644211" y="3405"/>
                    <a:pt x="924141" y="20"/>
                  </a:cubicBezTo>
                  <a:cubicBezTo>
                    <a:pt x="1036127" y="-1362"/>
                    <a:pt x="1137957" y="70209"/>
                    <a:pt x="1165245" y="179432"/>
                  </a:cubicBezTo>
                  <a:cubicBezTo>
                    <a:pt x="1166074" y="182748"/>
                    <a:pt x="1167594" y="185926"/>
                    <a:pt x="1168769" y="189103"/>
                  </a:cubicBezTo>
                  <a:lnTo>
                    <a:pt x="1168769" y="1218183"/>
                  </a:lnTo>
                  <a:cubicBezTo>
                    <a:pt x="1142793" y="1316352"/>
                    <a:pt x="1080824" y="1378459"/>
                    <a:pt x="982586" y="1404366"/>
                  </a:cubicBezTo>
                  <a:lnTo>
                    <a:pt x="0" y="1404366"/>
                  </a:lnTo>
                  <a:close/>
                  <a:moveTo>
                    <a:pt x="365387" y="691899"/>
                  </a:moveTo>
                  <a:cubicBezTo>
                    <a:pt x="365387" y="649689"/>
                    <a:pt x="365180" y="607478"/>
                    <a:pt x="365387" y="565337"/>
                  </a:cubicBezTo>
                  <a:cubicBezTo>
                    <a:pt x="365732" y="498670"/>
                    <a:pt x="396820" y="469033"/>
                    <a:pt x="462934" y="471935"/>
                  </a:cubicBezTo>
                  <a:cubicBezTo>
                    <a:pt x="507148" y="473869"/>
                    <a:pt x="528495" y="496460"/>
                    <a:pt x="537890" y="551312"/>
                  </a:cubicBezTo>
                  <a:cubicBezTo>
                    <a:pt x="543486" y="583713"/>
                    <a:pt x="554540" y="594145"/>
                    <a:pt x="586871" y="596148"/>
                  </a:cubicBezTo>
                  <a:cubicBezTo>
                    <a:pt x="598892" y="596908"/>
                    <a:pt x="610982" y="596908"/>
                    <a:pt x="623002" y="596286"/>
                  </a:cubicBezTo>
                  <a:cubicBezTo>
                    <a:pt x="656439" y="594628"/>
                    <a:pt x="672605" y="580397"/>
                    <a:pt x="675023" y="547582"/>
                  </a:cubicBezTo>
                  <a:cubicBezTo>
                    <a:pt x="679513" y="487824"/>
                    <a:pt x="661206" y="435665"/>
                    <a:pt x="611672" y="400294"/>
                  </a:cubicBezTo>
                  <a:cubicBezTo>
                    <a:pt x="533193" y="344129"/>
                    <a:pt x="445318" y="338326"/>
                    <a:pt x="355301" y="364923"/>
                  </a:cubicBezTo>
                  <a:cubicBezTo>
                    <a:pt x="278272" y="387652"/>
                    <a:pt x="237028" y="444577"/>
                    <a:pt x="229705" y="522228"/>
                  </a:cubicBezTo>
                  <a:cubicBezTo>
                    <a:pt x="219135" y="634628"/>
                    <a:pt x="218928" y="747650"/>
                    <a:pt x="229844" y="859981"/>
                  </a:cubicBezTo>
                  <a:cubicBezTo>
                    <a:pt x="237166" y="935283"/>
                    <a:pt x="277650" y="989998"/>
                    <a:pt x="351708" y="1014937"/>
                  </a:cubicBezTo>
                  <a:cubicBezTo>
                    <a:pt x="424039" y="1039255"/>
                    <a:pt x="496025" y="1035593"/>
                    <a:pt x="565939" y="1005956"/>
                  </a:cubicBezTo>
                  <a:cubicBezTo>
                    <a:pt x="639237" y="974868"/>
                    <a:pt x="679928" y="907580"/>
                    <a:pt x="675368" y="829308"/>
                  </a:cubicBezTo>
                  <a:cubicBezTo>
                    <a:pt x="674263" y="810793"/>
                    <a:pt x="670325" y="793177"/>
                    <a:pt x="652778" y="782607"/>
                  </a:cubicBezTo>
                  <a:cubicBezTo>
                    <a:pt x="603244" y="752831"/>
                    <a:pt x="543624" y="779360"/>
                    <a:pt x="534574" y="835180"/>
                  </a:cubicBezTo>
                  <a:cubicBezTo>
                    <a:pt x="525524" y="890931"/>
                    <a:pt x="498651" y="912623"/>
                    <a:pt x="442554" y="909445"/>
                  </a:cubicBezTo>
                  <a:cubicBezTo>
                    <a:pt x="394679" y="906751"/>
                    <a:pt x="366147" y="875456"/>
                    <a:pt x="365387" y="823712"/>
                  </a:cubicBezTo>
                  <a:cubicBezTo>
                    <a:pt x="364765" y="779774"/>
                    <a:pt x="365249" y="735906"/>
                    <a:pt x="365180" y="691968"/>
                  </a:cubicBezTo>
                  <a:close/>
                </a:path>
              </a:pathLst>
            </a:custGeom>
            <a:solidFill>
              <a:srgbClr val="FBB7E8"/>
            </a:solidFill>
            <a:ln w="6903" cap="flat">
              <a:noFill/>
              <a:prstDash val="solid"/>
              <a:miter/>
            </a:ln>
          </p:spPr>
          <p:txBody>
            <a:bodyPr rtlCol="0" anchor="ctr"/>
            <a:lstStyle/>
            <a:p>
              <a:endParaRPr lang="es-PE"/>
            </a:p>
          </p:txBody>
        </p:sp>
        <p:sp>
          <p:nvSpPr>
            <p:cNvPr id="9" name="Forma libre: forma 8">
              <a:extLst>
                <a:ext uri="{FF2B5EF4-FFF2-40B4-BE49-F238E27FC236}">
                  <a16:creationId xmlns:a16="http://schemas.microsoft.com/office/drawing/2014/main" id="{0C99EB93-C834-44A7-B33D-02D5A1533392}"/>
                </a:ext>
              </a:extLst>
            </p:cNvPr>
            <p:cNvSpPr/>
            <p:nvPr/>
          </p:nvSpPr>
          <p:spPr>
            <a:xfrm>
              <a:off x="775333" y="3923353"/>
              <a:ext cx="1408376" cy="1125946"/>
            </a:xfrm>
            <a:custGeom>
              <a:avLst/>
              <a:gdLst>
                <a:gd name="connsiteX0" fmla="*/ 702373 w 1408376"/>
                <a:gd name="connsiteY0" fmla="*/ 195 h 1125946"/>
                <a:gd name="connsiteX1" fmla="*/ 1170212 w 1408376"/>
                <a:gd name="connsiteY1" fmla="*/ 195 h 1125946"/>
                <a:gd name="connsiteX2" fmla="*/ 1405168 w 1408376"/>
                <a:gd name="connsiteY2" fmla="*/ 222922 h 1125946"/>
                <a:gd name="connsiteX3" fmla="*/ 1407655 w 1408376"/>
                <a:gd name="connsiteY3" fmla="*/ 535529 h 1125946"/>
                <a:gd name="connsiteX4" fmla="*/ 1407793 w 1408376"/>
                <a:gd name="connsiteY4" fmla="*/ 1060224 h 1125946"/>
                <a:gd name="connsiteX5" fmla="*/ 1373181 w 1408376"/>
                <a:gd name="connsiteY5" fmla="*/ 1094836 h 1125946"/>
                <a:gd name="connsiteX6" fmla="*/ 1091456 w 1408376"/>
                <a:gd name="connsiteY6" fmla="*/ 1094836 h 1125946"/>
                <a:gd name="connsiteX7" fmla="*/ 916741 w 1408376"/>
                <a:gd name="connsiteY7" fmla="*/ 1123091 h 1125946"/>
                <a:gd name="connsiteX8" fmla="*/ 884410 w 1408376"/>
                <a:gd name="connsiteY8" fmla="*/ 1122055 h 1125946"/>
                <a:gd name="connsiteX9" fmla="*/ 719782 w 1408376"/>
                <a:gd name="connsiteY9" fmla="*/ 1094905 h 1125946"/>
                <a:gd name="connsiteX10" fmla="*/ 34880 w 1408376"/>
                <a:gd name="connsiteY10" fmla="*/ 1094766 h 1125946"/>
                <a:gd name="connsiteX11" fmla="*/ 62 w 1408376"/>
                <a:gd name="connsiteY11" fmla="*/ 1061053 h 1125946"/>
                <a:gd name="connsiteX12" fmla="*/ 200 w 1408376"/>
                <a:gd name="connsiteY12" fmla="*/ 228795 h 1125946"/>
                <a:gd name="connsiteX13" fmla="*/ 229491 w 1408376"/>
                <a:gd name="connsiteY13" fmla="*/ 126 h 1125946"/>
                <a:gd name="connsiteX14" fmla="*/ 702442 w 1408376"/>
                <a:gd name="connsiteY14" fmla="*/ 56 h 1125946"/>
                <a:gd name="connsiteX15" fmla="*/ 719506 w 1408376"/>
                <a:gd name="connsiteY15" fmla="*/ 239641 h 1125946"/>
                <a:gd name="connsiteX16" fmla="*/ 617468 w 1408376"/>
                <a:gd name="connsiteY16" fmla="*/ 312870 h 1125946"/>
                <a:gd name="connsiteX17" fmla="*/ 460785 w 1408376"/>
                <a:gd name="connsiteY17" fmla="*/ 829206 h 1125946"/>
                <a:gd name="connsiteX18" fmla="*/ 499334 w 1408376"/>
                <a:gd name="connsiteY18" fmla="*/ 908999 h 1125946"/>
                <a:gd name="connsiteX19" fmla="*/ 547486 w 1408376"/>
                <a:gd name="connsiteY19" fmla="*/ 916184 h 1125946"/>
                <a:gd name="connsiteX20" fmla="*/ 588660 w 1408376"/>
                <a:gd name="connsiteY20" fmla="*/ 884405 h 1125946"/>
                <a:gd name="connsiteX21" fmla="*/ 612149 w 1408376"/>
                <a:gd name="connsiteY21" fmla="*/ 797151 h 1125946"/>
                <a:gd name="connsiteX22" fmla="*/ 638815 w 1408376"/>
                <a:gd name="connsiteY22" fmla="*/ 775597 h 1125946"/>
                <a:gd name="connsiteX23" fmla="*/ 799022 w 1408376"/>
                <a:gd name="connsiteY23" fmla="*/ 775666 h 1125946"/>
                <a:gd name="connsiteX24" fmla="*/ 826172 w 1408376"/>
                <a:gd name="connsiteY24" fmla="*/ 796599 h 1125946"/>
                <a:gd name="connsiteX25" fmla="*/ 850697 w 1408376"/>
                <a:gd name="connsiteY25" fmla="*/ 886201 h 1125946"/>
                <a:gd name="connsiteX26" fmla="*/ 887450 w 1408376"/>
                <a:gd name="connsiteY26" fmla="*/ 915907 h 1125946"/>
                <a:gd name="connsiteX27" fmla="*/ 938296 w 1408376"/>
                <a:gd name="connsiteY27" fmla="*/ 909551 h 1125946"/>
                <a:gd name="connsiteX28" fmla="*/ 977812 w 1408376"/>
                <a:gd name="connsiteY28" fmla="*/ 830381 h 1125946"/>
                <a:gd name="connsiteX29" fmla="*/ 820783 w 1408376"/>
                <a:gd name="connsiteY29" fmla="*/ 314183 h 1125946"/>
                <a:gd name="connsiteX30" fmla="*/ 719575 w 1408376"/>
                <a:gd name="connsiteY30" fmla="*/ 239641 h 11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8376" h="1125946">
                  <a:moveTo>
                    <a:pt x="702373" y="195"/>
                  </a:moveTo>
                  <a:cubicBezTo>
                    <a:pt x="858296" y="195"/>
                    <a:pt x="1014219" y="56"/>
                    <a:pt x="1170212" y="195"/>
                  </a:cubicBezTo>
                  <a:cubicBezTo>
                    <a:pt x="1298778" y="333"/>
                    <a:pt x="1398190" y="94978"/>
                    <a:pt x="1405168" y="222922"/>
                  </a:cubicBezTo>
                  <a:cubicBezTo>
                    <a:pt x="1410832" y="327102"/>
                    <a:pt x="1407171" y="431350"/>
                    <a:pt x="1407655" y="535529"/>
                  </a:cubicBezTo>
                  <a:cubicBezTo>
                    <a:pt x="1408415" y="710450"/>
                    <a:pt x="1407931" y="885303"/>
                    <a:pt x="1407793" y="1060224"/>
                  </a:cubicBezTo>
                  <a:cubicBezTo>
                    <a:pt x="1407793" y="1094352"/>
                    <a:pt x="1407102" y="1094836"/>
                    <a:pt x="1373181" y="1094836"/>
                  </a:cubicBezTo>
                  <a:cubicBezTo>
                    <a:pt x="1279296" y="1094836"/>
                    <a:pt x="1185341" y="1094766"/>
                    <a:pt x="1091456" y="1094836"/>
                  </a:cubicBezTo>
                  <a:cubicBezTo>
                    <a:pt x="1031698" y="1094905"/>
                    <a:pt x="972769" y="1100500"/>
                    <a:pt x="916741" y="1123091"/>
                  </a:cubicBezTo>
                  <a:cubicBezTo>
                    <a:pt x="905412" y="1127651"/>
                    <a:pt x="895394" y="1126338"/>
                    <a:pt x="884410" y="1122055"/>
                  </a:cubicBezTo>
                  <a:cubicBezTo>
                    <a:pt x="831491" y="1101468"/>
                    <a:pt x="776017" y="1094974"/>
                    <a:pt x="719782" y="1094905"/>
                  </a:cubicBezTo>
                  <a:cubicBezTo>
                    <a:pt x="491458" y="1094628"/>
                    <a:pt x="263204" y="1094836"/>
                    <a:pt x="34880" y="1094766"/>
                  </a:cubicBezTo>
                  <a:cubicBezTo>
                    <a:pt x="269" y="1094766"/>
                    <a:pt x="131" y="1094628"/>
                    <a:pt x="62" y="1061053"/>
                  </a:cubicBezTo>
                  <a:cubicBezTo>
                    <a:pt x="62" y="783611"/>
                    <a:pt x="-146" y="506237"/>
                    <a:pt x="200" y="228795"/>
                  </a:cubicBezTo>
                  <a:cubicBezTo>
                    <a:pt x="338" y="104028"/>
                    <a:pt x="104586" y="333"/>
                    <a:pt x="229491" y="126"/>
                  </a:cubicBezTo>
                  <a:cubicBezTo>
                    <a:pt x="387141" y="-151"/>
                    <a:pt x="544792" y="126"/>
                    <a:pt x="702442" y="56"/>
                  </a:cubicBezTo>
                  <a:close/>
                  <a:moveTo>
                    <a:pt x="719506" y="239641"/>
                  </a:moveTo>
                  <a:cubicBezTo>
                    <a:pt x="669627" y="240332"/>
                    <a:pt x="635223" y="251454"/>
                    <a:pt x="617468" y="312870"/>
                  </a:cubicBezTo>
                  <a:cubicBezTo>
                    <a:pt x="567589" y="485650"/>
                    <a:pt x="513289" y="657186"/>
                    <a:pt x="460785" y="829206"/>
                  </a:cubicBezTo>
                  <a:cubicBezTo>
                    <a:pt x="447244" y="873628"/>
                    <a:pt x="456294" y="892004"/>
                    <a:pt x="499334" y="908999"/>
                  </a:cubicBezTo>
                  <a:cubicBezTo>
                    <a:pt x="514878" y="915147"/>
                    <a:pt x="530975" y="916253"/>
                    <a:pt x="547486" y="916184"/>
                  </a:cubicBezTo>
                  <a:cubicBezTo>
                    <a:pt x="569662" y="916045"/>
                    <a:pt x="582995" y="905475"/>
                    <a:pt x="588660" y="884405"/>
                  </a:cubicBezTo>
                  <a:cubicBezTo>
                    <a:pt x="596467" y="855320"/>
                    <a:pt x="604688" y="826305"/>
                    <a:pt x="612149" y="797151"/>
                  </a:cubicBezTo>
                  <a:cubicBezTo>
                    <a:pt x="615810" y="782851"/>
                    <a:pt x="622511" y="775390"/>
                    <a:pt x="638815" y="775597"/>
                  </a:cubicBezTo>
                  <a:cubicBezTo>
                    <a:pt x="692217" y="776357"/>
                    <a:pt x="745620" y="776219"/>
                    <a:pt x="799022" y="775666"/>
                  </a:cubicBezTo>
                  <a:cubicBezTo>
                    <a:pt x="814566" y="775528"/>
                    <a:pt x="822372" y="781331"/>
                    <a:pt x="826172" y="796599"/>
                  </a:cubicBezTo>
                  <a:cubicBezTo>
                    <a:pt x="833564" y="826650"/>
                    <a:pt x="843028" y="856218"/>
                    <a:pt x="850697" y="886201"/>
                  </a:cubicBezTo>
                  <a:cubicBezTo>
                    <a:pt x="855740" y="905752"/>
                    <a:pt x="867622" y="915216"/>
                    <a:pt x="887450" y="915907"/>
                  </a:cubicBezTo>
                  <a:cubicBezTo>
                    <a:pt x="904790" y="916529"/>
                    <a:pt x="921785" y="915907"/>
                    <a:pt x="938296" y="909551"/>
                  </a:cubicBezTo>
                  <a:cubicBezTo>
                    <a:pt x="981266" y="893040"/>
                    <a:pt x="991145" y="873904"/>
                    <a:pt x="977812" y="830381"/>
                  </a:cubicBezTo>
                  <a:cubicBezTo>
                    <a:pt x="925239" y="658361"/>
                    <a:pt x="870662" y="486963"/>
                    <a:pt x="820783" y="314183"/>
                  </a:cubicBezTo>
                  <a:cubicBezTo>
                    <a:pt x="802821" y="252007"/>
                    <a:pt x="768625" y="240746"/>
                    <a:pt x="719575" y="239641"/>
                  </a:cubicBezTo>
                  <a:close/>
                </a:path>
              </a:pathLst>
            </a:custGeom>
            <a:solidFill>
              <a:srgbClr val="FBB7E8"/>
            </a:solidFill>
            <a:ln w="6903" cap="flat">
              <a:noFill/>
              <a:prstDash val="solid"/>
              <a:miter/>
            </a:ln>
          </p:spPr>
          <p:txBody>
            <a:bodyPr rtlCol="0" anchor="ctr"/>
            <a:lstStyle/>
            <a:p>
              <a:endParaRPr lang="es-PE"/>
            </a:p>
          </p:txBody>
        </p:sp>
        <p:sp>
          <p:nvSpPr>
            <p:cNvPr id="10" name="Forma libre: forma 9">
              <a:extLst>
                <a:ext uri="{FF2B5EF4-FFF2-40B4-BE49-F238E27FC236}">
                  <a16:creationId xmlns:a16="http://schemas.microsoft.com/office/drawing/2014/main" id="{D8B3497B-E50A-4918-821B-2912A1CD0281}"/>
                </a:ext>
              </a:extLst>
            </p:cNvPr>
            <p:cNvSpPr/>
            <p:nvPr/>
          </p:nvSpPr>
          <p:spPr>
            <a:xfrm>
              <a:off x="968335" y="5879253"/>
              <a:ext cx="177221" cy="193912"/>
            </a:xfrm>
            <a:custGeom>
              <a:avLst/>
              <a:gdLst>
                <a:gd name="connsiteX0" fmla="*/ 150 w 177221"/>
                <a:gd name="connsiteY0" fmla="*/ 96099 h 193912"/>
                <a:gd name="connsiteX1" fmla="*/ 12 w 177221"/>
                <a:gd name="connsiteY1" fmla="*/ 26462 h 193912"/>
                <a:gd name="connsiteX2" fmla="*/ 25918 w 177221"/>
                <a:gd name="connsiteY2" fmla="*/ 72 h 193912"/>
                <a:gd name="connsiteX3" fmla="*/ 121048 w 177221"/>
                <a:gd name="connsiteY3" fmla="*/ 4079 h 193912"/>
                <a:gd name="connsiteX4" fmla="*/ 152550 w 177221"/>
                <a:gd name="connsiteY4" fmla="*/ 20245 h 193912"/>
                <a:gd name="connsiteX5" fmla="*/ 166989 w 177221"/>
                <a:gd name="connsiteY5" fmla="*/ 149985 h 193912"/>
                <a:gd name="connsiteX6" fmla="*/ 87818 w 177221"/>
                <a:gd name="connsiteY6" fmla="*/ 193854 h 193912"/>
                <a:gd name="connsiteX7" fmla="*/ 23293 w 177221"/>
                <a:gd name="connsiteY7" fmla="*/ 193854 h 193912"/>
                <a:gd name="connsiteX8" fmla="*/ 12 w 177221"/>
                <a:gd name="connsiteY8" fmla="*/ 170848 h 193912"/>
                <a:gd name="connsiteX9" fmla="*/ 12 w 177221"/>
                <a:gd name="connsiteY9" fmla="*/ 96030 h 19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21" h="193912">
                  <a:moveTo>
                    <a:pt x="150" y="96099"/>
                  </a:moveTo>
                  <a:cubicBezTo>
                    <a:pt x="150" y="72887"/>
                    <a:pt x="426" y="49674"/>
                    <a:pt x="12" y="26462"/>
                  </a:cubicBezTo>
                  <a:cubicBezTo>
                    <a:pt x="-334" y="8362"/>
                    <a:pt x="6851" y="-826"/>
                    <a:pt x="25918" y="72"/>
                  </a:cubicBezTo>
                  <a:cubicBezTo>
                    <a:pt x="57628" y="1523"/>
                    <a:pt x="89545" y="-2899"/>
                    <a:pt x="121048" y="4079"/>
                  </a:cubicBezTo>
                  <a:cubicBezTo>
                    <a:pt x="133137" y="6773"/>
                    <a:pt x="145089" y="10642"/>
                    <a:pt x="152550" y="20245"/>
                  </a:cubicBezTo>
                  <a:cubicBezTo>
                    <a:pt x="183569" y="60313"/>
                    <a:pt x="181635" y="105356"/>
                    <a:pt x="166989" y="149985"/>
                  </a:cubicBezTo>
                  <a:cubicBezTo>
                    <a:pt x="154830" y="187083"/>
                    <a:pt x="122982" y="194682"/>
                    <a:pt x="87818" y="193854"/>
                  </a:cubicBezTo>
                  <a:cubicBezTo>
                    <a:pt x="66333" y="193370"/>
                    <a:pt x="44778" y="193093"/>
                    <a:pt x="23293" y="193854"/>
                  </a:cubicBezTo>
                  <a:cubicBezTo>
                    <a:pt x="6506" y="194475"/>
                    <a:pt x="-126" y="186807"/>
                    <a:pt x="12" y="170848"/>
                  </a:cubicBezTo>
                  <a:cubicBezTo>
                    <a:pt x="219" y="145909"/>
                    <a:pt x="12" y="120969"/>
                    <a:pt x="12" y="96030"/>
                  </a:cubicBezTo>
                  <a:close/>
                </a:path>
              </a:pathLst>
            </a:custGeom>
            <a:solidFill>
              <a:srgbClr val="FBB7E8"/>
            </a:solidFill>
            <a:ln w="6903" cap="flat">
              <a:noFill/>
              <a:prstDash val="solid"/>
              <a:miter/>
            </a:ln>
          </p:spPr>
          <p:txBody>
            <a:bodyPr rtlCol="0" anchor="ctr"/>
            <a:lstStyle/>
            <a:p>
              <a:endParaRPr lang="es-PE"/>
            </a:p>
          </p:txBody>
        </p:sp>
        <p:sp>
          <p:nvSpPr>
            <p:cNvPr id="11" name="Forma libre: forma 10">
              <a:extLst>
                <a:ext uri="{FF2B5EF4-FFF2-40B4-BE49-F238E27FC236}">
                  <a16:creationId xmlns:a16="http://schemas.microsoft.com/office/drawing/2014/main" id="{A240962F-2447-4B3A-8777-0FBF4E23910F}"/>
                </a:ext>
              </a:extLst>
            </p:cNvPr>
            <p:cNvSpPr/>
            <p:nvPr/>
          </p:nvSpPr>
          <p:spPr>
            <a:xfrm>
              <a:off x="968600" y="5639703"/>
              <a:ext cx="156983" cy="137415"/>
            </a:xfrm>
            <a:custGeom>
              <a:avLst/>
              <a:gdLst>
                <a:gd name="connsiteX0" fmla="*/ 92 w 156983"/>
                <a:gd name="connsiteY0" fmla="*/ 67326 h 137415"/>
                <a:gd name="connsiteX1" fmla="*/ 66689 w 156983"/>
                <a:gd name="connsiteY1" fmla="*/ 659 h 137415"/>
                <a:gd name="connsiteX2" fmla="*/ 84720 w 156983"/>
                <a:gd name="connsiteY2" fmla="*/ 590 h 137415"/>
                <a:gd name="connsiteX3" fmla="*/ 155946 w 156983"/>
                <a:gd name="connsiteY3" fmla="*/ 83975 h 137415"/>
                <a:gd name="connsiteX4" fmla="*/ 108347 w 156983"/>
                <a:gd name="connsiteY4" fmla="*/ 134268 h 137415"/>
                <a:gd name="connsiteX5" fmla="*/ 18399 w 156983"/>
                <a:gd name="connsiteY5" fmla="*/ 136341 h 137415"/>
                <a:gd name="connsiteX6" fmla="*/ 92 w 156983"/>
                <a:gd name="connsiteY6" fmla="*/ 116237 h 137415"/>
                <a:gd name="connsiteX7" fmla="*/ 92 w 156983"/>
                <a:gd name="connsiteY7" fmla="*/ 67326 h 13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983" h="137415">
                  <a:moveTo>
                    <a:pt x="92" y="67326"/>
                  </a:moveTo>
                  <a:cubicBezTo>
                    <a:pt x="-138" y="22884"/>
                    <a:pt x="22061" y="659"/>
                    <a:pt x="66689" y="659"/>
                  </a:cubicBezTo>
                  <a:cubicBezTo>
                    <a:pt x="72700" y="659"/>
                    <a:pt x="78779" y="1212"/>
                    <a:pt x="84720" y="590"/>
                  </a:cubicBezTo>
                  <a:cubicBezTo>
                    <a:pt x="145929" y="-5627"/>
                    <a:pt x="161473" y="38310"/>
                    <a:pt x="155946" y="83975"/>
                  </a:cubicBezTo>
                  <a:cubicBezTo>
                    <a:pt x="152630" y="111263"/>
                    <a:pt x="135428" y="129432"/>
                    <a:pt x="108347" y="134268"/>
                  </a:cubicBezTo>
                  <a:cubicBezTo>
                    <a:pt x="78572" y="139588"/>
                    <a:pt x="48451" y="136617"/>
                    <a:pt x="18399" y="136341"/>
                  </a:cubicBezTo>
                  <a:cubicBezTo>
                    <a:pt x="5481" y="136203"/>
                    <a:pt x="230" y="128258"/>
                    <a:pt x="92" y="116237"/>
                  </a:cubicBezTo>
                  <a:cubicBezTo>
                    <a:pt x="-115" y="99933"/>
                    <a:pt x="92" y="83630"/>
                    <a:pt x="92" y="67326"/>
                  </a:cubicBezTo>
                  <a:close/>
                </a:path>
              </a:pathLst>
            </a:custGeom>
            <a:solidFill>
              <a:srgbClr val="FBB7E8"/>
            </a:solidFill>
            <a:ln w="6903" cap="flat">
              <a:noFill/>
              <a:prstDash val="solid"/>
              <a:miter/>
            </a:ln>
          </p:spPr>
          <p:txBody>
            <a:bodyPr rtlCol="0" anchor="ctr"/>
            <a:lstStyle/>
            <a:p>
              <a:endParaRPr lang="es-PE"/>
            </a:p>
          </p:txBody>
        </p:sp>
        <p:sp>
          <p:nvSpPr>
            <p:cNvPr id="12" name="Forma libre: forma 11">
              <a:extLst>
                <a:ext uri="{FF2B5EF4-FFF2-40B4-BE49-F238E27FC236}">
                  <a16:creationId xmlns:a16="http://schemas.microsoft.com/office/drawing/2014/main" id="{3068E47F-8C82-420C-9213-BD7B90ABF9CB}"/>
                </a:ext>
              </a:extLst>
            </p:cNvPr>
            <p:cNvSpPr/>
            <p:nvPr/>
          </p:nvSpPr>
          <p:spPr>
            <a:xfrm>
              <a:off x="1426001" y="4344202"/>
              <a:ext cx="135819" cy="249402"/>
            </a:xfrm>
            <a:custGeom>
              <a:avLst/>
              <a:gdLst>
                <a:gd name="connsiteX0" fmla="*/ 63449 w 135819"/>
                <a:gd name="connsiteY0" fmla="*/ 0 h 249402"/>
                <a:gd name="connsiteX1" fmla="*/ 89217 w 135819"/>
                <a:gd name="connsiteY1" fmla="*/ 60518 h 249402"/>
                <a:gd name="connsiteX2" fmla="*/ 133915 w 135819"/>
                <a:gd name="connsiteY2" fmla="*/ 224386 h 249402"/>
                <a:gd name="connsiteX3" fmla="*/ 114917 w 135819"/>
                <a:gd name="connsiteY3" fmla="*/ 249394 h 249402"/>
                <a:gd name="connsiteX4" fmla="*/ 19580 w 135819"/>
                <a:gd name="connsiteY4" fmla="*/ 249325 h 249402"/>
                <a:gd name="connsiteX5" fmla="*/ 1066 w 135819"/>
                <a:gd name="connsiteY5" fmla="*/ 230396 h 249402"/>
                <a:gd name="connsiteX6" fmla="*/ 63449 w 135819"/>
                <a:gd name="connsiteY6" fmla="*/ 0 h 2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19" h="249402">
                  <a:moveTo>
                    <a:pt x="63449" y="0"/>
                  </a:moveTo>
                  <a:cubicBezTo>
                    <a:pt x="80789" y="18860"/>
                    <a:pt x="83483" y="40276"/>
                    <a:pt x="89217" y="60518"/>
                  </a:cubicBezTo>
                  <a:cubicBezTo>
                    <a:pt x="104623" y="115025"/>
                    <a:pt x="118440" y="169947"/>
                    <a:pt x="133915" y="224386"/>
                  </a:cubicBezTo>
                  <a:cubicBezTo>
                    <a:pt x="139234" y="243177"/>
                    <a:pt x="133570" y="249671"/>
                    <a:pt x="114917" y="249394"/>
                  </a:cubicBezTo>
                  <a:cubicBezTo>
                    <a:pt x="83138" y="248842"/>
                    <a:pt x="51359" y="249118"/>
                    <a:pt x="19580" y="249325"/>
                  </a:cubicBezTo>
                  <a:cubicBezTo>
                    <a:pt x="6593" y="249394"/>
                    <a:pt x="-3356" y="246769"/>
                    <a:pt x="1066" y="230396"/>
                  </a:cubicBezTo>
                  <a:cubicBezTo>
                    <a:pt x="21791" y="153574"/>
                    <a:pt x="42655" y="76753"/>
                    <a:pt x="63449" y="0"/>
                  </a:cubicBezTo>
                  <a:close/>
                </a:path>
              </a:pathLst>
            </a:custGeom>
            <a:solidFill>
              <a:srgbClr val="FBB7E8"/>
            </a:solidFill>
            <a:ln w="6903" cap="flat">
              <a:noFill/>
              <a:prstDash val="solid"/>
              <a:miter/>
            </a:ln>
          </p:spPr>
          <p:txBody>
            <a:bodyPr rtlCol="0" anchor="ctr"/>
            <a:lstStyle/>
            <a:p>
              <a:endParaRPr lang="es-PE"/>
            </a:p>
          </p:txBody>
        </p:sp>
      </p:grpSp>
      <p:sp>
        <p:nvSpPr>
          <p:cNvPr id="55" name="Rectangle 1">
            <a:extLst>
              <a:ext uri="{FF2B5EF4-FFF2-40B4-BE49-F238E27FC236}">
                <a16:creationId xmlns:a16="http://schemas.microsoft.com/office/drawing/2014/main" id="{A6C17C18-4753-474D-8880-12980BDD05E6}"/>
              </a:ext>
            </a:extLst>
          </p:cNvPr>
          <p:cNvSpPr/>
          <p:nvPr/>
        </p:nvSpPr>
        <p:spPr>
          <a:xfrm rot="10800000">
            <a:off x="7730904" y="6282756"/>
            <a:ext cx="4461096" cy="575244"/>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2853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0D692-5342-4D99-AEBA-6A1697E9C717}"/>
              </a:ext>
            </a:extLst>
          </p:cNvPr>
          <p:cNvSpPr/>
          <p:nvPr/>
        </p:nvSpPr>
        <p:spPr>
          <a:xfrm>
            <a:off x="0" y="5838825"/>
            <a:ext cx="12192000" cy="1019172"/>
          </a:xfrm>
          <a:prstGeom prst="rect">
            <a:avLst/>
          </a:prstGeom>
          <a:gradFill flip="none" rotWithShape="1">
            <a:gsLst>
              <a:gs pos="0">
                <a:schemeClr val="accent1">
                  <a:alpha val="80000"/>
                </a:schemeClr>
              </a:gs>
              <a:gs pos="100000">
                <a:schemeClr val="accent2">
                  <a:alpha val="8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793CACDB-BE48-4D3C-9E36-F5188A7093A6}"/>
              </a:ext>
            </a:extLst>
          </p:cNvPr>
          <p:cNvSpPr txBox="1"/>
          <p:nvPr/>
        </p:nvSpPr>
        <p:spPr>
          <a:xfrm>
            <a:off x="0" y="5994468"/>
            <a:ext cx="12192000" cy="707886"/>
          </a:xfrm>
          <a:prstGeom prst="rect">
            <a:avLst/>
          </a:prstGeom>
          <a:noFill/>
        </p:spPr>
        <p:txBody>
          <a:bodyPr wrap="square" rtlCol="0" anchor="ctr">
            <a:spAutoFit/>
          </a:bodyPr>
          <a:lstStyle/>
          <a:p>
            <a:pPr algn="ctr"/>
            <a:r>
              <a:rPr lang="en-US" altLang="ko-KR" sz="4000" b="1" spc="300">
                <a:solidFill>
                  <a:schemeClr val="bg1"/>
                </a:solidFill>
                <a:cs typeface="Arial" panose="020B0604020202020204" pitchFamily="34" charset="0"/>
              </a:rPr>
              <a:t>AWESOME PRESENTATION</a:t>
            </a:r>
            <a:endParaRPr lang="ko-KR" altLang="en-US" sz="4000" b="1" spc="300">
              <a:solidFill>
                <a:schemeClr val="bg1"/>
              </a:solidFill>
              <a:cs typeface="Arial" panose="020B0604020202020204" pitchFamily="34" charset="0"/>
            </a:endParaRPr>
          </a:p>
        </p:txBody>
      </p:sp>
      <p:sp>
        <p:nvSpPr>
          <p:cNvPr id="17" name="Rectangle: Rounded Corners 16">
            <a:extLst>
              <a:ext uri="{FF2B5EF4-FFF2-40B4-BE49-F238E27FC236}">
                <a16:creationId xmlns:a16="http://schemas.microsoft.com/office/drawing/2014/main" id="{2EEA2DC5-3C80-4FD7-94F5-A0DE9F068686}"/>
              </a:ext>
            </a:extLst>
          </p:cNvPr>
          <p:cNvSpPr/>
          <p:nvPr/>
        </p:nvSpPr>
        <p:spPr>
          <a:xfrm>
            <a:off x="2973344" y="3076908"/>
            <a:ext cx="693414" cy="6934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Rounded Corners 17">
            <a:extLst>
              <a:ext uri="{FF2B5EF4-FFF2-40B4-BE49-F238E27FC236}">
                <a16:creationId xmlns:a16="http://schemas.microsoft.com/office/drawing/2014/main" id="{B1BF4917-D393-4CD5-A08B-B27EED2749D3}"/>
              </a:ext>
            </a:extLst>
          </p:cNvPr>
          <p:cNvSpPr/>
          <p:nvPr/>
        </p:nvSpPr>
        <p:spPr>
          <a:xfrm>
            <a:off x="1013472" y="3076908"/>
            <a:ext cx="693414" cy="6934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Isosceles Triangle 41">
            <a:extLst>
              <a:ext uri="{FF2B5EF4-FFF2-40B4-BE49-F238E27FC236}">
                <a16:creationId xmlns:a16="http://schemas.microsoft.com/office/drawing/2014/main" id="{C8EF25C1-B2A6-4274-A24B-3645A7021345}"/>
              </a:ext>
            </a:extLst>
          </p:cNvPr>
          <p:cNvSpPr/>
          <p:nvPr/>
        </p:nvSpPr>
        <p:spPr>
          <a:xfrm>
            <a:off x="1230382" y="3237174"/>
            <a:ext cx="259592" cy="372887"/>
          </a:xfrm>
          <a:custGeom>
            <a:avLst/>
            <a:gdLst>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1">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ounded Rectangle 29">
            <a:extLst>
              <a:ext uri="{FF2B5EF4-FFF2-40B4-BE49-F238E27FC236}">
                <a16:creationId xmlns:a16="http://schemas.microsoft.com/office/drawing/2014/main" id="{AD050875-8EE4-4593-AD03-55AE4D766785}"/>
              </a:ext>
            </a:extLst>
          </p:cNvPr>
          <p:cNvSpPr/>
          <p:nvPr/>
        </p:nvSpPr>
        <p:spPr>
          <a:xfrm>
            <a:off x="3118384" y="3255286"/>
            <a:ext cx="388726" cy="354774"/>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5" name="Group 24">
            <a:extLst>
              <a:ext uri="{FF2B5EF4-FFF2-40B4-BE49-F238E27FC236}">
                <a16:creationId xmlns:a16="http://schemas.microsoft.com/office/drawing/2014/main" id="{F87B9B1C-B9E3-4034-BE6B-8F083DD6357F}"/>
              </a:ext>
            </a:extLst>
          </p:cNvPr>
          <p:cNvGrpSpPr/>
          <p:nvPr/>
        </p:nvGrpSpPr>
        <p:grpSpPr>
          <a:xfrm>
            <a:off x="2406022" y="4021188"/>
            <a:ext cx="1828061" cy="1661994"/>
            <a:chOff x="3017859" y="4283314"/>
            <a:chExt cx="1870812" cy="1661994"/>
          </a:xfrm>
        </p:grpSpPr>
        <p:sp>
          <p:nvSpPr>
            <p:cNvPr id="26" name="TextBox 25">
              <a:extLst>
                <a:ext uri="{FF2B5EF4-FFF2-40B4-BE49-F238E27FC236}">
                  <a16:creationId xmlns:a16="http://schemas.microsoft.com/office/drawing/2014/main" id="{CF6F91AB-11C8-4973-803B-28B665162D18}"/>
                </a:ext>
              </a:extLst>
            </p:cNvPr>
            <p:cNvSpPr txBox="1"/>
            <p:nvPr/>
          </p:nvSpPr>
          <p:spPr>
            <a:xfrm>
              <a:off x="3021856" y="4560313"/>
              <a:ext cx="1843923" cy="1384995"/>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p>
          </p:txBody>
        </p:sp>
        <p:sp>
          <p:nvSpPr>
            <p:cNvPr id="27" name="TextBox 26">
              <a:extLst>
                <a:ext uri="{FF2B5EF4-FFF2-40B4-BE49-F238E27FC236}">
                  <a16:creationId xmlns:a16="http://schemas.microsoft.com/office/drawing/2014/main" id="{C86E3020-807B-4E0B-B638-E002F23EAB44}"/>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grpSp>
        <p:nvGrpSpPr>
          <p:cNvPr id="28" name="Group 27">
            <a:extLst>
              <a:ext uri="{FF2B5EF4-FFF2-40B4-BE49-F238E27FC236}">
                <a16:creationId xmlns:a16="http://schemas.microsoft.com/office/drawing/2014/main" id="{5F84C58E-CA22-45B8-A438-C726FB0A7CED}"/>
              </a:ext>
            </a:extLst>
          </p:cNvPr>
          <p:cNvGrpSpPr/>
          <p:nvPr/>
        </p:nvGrpSpPr>
        <p:grpSpPr>
          <a:xfrm>
            <a:off x="446149" y="4021188"/>
            <a:ext cx="1828061" cy="1661994"/>
            <a:chOff x="3017859" y="4283314"/>
            <a:chExt cx="1870812" cy="1661994"/>
          </a:xfrm>
        </p:grpSpPr>
        <p:sp>
          <p:nvSpPr>
            <p:cNvPr id="29" name="TextBox 28">
              <a:extLst>
                <a:ext uri="{FF2B5EF4-FFF2-40B4-BE49-F238E27FC236}">
                  <a16:creationId xmlns:a16="http://schemas.microsoft.com/office/drawing/2014/main" id="{C2D39793-E21C-42BC-9399-DC5BFEFE6A7A}"/>
                </a:ext>
              </a:extLst>
            </p:cNvPr>
            <p:cNvSpPr txBox="1"/>
            <p:nvPr/>
          </p:nvSpPr>
          <p:spPr>
            <a:xfrm>
              <a:off x="3021856" y="4560313"/>
              <a:ext cx="1843923" cy="1384995"/>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p>
          </p:txBody>
        </p:sp>
        <p:sp>
          <p:nvSpPr>
            <p:cNvPr id="30" name="TextBox 29">
              <a:extLst>
                <a:ext uri="{FF2B5EF4-FFF2-40B4-BE49-F238E27FC236}">
                  <a16:creationId xmlns:a16="http://schemas.microsoft.com/office/drawing/2014/main" id="{F926490E-41B1-4025-999C-60C39710EB3B}"/>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31" name="Rectangle: Rounded Corners 30">
            <a:extLst>
              <a:ext uri="{FF2B5EF4-FFF2-40B4-BE49-F238E27FC236}">
                <a16:creationId xmlns:a16="http://schemas.microsoft.com/office/drawing/2014/main" id="{6AE31E6A-EB11-41BA-9E3A-3E145114D603}"/>
              </a:ext>
            </a:extLst>
          </p:cNvPr>
          <p:cNvSpPr/>
          <p:nvPr/>
        </p:nvSpPr>
        <p:spPr>
          <a:xfrm>
            <a:off x="10476664" y="3076908"/>
            <a:ext cx="693414" cy="69341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Rectangle: Rounded Corners 31">
            <a:extLst>
              <a:ext uri="{FF2B5EF4-FFF2-40B4-BE49-F238E27FC236}">
                <a16:creationId xmlns:a16="http://schemas.microsoft.com/office/drawing/2014/main" id="{94B8639D-09B4-4991-81E1-5C8B0203961D}"/>
              </a:ext>
            </a:extLst>
          </p:cNvPr>
          <p:cNvSpPr/>
          <p:nvPr/>
        </p:nvSpPr>
        <p:spPr>
          <a:xfrm>
            <a:off x="8516792" y="3076908"/>
            <a:ext cx="693414" cy="6934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5" name="Group 34">
            <a:extLst>
              <a:ext uri="{FF2B5EF4-FFF2-40B4-BE49-F238E27FC236}">
                <a16:creationId xmlns:a16="http://schemas.microsoft.com/office/drawing/2014/main" id="{B032CB5C-F89B-43D8-A11E-9D10685CFE12}"/>
              </a:ext>
            </a:extLst>
          </p:cNvPr>
          <p:cNvGrpSpPr/>
          <p:nvPr/>
        </p:nvGrpSpPr>
        <p:grpSpPr>
          <a:xfrm>
            <a:off x="9909342" y="4021188"/>
            <a:ext cx="1828061" cy="1661994"/>
            <a:chOff x="3017859" y="4283314"/>
            <a:chExt cx="1870812" cy="1661994"/>
          </a:xfrm>
        </p:grpSpPr>
        <p:sp>
          <p:nvSpPr>
            <p:cNvPr id="36" name="TextBox 35">
              <a:extLst>
                <a:ext uri="{FF2B5EF4-FFF2-40B4-BE49-F238E27FC236}">
                  <a16:creationId xmlns:a16="http://schemas.microsoft.com/office/drawing/2014/main" id="{7FC08ADE-72DD-411E-A590-58458016278A}"/>
                </a:ext>
              </a:extLst>
            </p:cNvPr>
            <p:cNvSpPr txBox="1"/>
            <p:nvPr/>
          </p:nvSpPr>
          <p:spPr>
            <a:xfrm>
              <a:off x="3021856" y="4560313"/>
              <a:ext cx="1843923" cy="1384995"/>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p>
          </p:txBody>
        </p:sp>
        <p:sp>
          <p:nvSpPr>
            <p:cNvPr id="37" name="TextBox 36">
              <a:extLst>
                <a:ext uri="{FF2B5EF4-FFF2-40B4-BE49-F238E27FC236}">
                  <a16:creationId xmlns:a16="http://schemas.microsoft.com/office/drawing/2014/main" id="{EA5022AD-F381-436B-92B7-5DCD8063F525}"/>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grpSp>
        <p:nvGrpSpPr>
          <p:cNvPr id="38" name="Group 37">
            <a:extLst>
              <a:ext uri="{FF2B5EF4-FFF2-40B4-BE49-F238E27FC236}">
                <a16:creationId xmlns:a16="http://schemas.microsoft.com/office/drawing/2014/main" id="{0FFCA7C3-7FF8-4D62-8C46-FEC12C89C7B6}"/>
              </a:ext>
            </a:extLst>
          </p:cNvPr>
          <p:cNvGrpSpPr/>
          <p:nvPr/>
        </p:nvGrpSpPr>
        <p:grpSpPr>
          <a:xfrm>
            <a:off x="7949469" y="4021188"/>
            <a:ext cx="1828061" cy="1661994"/>
            <a:chOff x="3017859" y="4283314"/>
            <a:chExt cx="1870812" cy="1661994"/>
          </a:xfrm>
        </p:grpSpPr>
        <p:sp>
          <p:nvSpPr>
            <p:cNvPr id="39" name="TextBox 38">
              <a:extLst>
                <a:ext uri="{FF2B5EF4-FFF2-40B4-BE49-F238E27FC236}">
                  <a16:creationId xmlns:a16="http://schemas.microsoft.com/office/drawing/2014/main" id="{E72660A5-948E-4E52-906F-82B71B55BAE0}"/>
                </a:ext>
              </a:extLst>
            </p:cNvPr>
            <p:cNvSpPr txBox="1"/>
            <p:nvPr/>
          </p:nvSpPr>
          <p:spPr>
            <a:xfrm>
              <a:off x="3021856" y="4560313"/>
              <a:ext cx="1843923" cy="1384995"/>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a:t>
              </a:r>
            </a:p>
          </p:txBody>
        </p:sp>
        <p:sp>
          <p:nvSpPr>
            <p:cNvPr id="40" name="TextBox 39">
              <a:extLst>
                <a:ext uri="{FF2B5EF4-FFF2-40B4-BE49-F238E27FC236}">
                  <a16:creationId xmlns:a16="http://schemas.microsoft.com/office/drawing/2014/main" id="{53A49E66-A11C-424E-92C7-1775D2699D3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41" name="Rectangle 30">
            <a:extLst>
              <a:ext uri="{FF2B5EF4-FFF2-40B4-BE49-F238E27FC236}">
                <a16:creationId xmlns:a16="http://schemas.microsoft.com/office/drawing/2014/main" id="{69F946FA-F7F3-40AB-89F7-851C8D011B29}"/>
              </a:ext>
            </a:extLst>
          </p:cNvPr>
          <p:cNvSpPr/>
          <p:nvPr/>
        </p:nvSpPr>
        <p:spPr>
          <a:xfrm>
            <a:off x="10638725" y="3241848"/>
            <a:ext cx="369292" cy="36821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Rounded Rectangle 32">
            <a:extLst>
              <a:ext uri="{FF2B5EF4-FFF2-40B4-BE49-F238E27FC236}">
                <a16:creationId xmlns:a16="http://schemas.microsoft.com/office/drawing/2014/main" id="{F395E48F-552B-4A91-A93D-2B5754BC9FD3}"/>
              </a:ext>
            </a:extLst>
          </p:cNvPr>
          <p:cNvSpPr/>
          <p:nvPr/>
        </p:nvSpPr>
        <p:spPr>
          <a:xfrm>
            <a:off x="8698882" y="3264737"/>
            <a:ext cx="345323" cy="345323"/>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ectangle 1">
            <a:extLst>
              <a:ext uri="{FF2B5EF4-FFF2-40B4-BE49-F238E27FC236}">
                <a16:creationId xmlns:a16="http://schemas.microsoft.com/office/drawing/2014/main" id="{D3C008D4-E33C-42AD-8941-8A6E12D6B081}"/>
              </a:ext>
            </a:extLst>
          </p:cNvPr>
          <p:cNvSpPr/>
          <p:nvPr/>
        </p:nvSpPr>
        <p:spPr>
          <a:xfrm>
            <a:off x="0" y="0"/>
            <a:ext cx="4461096" cy="575244"/>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5737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39BD22CE-3BDC-4DF6-B357-17BC4BEA7DC3}"/>
              </a:ext>
            </a:extLst>
          </p:cNvPr>
          <p:cNvPicPr>
            <a:picLocks noGrp="1" noChangeAspect="1"/>
          </p:cNvPicPr>
          <p:nvPr>
            <p:ph type="pic" idx="10"/>
          </p:nvPr>
        </p:nvPicPr>
        <p:blipFill>
          <a:blip r:embed="rId3">
            <a:extLst>
              <a:ext uri="{28A0092B-C50C-407E-A947-70E740481C1C}">
                <a14:useLocalDpi xmlns:a14="http://schemas.microsoft.com/office/drawing/2010/main"/>
              </a:ext>
            </a:extLst>
          </a:blip>
          <a:stretch>
            <a:fillRect/>
          </a:stretch>
        </p:blipFill>
        <p:spPr/>
      </p:pic>
      <p:sp>
        <p:nvSpPr>
          <p:cNvPr id="31" name="Right Triangle 30">
            <a:extLst>
              <a:ext uri="{FF2B5EF4-FFF2-40B4-BE49-F238E27FC236}">
                <a16:creationId xmlns:a16="http://schemas.microsoft.com/office/drawing/2014/main" id="{6837EB82-1844-46B1-9794-5449FE870B96}"/>
              </a:ext>
            </a:extLst>
          </p:cNvPr>
          <p:cNvSpPr/>
          <p:nvPr/>
        </p:nvSpPr>
        <p:spPr>
          <a:xfrm rot="18900000">
            <a:off x="3272839" y="-2824742"/>
            <a:ext cx="5646323" cy="5646323"/>
          </a:xfrm>
          <a:prstGeom prst="rtTriangle">
            <a:avLst/>
          </a:prstGeom>
          <a:gradFill flip="none" rotWithShape="1">
            <a:gsLst>
              <a:gs pos="0">
                <a:schemeClr val="accent1">
                  <a:alpha val="80000"/>
                </a:schemeClr>
              </a:gs>
              <a:gs pos="100000">
                <a:schemeClr val="accent2">
                  <a:alpha val="8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ED4C5F42-02EC-43B3-9F62-68DEBAD96082}"/>
              </a:ext>
            </a:extLst>
          </p:cNvPr>
          <p:cNvSpPr txBox="1"/>
          <p:nvPr/>
        </p:nvSpPr>
        <p:spPr>
          <a:xfrm>
            <a:off x="4665007" y="343666"/>
            <a:ext cx="2861985" cy="1323439"/>
          </a:xfrm>
          <a:prstGeom prst="rect">
            <a:avLst/>
          </a:prstGeom>
          <a:noFill/>
        </p:spPr>
        <p:txBody>
          <a:bodyPr wrap="square" rtlCol="0" anchor="ctr">
            <a:spAutoFit/>
          </a:bodyPr>
          <a:lstStyle/>
          <a:p>
            <a:pPr algn="ctr"/>
            <a:r>
              <a:rPr lang="en-US" altLang="ko-KR" sz="4000" b="1">
                <a:solidFill>
                  <a:schemeClr val="bg1"/>
                </a:solidFill>
                <a:cs typeface="Arial" panose="020B0604020202020204" pitchFamily="34" charset="0"/>
              </a:rPr>
              <a:t>AWESOME</a:t>
            </a:r>
          </a:p>
          <a:p>
            <a:pPr algn="ctr"/>
            <a:r>
              <a:rPr lang="en-GB" altLang="ko-KR" sz="4000" b="1">
                <a:solidFill>
                  <a:schemeClr val="bg1"/>
                </a:solidFill>
                <a:cs typeface="Arial" panose="020B0604020202020204" pitchFamily="34" charset="0"/>
              </a:rPr>
              <a:t>S</a:t>
            </a:r>
            <a:r>
              <a:rPr lang="en-US" altLang="ko-KR" sz="4000" b="1">
                <a:solidFill>
                  <a:schemeClr val="bg1"/>
                </a:solidFill>
                <a:cs typeface="Arial" panose="020B0604020202020204" pitchFamily="34" charset="0"/>
              </a:rPr>
              <a:t>LIDE</a:t>
            </a:r>
            <a:endParaRPr lang="ko-KR" altLang="en-US" sz="4000" b="1">
              <a:solidFill>
                <a:schemeClr val="bg1"/>
              </a:solidFill>
              <a:cs typeface="Arial" panose="020B0604020202020204" pitchFamily="34" charset="0"/>
            </a:endParaRPr>
          </a:p>
        </p:txBody>
      </p:sp>
      <p:grpSp>
        <p:nvGrpSpPr>
          <p:cNvPr id="34" name="그룹 15">
            <a:extLst>
              <a:ext uri="{FF2B5EF4-FFF2-40B4-BE49-F238E27FC236}">
                <a16:creationId xmlns:a16="http://schemas.microsoft.com/office/drawing/2014/main" id="{B4092F5A-B15C-47E7-A294-F9C48CA4F279}"/>
              </a:ext>
            </a:extLst>
          </p:cNvPr>
          <p:cNvGrpSpPr/>
          <p:nvPr/>
        </p:nvGrpSpPr>
        <p:grpSpPr>
          <a:xfrm>
            <a:off x="567938" y="3343136"/>
            <a:ext cx="3287583" cy="2910026"/>
            <a:chOff x="7280226" y="751120"/>
            <a:chExt cx="3287583" cy="2910026"/>
          </a:xfrm>
        </p:grpSpPr>
        <p:sp>
          <p:nvSpPr>
            <p:cNvPr id="35" name="자유형: 도형 13">
              <a:extLst>
                <a:ext uri="{FF2B5EF4-FFF2-40B4-BE49-F238E27FC236}">
                  <a16:creationId xmlns:a16="http://schemas.microsoft.com/office/drawing/2014/main" id="{40AE3A12-1BA4-49C3-83AC-EB62DF4BC2AC}"/>
                </a:ext>
              </a:extLst>
            </p:cNvPr>
            <p:cNvSpPr/>
            <p:nvPr/>
          </p:nvSpPr>
          <p:spPr>
            <a:xfrm>
              <a:off x="7280226" y="751120"/>
              <a:ext cx="515242" cy="476527"/>
            </a:xfrm>
            <a:custGeom>
              <a:avLst/>
              <a:gdLst/>
              <a:ahLst/>
              <a:cxnLst/>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36" name="TextBox 35">
              <a:extLst>
                <a:ext uri="{FF2B5EF4-FFF2-40B4-BE49-F238E27FC236}">
                  <a16:creationId xmlns:a16="http://schemas.microsoft.com/office/drawing/2014/main" id="{65F296B1-1D76-423B-A753-985D5ED84148}"/>
                </a:ext>
              </a:extLst>
            </p:cNvPr>
            <p:cNvSpPr txBox="1"/>
            <p:nvPr/>
          </p:nvSpPr>
          <p:spPr>
            <a:xfrm>
              <a:off x="7689445" y="1170842"/>
              <a:ext cx="2878364" cy="2246769"/>
            </a:xfrm>
            <a:prstGeom prst="rect">
              <a:avLst/>
            </a:prstGeom>
            <a:noFill/>
          </p:spPr>
          <p:txBody>
            <a:bodyPr wrap="square" rtlCol="0">
              <a:spAutoFit/>
            </a:bodyPr>
            <a:lstStyle/>
            <a:p>
              <a:r>
                <a:rPr lang="en-US" altLang="ko-KR" sz="2800">
                  <a:solidFill>
                    <a:schemeClr val="tx1">
                      <a:lumMod val="75000"/>
                      <a:lumOff val="25000"/>
                    </a:schemeClr>
                  </a:solidFill>
                  <a:cs typeface="Arial" panose="020B0604020202020204" pitchFamily="34" charset="0"/>
                </a:rPr>
                <a:t> Get a modern PowerPoint  Presentation that is beautifully designed.  </a:t>
              </a:r>
              <a:endParaRPr lang="ko-KR" altLang="en-US" sz="2800">
                <a:solidFill>
                  <a:schemeClr val="tx1">
                    <a:lumMod val="75000"/>
                    <a:lumOff val="25000"/>
                  </a:schemeClr>
                </a:solidFill>
                <a:cs typeface="Arial" panose="020B0604020202020204" pitchFamily="34" charset="0"/>
              </a:endParaRPr>
            </a:p>
          </p:txBody>
        </p:sp>
        <p:sp>
          <p:nvSpPr>
            <p:cNvPr id="37" name="자유형: 도형 14">
              <a:extLst>
                <a:ext uri="{FF2B5EF4-FFF2-40B4-BE49-F238E27FC236}">
                  <a16:creationId xmlns:a16="http://schemas.microsoft.com/office/drawing/2014/main" id="{98C31CB3-417B-4A90-BA17-DBF9449B21E4}"/>
                </a:ext>
              </a:extLst>
            </p:cNvPr>
            <p:cNvSpPr/>
            <p:nvPr/>
          </p:nvSpPr>
          <p:spPr>
            <a:xfrm rot="10800000">
              <a:off x="10052567" y="3184619"/>
              <a:ext cx="515242" cy="476527"/>
            </a:xfrm>
            <a:custGeom>
              <a:avLst/>
              <a:gdLst/>
              <a:ahLst/>
              <a:cxnLst/>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grpSp>
        <p:nvGrpSpPr>
          <p:cNvPr id="49" name="Group 48">
            <a:extLst>
              <a:ext uri="{FF2B5EF4-FFF2-40B4-BE49-F238E27FC236}">
                <a16:creationId xmlns:a16="http://schemas.microsoft.com/office/drawing/2014/main" id="{1B99AD94-437E-49E5-B10F-94C5283EE02E}"/>
              </a:ext>
            </a:extLst>
          </p:cNvPr>
          <p:cNvGrpSpPr/>
          <p:nvPr/>
        </p:nvGrpSpPr>
        <p:grpSpPr>
          <a:xfrm>
            <a:off x="8810914" y="4358016"/>
            <a:ext cx="2824986" cy="1375703"/>
            <a:chOff x="4822352" y="1916832"/>
            <a:chExt cx="3422056" cy="1375703"/>
          </a:xfrm>
        </p:grpSpPr>
        <p:sp>
          <p:nvSpPr>
            <p:cNvPr id="50" name="Text Placeholder 10">
              <a:extLst>
                <a:ext uri="{FF2B5EF4-FFF2-40B4-BE49-F238E27FC236}">
                  <a16:creationId xmlns:a16="http://schemas.microsoft.com/office/drawing/2014/main" id="{CE569B45-1B4A-4507-ABC8-113258487EA3}"/>
                </a:ext>
              </a:extLst>
            </p:cNvPr>
            <p:cNvSpPr txBox="1"/>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a:solidFill>
                    <a:schemeClr val="tx1">
                      <a:lumMod val="75000"/>
                      <a:lumOff val="25000"/>
                    </a:schemeClr>
                  </a:solidFill>
                  <a:cs typeface="Arial" panose="020B0604020202020204" pitchFamily="34" charset="0"/>
                </a:rPr>
                <a:t>Portfolio  Designed</a:t>
              </a:r>
            </a:p>
          </p:txBody>
        </p:sp>
        <p:sp>
          <p:nvSpPr>
            <p:cNvPr id="51" name="TextBox 50">
              <a:extLst>
                <a:ext uri="{FF2B5EF4-FFF2-40B4-BE49-F238E27FC236}">
                  <a16:creationId xmlns:a16="http://schemas.microsoft.com/office/drawing/2014/main" id="{6E879421-E05D-428F-A79B-C1082844F50C}"/>
                </a:ext>
              </a:extLst>
            </p:cNvPr>
            <p:cNvSpPr txBox="1"/>
            <p:nvPr/>
          </p:nvSpPr>
          <p:spPr>
            <a:xfrm>
              <a:off x="4822352" y="2276872"/>
              <a:ext cx="3422056" cy="1015663"/>
            </a:xfrm>
            <a:prstGeom prst="rect">
              <a:avLst/>
            </a:prstGeom>
            <a:noFill/>
          </p:spPr>
          <p:txBody>
            <a:bodyPr wrap="square" rtlCol="0">
              <a:spAutoFit/>
            </a:body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a:t>
              </a:r>
            </a:p>
          </p:txBody>
        </p:sp>
      </p:grpSp>
      <p:sp>
        <p:nvSpPr>
          <p:cNvPr id="55" name="Text Placeholder 15">
            <a:extLst>
              <a:ext uri="{FF2B5EF4-FFF2-40B4-BE49-F238E27FC236}">
                <a16:creationId xmlns:a16="http://schemas.microsoft.com/office/drawing/2014/main" id="{1446C5B5-E7AC-4179-89F4-BDAE8FE4BC29}"/>
              </a:ext>
            </a:extLst>
          </p:cNvPr>
          <p:cNvSpPr txBox="1"/>
          <p:nvPr/>
        </p:nvSpPr>
        <p:spPr>
          <a:xfrm>
            <a:off x="9549108" y="6034650"/>
            <a:ext cx="2086792" cy="360000"/>
          </a:xfrm>
          <a:prstGeom prst="rect">
            <a:avLst/>
          </a:prstGeom>
          <a:solidFill>
            <a:srgbClr val="F1A47E"/>
          </a:solidFill>
          <a:ln w="19050">
            <a:noFill/>
          </a:ln>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1200" b="1">
                <a:solidFill>
                  <a:schemeClr val="bg1"/>
                </a:solidFill>
                <a:cs typeface="Arial" panose="020B0604020202020204" pitchFamily="34" charset="0"/>
              </a:rPr>
              <a:t>Modern PowerPoint</a:t>
            </a:r>
          </a:p>
        </p:txBody>
      </p:sp>
      <p:sp>
        <p:nvSpPr>
          <p:cNvPr id="56" name="Oval 57">
            <a:extLst>
              <a:ext uri="{FF2B5EF4-FFF2-40B4-BE49-F238E27FC236}">
                <a16:creationId xmlns:a16="http://schemas.microsoft.com/office/drawing/2014/main" id="{C7B8976C-EF8E-47B3-B939-41B753195C03}"/>
              </a:ext>
            </a:extLst>
          </p:cNvPr>
          <p:cNvSpPr/>
          <p:nvPr/>
        </p:nvSpPr>
        <p:spPr>
          <a:xfrm>
            <a:off x="10060836" y="3529779"/>
            <a:ext cx="702414" cy="702414"/>
          </a:xfrm>
          <a:prstGeom prst="roundRect">
            <a:avLst/>
          </a:prstGeom>
          <a:solidFill>
            <a:srgbClr val="F1A47E"/>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a:solidFill>
                <a:schemeClr val="tx1">
                  <a:lumMod val="75000"/>
                  <a:lumOff val="25000"/>
                </a:schemeClr>
              </a:solidFill>
              <a:cs typeface="Arial" panose="020B0604020202020204" pitchFamily="34" charset="0"/>
            </a:endParaRPr>
          </a:p>
        </p:txBody>
      </p:sp>
      <p:sp>
        <p:nvSpPr>
          <p:cNvPr id="57" name="Rectangle 9">
            <a:extLst>
              <a:ext uri="{FF2B5EF4-FFF2-40B4-BE49-F238E27FC236}">
                <a16:creationId xmlns:a16="http://schemas.microsoft.com/office/drawing/2014/main" id="{199BFEDC-D2B6-49E5-BDE3-89CD277A350F}"/>
              </a:ext>
            </a:extLst>
          </p:cNvPr>
          <p:cNvSpPr/>
          <p:nvPr/>
        </p:nvSpPr>
        <p:spPr>
          <a:xfrm>
            <a:off x="10227001" y="3703132"/>
            <a:ext cx="382374" cy="357936"/>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9" name="Parallelogram 15">
            <a:extLst>
              <a:ext uri="{FF2B5EF4-FFF2-40B4-BE49-F238E27FC236}">
                <a16:creationId xmlns:a16="http://schemas.microsoft.com/office/drawing/2014/main" id="{1A453116-1B75-4C3A-9415-B6C55C89E171}"/>
              </a:ext>
            </a:extLst>
          </p:cNvPr>
          <p:cNvSpPr/>
          <p:nvPr/>
        </p:nvSpPr>
        <p:spPr>
          <a:xfrm rot="16200000">
            <a:off x="5682427" y="1815182"/>
            <a:ext cx="827144" cy="89535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6" name="Grupo 15">
            <a:extLst>
              <a:ext uri="{FF2B5EF4-FFF2-40B4-BE49-F238E27FC236}">
                <a16:creationId xmlns:a16="http://schemas.microsoft.com/office/drawing/2014/main" id="{3B7A9B54-68EA-42AA-8E68-CF228F3406B6}"/>
              </a:ext>
            </a:extLst>
          </p:cNvPr>
          <p:cNvGrpSpPr/>
          <p:nvPr/>
        </p:nvGrpSpPr>
        <p:grpSpPr>
          <a:xfrm rot="10800000">
            <a:off x="9428591" y="150616"/>
            <a:ext cx="2774733" cy="437407"/>
            <a:chOff x="7295517" y="-119125"/>
            <a:chExt cx="2081050" cy="328055"/>
          </a:xfrm>
          <a:solidFill>
            <a:srgbClr val="EA9473"/>
          </a:solidFill>
        </p:grpSpPr>
        <p:sp>
          <p:nvSpPr>
            <p:cNvPr id="17" name="Rectangle 27">
              <a:extLst>
                <a:ext uri="{FF2B5EF4-FFF2-40B4-BE49-F238E27FC236}">
                  <a16:creationId xmlns:a16="http://schemas.microsoft.com/office/drawing/2014/main" id="{66E08726-72E3-4CCE-8799-07371192E3B5}"/>
                </a:ext>
              </a:extLst>
            </p:cNvPr>
            <p:cNvSpPr/>
            <p:nvPr/>
          </p:nvSpPr>
          <p:spPr>
            <a:xfrm>
              <a:off x="7295517" y="89805"/>
              <a:ext cx="208105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27">
              <a:extLst>
                <a:ext uri="{FF2B5EF4-FFF2-40B4-BE49-F238E27FC236}">
                  <a16:creationId xmlns:a16="http://schemas.microsoft.com/office/drawing/2014/main" id="{66B74A77-5481-4205-AF17-F28E2D425C75}"/>
                </a:ext>
              </a:extLst>
            </p:cNvPr>
            <p:cNvSpPr/>
            <p:nvPr/>
          </p:nvSpPr>
          <p:spPr>
            <a:xfrm>
              <a:off x="7295517" y="-119125"/>
              <a:ext cx="114300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7" name="Rectángulo 26">
            <a:extLst>
              <a:ext uri="{FF2B5EF4-FFF2-40B4-BE49-F238E27FC236}">
                <a16:creationId xmlns:a16="http://schemas.microsoft.com/office/drawing/2014/main" id="{1CF7719A-3BC1-4A17-8AD4-92F823846854}"/>
              </a:ext>
            </a:extLst>
          </p:cNvPr>
          <p:cNvSpPr/>
          <p:nvPr/>
        </p:nvSpPr>
        <p:spPr>
          <a:xfrm>
            <a:off x="165100" y="191461"/>
            <a:ext cx="11849100" cy="6475078"/>
          </a:xfrm>
          <a:prstGeom prst="rect">
            <a:avLst/>
          </a:prstGeom>
          <a:noFill/>
          <a:ln w="57150">
            <a:solidFill>
              <a:srgbClr val="F1A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7990095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alfabeto inglés: los mejores consejos para aprenderlo">
            <a:extLst>
              <a:ext uri="{FF2B5EF4-FFF2-40B4-BE49-F238E27FC236}">
                <a16:creationId xmlns:a16="http://schemas.microsoft.com/office/drawing/2014/main" id="{9D01FEB8-5990-4288-8E87-C47806A0C7E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49132" y="2266796"/>
            <a:ext cx="5393889" cy="39707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672918"/>
            <a:ext cx="4775200" cy="810543"/>
          </a:xfrm>
          <a:prstGeom prst="rect">
            <a:avLst/>
          </a:prstGeom>
          <a:noFill/>
        </p:spPr>
        <p:txBody>
          <a:bodyPr wrap="square" rtlCol="0">
            <a:spAutoFit/>
          </a:bodyPr>
          <a:lstStyle/>
          <a:p>
            <a:r>
              <a:rPr lang="en-US" sz="4667">
                <a:solidFill>
                  <a:schemeClr val="tx1">
                    <a:lumMod val="50000"/>
                    <a:lumOff val="50000"/>
                  </a:schemeClr>
                </a:solidFill>
                <a:latin typeface="TitilliumText22L Lt" pitchFamily="50" charset="0"/>
              </a:rPr>
              <a:t>Our Services</a:t>
            </a:r>
          </a:p>
        </p:txBody>
      </p:sp>
      <p:sp>
        <p:nvSpPr>
          <p:cNvPr id="35" name="Rectangle 34"/>
          <p:cNvSpPr/>
          <p:nvPr/>
        </p:nvSpPr>
        <p:spPr>
          <a:xfrm>
            <a:off x="6066367" y="2243656"/>
            <a:ext cx="2308840" cy="17068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Rectangle 35"/>
          <p:cNvSpPr/>
          <p:nvPr/>
        </p:nvSpPr>
        <p:spPr>
          <a:xfrm>
            <a:off x="4079655" y="2243656"/>
            <a:ext cx="1986712" cy="1706880"/>
          </a:xfrm>
          <a:prstGeom prst="rect">
            <a:avLst/>
          </a:prstGeom>
          <a:solidFill>
            <a:schemeClr val="accent3">
              <a:lumMod val="40000"/>
              <a:lumOff val="60000"/>
            </a:schemeClr>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TextBox 36"/>
          <p:cNvSpPr txBox="1"/>
          <p:nvPr/>
        </p:nvSpPr>
        <p:spPr>
          <a:xfrm>
            <a:off x="6329031" y="4250339"/>
            <a:ext cx="2046175" cy="1221168"/>
          </a:xfrm>
          <a:prstGeom prst="rect">
            <a:avLst/>
          </a:prstGeom>
          <a:noFill/>
        </p:spPr>
        <p:txBody>
          <a:bodyPr wrap="square" rtlCol="0">
            <a:spAutoFit/>
          </a:bodyPr>
          <a:lstStyle/>
          <a:p>
            <a:r>
              <a:rPr lang="en-US" sz="1467" b="1">
                <a:solidFill>
                  <a:srgbClr val="292929"/>
                </a:solidFill>
                <a:latin typeface="TitilliumText22L Lt" pitchFamily="50" charset="0"/>
              </a:rPr>
              <a:t>About this picture at here. About this picture at here About this picture at here About this picture at here.</a:t>
            </a:r>
          </a:p>
        </p:txBody>
      </p:sp>
      <p:sp>
        <p:nvSpPr>
          <p:cNvPr id="30" name="TextBox 29"/>
          <p:cNvSpPr txBox="1"/>
          <p:nvPr/>
        </p:nvSpPr>
        <p:spPr>
          <a:xfrm>
            <a:off x="6329032" y="2543460"/>
            <a:ext cx="1734288" cy="1131079"/>
          </a:xfrm>
          <a:prstGeom prst="rect">
            <a:avLst/>
          </a:prstGeom>
          <a:noFill/>
        </p:spPr>
        <p:txBody>
          <a:bodyPr wrap="square" rtlCol="0">
            <a:spAutoFit/>
          </a:bodyPr>
          <a:lstStyle/>
          <a:p>
            <a:pPr>
              <a:lnSpc>
                <a:spcPts val="2667"/>
              </a:lnSpc>
            </a:pPr>
            <a:r>
              <a:rPr lang="en-US" sz="2400">
                <a:solidFill>
                  <a:schemeClr val="bg1"/>
                </a:solidFill>
                <a:latin typeface="TitilliumText22L Lt" pitchFamily="50" charset="0"/>
              </a:rPr>
              <a:t>Service Name Full Here</a:t>
            </a:r>
          </a:p>
        </p:txBody>
      </p:sp>
      <p:sp>
        <p:nvSpPr>
          <p:cNvPr id="40" name="TextBox 39"/>
          <p:cNvSpPr txBox="1"/>
          <p:nvPr/>
        </p:nvSpPr>
        <p:spPr>
          <a:xfrm>
            <a:off x="4615811" y="2675572"/>
            <a:ext cx="914400" cy="810543"/>
          </a:xfrm>
          <a:prstGeom prst="rect">
            <a:avLst/>
          </a:prstGeom>
          <a:noFill/>
        </p:spPr>
        <p:txBody>
          <a:bodyPr wrap="square" rtlCol="0">
            <a:spAutoFit/>
          </a:bodyPr>
          <a:lstStyle/>
          <a:p>
            <a:r>
              <a:rPr lang="en-US" sz="4667">
                <a:solidFill>
                  <a:schemeClr val="bg1"/>
                </a:solidFill>
                <a:latin typeface="TitilliumText22L Lt" pitchFamily="50" charset="0"/>
              </a:rPr>
              <a:t>01</a:t>
            </a:r>
          </a:p>
        </p:txBody>
      </p:sp>
      <p:sp>
        <p:nvSpPr>
          <p:cNvPr id="12" name="Rectangle 11"/>
          <p:cNvSpPr/>
          <p:nvPr/>
        </p:nvSpPr>
        <p:spPr>
          <a:xfrm>
            <a:off x="0" y="990600"/>
            <a:ext cx="1803400" cy="214587"/>
          </a:xfrm>
          <a:prstGeom prst="rect">
            <a:avLst/>
          </a:prstGeom>
          <a:solidFill>
            <a:srgbClr val="CFD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8641307" y="2148271"/>
            <a:ext cx="2046175" cy="3169137"/>
          </a:xfrm>
          <a:prstGeom prst="rect">
            <a:avLst/>
          </a:prstGeom>
          <a:noFill/>
        </p:spPr>
        <p:txBody>
          <a:bodyPr wrap="square" rtlCol="0">
            <a:spAutoFit/>
          </a:bodyPr>
          <a:lstStyle/>
          <a:p>
            <a:r>
              <a:rPr lang="en-US" sz="1333">
                <a:solidFill>
                  <a:srgbClr val="292929"/>
                </a:solidFill>
                <a:latin typeface="TitilliumText22L Lt" pitchFamily="50" charset="0"/>
              </a:rPr>
              <a:t>About this picture at here. About this picture at here About this picture at here About this picture at here. About this picture at here. About this picture at here About this picture at here About this picture at here.</a:t>
            </a:r>
          </a:p>
          <a:p>
            <a:endParaRPr lang="en-US" sz="1333">
              <a:solidFill>
                <a:srgbClr val="292929"/>
              </a:solidFill>
              <a:latin typeface="TitilliumText22L Lt" pitchFamily="50" charset="0"/>
            </a:endParaRPr>
          </a:p>
          <a:p>
            <a:r>
              <a:rPr lang="en-US" sz="1333">
                <a:solidFill>
                  <a:srgbClr val="292929"/>
                </a:solidFill>
                <a:latin typeface="TitilliumText22L Lt" pitchFamily="50" charset="0"/>
              </a:rPr>
              <a:t>About this picture at here. About this picture at here About this picture at here About this picture. About this picture at here. About this picture at here.</a:t>
            </a:r>
          </a:p>
        </p:txBody>
      </p:sp>
      <p:sp>
        <p:nvSpPr>
          <p:cNvPr id="15" name="Rectángulo 14">
            <a:extLst>
              <a:ext uri="{FF2B5EF4-FFF2-40B4-BE49-F238E27FC236}">
                <a16:creationId xmlns:a16="http://schemas.microsoft.com/office/drawing/2014/main" id="{66ACA881-E9A5-4BAB-9166-F9031B670CED}"/>
              </a:ext>
            </a:extLst>
          </p:cNvPr>
          <p:cNvSpPr/>
          <p:nvPr/>
        </p:nvSpPr>
        <p:spPr>
          <a:xfrm>
            <a:off x="0" y="6477000"/>
            <a:ext cx="12192000" cy="381000"/>
          </a:xfrm>
          <a:prstGeom prst="rect">
            <a:avLst/>
          </a:prstGeom>
          <a:solidFill>
            <a:srgbClr val="CFD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grpSp>
        <p:nvGrpSpPr>
          <p:cNvPr id="4" name="Grupo 3">
            <a:extLst>
              <a:ext uri="{FF2B5EF4-FFF2-40B4-BE49-F238E27FC236}">
                <a16:creationId xmlns:a16="http://schemas.microsoft.com/office/drawing/2014/main" id="{C1E2FEED-EF0B-420B-AE43-62F733846BD5}"/>
              </a:ext>
            </a:extLst>
          </p:cNvPr>
          <p:cNvGrpSpPr/>
          <p:nvPr/>
        </p:nvGrpSpPr>
        <p:grpSpPr>
          <a:xfrm>
            <a:off x="10972801" y="1642220"/>
            <a:ext cx="732367" cy="5025281"/>
            <a:chOff x="8305800" y="1276004"/>
            <a:chExt cx="447675" cy="3071812"/>
          </a:xfrm>
          <a:solidFill>
            <a:srgbClr val="FBB7E8"/>
          </a:solidFill>
        </p:grpSpPr>
        <p:sp>
          <p:nvSpPr>
            <p:cNvPr id="11" name="Freeform 6">
              <a:extLst>
                <a:ext uri="{FF2B5EF4-FFF2-40B4-BE49-F238E27FC236}">
                  <a16:creationId xmlns:a16="http://schemas.microsoft.com/office/drawing/2014/main" id="{3169E79A-2D1B-4B45-8368-78CBA570A8C5}"/>
                </a:ext>
              </a:extLst>
            </p:cNvPr>
            <p:cNvSpPr>
              <a:spLocks noEditPoints="1"/>
            </p:cNvSpPr>
            <p:nvPr/>
          </p:nvSpPr>
          <p:spPr bwMode="auto">
            <a:xfrm>
              <a:off x="8305800" y="2080866"/>
              <a:ext cx="311150" cy="2266950"/>
            </a:xfrm>
            <a:custGeom>
              <a:avLst/>
              <a:gdLst>
                <a:gd name="T0" fmla="*/ 374 w 403"/>
                <a:gd name="T1" fmla="*/ 1284 h 2930"/>
                <a:gd name="T2" fmla="*/ 402 w 403"/>
                <a:gd name="T3" fmla="*/ 1332 h 2930"/>
                <a:gd name="T4" fmla="*/ 374 w 403"/>
                <a:gd name="T5" fmla="*/ 1372 h 2930"/>
                <a:gd name="T6" fmla="*/ 402 w 403"/>
                <a:gd name="T7" fmla="*/ 1409 h 2930"/>
                <a:gd name="T8" fmla="*/ 374 w 403"/>
                <a:gd name="T9" fmla="*/ 1449 h 2930"/>
                <a:gd name="T10" fmla="*/ 402 w 403"/>
                <a:gd name="T11" fmla="*/ 1486 h 2930"/>
                <a:gd name="T12" fmla="*/ 374 w 403"/>
                <a:gd name="T13" fmla="*/ 1523 h 2930"/>
                <a:gd name="T14" fmla="*/ 402 w 403"/>
                <a:gd name="T15" fmla="*/ 1561 h 2930"/>
                <a:gd name="T16" fmla="*/ 374 w 403"/>
                <a:gd name="T17" fmla="*/ 1598 h 2930"/>
                <a:gd name="T18" fmla="*/ 402 w 403"/>
                <a:gd name="T19" fmla="*/ 1640 h 2930"/>
                <a:gd name="T20" fmla="*/ 374 w 403"/>
                <a:gd name="T21" fmla="*/ 1674 h 2930"/>
                <a:gd name="T22" fmla="*/ 402 w 403"/>
                <a:gd name="T23" fmla="*/ 1714 h 2930"/>
                <a:gd name="T24" fmla="*/ 374 w 403"/>
                <a:gd name="T25" fmla="*/ 1749 h 2930"/>
                <a:gd name="T26" fmla="*/ 402 w 403"/>
                <a:gd name="T27" fmla="*/ 1791 h 2930"/>
                <a:gd name="T28" fmla="*/ 374 w 403"/>
                <a:gd name="T29" fmla="*/ 1827 h 2930"/>
                <a:gd name="T30" fmla="*/ 374 w 403"/>
                <a:gd name="T31" fmla="*/ 2743 h 2930"/>
                <a:gd name="T32" fmla="*/ 32 w 403"/>
                <a:gd name="T33" fmla="*/ 2753 h 2930"/>
                <a:gd name="T34" fmla="*/ 32 w 403"/>
                <a:gd name="T35" fmla="*/ 1837 h 2930"/>
                <a:gd name="T36" fmla="*/ 1 w 403"/>
                <a:gd name="T37" fmla="*/ 1791 h 2930"/>
                <a:gd name="T38" fmla="*/ 32 w 403"/>
                <a:gd name="T39" fmla="*/ 1754 h 2930"/>
                <a:gd name="T40" fmla="*/ 3 w 403"/>
                <a:gd name="T41" fmla="*/ 1715 h 2930"/>
                <a:gd name="T42" fmla="*/ 32 w 403"/>
                <a:gd name="T43" fmla="*/ 1675 h 2930"/>
                <a:gd name="T44" fmla="*/ 3 w 403"/>
                <a:gd name="T45" fmla="*/ 1639 h 2930"/>
                <a:gd name="T46" fmla="*/ 32 w 403"/>
                <a:gd name="T47" fmla="*/ 1600 h 2930"/>
                <a:gd name="T48" fmla="*/ 3 w 403"/>
                <a:gd name="T49" fmla="*/ 1561 h 2930"/>
                <a:gd name="T50" fmla="*/ 32 w 403"/>
                <a:gd name="T51" fmla="*/ 1523 h 2930"/>
                <a:gd name="T52" fmla="*/ 3 w 403"/>
                <a:gd name="T53" fmla="*/ 1484 h 2930"/>
                <a:gd name="T54" fmla="*/ 32 w 403"/>
                <a:gd name="T55" fmla="*/ 1448 h 2930"/>
                <a:gd name="T56" fmla="*/ 2 w 403"/>
                <a:gd name="T57" fmla="*/ 1407 h 2930"/>
                <a:gd name="T58" fmla="*/ 32 w 403"/>
                <a:gd name="T59" fmla="*/ 1373 h 2930"/>
                <a:gd name="T60" fmla="*/ 3 w 403"/>
                <a:gd name="T61" fmla="*/ 1332 h 2930"/>
                <a:gd name="T62" fmla="*/ 32 w 403"/>
                <a:gd name="T63" fmla="*/ 1288 h 2930"/>
                <a:gd name="T64" fmla="*/ 32 w 403"/>
                <a:gd name="T65" fmla="*/ 214 h 2930"/>
                <a:gd name="T66" fmla="*/ 374 w 403"/>
                <a:gd name="T67" fmla="*/ 217 h 2930"/>
                <a:gd name="T68" fmla="*/ 90 w 403"/>
                <a:gd name="T69" fmla="*/ 645 h 2930"/>
                <a:gd name="T70" fmla="*/ 127 w 403"/>
                <a:gd name="T71" fmla="*/ 1048 h 2930"/>
                <a:gd name="T72" fmla="*/ 161 w 403"/>
                <a:gd name="T73" fmla="*/ 683 h 2930"/>
                <a:gd name="T74" fmla="*/ 123 w 403"/>
                <a:gd name="T75" fmla="*/ 246 h 2930"/>
                <a:gd name="T76" fmla="*/ 90 w 403"/>
                <a:gd name="T77" fmla="*/ 645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2930">
                  <a:moveTo>
                    <a:pt x="374" y="748"/>
                  </a:moveTo>
                  <a:cubicBezTo>
                    <a:pt x="374" y="927"/>
                    <a:pt x="374" y="1106"/>
                    <a:pt x="374" y="1284"/>
                  </a:cubicBezTo>
                  <a:cubicBezTo>
                    <a:pt x="374" y="1298"/>
                    <a:pt x="372" y="1311"/>
                    <a:pt x="391" y="1314"/>
                  </a:cubicBezTo>
                  <a:cubicBezTo>
                    <a:pt x="399" y="1316"/>
                    <a:pt x="402" y="1324"/>
                    <a:pt x="402" y="1332"/>
                  </a:cubicBezTo>
                  <a:cubicBezTo>
                    <a:pt x="402" y="1341"/>
                    <a:pt x="398" y="1348"/>
                    <a:pt x="390" y="1351"/>
                  </a:cubicBezTo>
                  <a:cubicBezTo>
                    <a:pt x="378" y="1354"/>
                    <a:pt x="374" y="1360"/>
                    <a:pt x="374" y="1372"/>
                  </a:cubicBezTo>
                  <a:cubicBezTo>
                    <a:pt x="374" y="1385"/>
                    <a:pt x="381" y="1387"/>
                    <a:pt x="390" y="1390"/>
                  </a:cubicBezTo>
                  <a:cubicBezTo>
                    <a:pt x="399" y="1392"/>
                    <a:pt x="402" y="1400"/>
                    <a:pt x="402" y="1409"/>
                  </a:cubicBezTo>
                  <a:cubicBezTo>
                    <a:pt x="402" y="1418"/>
                    <a:pt x="398" y="1425"/>
                    <a:pt x="389" y="1427"/>
                  </a:cubicBezTo>
                  <a:cubicBezTo>
                    <a:pt x="377" y="1430"/>
                    <a:pt x="374" y="1437"/>
                    <a:pt x="374" y="1449"/>
                  </a:cubicBezTo>
                  <a:cubicBezTo>
                    <a:pt x="374" y="1460"/>
                    <a:pt x="380" y="1463"/>
                    <a:pt x="389" y="1465"/>
                  </a:cubicBezTo>
                  <a:cubicBezTo>
                    <a:pt x="399" y="1468"/>
                    <a:pt x="402" y="1476"/>
                    <a:pt x="402" y="1486"/>
                  </a:cubicBezTo>
                  <a:cubicBezTo>
                    <a:pt x="402" y="1496"/>
                    <a:pt x="397" y="1503"/>
                    <a:pt x="387" y="1505"/>
                  </a:cubicBezTo>
                  <a:cubicBezTo>
                    <a:pt x="377" y="1507"/>
                    <a:pt x="374" y="1513"/>
                    <a:pt x="374" y="1523"/>
                  </a:cubicBezTo>
                  <a:cubicBezTo>
                    <a:pt x="374" y="1533"/>
                    <a:pt x="376" y="1539"/>
                    <a:pt x="387" y="1542"/>
                  </a:cubicBezTo>
                  <a:cubicBezTo>
                    <a:pt x="396" y="1544"/>
                    <a:pt x="402" y="1551"/>
                    <a:pt x="402" y="1561"/>
                  </a:cubicBezTo>
                  <a:cubicBezTo>
                    <a:pt x="402" y="1571"/>
                    <a:pt x="397" y="1579"/>
                    <a:pt x="387" y="1581"/>
                  </a:cubicBezTo>
                  <a:cubicBezTo>
                    <a:pt x="377" y="1583"/>
                    <a:pt x="374" y="1589"/>
                    <a:pt x="374" y="1598"/>
                  </a:cubicBezTo>
                  <a:cubicBezTo>
                    <a:pt x="374" y="1607"/>
                    <a:pt x="375" y="1615"/>
                    <a:pt x="386" y="1618"/>
                  </a:cubicBezTo>
                  <a:cubicBezTo>
                    <a:pt x="397" y="1620"/>
                    <a:pt x="403" y="1628"/>
                    <a:pt x="402" y="1640"/>
                  </a:cubicBezTo>
                  <a:cubicBezTo>
                    <a:pt x="402" y="1651"/>
                    <a:pt x="394" y="1657"/>
                    <a:pt x="384" y="1658"/>
                  </a:cubicBezTo>
                  <a:cubicBezTo>
                    <a:pt x="374" y="1660"/>
                    <a:pt x="374" y="1667"/>
                    <a:pt x="374" y="1674"/>
                  </a:cubicBezTo>
                  <a:cubicBezTo>
                    <a:pt x="374" y="1682"/>
                    <a:pt x="373" y="1690"/>
                    <a:pt x="383" y="1692"/>
                  </a:cubicBezTo>
                  <a:cubicBezTo>
                    <a:pt x="394" y="1695"/>
                    <a:pt x="402" y="1701"/>
                    <a:pt x="402" y="1714"/>
                  </a:cubicBezTo>
                  <a:cubicBezTo>
                    <a:pt x="402" y="1727"/>
                    <a:pt x="395" y="1734"/>
                    <a:pt x="383" y="1736"/>
                  </a:cubicBezTo>
                  <a:cubicBezTo>
                    <a:pt x="375" y="1737"/>
                    <a:pt x="374" y="1743"/>
                    <a:pt x="374" y="1749"/>
                  </a:cubicBezTo>
                  <a:cubicBezTo>
                    <a:pt x="374" y="1757"/>
                    <a:pt x="372" y="1765"/>
                    <a:pt x="383" y="1769"/>
                  </a:cubicBezTo>
                  <a:cubicBezTo>
                    <a:pt x="394" y="1772"/>
                    <a:pt x="402" y="1779"/>
                    <a:pt x="402" y="1791"/>
                  </a:cubicBezTo>
                  <a:cubicBezTo>
                    <a:pt x="402" y="1804"/>
                    <a:pt x="394" y="1810"/>
                    <a:pt x="383" y="1813"/>
                  </a:cubicBezTo>
                  <a:cubicBezTo>
                    <a:pt x="376" y="1815"/>
                    <a:pt x="374" y="1821"/>
                    <a:pt x="374" y="1827"/>
                  </a:cubicBezTo>
                  <a:cubicBezTo>
                    <a:pt x="374" y="1835"/>
                    <a:pt x="374" y="1843"/>
                    <a:pt x="374" y="1851"/>
                  </a:cubicBezTo>
                  <a:cubicBezTo>
                    <a:pt x="374" y="2149"/>
                    <a:pt x="374" y="2446"/>
                    <a:pt x="374" y="2743"/>
                  </a:cubicBezTo>
                  <a:cubicBezTo>
                    <a:pt x="374" y="2841"/>
                    <a:pt x="312" y="2912"/>
                    <a:pt x="216" y="2921"/>
                  </a:cubicBezTo>
                  <a:cubicBezTo>
                    <a:pt x="114" y="2930"/>
                    <a:pt x="32" y="2850"/>
                    <a:pt x="32" y="2753"/>
                  </a:cubicBezTo>
                  <a:cubicBezTo>
                    <a:pt x="32" y="2544"/>
                    <a:pt x="32" y="2336"/>
                    <a:pt x="32" y="2127"/>
                  </a:cubicBezTo>
                  <a:cubicBezTo>
                    <a:pt x="32" y="2030"/>
                    <a:pt x="32" y="1934"/>
                    <a:pt x="32" y="1837"/>
                  </a:cubicBezTo>
                  <a:cubicBezTo>
                    <a:pt x="32" y="1824"/>
                    <a:pt x="31" y="1814"/>
                    <a:pt x="16" y="1810"/>
                  </a:cubicBezTo>
                  <a:cubicBezTo>
                    <a:pt x="7" y="1808"/>
                    <a:pt x="0" y="1801"/>
                    <a:pt x="1" y="1791"/>
                  </a:cubicBezTo>
                  <a:cubicBezTo>
                    <a:pt x="1" y="1781"/>
                    <a:pt x="8" y="1775"/>
                    <a:pt x="17" y="1772"/>
                  </a:cubicBezTo>
                  <a:cubicBezTo>
                    <a:pt x="26" y="1769"/>
                    <a:pt x="32" y="1765"/>
                    <a:pt x="32" y="1754"/>
                  </a:cubicBezTo>
                  <a:cubicBezTo>
                    <a:pt x="32" y="1743"/>
                    <a:pt x="28" y="1737"/>
                    <a:pt x="17" y="1734"/>
                  </a:cubicBezTo>
                  <a:cubicBezTo>
                    <a:pt x="8" y="1731"/>
                    <a:pt x="3" y="1724"/>
                    <a:pt x="3" y="1715"/>
                  </a:cubicBezTo>
                  <a:cubicBezTo>
                    <a:pt x="3" y="1704"/>
                    <a:pt x="8" y="1696"/>
                    <a:pt x="19" y="1694"/>
                  </a:cubicBezTo>
                  <a:cubicBezTo>
                    <a:pt x="29" y="1692"/>
                    <a:pt x="32" y="1685"/>
                    <a:pt x="32" y="1675"/>
                  </a:cubicBezTo>
                  <a:cubicBezTo>
                    <a:pt x="32" y="1665"/>
                    <a:pt x="30" y="1659"/>
                    <a:pt x="18" y="1657"/>
                  </a:cubicBezTo>
                  <a:cubicBezTo>
                    <a:pt x="9" y="1656"/>
                    <a:pt x="3" y="1649"/>
                    <a:pt x="3" y="1639"/>
                  </a:cubicBezTo>
                  <a:cubicBezTo>
                    <a:pt x="3" y="1629"/>
                    <a:pt x="8" y="1621"/>
                    <a:pt x="18" y="1618"/>
                  </a:cubicBezTo>
                  <a:cubicBezTo>
                    <a:pt x="28" y="1616"/>
                    <a:pt x="32" y="1610"/>
                    <a:pt x="32" y="1600"/>
                  </a:cubicBezTo>
                  <a:cubicBezTo>
                    <a:pt x="32" y="1588"/>
                    <a:pt x="28" y="1583"/>
                    <a:pt x="17" y="1581"/>
                  </a:cubicBezTo>
                  <a:cubicBezTo>
                    <a:pt x="8" y="1579"/>
                    <a:pt x="3" y="1571"/>
                    <a:pt x="3" y="1561"/>
                  </a:cubicBezTo>
                  <a:cubicBezTo>
                    <a:pt x="2" y="1551"/>
                    <a:pt x="8" y="1544"/>
                    <a:pt x="17" y="1542"/>
                  </a:cubicBezTo>
                  <a:cubicBezTo>
                    <a:pt x="29" y="1540"/>
                    <a:pt x="32" y="1534"/>
                    <a:pt x="32" y="1523"/>
                  </a:cubicBezTo>
                  <a:cubicBezTo>
                    <a:pt x="32" y="1512"/>
                    <a:pt x="28" y="1507"/>
                    <a:pt x="18" y="1505"/>
                  </a:cubicBezTo>
                  <a:cubicBezTo>
                    <a:pt x="8" y="1503"/>
                    <a:pt x="3" y="1495"/>
                    <a:pt x="3" y="1484"/>
                  </a:cubicBezTo>
                  <a:cubicBezTo>
                    <a:pt x="3" y="1473"/>
                    <a:pt x="9" y="1466"/>
                    <a:pt x="19" y="1465"/>
                  </a:cubicBezTo>
                  <a:cubicBezTo>
                    <a:pt x="30" y="1463"/>
                    <a:pt x="32" y="1457"/>
                    <a:pt x="32" y="1448"/>
                  </a:cubicBezTo>
                  <a:cubicBezTo>
                    <a:pt x="32" y="1439"/>
                    <a:pt x="31" y="1431"/>
                    <a:pt x="20" y="1428"/>
                  </a:cubicBezTo>
                  <a:cubicBezTo>
                    <a:pt x="9" y="1426"/>
                    <a:pt x="2" y="1419"/>
                    <a:pt x="2" y="1407"/>
                  </a:cubicBezTo>
                  <a:cubicBezTo>
                    <a:pt x="3" y="1395"/>
                    <a:pt x="10" y="1389"/>
                    <a:pt x="22" y="1388"/>
                  </a:cubicBezTo>
                  <a:cubicBezTo>
                    <a:pt x="31" y="1387"/>
                    <a:pt x="32" y="1380"/>
                    <a:pt x="32" y="1373"/>
                  </a:cubicBezTo>
                  <a:cubicBezTo>
                    <a:pt x="32" y="1366"/>
                    <a:pt x="34" y="1357"/>
                    <a:pt x="23" y="1354"/>
                  </a:cubicBezTo>
                  <a:cubicBezTo>
                    <a:pt x="12" y="1350"/>
                    <a:pt x="3" y="1345"/>
                    <a:pt x="3" y="1332"/>
                  </a:cubicBezTo>
                  <a:cubicBezTo>
                    <a:pt x="3" y="1320"/>
                    <a:pt x="12" y="1314"/>
                    <a:pt x="22" y="1310"/>
                  </a:cubicBezTo>
                  <a:cubicBezTo>
                    <a:pt x="33" y="1306"/>
                    <a:pt x="32" y="1297"/>
                    <a:pt x="32" y="1288"/>
                  </a:cubicBezTo>
                  <a:cubicBezTo>
                    <a:pt x="32" y="1224"/>
                    <a:pt x="32" y="1160"/>
                    <a:pt x="32" y="1096"/>
                  </a:cubicBezTo>
                  <a:cubicBezTo>
                    <a:pt x="32" y="802"/>
                    <a:pt x="32" y="508"/>
                    <a:pt x="32" y="214"/>
                  </a:cubicBezTo>
                  <a:cubicBezTo>
                    <a:pt x="32" y="82"/>
                    <a:pt x="169" y="0"/>
                    <a:pt x="289" y="66"/>
                  </a:cubicBezTo>
                  <a:cubicBezTo>
                    <a:pt x="345" y="97"/>
                    <a:pt x="374" y="150"/>
                    <a:pt x="374" y="217"/>
                  </a:cubicBezTo>
                  <a:cubicBezTo>
                    <a:pt x="374" y="394"/>
                    <a:pt x="374" y="571"/>
                    <a:pt x="374" y="748"/>
                  </a:cubicBezTo>
                  <a:close/>
                  <a:moveTo>
                    <a:pt x="90" y="645"/>
                  </a:moveTo>
                  <a:cubicBezTo>
                    <a:pt x="90" y="765"/>
                    <a:pt x="90" y="885"/>
                    <a:pt x="90" y="1005"/>
                  </a:cubicBezTo>
                  <a:cubicBezTo>
                    <a:pt x="90" y="1031"/>
                    <a:pt x="106" y="1048"/>
                    <a:pt x="127" y="1048"/>
                  </a:cubicBezTo>
                  <a:cubicBezTo>
                    <a:pt x="148" y="1047"/>
                    <a:pt x="163" y="1029"/>
                    <a:pt x="162" y="1005"/>
                  </a:cubicBezTo>
                  <a:cubicBezTo>
                    <a:pt x="162" y="897"/>
                    <a:pt x="161" y="790"/>
                    <a:pt x="161" y="683"/>
                  </a:cubicBezTo>
                  <a:cubicBezTo>
                    <a:pt x="162" y="551"/>
                    <a:pt x="159" y="419"/>
                    <a:pt x="163" y="287"/>
                  </a:cubicBezTo>
                  <a:cubicBezTo>
                    <a:pt x="164" y="261"/>
                    <a:pt x="147" y="244"/>
                    <a:pt x="123" y="246"/>
                  </a:cubicBezTo>
                  <a:cubicBezTo>
                    <a:pt x="100" y="248"/>
                    <a:pt x="90" y="261"/>
                    <a:pt x="90" y="289"/>
                  </a:cubicBezTo>
                  <a:cubicBezTo>
                    <a:pt x="90" y="408"/>
                    <a:pt x="90" y="526"/>
                    <a:pt x="90" y="645"/>
                  </a:cubicBezTo>
                  <a:close/>
                </a:path>
              </a:pathLst>
            </a:custGeom>
            <a:grpFill/>
            <a:ln w="9525">
              <a:solidFill>
                <a:srgbClr val="F7F7F7"/>
              </a:solidFill>
              <a:round/>
            </a:ln>
          </p:spPr>
          <p:txBody>
            <a:bodyPr vert="horz" wrap="square" lIns="121920" tIns="60960" rIns="121920" bIns="60960" numCol="1" anchor="t" anchorCtr="0" compatLnSpc="1">
              <a:prstTxWarp prst="textNoShape">
                <a:avLst/>
              </a:prstTxWarp>
            </a:bodyPr>
            <a:lstStyle/>
            <a:p>
              <a:endParaRPr lang="es-ES" sz="2400"/>
            </a:p>
          </p:txBody>
        </p:sp>
        <p:sp>
          <p:nvSpPr>
            <p:cNvPr id="14" name="Freeform 10">
              <a:extLst>
                <a:ext uri="{FF2B5EF4-FFF2-40B4-BE49-F238E27FC236}">
                  <a16:creationId xmlns:a16="http://schemas.microsoft.com/office/drawing/2014/main" id="{5D462283-8899-453E-BE6F-649F122701F4}"/>
                </a:ext>
              </a:extLst>
            </p:cNvPr>
            <p:cNvSpPr/>
            <p:nvPr/>
          </p:nvSpPr>
          <p:spPr bwMode="auto">
            <a:xfrm>
              <a:off x="8423275" y="1276004"/>
              <a:ext cx="330200" cy="823913"/>
            </a:xfrm>
            <a:custGeom>
              <a:avLst/>
              <a:gdLst>
                <a:gd name="T0" fmla="*/ 46 w 427"/>
                <a:gd name="T1" fmla="*/ 871 h 1063"/>
                <a:gd name="T2" fmla="*/ 46 w 427"/>
                <a:gd name="T3" fmla="*/ 709 h 1063"/>
                <a:gd name="T4" fmla="*/ 64 w 427"/>
                <a:gd name="T5" fmla="*/ 673 h 1063"/>
                <a:gd name="T6" fmla="*/ 140 w 427"/>
                <a:gd name="T7" fmla="*/ 600 h 1063"/>
                <a:gd name="T8" fmla="*/ 333 w 427"/>
                <a:gd name="T9" fmla="*/ 406 h 1063"/>
                <a:gd name="T10" fmla="*/ 333 w 427"/>
                <a:gd name="T11" fmla="*/ 369 h 1063"/>
                <a:gd name="T12" fmla="*/ 68 w 427"/>
                <a:gd name="T13" fmla="*/ 106 h 1063"/>
                <a:gd name="T14" fmla="*/ 17 w 427"/>
                <a:gd name="T15" fmla="*/ 55 h 1063"/>
                <a:gd name="T16" fmla="*/ 13 w 427"/>
                <a:gd name="T17" fmla="*/ 11 h 1063"/>
                <a:gd name="T18" fmla="*/ 57 w 427"/>
                <a:gd name="T19" fmla="*/ 18 h 1063"/>
                <a:gd name="T20" fmla="*/ 209 w 427"/>
                <a:gd name="T21" fmla="*/ 171 h 1063"/>
                <a:gd name="T22" fmla="*/ 387 w 427"/>
                <a:gd name="T23" fmla="*/ 349 h 1063"/>
                <a:gd name="T24" fmla="*/ 400 w 427"/>
                <a:gd name="T25" fmla="*/ 359 h 1063"/>
                <a:gd name="T26" fmla="*/ 406 w 427"/>
                <a:gd name="T27" fmla="*/ 410 h 1063"/>
                <a:gd name="T28" fmla="*/ 120 w 427"/>
                <a:gd name="T29" fmla="*/ 695 h 1063"/>
                <a:gd name="T30" fmla="*/ 100 w 427"/>
                <a:gd name="T31" fmla="*/ 744 h 1063"/>
                <a:gd name="T32" fmla="*/ 100 w 427"/>
                <a:gd name="T33" fmla="*/ 1038 h 1063"/>
                <a:gd name="T34" fmla="*/ 84 w 427"/>
                <a:gd name="T35" fmla="*/ 1063 h 1063"/>
                <a:gd name="T36" fmla="*/ 46 w 427"/>
                <a:gd name="T37" fmla="*/ 1036 h 1063"/>
                <a:gd name="T38" fmla="*/ 46 w 427"/>
                <a:gd name="T39" fmla="*/ 871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7" h="1063">
                  <a:moveTo>
                    <a:pt x="46" y="871"/>
                  </a:moveTo>
                  <a:cubicBezTo>
                    <a:pt x="46" y="817"/>
                    <a:pt x="47" y="763"/>
                    <a:pt x="46" y="709"/>
                  </a:cubicBezTo>
                  <a:cubicBezTo>
                    <a:pt x="46" y="693"/>
                    <a:pt x="51" y="683"/>
                    <a:pt x="64" y="673"/>
                  </a:cubicBezTo>
                  <a:cubicBezTo>
                    <a:pt x="92" y="652"/>
                    <a:pt x="115" y="625"/>
                    <a:pt x="140" y="600"/>
                  </a:cubicBezTo>
                  <a:cubicBezTo>
                    <a:pt x="205" y="536"/>
                    <a:pt x="268" y="470"/>
                    <a:pt x="333" y="406"/>
                  </a:cubicBezTo>
                  <a:cubicBezTo>
                    <a:pt x="348" y="392"/>
                    <a:pt x="347" y="383"/>
                    <a:pt x="333" y="369"/>
                  </a:cubicBezTo>
                  <a:cubicBezTo>
                    <a:pt x="244" y="282"/>
                    <a:pt x="156" y="194"/>
                    <a:pt x="68" y="106"/>
                  </a:cubicBezTo>
                  <a:cubicBezTo>
                    <a:pt x="50" y="89"/>
                    <a:pt x="33" y="73"/>
                    <a:pt x="17" y="55"/>
                  </a:cubicBezTo>
                  <a:cubicBezTo>
                    <a:pt x="1" y="37"/>
                    <a:pt x="0" y="23"/>
                    <a:pt x="13" y="11"/>
                  </a:cubicBezTo>
                  <a:cubicBezTo>
                    <a:pt x="25" y="0"/>
                    <a:pt x="42" y="3"/>
                    <a:pt x="57" y="18"/>
                  </a:cubicBezTo>
                  <a:cubicBezTo>
                    <a:pt x="108" y="69"/>
                    <a:pt x="158" y="120"/>
                    <a:pt x="209" y="171"/>
                  </a:cubicBezTo>
                  <a:cubicBezTo>
                    <a:pt x="268" y="231"/>
                    <a:pt x="328" y="290"/>
                    <a:pt x="387" y="349"/>
                  </a:cubicBezTo>
                  <a:cubicBezTo>
                    <a:pt x="391" y="353"/>
                    <a:pt x="395" y="356"/>
                    <a:pt x="400" y="359"/>
                  </a:cubicBezTo>
                  <a:cubicBezTo>
                    <a:pt x="424" y="374"/>
                    <a:pt x="427" y="389"/>
                    <a:pt x="406" y="410"/>
                  </a:cubicBezTo>
                  <a:cubicBezTo>
                    <a:pt x="311" y="505"/>
                    <a:pt x="216" y="600"/>
                    <a:pt x="120" y="695"/>
                  </a:cubicBezTo>
                  <a:cubicBezTo>
                    <a:pt x="106" y="709"/>
                    <a:pt x="99" y="723"/>
                    <a:pt x="100" y="744"/>
                  </a:cubicBezTo>
                  <a:cubicBezTo>
                    <a:pt x="100" y="842"/>
                    <a:pt x="100" y="940"/>
                    <a:pt x="100" y="1038"/>
                  </a:cubicBezTo>
                  <a:cubicBezTo>
                    <a:pt x="100" y="1048"/>
                    <a:pt x="105" y="1063"/>
                    <a:pt x="84" y="1063"/>
                  </a:cubicBezTo>
                  <a:cubicBezTo>
                    <a:pt x="52" y="1062"/>
                    <a:pt x="46" y="1059"/>
                    <a:pt x="46" y="1036"/>
                  </a:cubicBezTo>
                  <a:cubicBezTo>
                    <a:pt x="46" y="981"/>
                    <a:pt x="46" y="926"/>
                    <a:pt x="46" y="871"/>
                  </a:cubicBezTo>
                  <a:close/>
                </a:path>
              </a:pathLst>
            </a:custGeom>
            <a:grpFill/>
            <a:ln w="9525">
              <a:solidFill>
                <a:srgbClr val="F7F7F7"/>
              </a:solidFill>
              <a:round/>
            </a:ln>
          </p:spPr>
          <p:txBody>
            <a:bodyPr vert="horz" wrap="square" lIns="121920" tIns="60960" rIns="121920" bIns="60960" numCol="1" anchor="t" anchorCtr="0" compatLnSpc="1">
              <a:prstTxWarp prst="textNoShape">
                <a:avLst/>
              </a:prstTxWarp>
            </a:bodyPr>
            <a:lstStyle/>
            <a:p>
              <a:endParaRPr lang="es-ES" sz="2400"/>
            </a:p>
          </p:txBody>
        </p:sp>
      </p:grpSp>
      <p:grpSp>
        <p:nvGrpSpPr>
          <p:cNvPr id="16" name="Grupo 15">
            <a:extLst>
              <a:ext uri="{FF2B5EF4-FFF2-40B4-BE49-F238E27FC236}">
                <a16:creationId xmlns:a16="http://schemas.microsoft.com/office/drawing/2014/main" id="{C36CFFEB-0502-4F91-98BA-EF3E07B4C476}"/>
              </a:ext>
            </a:extLst>
          </p:cNvPr>
          <p:cNvGrpSpPr/>
          <p:nvPr/>
        </p:nvGrpSpPr>
        <p:grpSpPr>
          <a:xfrm rot="10800000">
            <a:off x="9417267" y="1"/>
            <a:ext cx="2774733" cy="437407"/>
            <a:chOff x="7295517" y="-119125"/>
            <a:chExt cx="2081050" cy="328055"/>
          </a:xfrm>
          <a:solidFill>
            <a:srgbClr val="F1A47E"/>
          </a:solidFill>
        </p:grpSpPr>
        <p:sp>
          <p:nvSpPr>
            <p:cNvPr id="17" name="Rectangle 27">
              <a:extLst>
                <a:ext uri="{FF2B5EF4-FFF2-40B4-BE49-F238E27FC236}">
                  <a16:creationId xmlns:a16="http://schemas.microsoft.com/office/drawing/2014/main" id="{92CD3791-F7C3-48E9-AAAC-802B7D9ED4BB}"/>
                </a:ext>
              </a:extLst>
            </p:cNvPr>
            <p:cNvSpPr/>
            <p:nvPr/>
          </p:nvSpPr>
          <p:spPr>
            <a:xfrm>
              <a:off x="7295517" y="89805"/>
              <a:ext cx="208105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27">
              <a:extLst>
                <a:ext uri="{FF2B5EF4-FFF2-40B4-BE49-F238E27FC236}">
                  <a16:creationId xmlns:a16="http://schemas.microsoft.com/office/drawing/2014/main" id="{C7B7DD60-00C6-472F-815B-C5F1612D4F4A}"/>
                </a:ext>
              </a:extLst>
            </p:cNvPr>
            <p:cNvSpPr/>
            <p:nvPr/>
          </p:nvSpPr>
          <p:spPr>
            <a:xfrm>
              <a:off x="7295517" y="-119125"/>
              <a:ext cx="114300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Rectangle 1">
            <a:extLst>
              <a:ext uri="{FF2B5EF4-FFF2-40B4-BE49-F238E27FC236}">
                <a16:creationId xmlns:a16="http://schemas.microsoft.com/office/drawing/2014/main" id="{D81D9BDF-EB5D-4B8D-8AE6-67E64ADFA847}"/>
              </a:ext>
            </a:extLst>
          </p:cNvPr>
          <p:cNvSpPr/>
          <p:nvPr/>
        </p:nvSpPr>
        <p:spPr>
          <a:xfrm>
            <a:off x="0" y="0"/>
            <a:ext cx="4461096" cy="575244"/>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rgbClr val="FCE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4850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p159="http://schemas.microsoft.com/office/powerpoint/2015/09/main" xmlns:p15="http://schemas.microsoft.com/office/powerpoint/2012/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1"/>
      <p:bldP spid="30" grpId="2"/>
      <p:bldP spid="40" grpId="3"/>
      <p:bldP spid="13" grpId="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3168E391-F69C-407F-B936-1C8C91BE93CD}"/>
              </a:ext>
            </a:extLst>
          </p:cNvPr>
          <p:cNvPicPr>
            <a:picLocks noGrp="1" noChangeAspect="1"/>
          </p:cNvPicPr>
          <p:nvPr>
            <p:ph type="pic" idx="10"/>
          </p:nvPr>
        </p:nvPicPr>
        <p:blipFill>
          <a:blip r:embed="rId3">
            <a:extLst>
              <a:ext uri="{28A0092B-C50C-407E-A947-70E740481C1C}">
                <a14:useLocalDpi xmlns:a14="http://schemas.microsoft.com/office/drawing/2010/main"/>
              </a:ext>
            </a:extLst>
          </a:blip>
          <a:stretch>
            <a:fillRect/>
          </a:stretch>
        </p:blipFill>
        <p:spPr/>
      </p:pic>
      <p:sp>
        <p:nvSpPr>
          <p:cNvPr id="6" name="Parallelogram 5">
            <a:extLst>
              <a:ext uri="{FF2B5EF4-FFF2-40B4-BE49-F238E27FC236}">
                <a16:creationId xmlns:a16="http://schemas.microsoft.com/office/drawing/2014/main" id="{33A799AE-21F6-4CEC-9D80-CC7214A46BD0}"/>
              </a:ext>
            </a:extLst>
          </p:cNvPr>
          <p:cNvSpPr/>
          <p:nvPr/>
        </p:nvSpPr>
        <p:spPr>
          <a:xfrm rot="16200000" flipH="1">
            <a:off x="2973631" y="-2414955"/>
            <a:ext cx="6244738" cy="11687908"/>
          </a:xfrm>
          <a:prstGeom prst="parallelogram">
            <a:avLst>
              <a:gd name="adj" fmla="val 50682"/>
            </a:avLst>
          </a:prstGeom>
          <a:gradFill flip="none" rotWithShape="1">
            <a:gsLst>
              <a:gs pos="0">
                <a:schemeClr val="accent1">
                  <a:alpha val="0"/>
                </a:schemeClr>
              </a:gs>
              <a:gs pos="100000">
                <a:schemeClr val="accent2">
                  <a:alpha val="7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33885B83-14EF-4D1C-86EA-C727DC90D320}"/>
              </a:ext>
            </a:extLst>
          </p:cNvPr>
          <p:cNvGrpSpPr/>
          <p:nvPr/>
        </p:nvGrpSpPr>
        <p:grpSpPr>
          <a:xfrm>
            <a:off x="7765241" y="4558439"/>
            <a:ext cx="3969559" cy="1191037"/>
            <a:chOff x="4822352" y="1916832"/>
            <a:chExt cx="3422056" cy="1191037"/>
          </a:xfrm>
        </p:grpSpPr>
        <p:sp>
          <p:nvSpPr>
            <p:cNvPr id="12" name="Text Placeholder 10">
              <a:extLst>
                <a:ext uri="{FF2B5EF4-FFF2-40B4-BE49-F238E27FC236}">
                  <a16:creationId xmlns:a16="http://schemas.microsoft.com/office/drawing/2014/main" id="{BF1D07B9-1188-4A20-9B52-9E1FF15B2473}"/>
                </a:ext>
              </a:extLst>
            </p:cNvPr>
            <p:cNvSpPr txBox="1"/>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a:cs typeface="Arial" panose="020B0604020202020204" pitchFamily="34" charset="0"/>
                </a:rPr>
                <a:t>Portfolio  Designed</a:t>
              </a:r>
            </a:p>
          </p:txBody>
        </p:sp>
        <p:sp>
          <p:nvSpPr>
            <p:cNvPr id="13" name="TextBox 12">
              <a:extLst>
                <a:ext uri="{FF2B5EF4-FFF2-40B4-BE49-F238E27FC236}">
                  <a16:creationId xmlns:a16="http://schemas.microsoft.com/office/drawing/2014/main" id="{B298B410-5FBD-462B-A80C-DDD813BD8380}"/>
                </a:ext>
              </a:extLst>
            </p:cNvPr>
            <p:cNvSpPr txBox="1"/>
            <p:nvPr/>
          </p:nvSpPr>
          <p:spPr>
            <a:xfrm>
              <a:off x="4822352" y="2276872"/>
              <a:ext cx="3422056" cy="830997"/>
            </a:xfrm>
            <a:prstGeom prst="rect">
              <a:avLst/>
            </a:prstGeom>
            <a:noFill/>
          </p:spPr>
          <p:txBody>
            <a:bodyPr wrap="square" rtlCol="0">
              <a:spAutoFit/>
            </a:bodyPr>
            <a:lstStyle/>
            <a:p>
              <a:pPr algn="r"/>
              <a:r>
                <a:rPr lang="en-US" altLang="ko-KR" sz="1200">
                  <a:cs typeface="Arial" panose="020B0604020202020204" pitchFamily="34" charset="0"/>
                </a:rPr>
                <a:t>You can simply impress your audience and add a unique zing and appeal to your Presentations. I hope and I believe that this Template will your Time, Money and Reputation. </a:t>
              </a:r>
            </a:p>
          </p:txBody>
        </p:sp>
      </p:grpSp>
      <p:sp>
        <p:nvSpPr>
          <p:cNvPr id="15" name="TextBox 14">
            <a:extLst>
              <a:ext uri="{FF2B5EF4-FFF2-40B4-BE49-F238E27FC236}">
                <a16:creationId xmlns:a16="http://schemas.microsoft.com/office/drawing/2014/main" id="{CE042214-8F3E-47FC-A03B-41E2165E8E5B}"/>
              </a:ext>
            </a:extLst>
          </p:cNvPr>
          <p:cNvSpPr txBox="1"/>
          <p:nvPr/>
        </p:nvSpPr>
        <p:spPr>
          <a:xfrm>
            <a:off x="8570762" y="5900004"/>
            <a:ext cx="3092583" cy="492443"/>
          </a:xfrm>
          <a:prstGeom prst="rect">
            <a:avLst/>
          </a:prstGeom>
          <a:solidFill>
            <a:srgbClr val="CFDBD1"/>
          </a:solidFill>
        </p:spPr>
        <p:txBody>
          <a:bodyPr wrap="square" lIns="36000" tIns="0" rIns="36000" bIns="0" rtlCol="0" anchor="ctr">
            <a:spAutoFit/>
          </a:bodyPr>
          <a:lstStyle/>
          <a:p>
            <a:pPr algn="ctr"/>
            <a:r>
              <a:rPr lang="en-US" altLang="ko-KR" sz="3200" spc="-150">
                <a:solidFill>
                  <a:schemeClr val="bg1"/>
                </a:solidFill>
              </a:rPr>
              <a:t>PPT Professional</a:t>
            </a:r>
            <a:endParaRPr lang="ko-KR" altLang="en-US" sz="3200" spc="-150">
              <a:solidFill>
                <a:schemeClr val="bg1"/>
              </a:solidFill>
            </a:endParaRPr>
          </a:p>
        </p:txBody>
      </p:sp>
      <p:sp>
        <p:nvSpPr>
          <p:cNvPr id="16" name="TextBox 15">
            <a:extLst>
              <a:ext uri="{FF2B5EF4-FFF2-40B4-BE49-F238E27FC236}">
                <a16:creationId xmlns:a16="http://schemas.microsoft.com/office/drawing/2014/main" id="{30D1F2E5-1A8C-4210-8378-E45D0CF5260C}"/>
              </a:ext>
            </a:extLst>
          </p:cNvPr>
          <p:cNvSpPr txBox="1"/>
          <p:nvPr/>
        </p:nvSpPr>
        <p:spPr>
          <a:xfrm>
            <a:off x="6565470" y="5838184"/>
            <a:ext cx="1822660" cy="307777"/>
          </a:xfrm>
          <a:prstGeom prst="rect">
            <a:avLst/>
          </a:prstGeom>
          <a:noFill/>
        </p:spPr>
        <p:txBody>
          <a:bodyPr wrap="square" rtlCol="0">
            <a:spAutoFit/>
          </a:bodyPr>
          <a:lstStyle/>
          <a:p>
            <a:pPr algn="r"/>
            <a:r>
              <a:rPr lang="en-US" altLang="ko-KR" sz="1400" b="1">
                <a:solidFill>
                  <a:schemeClr val="accent1"/>
                </a:solidFill>
                <a:cs typeface="Arial" panose="020B0604020202020204" pitchFamily="34" charset="0"/>
              </a:rPr>
              <a:t>Your Text  Here</a:t>
            </a:r>
            <a:endParaRPr lang="ko-KR" altLang="en-US" sz="1400" b="1">
              <a:solidFill>
                <a:schemeClr val="accent1"/>
              </a:solidFill>
              <a:cs typeface="Arial" panose="020B0604020202020204" pitchFamily="34" charset="0"/>
            </a:endParaRPr>
          </a:p>
        </p:txBody>
      </p:sp>
      <p:sp>
        <p:nvSpPr>
          <p:cNvPr id="17" name="TextBox 16">
            <a:extLst>
              <a:ext uri="{FF2B5EF4-FFF2-40B4-BE49-F238E27FC236}">
                <a16:creationId xmlns:a16="http://schemas.microsoft.com/office/drawing/2014/main" id="{F5543336-F3E3-4070-8E6C-205118CA3138}"/>
              </a:ext>
            </a:extLst>
          </p:cNvPr>
          <p:cNvSpPr txBox="1"/>
          <p:nvPr/>
        </p:nvSpPr>
        <p:spPr>
          <a:xfrm>
            <a:off x="6565470" y="6154884"/>
            <a:ext cx="1822660" cy="307777"/>
          </a:xfrm>
          <a:prstGeom prst="rect">
            <a:avLst/>
          </a:prstGeom>
          <a:noFill/>
        </p:spPr>
        <p:txBody>
          <a:bodyPr wrap="square" rtlCol="0">
            <a:spAutoFit/>
          </a:bodyPr>
          <a:lstStyle/>
          <a:p>
            <a:pPr algn="r"/>
            <a:r>
              <a:rPr lang="en-US" altLang="ko-KR" sz="1400" b="1">
                <a:solidFill>
                  <a:schemeClr val="accent1"/>
                </a:solidFill>
                <a:cs typeface="Arial" panose="020B0604020202020204" pitchFamily="34" charset="0"/>
              </a:rPr>
              <a:t>Text  Here</a:t>
            </a:r>
            <a:endParaRPr lang="ko-KR" altLang="en-US" sz="1400" b="1">
              <a:solidFill>
                <a:schemeClr val="accent1"/>
              </a:solidFill>
              <a:cs typeface="Arial" panose="020B0604020202020204" pitchFamily="34" charset="0"/>
            </a:endParaRPr>
          </a:p>
        </p:txBody>
      </p:sp>
      <p:sp>
        <p:nvSpPr>
          <p:cNvPr id="19" name="TextBox 18">
            <a:extLst>
              <a:ext uri="{FF2B5EF4-FFF2-40B4-BE49-F238E27FC236}">
                <a16:creationId xmlns:a16="http://schemas.microsoft.com/office/drawing/2014/main" id="{42777FCF-3934-4413-A753-5F8DC9DBA906}"/>
              </a:ext>
            </a:extLst>
          </p:cNvPr>
          <p:cNvSpPr txBox="1"/>
          <p:nvPr/>
        </p:nvSpPr>
        <p:spPr>
          <a:xfrm>
            <a:off x="735223" y="3745568"/>
            <a:ext cx="2280351" cy="2154436"/>
          </a:xfrm>
          <a:prstGeom prst="rect">
            <a:avLst/>
          </a:prstGeom>
          <a:noFill/>
        </p:spPr>
        <p:txBody>
          <a:bodyPr wrap="square" lIns="36000" tIns="0" rIns="36000" bIns="0" rtlCol="0" anchor="ctr">
            <a:spAutoFit/>
          </a:bodyPr>
          <a:lstStyle/>
          <a:p>
            <a:r>
              <a:rPr lang="en-US" altLang="ko-KR" sz="2800">
                <a:solidFill>
                  <a:schemeClr val="bg1"/>
                </a:solidFill>
              </a:rPr>
              <a:t>We Create Quality </a:t>
            </a:r>
          </a:p>
          <a:p>
            <a:r>
              <a:rPr lang="en-US" altLang="ko-KR" sz="2800">
                <a:solidFill>
                  <a:schemeClr val="bg1"/>
                </a:solidFill>
              </a:rPr>
              <a:t>Professional PPT </a:t>
            </a:r>
          </a:p>
          <a:p>
            <a:r>
              <a:rPr lang="en-US" altLang="ko-KR" sz="2800">
                <a:solidFill>
                  <a:schemeClr val="bg1"/>
                </a:solidFill>
              </a:rPr>
              <a:t>Designed</a:t>
            </a:r>
            <a:endParaRPr lang="ko-KR" altLang="en-US" sz="2800">
              <a:solidFill>
                <a:schemeClr val="bg1"/>
              </a:solidFill>
            </a:endParaRPr>
          </a:p>
        </p:txBody>
      </p:sp>
      <p:sp>
        <p:nvSpPr>
          <p:cNvPr id="21" name="Text Placeholder 10">
            <a:extLst>
              <a:ext uri="{FF2B5EF4-FFF2-40B4-BE49-F238E27FC236}">
                <a16:creationId xmlns:a16="http://schemas.microsoft.com/office/drawing/2014/main" id="{B8269CA4-DB36-452D-BB02-71263D6840AF}"/>
              </a:ext>
            </a:extLst>
          </p:cNvPr>
          <p:cNvSpPr txBox="1"/>
          <p:nvPr/>
        </p:nvSpPr>
        <p:spPr>
          <a:xfrm>
            <a:off x="519141" y="306630"/>
            <a:ext cx="4808997" cy="2154436"/>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000" b="1">
                <a:solidFill>
                  <a:schemeClr val="accent2"/>
                </a:solidFill>
                <a:latin typeface="+mj-lt"/>
                <a:cs typeface="Arial" panose="020B0604020202020204" pitchFamily="34" charset="0"/>
              </a:rPr>
              <a:t>Modern Portfolio Presentation Designed</a:t>
            </a:r>
          </a:p>
        </p:txBody>
      </p:sp>
      <p:grpSp>
        <p:nvGrpSpPr>
          <p:cNvPr id="18" name="Grupo 17">
            <a:extLst>
              <a:ext uri="{FF2B5EF4-FFF2-40B4-BE49-F238E27FC236}">
                <a16:creationId xmlns:a16="http://schemas.microsoft.com/office/drawing/2014/main" id="{F8C48145-6BDB-45DF-9251-758A0670E66C}"/>
              </a:ext>
            </a:extLst>
          </p:cNvPr>
          <p:cNvGrpSpPr/>
          <p:nvPr/>
        </p:nvGrpSpPr>
        <p:grpSpPr>
          <a:xfrm rot="10800000" flipH="1">
            <a:off x="0" y="0"/>
            <a:ext cx="1962683" cy="524454"/>
            <a:chOff x="7295517" y="-119125"/>
            <a:chExt cx="2081050" cy="328055"/>
          </a:xfrm>
          <a:solidFill>
            <a:srgbClr val="FBB7E8"/>
          </a:solidFill>
        </p:grpSpPr>
        <p:sp>
          <p:nvSpPr>
            <p:cNvPr id="20" name="Rectangle 27">
              <a:extLst>
                <a:ext uri="{FF2B5EF4-FFF2-40B4-BE49-F238E27FC236}">
                  <a16:creationId xmlns:a16="http://schemas.microsoft.com/office/drawing/2014/main" id="{23BB8EF0-B39E-4617-896E-3CB7B60AC445}"/>
                </a:ext>
              </a:extLst>
            </p:cNvPr>
            <p:cNvSpPr/>
            <p:nvPr/>
          </p:nvSpPr>
          <p:spPr>
            <a:xfrm>
              <a:off x="7295517" y="89805"/>
              <a:ext cx="208105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7">
              <a:extLst>
                <a:ext uri="{FF2B5EF4-FFF2-40B4-BE49-F238E27FC236}">
                  <a16:creationId xmlns:a16="http://schemas.microsoft.com/office/drawing/2014/main" id="{8BDD4809-5E6F-4E5A-B468-19D1C79973EE}"/>
                </a:ext>
              </a:extLst>
            </p:cNvPr>
            <p:cNvSpPr/>
            <p:nvPr/>
          </p:nvSpPr>
          <p:spPr>
            <a:xfrm>
              <a:off x="7295517" y="-119125"/>
              <a:ext cx="114300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ángulo 22">
            <a:extLst>
              <a:ext uri="{FF2B5EF4-FFF2-40B4-BE49-F238E27FC236}">
                <a16:creationId xmlns:a16="http://schemas.microsoft.com/office/drawing/2014/main" id="{59EB0DBB-D826-4DC4-8744-6C129FF37C68}"/>
              </a:ext>
            </a:extLst>
          </p:cNvPr>
          <p:cNvSpPr/>
          <p:nvPr/>
        </p:nvSpPr>
        <p:spPr>
          <a:xfrm>
            <a:off x="165100" y="191461"/>
            <a:ext cx="11849100" cy="6475078"/>
          </a:xfrm>
          <a:prstGeom prst="rect">
            <a:avLst/>
          </a:prstGeom>
          <a:noFill/>
          <a:ln w="57150">
            <a:solidFill>
              <a:srgbClr val="F1A4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606652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98488D-169C-42EC-AD36-2501E942945C}"/>
              </a:ext>
            </a:extLst>
          </p:cNvPr>
          <p:cNvSpPr/>
          <p:nvPr/>
        </p:nvSpPr>
        <p:spPr>
          <a:xfrm>
            <a:off x="223218" y="185257"/>
            <a:ext cx="4559797" cy="6495242"/>
          </a:xfrm>
          <a:prstGeom prst="rect">
            <a:avLst/>
          </a:prstGeom>
          <a:gradFill flip="none" rotWithShape="1">
            <a:gsLst>
              <a:gs pos="57000">
                <a:schemeClr val="accent1">
                  <a:alpha val="70000"/>
                </a:schemeClr>
              </a:gs>
              <a:gs pos="2000">
                <a:schemeClr val="bg1"/>
              </a:gs>
              <a:gs pos="100000">
                <a:srgbClr val="F46CEE">
                  <a:alpha val="69804"/>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3B75C5-9BDB-4B5F-AB3F-CB12A702F1F8}"/>
              </a:ext>
            </a:extLst>
          </p:cNvPr>
          <p:cNvSpPr txBox="1"/>
          <p:nvPr/>
        </p:nvSpPr>
        <p:spPr>
          <a:xfrm>
            <a:off x="6430714" y="1810600"/>
            <a:ext cx="4661840" cy="461665"/>
          </a:xfrm>
          <a:prstGeom prst="rect">
            <a:avLst/>
          </a:prstGeom>
          <a:noFill/>
        </p:spPr>
        <p:txBody>
          <a:bodyPr wrap="square" rtlCol="0">
            <a:spAutoFit/>
          </a:bodyPr>
          <a:lstStyle/>
          <a:p>
            <a:r>
              <a:rPr lang="en-US" altLang="ko-KR" sz="1200">
                <a:solidFill>
                  <a:srgbClr val="0070C0"/>
                </a:solidFill>
                <a:cs typeface="Arial" panose="020B0604020202020204" pitchFamily="34" charset="0"/>
              </a:rPr>
              <a:t>Get a modern PowerPoint  Presentation that is beautifully designed. </a:t>
            </a:r>
            <a:r>
              <a:rPr lang="en-US" altLang="ko-KR" sz="1200">
                <a:solidFill>
                  <a:srgbClr val="0070C0"/>
                </a:solidFill>
                <a:ea typeface="FZShuTi" pitchFamily="2" charset="-122"/>
                <a:cs typeface="Arial" panose="020B0604020202020204" pitchFamily="34" charset="0"/>
              </a:rPr>
              <a:t>I hope and I believe that this Template will your Time.</a:t>
            </a:r>
            <a:endParaRPr lang="en-US" altLang="ko-KR" sz="1200">
              <a:solidFill>
                <a:srgbClr val="0070C0"/>
              </a:solidFill>
              <a:cs typeface="Arial" panose="020B0604020202020204" pitchFamily="34" charset="0"/>
            </a:endParaRPr>
          </a:p>
        </p:txBody>
      </p:sp>
      <p:grpSp>
        <p:nvGrpSpPr>
          <p:cNvPr id="4" name="Group 3">
            <a:extLst>
              <a:ext uri="{FF2B5EF4-FFF2-40B4-BE49-F238E27FC236}">
                <a16:creationId xmlns:a16="http://schemas.microsoft.com/office/drawing/2014/main" id="{7DA86C59-34F4-4919-9F69-A6D243DD90AF}"/>
              </a:ext>
            </a:extLst>
          </p:cNvPr>
          <p:cNvGrpSpPr/>
          <p:nvPr/>
        </p:nvGrpSpPr>
        <p:grpSpPr>
          <a:xfrm>
            <a:off x="5655312" y="1127680"/>
            <a:ext cx="5419664" cy="777510"/>
            <a:chOff x="6102442" y="1483456"/>
            <a:chExt cx="5419664" cy="777510"/>
          </a:xfrm>
        </p:grpSpPr>
        <p:sp>
          <p:nvSpPr>
            <p:cNvPr id="5" name="TextBox 4">
              <a:extLst>
                <a:ext uri="{FF2B5EF4-FFF2-40B4-BE49-F238E27FC236}">
                  <a16:creationId xmlns:a16="http://schemas.microsoft.com/office/drawing/2014/main" id="{8591A18A-7559-4485-BC2C-6ACBBA9F87DF}"/>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a:solidFill>
                    <a:srgbClr val="F46CEE"/>
                  </a:solidFill>
                  <a:cs typeface="Arial" panose="020B0604020202020204" pitchFamily="34" charset="0"/>
                </a:rPr>
                <a:t>Contents</a:t>
              </a:r>
              <a:endParaRPr lang="ko-KR" altLang="en-US" sz="2700" b="1">
                <a:solidFill>
                  <a:srgbClr val="F46CEE"/>
                </a:solidFill>
                <a:cs typeface="Arial" panose="020B0604020202020204" pitchFamily="34" charset="0"/>
              </a:endParaRPr>
            </a:p>
          </p:txBody>
        </p:sp>
        <p:sp>
          <p:nvSpPr>
            <p:cNvPr id="6" name="TextBox 5">
              <a:extLst>
                <a:ext uri="{FF2B5EF4-FFF2-40B4-BE49-F238E27FC236}">
                  <a16:creationId xmlns:a16="http://schemas.microsoft.com/office/drawing/2014/main"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a:solidFill>
                    <a:srgbClr val="FCEF9E"/>
                  </a:solidFill>
                  <a:cs typeface="Arial" panose="020B0604020202020204" pitchFamily="34" charset="0"/>
                </a:rPr>
                <a:t>01</a:t>
              </a:r>
              <a:endParaRPr lang="ko-KR" altLang="en-US" sz="4400" b="1">
                <a:solidFill>
                  <a:srgbClr val="FCEF9E"/>
                </a:solidFill>
                <a:cs typeface="Arial" panose="020B0604020202020204" pitchFamily="34" charset="0"/>
              </a:endParaRPr>
            </a:p>
          </p:txBody>
        </p:sp>
      </p:grpSp>
      <p:sp>
        <p:nvSpPr>
          <p:cNvPr id="7" name="TextBox 6">
            <a:extLst>
              <a:ext uri="{FF2B5EF4-FFF2-40B4-BE49-F238E27FC236}">
                <a16:creationId xmlns:a16="http://schemas.microsoft.com/office/drawing/2014/main" id="{38A41E9E-1812-4ACE-A417-73C9AF47F355}"/>
              </a:ext>
            </a:extLst>
          </p:cNvPr>
          <p:cNvSpPr txBox="1"/>
          <p:nvPr/>
        </p:nvSpPr>
        <p:spPr>
          <a:xfrm>
            <a:off x="6430714" y="2949592"/>
            <a:ext cx="4661840" cy="461665"/>
          </a:xfrm>
          <a:prstGeom prst="rect">
            <a:avLst/>
          </a:prstGeom>
          <a:noFill/>
        </p:spPr>
        <p:txBody>
          <a:bodyPr wrap="square" rtlCol="0">
            <a:spAutoFit/>
          </a:bodyPr>
          <a:lstStyle/>
          <a:p>
            <a:r>
              <a:rPr lang="en-US" altLang="ko-KR" sz="1200">
                <a:solidFill>
                  <a:srgbClr val="0070C0"/>
                </a:solidFill>
                <a:cs typeface="Arial" panose="020B0604020202020204" pitchFamily="34" charset="0"/>
              </a:rPr>
              <a:t>Get a modern PowerPoint  Presentation that is beautifully designed. </a:t>
            </a:r>
            <a:r>
              <a:rPr lang="en-US" altLang="ko-KR" sz="1200">
                <a:solidFill>
                  <a:srgbClr val="0070C0"/>
                </a:solidFill>
                <a:ea typeface="FZShuTi" pitchFamily="2" charset="-122"/>
                <a:cs typeface="Arial" panose="020B0604020202020204" pitchFamily="34" charset="0"/>
              </a:rPr>
              <a:t>I hope and I believe that this Template will your Time.</a:t>
            </a:r>
            <a:endParaRPr lang="en-US" altLang="ko-KR" sz="1200">
              <a:solidFill>
                <a:srgbClr val="0070C0"/>
              </a:solidFill>
              <a:cs typeface="Arial" panose="020B0604020202020204" pitchFamily="34" charset="0"/>
            </a:endParaRPr>
          </a:p>
        </p:txBody>
      </p:sp>
      <p:grpSp>
        <p:nvGrpSpPr>
          <p:cNvPr id="8" name="Group 7">
            <a:extLst>
              <a:ext uri="{FF2B5EF4-FFF2-40B4-BE49-F238E27FC236}">
                <a16:creationId xmlns:a16="http://schemas.microsoft.com/office/drawing/2014/main" id="{51E7642E-CD93-4445-B49C-21F1CF8B80D1}"/>
              </a:ext>
            </a:extLst>
          </p:cNvPr>
          <p:cNvGrpSpPr/>
          <p:nvPr/>
        </p:nvGrpSpPr>
        <p:grpSpPr>
          <a:xfrm>
            <a:off x="5655312" y="2266672"/>
            <a:ext cx="5419664" cy="777510"/>
            <a:chOff x="6102442" y="1483456"/>
            <a:chExt cx="5419664" cy="777510"/>
          </a:xfrm>
        </p:grpSpPr>
        <p:sp>
          <p:nvSpPr>
            <p:cNvPr id="9" name="TextBox 8">
              <a:extLst>
                <a:ext uri="{FF2B5EF4-FFF2-40B4-BE49-F238E27FC236}">
                  <a16:creationId xmlns:a16="http://schemas.microsoft.com/office/drawing/2014/main" id="{EC79CA3D-1245-4812-BE2C-A17717D31459}"/>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a:solidFill>
                    <a:srgbClr val="F46CEE"/>
                  </a:solidFill>
                  <a:cs typeface="Arial" panose="020B0604020202020204" pitchFamily="34" charset="0"/>
                </a:rPr>
                <a:t>Contents</a:t>
              </a:r>
              <a:endParaRPr lang="ko-KR" altLang="en-US" sz="2700" b="1">
                <a:solidFill>
                  <a:srgbClr val="F46CEE"/>
                </a:solidFill>
                <a:cs typeface="Arial" panose="020B0604020202020204" pitchFamily="34" charset="0"/>
              </a:endParaRPr>
            </a:p>
          </p:txBody>
        </p:sp>
        <p:sp>
          <p:nvSpPr>
            <p:cNvPr id="10" name="TextBox 9">
              <a:extLst>
                <a:ext uri="{FF2B5EF4-FFF2-40B4-BE49-F238E27FC236}">
                  <a16:creationId xmlns:a16="http://schemas.microsoft.com/office/drawing/2014/main" id="{F627DDE9-FE7C-4B7E-A047-E092B6A8885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a:solidFill>
                    <a:srgbClr val="FCEF9E"/>
                  </a:solidFill>
                  <a:cs typeface="Arial" panose="020B0604020202020204" pitchFamily="34" charset="0"/>
                </a:rPr>
                <a:t>02</a:t>
              </a:r>
              <a:endParaRPr lang="ko-KR" altLang="en-US" sz="4400" b="1">
                <a:solidFill>
                  <a:srgbClr val="FCEF9E"/>
                </a:solidFill>
                <a:cs typeface="Arial" panose="020B0604020202020204" pitchFamily="34" charset="0"/>
              </a:endParaRPr>
            </a:p>
          </p:txBody>
        </p:sp>
      </p:grpSp>
      <p:sp>
        <p:nvSpPr>
          <p:cNvPr id="11" name="TextBox 10">
            <a:extLst>
              <a:ext uri="{FF2B5EF4-FFF2-40B4-BE49-F238E27FC236}">
                <a16:creationId xmlns:a16="http://schemas.microsoft.com/office/drawing/2014/main" id="{15E1B5E5-22C6-4CAE-BC59-0EB34CC7C043}"/>
              </a:ext>
            </a:extLst>
          </p:cNvPr>
          <p:cNvSpPr txBox="1"/>
          <p:nvPr/>
        </p:nvSpPr>
        <p:spPr>
          <a:xfrm>
            <a:off x="6430714" y="4088584"/>
            <a:ext cx="4661840" cy="461665"/>
          </a:xfrm>
          <a:prstGeom prst="rect">
            <a:avLst/>
          </a:prstGeom>
          <a:noFill/>
        </p:spPr>
        <p:txBody>
          <a:bodyPr wrap="square" rtlCol="0">
            <a:spAutoFit/>
          </a:bodyPr>
          <a:lstStyle/>
          <a:p>
            <a:r>
              <a:rPr lang="en-US" altLang="ko-KR" sz="1200">
                <a:solidFill>
                  <a:srgbClr val="0070C0"/>
                </a:solidFill>
                <a:cs typeface="Arial" panose="020B0604020202020204" pitchFamily="34" charset="0"/>
              </a:rPr>
              <a:t>Get a modern PowerPoint  Presentation that is beautifully designed. </a:t>
            </a:r>
            <a:r>
              <a:rPr lang="en-US" altLang="ko-KR" sz="1200">
                <a:solidFill>
                  <a:srgbClr val="0070C0"/>
                </a:solidFill>
                <a:ea typeface="FZShuTi" pitchFamily="2" charset="-122"/>
                <a:cs typeface="Arial" panose="020B0604020202020204" pitchFamily="34" charset="0"/>
              </a:rPr>
              <a:t>I hope and I believe that this Template will your Time.</a:t>
            </a:r>
            <a:endParaRPr lang="en-US" altLang="ko-KR" sz="1200">
              <a:solidFill>
                <a:srgbClr val="0070C0"/>
              </a:solidFill>
              <a:cs typeface="Arial" panose="020B0604020202020204" pitchFamily="34" charset="0"/>
            </a:endParaRPr>
          </a:p>
        </p:txBody>
      </p:sp>
      <p:grpSp>
        <p:nvGrpSpPr>
          <p:cNvPr id="12" name="Group 11">
            <a:extLst>
              <a:ext uri="{FF2B5EF4-FFF2-40B4-BE49-F238E27FC236}">
                <a16:creationId xmlns:a16="http://schemas.microsoft.com/office/drawing/2014/main" id="{9D3E30DF-4F9D-4D5B-9110-CB46BA5063F2}"/>
              </a:ext>
            </a:extLst>
          </p:cNvPr>
          <p:cNvGrpSpPr/>
          <p:nvPr/>
        </p:nvGrpSpPr>
        <p:grpSpPr>
          <a:xfrm>
            <a:off x="5655312" y="3405664"/>
            <a:ext cx="5419664" cy="777510"/>
            <a:chOff x="6102442" y="1483456"/>
            <a:chExt cx="5419664" cy="777510"/>
          </a:xfrm>
        </p:grpSpPr>
        <p:sp>
          <p:nvSpPr>
            <p:cNvPr id="13" name="TextBox 12">
              <a:extLst>
                <a:ext uri="{FF2B5EF4-FFF2-40B4-BE49-F238E27FC236}">
                  <a16:creationId xmlns:a16="http://schemas.microsoft.com/office/drawing/2014/main" id="{5A5757E4-1723-4073-9FC5-1D351F20A151}"/>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a:solidFill>
                    <a:srgbClr val="F46CEE"/>
                  </a:solidFill>
                  <a:cs typeface="Arial" panose="020B0604020202020204" pitchFamily="34" charset="0"/>
                </a:rPr>
                <a:t>Contents</a:t>
              </a:r>
              <a:endParaRPr lang="ko-KR" altLang="en-US" sz="2700" b="1">
                <a:solidFill>
                  <a:srgbClr val="F46CEE"/>
                </a:solidFill>
                <a:cs typeface="Arial" panose="020B0604020202020204"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a:solidFill>
                    <a:srgbClr val="FCEF9E"/>
                  </a:solidFill>
                  <a:cs typeface="Arial" panose="020B0604020202020204" pitchFamily="34" charset="0"/>
                </a:rPr>
                <a:t>03</a:t>
              </a:r>
              <a:endParaRPr lang="ko-KR" altLang="en-US" sz="4400" b="1">
                <a:solidFill>
                  <a:srgbClr val="FCEF9E"/>
                </a:solidFill>
                <a:cs typeface="Arial" panose="020B0604020202020204" pitchFamily="34" charset="0"/>
              </a:endParaRPr>
            </a:p>
          </p:txBody>
        </p:sp>
      </p:grpSp>
      <p:sp>
        <p:nvSpPr>
          <p:cNvPr id="15" name="TextBox 14">
            <a:extLst>
              <a:ext uri="{FF2B5EF4-FFF2-40B4-BE49-F238E27FC236}">
                <a16:creationId xmlns:a16="http://schemas.microsoft.com/office/drawing/2014/main" id="{437A4661-D2A4-40E5-9248-83B3298A506A}"/>
              </a:ext>
            </a:extLst>
          </p:cNvPr>
          <p:cNvSpPr txBox="1"/>
          <p:nvPr/>
        </p:nvSpPr>
        <p:spPr>
          <a:xfrm>
            <a:off x="6430714" y="5227576"/>
            <a:ext cx="4661840" cy="461665"/>
          </a:xfrm>
          <a:prstGeom prst="rect">
            <a:avLst/>
          </a:prstGeom>
          <a:noFill/>
        </p:spPr>
        <p:txBody>
          <a:bodyPr wrap="square" rtlCol="0">
            <a:spAutoFit/>
          </a:bodyPr>
          <a:lstStyle/>
          <a:p>
            <a:r>
              <a:rPr lang="en-US" altLang="ko-KR" sz="1200">
                <a:solidFill>
                  <a:srgbClr val="0070C0"/>
                </a:solidFill>
                <a:cs typeface="Arial" panose="020B0604020202020204" pitchFamily="34" charset="0"/>
              </a:rPr>
              <a:t>Get a modern PowerPoint  Presentation that is beautifully designed. </a:t>
            </a:r>
            <a:r>
              <a:rPr lang="en-US" altLang="ko-KR" sz="1200">
                <a:solidFill>
                  <a:srgbClr val="0070C0"/>
                </a:solidFill>
                <a:ea typeface="FZShuTi" pitchFamily="2" charset="-122"/>
                <a:cs typeface="Arial" panose="020B0604020202020204" pitchFamily="34" charset="0"/>
              </a:rPr>
              <a:t>I hope and I believe that this Template will your Time.</a:t>
            </a:r>
            <a:endParaRPr lang="en-US" altLang="ko-KR" sz="1200">
              <a:solidFill>
                <a:srgbClr val="0070C0"/>
              </a:solidFill>
              <a:cs typeface="Arial" panose="020B0604020202020204" pitchFamily="34" charset="0"/>
            </a:endParaRPr>
          </a:p>
        </p:txBody>
      </p:sp>
      <p:grpSp>
        <p:nvGrpSpPr>
          <p:cNvPr id="16" name="Group 15">
            <a:extLst>
              <a:ext uri="{FF2B5EF4-FFF2-40B4-BE49-F238E27FC236}">
                <a16:creationId xmlns:a16="http://schemas.microsoft.com/office/drawing/2014/main" id="{41FEFB00-F764-4A36-BDE0-EFBFFBAD9C92}"/>
              </a:ext>
            </a:extLst>
          </p:cNvPr>
          <p:cNvGrpSpPr/>
          <p:nvPr/>
        </p:nvGrpSpPr>
        <p:grpSpPr>
          <a:xfrm>
            <a:off x="5655312" y="4544656"/>
            <a:ext cx="5419664" cy="777510"/>
            <a:chOff x="6102442" y="1483456"/>
            <a:chExt cx="5419664" cy="777510"/>
          </a:xfrm>
        </p:grpSpPr>
        <p:sp>
          <p:nvSpPr>
            <p:cNvPr id="17" name="TextBox 16">
              <a:extLst>
                <a:ext uri="{FF2B5EF4-FFF2-40B4-BE49-F238E27FC236}">
                  <a16:creationId xmlns:a16="http://schemas.microsoft.com/office/drawing/2014/main" id="{493DF382-44DD-45C3-9704-34E8893BC3AC}"/>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a:solidFill>
                    <a:srgbClr val="F46CEE"/>
                  </a:solidFill>
                  <a:cs typeface="Arial" panose="020B0604020202020204" pitchFamily="34" charset="0"/>
                </a:rPr>
                <a:t>Contents</a:t>
              </a:r>
              <a:endParaRPr lang="ko-KR" altLang="en-US" sz="2700" b="1">
                <a:solidFill>
                  <a:srgbClr val="F46CEE"/>
                </a:solidFill>
                <a:cs typeface="Arial" panose="020B0604020202020204"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a:solidFill>
                    <a:srgbClr val="FCEF9E"/>
                  </a:solidFill>
                  <a:cs typeface="Arial" panose="020B0604020202020204" pitchFamily="34" charset="0"/>
                </a:rPr>
                <a:t>04</a:t>
              </a:r>
              <a:endParaRPr lang="ko-KR" altLang="en-US" sz="4400" b="1">
                <a:solidFill>
                  <a:srgbClr val="FCEF9E"/>
                </a:solidFill>
                <a:cs typeface="Arial" panose="020B0604020202020204" pitchFamily="34" charset="0"/>
              </a:endParaRPr>
            </a:p>
          </p:txBody>
        </p:sp>
      </p:grpSp>
      <p:sp>
        <p:nvSpPr>
          <p:cNvPr id="19" name="TextBox 18">
            <a:extLst>
              <a:ext uri="{FF2B5EF4-FFF2-40B4-BE49-F238E27FC236}">
                <a16:creationId xmlns:a16="http://schemas.microsoft.com/office/drawing/2014/main" id="{042C12F7-AE9B-40D2-A6C4-2F1B6BC860EE}"/>
              </a:ext>
            </a:extLst>
          </p:cNvPr>
          <p:cNvSpPr txBox="1"/>
          <p:nvPr/>
        </p:nvSpPr>
        <p:spPr>
          <a:xfrm>
            <a:off x="881046" y="515046"/>
            <a:ext cx="3682201" cy="2308324"/>
          </a:xfrm>
          <a:prstGeom prst="rect">
            <a:avLst/>
          </a:prstGeom>
          <a:noFill/>
        </p:spPr>
        <p:txBody>
          <a:bodyPr wrap="square" rtlCol="0" anchor="ctr">
            <a:spAutoFit/>
          </a:bodyPr>
          <a:lstStyle/>
          <a:p>
            <a:r>
              <a:rPr lang="en-US" altLang="ko-KR" sz="7200" b="1" dirty="0">
                <a:solidFill>
                  <a:schemeClr val="bg1"/>
                </a:solidFill>
                <a:latin typeface="+mj-lt"/>
                <a:cs typeface="Arial" panose="020B0604020202020204" pitchFamily="34" charset="0"/>
              </a:rPr>
              <a:t>Agenda Style</a:t>
            </a:r>
            <a:endParaRPr lang="ko-KR" altLang="en-US" sz="7200" b="1" dirty="0">
              <a:solidFill>
                <a:schemeClr val="bg1"/>
              </a:solidFill>
              <a:latin typeface="+mj-lt"/>
              <a:cs typeface="Arial" panose="020B0604020202020204" pitchFamily="34" charset="0"/>
            </a:endParaRPr>
          </a:p>
        </p:txBody>
      </p:sp>
      <p:pic>
        <p:nvPicPr>
          <p:cNvPr id="21" name="Gráfico 20">
            <a:extLst>
              <a:ext uri="{FF2B5EF4-FFF2-40B4-BE49-F238E27FC236}">
                <a16:creationId xmlns:a16="http://schemas.microsoft.com/office/drawing/2014/main" id="{837E0C5A-70F5-48A6-87D8-28C1CEB8B4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8911" y="3153159"/>
            <a:ext cx="3168409" cy="3045364"/>
          </a:xfrm>
          <a:prstGeom prst="rect">
            <a:avLst/>
          </a:prstGeom>
        </p:spPr>
      </p:pic>
      <p:sp>
        <p:nvSpPr>
          <p:cNvPr id="22" name="Rectángulo 21">
            <a:extLst>
              <a:ext uri="{FF2B5EF4-FFF2-40B4-BE49-F238E27FC236}">
                <a16:creationId xmlns:a16="http://schemas.microsoft.com/office/drawing/2014/main" id="{44945784-047E-42F3-801F-3753B98745DE}"/>
              </a:ext>
            </a:extLst>
          </p:cNvPr>
          <p:cNvSpPr/>
          <p:nvPr/>
        </p:nvSpPr>
        <p:spPr>
          <a:xfrm>
            <a:off x="94932" y="185257"/>
            <a:ext cx="11873850" cy="6487486"/>
          </a:xfrm>
          <a:prstGeom prst="rect">
            <a:avLst/>
          </a:prstGeom>
          <a:noFill/>
          <a:ln w="57150">
            <a:solidFill>
              <a:srgbClr val="EA9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240625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Fotos de Letra, +56.000 Fotos de stock gratuitas de gran calidad">
            <a:extLst>
              <a:ext uri="{FF2B5EF4-FFF2-40B4-BE49-F238E27FC236}">
                <a16:creationId xmlns:a16="http://schemas.microsoft.com/office/drawing/2014/main" id="{18E0FD46-1909-4346-A676-E736EC303476}"/>
              </a:ext>
            </a:extLst>
          </p:cNvPr>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75000"/>
                    </a14:imgEffect>
                  </a14:imgLayer>
                </a14:imgProps>
              </a:ext>
              <a:ext uri="{28A0092B-C50C-407E-A947-70E740481C1C}">
                <a14:useLocalDpi xmlns:a14="http://schemas.microsoft.com/office/drawing/2010/main"/>
              </a:ext>
            </a:extLst>
          </a:blip>
          <a:stretch>
            <a:fillRect/>
          </a:stretch>
        </p:blipFill>
        <p:spPr bwMode="auto">
          <a:xfrm>
            <a:off x="0" y="0"/>
            <a:ext cx="1219185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246C595-29FF-465A-B1A6-34999BA1493C}"/>
              </a:ext>
            </a:extLst>
          </p:cNvPr>
          <p:cNvSpPr/>
          <p:nvPr/>
        </p:nvSpPr>
        <p:spPr>
          <a:xfrm>
            <a:off x="147781" y="266700"/>
            <a:ext cx="5745019" cy="6311900"/>
          </a:xfrm>
          <a:prstGeom prst="rect">
            <a:avLst/>
          </a:prstGeom>
          <a:solidFill>
            <a:schemeClr val="tx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TextBox 3">
            <a:extLst>
              <a:ext uri="{FF2B5EF4-FFF2-40B4-BE49-F238E27FC236}">
                <a16:creationId xmlns:a16="http://schemas.microsoft.com/office/drawing/2014/main" id="{298CF959-4651-4C64-A08C-8F2BDE46A824}"/>
              </a:ext>
            </a:extLst>
          </p:cNvPr>
          <p:cNvSpPr txBox="1"/>
          <p:nvPr/>
        </p:nvSpPr>
        <p:spPr>
          <a:xfrm>
            <a:off x="1121713" y="5508542"/>
            <a:ext cx="3797152" cy="666977"/>
          </a:xfrm>
          <a:prstGeom prst="rect">
            <a:avLst/>
          </a:prstGeom>
          <a:noFill/>
        </p:spPr>
        <p:txBody>
          <a:bodyPr wrap="square" rtlCol="0" anchor="ctr">
            <a:spAutoFit/>
          </a:bodyPr>
          <a:lstStyle/>
          <a:p>
            <a:pPr algn="ctr"/>
            <a:r>
              <a:rPr lang="en-US" altLang="ko-KR" sz="1867">
                <a:solidFill>
                  <a:schemeClr val="bg1"/>
                </a:solidFill>
                <a:cs typeface="Arial" panose="020B0604020202020204" pitchFamily="34" charset="0"/>
              </a:rPr>
              <a:t>Insert the Sub Title of Your Presentation</a:t>
            </a:r>
            <a:endParaRPr lang="ko-KR" altLang="en-US" sz="1867">
              <a:solidFill>
                <a:schemeClr val="bg1"/>
              </a:solidFill>
              <a:cs typeface="Arial" panose="020B0604020202020204" pitchFamily="34" charset="0"/>
            </a:endParaRPr>
          </a:p>
        </p:txBody>
      </p:sp>
      <p:sp>
        <p:nvSpPr>
          <p:cNvPr id="3" name="TextBox 9">
            <a:extLst>
              <a:ext uri="{FF2B5EF4-FFF2-40B4-BE49-F238E27FC236}">
                <a16:creationId xmlns:a16="http://schemas.microsoft.com/office/drawing/2014/main" id="{13987CA1-0ED5-482A-B93E-F06DC561C9BB}"/>
              </a:ext>
            </a:extLst>
          </p:cNvPr>
          <p:cNvSpPr txBox="1"/>
          <p:nvPr/>
        </p:nvSpPr>
        <p:spPr>
          <a:xfrm>
            <a:off x="279790" y="4158572"/>
            <a:ext cx="5613009" cy="769441"/>
          </a:xfrm>
          <a:prstGeom prst="rect">
            <a:avLst/>
          </a:prstGeom>
          <a:noFill/>
        </p:spPr>
        <p:txBody>
          <a:bodyPr wrap="square" rtlCol="0" anchor="ctr">
            <a:spAutoFit/>
          </a:bodyPr>
          <a:lstStyle/>
          <a:p>
            <a:pPr algn="ctr"/>
            <a:r>
              <a:rPr lang="en-US" sz="4400" b="1">
                <a:solidFill>
                  <a:schemeClr val="bg1"/>
                </a:solidFill>
                <a:latin typeface="+mj-lt"/>
              </a:rPr>
              <a:t>THANKS YOU</a:t>
            </a:r>
            <a:endParaRPr lang="ko-KR" altLang="en-US" sz="4400" b="1">
              <a:solidFill>
                <a:schemeClr val="bg1"/>
              </a:solidFill>
              <a:latin typeface="+mj-lt"/>
              <a:cs typeface="Arial" panose="020B0604020202020204" pitchFamily="34" charset="0"/>
            </a:endParaRPr>
          </a:p>
        </p:txBody>
      </p:sp>
      <p:sp>
        <p:nvSpPr>
          <p:cNvPr id="5" name="TextBox 10">
            <a:extLst>
              <a:ext uri="{FF2B5EF4-FFF2-40B4-BE49-F238E27FC236}">
                <a16:creationId xmlns:a16="http://schemas.microsoft.com/office/drawing/2014/main" id="{C48DE32E-DDCB-4D6D-8A01-750444313A04}"/>
              </a:ext>
            </a:extLst>
          </p:cNvPr>
          <p:cNvSpPr txBox="1"/>
          <p:nvPr/>
        </p:nvSpPr>
        <p:spPr>
          <a:xfrm>
            <a:off x="147780" y="5061363"/>
            <a:ext cx="5745019" cy="379656"/>
          </a:xfrm>
          <a:prstGeom prst="rect">
            <a:avLst/>
          </a:prstGeom>
          <a:solidFill>
            <a:srgbClr val="00B0F0"/>
          </a:solidFill>
        </p:spPr>
        <p:txBody>
          <a:bodyPr wrap="square" rtlCol="0" anchor="ctr">
            <a:spAutoFit/>
          </a:bodyPr>
          <a:lstStyle/>
          <a:p>
            <a:pPr algn="ctr"/>
            <a:r>
              <a:rPr lang="en-US" altLang="ko-KR" sz="1867">
                <a:solidFill>
                  <a:schemeClr val="bg1"/>
                </a:solidFill>
                <a:cs typeface="Arial" panose="020B0604020202020204" pitchFamily="34" charset="0"/>
              </a:rPr>
              <a:t>Free Template</a:t>
            </a:r>
            <a:endParaRPr lang="ko-KR" altLang="en-US" sz="1867">
              <a:solidFill>
                <a:schemeClr val="bg1"/>
              </a:solidFill>
              <a:cs typeface="Arial" panose="020B0604020202020204" pitchFamily="34" charset="0"/>
            </a:endParaRPr>
          </a:p>
        </p:txBody>
      </p:sp>
      <p:grpSp>
        <p:nvGrpSpPr>
          <p:cNvPr id="6" name="Grupo 5">
            <a:extLst>
              <a:ext uri="{FF2B5EF4-FFF2-40B4-BE49-F238E27FC236}">
                <a16:creationId xmlns:a16="http://schemas.microsoft.com/office/drawing/2014/main" id="{5BA3EEF9-BE23-DBF3-0CE3-7C6AD60DA5EB}"/>
              </a:ext>
            </a:extLst>
          </p:cNvPr>
          <p:cNvGrpSpPr/>
          <p:nvPr/>
        </p:nvGrpSpPr>
        <p:grpSpPr>
          <a:xfrm>
            <a:off x="1528480" y="804166"/>
            <a:ext cx="2975538" cy="2998601"/>
            <a:chOff x="1528480" y="804166"/>
            <a:chExt cx="2975538" cy="2998601"/>
          </a:xfrm>
        </p:grpSpPr>
        <p:sp>
          <p:nvSpPr>
            <p:cNvPr id="9" name="Forma libre: forma 8">
              <a:extLst>
                <a:ext uri="{FF2B5EF4-FFF2-40B4-BE49-F238E27FC236}">
                  <a16:creationId xmlns:a16="http://schemas.microsoft.com/office/drawing/2014/main" id="{DC21777F-925C-48C5-8D4A-B5B0C7A29F28}"/>
                </a:ext>
              </a:extLst>
            </p:cNvPr>
            <p:cNvSpPr/>
            <p:nvPr/>
          </p:nvSpPr>
          <p:spPr>
            <a:xfrm>
              <a:off x="1528480" y="804166"/>
              <a:ext cx="2213795" cy="1917588"/>
            </a:xfrm>
            <a:custGeom>
              <a:avLst/>
              <a:gdLst>
                <a:gd name="connsiteX0" fmla="*/ 0 w 2213795"/>
                <a:gd name="connsiteY0" fmla="*/ 1165374 h 1917588"/>
                <a:gd name="connsiteX1" fmla="*/ 1070892 w 2213795"/>
                <a:gd name="connsiteY1" fmla="*/ 819 h 1917588"/>
                <a:gd name="connsiteX2" fmla="*/ 2203723 w 2213795"/>
                <a:gd name="connsiteY2" fmla="*/ 985790 h 1917588"/>
                <a:gd name="connsiteX3" fmla="*/ 2209388 w 2213795"/>
                <a:gd name="connsiteY3" fmla="*/ 1192567 h 1917588"/>
                <a:gd name="connsiteX4" fmla="*/ 2121957 w 2213795"/>
                <a:gd name="connsiteY4" fmla="*/ 1265457 h 1917588"/>
                <a:gd name="connsiteX5" fmla="*/ 1404000 w 2213795"/>
                <a:gd name="connsiteY5" fmla="*/ 1620281 h 1917588"/>
                <a:gd name="connsiteX6" fmla="*/ 1308826 w 2213795"/>
                <a:gd name="connsiteY6" fmla="*/ 1636521 h 1917588"/>
                <a:gd name="connsiteX7" fmla="*/ 416385 w 2213795"/>
                <a:gd name="connsiteY7" fmla="*/ 1879743 h 1917588"/>
                <a:gd name="connsiteX8" fmla="*/ 317245 w 2213795"/>
                <a:gd name="connsiteY8" fmla="*/ 1877855 h 1917588"/>
                <a:gd name="connsiteX9" fmla="*/ 0 w 2213795"/>
                <a:gd name="connsiteY9" fmla="*/ 1165374 h 1917588"/>
                <a:gd name="connsiteX10" fmla="*/ 1485955 w 2213795"/>
                <a:gd name="connsiteY10" fmla="*/ 1213150 h 1917588"/>
                <a:gd name="connsiteX11" fmla="*/ 1466316 w 2213795"/>
                <a:gd name="connsiteY11" fmla="*/ 1152344 h 1917588"/>
                <a:gd name="connsiteX12" fmla="*/ 1222528 w 2213795"/>
                <a:gd name="connsiteY12" fmla="*/ 549200 h 1917588"/>
                <a:gd name="connsiteX13" fmla="*/ 1099784 w 2213795"/>
                <a:gd name="connsiteY13" fmla="*/ 452138 h 1917588"/>
                <a:gd name="connsiteX14" fmla="*/ 981384 w 2213795"/>
                <a:gd name="connsiteY14" fmla="*/ 556942 h 1917588"/>
                <a:gd name="connsiteX15" fmla="*/ 769509 w 2213795"/>
                <a:gd name="connsiteY15" fmla="*/ 1091539 h 1917588"/>
                <a:gd name="connsiteX16" fmla="*/ 734574 w 2213795"/>
                <a:gd name="connsiteY16" fmla="*/ 1189167 h 1917588"/>
                <a:gd name="connsiteX17" fmla="*/ 775930 w 2213795"/>
                <a:gd name="connsiteY17" fmla="*/ 1290573 h 1917588"/>
                <a:gd name="connsiteX18" fmla="*/ 863927 w 2213795"/>
                <a:gd name="connsiteY18" fmla="*/ 1240720 h 1917588"/>
                <a:gd name="connsiteX19" fmla="*/ 903772 w 2213795"/>
                <a:gd name="connsiteY19" fmla="*/ 1144980 h 1917588"/>
                <a:gd name="connsiteX20" fmla="*/ 951736 w 2213795"/>
                <a:gd name="connsiteY20" fmla="*/ 1091917 h 1917588"/>
                <a:gd name="connsiteX21" fmla="*/ 1252742 w 2213795"/>
                <a:gd name="connsiteY21" fmla="*/ 1093805 h 1917588"/>
                <a:gd name="connsiteX22" fmla="*/ 1343761 w 2213795"/>
                <a:gd name="connsiteY22" fmla="*/ 1237321 h 1917588"/>
                <a:gd name="connsiteX23" fmla="*/ 1364533 w 2213795"/>
                <a:gd name="connsiteY23" fmla="*/ 1268668 h 1917588"/>
                <a:gd name="connsiteX24" fmla="*/ 1440634 w 2213795"/>
                <a:gd name="connsiteY24" fmla="*/ 1290384 h 1917588"/>
                <a:gd name="connsiteX25" fmla="*/ 1486144 w 2213795"/>
                <a:gd name="connsiteY25" fmla="*/ 1213150 h 19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13795" h="1917587">
                  <a:moveTo>
                    <a:pt x="0" y="1165374"/>
                  </a:moveTo>
                  <a:cubicBezTo>
                    <a:pt x="378" y="510866"/>
                    <a:pt x="462838" y="24046"/>
                    <a:pt x="1070892" y="819"/>
                  </a:cubicBezTo>
                  <a:cubicBezTo>
                    <a:pt x="1668560" y="-21842"/>
                    <a:pt x="2145561" y="428911"/>
                    <a:pt x="2203723" y="985790"/>
                  </a:cubicBezTo>
                  <a:cubicBezTo>
                    <a:pt x="2210899" y="1054716"/>
                    <a:pt x="2219019" y="1122697"/>
                    <a:pt x="2209388" y="1192567"/>
                  </a:cubicBezTo>
                  <a:cubicBezTo>
                    <a:pt x="2201835" y="1246951"/>
                    <a:pt x="2176531" y="1268101"/>
                    <a:pt x="2121957" y="1265457"/>
                  </a:cubicBezTo>
                  <a:cubicBezTo>
                    <a:pt x="1817175" y="1250350"/>
                    <a:pt x="1578296" y="1371584"/>
                    <a:pt x="1404000" y="1620281"/>
                  </a:cubicBezTo>
                  <a:cubicBezTo>
                    <a:pt x="1375486" y="1661070"/>
                    <a:pt x="1347538" y="1659182"/>
                    <a:pt x="1308826" y="1636521"/>
                  </a:cubicBezTo>
                  <a:cubicBezTo>
                    <a:pt x="1014997" y="1463736"/>
                    <a:pt x="597290" y="1551734"/>
                    <a:pt x="416385" y="1879743"/>
                  </a:cubicBezTo>
                  <a:cubicBezTo>
                    <a:pt x="379373" y="1946780"/>
                    <a:pt x="349348" y="1910901"/>
                    <a:pt x="317245" y="1877855"/>
                  </a:cubicBezTo>
                  <a:cubicBezTo>
                    <a:pt x="106882" y="1662392"/>
                    <a:pt x="5476" y="1402364"/>
                    <a:pt x="0" y="1165374"/>
                  </a:cubicBezTo>
                  <a:close/>
                  <a:moveTo>
                    <a:pt x="1485955" y="1213150"/>
                  </a:moveTo>
                  <a:cubicBezTo>
                    <a:pt x="1479912" y="1194266"/>
                    <a:pt x="1474436" y="1172739"/>
                    <a:pt x="1466316" y="1152344"/>
                  </a:cubicBezTo>
                  <a:cubicBezTo>
                    <a:pt x="1385305" y="951233"/>
                    <a:pt x="1304105" y="750122"/>
                    <a:pt x="1222528" y="549200"/>
                  </a:cubicBezTo>
                  <a:cubicBezTo>
                    <a:pt x="1200057" y="494060"/>
                    <a:pt x="1170032" y="448739"/>
                    <a:pt x="1099784" y="452138"/>
                  </a:cubicBezTo>
                  <a:cubicBezTo>
                    <a:pt x="1030859" y="455348"/>
                    <a:pt x="1003289" y="501991"/>
                    <a:pt x="981384" y="556942"/>
                  </a:cubicBezTo>
                  <a:cubicBezTo>
                    <a:pt x="910759" y="735204"/>
                    <a:pt x="839945" y="913277"/>
                    <a:pt x="769509" y="1091539"/>
                  </a:cubicBezTo>
                  <a:cubicBezTo>
                    <a:pt x="756857" y="1123641"/>
                    <a:pt x="744016" y="1155932"/>
                    <a:pt x="734574" y="1189167"/>
                  </a:cubicBezTo>
                  <a:cubicBezTo>
                    <a:pt x="722300" y="1232600"/>
                    <a:pt x="727776" y="1273200"/>
                    <a:pt x="775930" y="1290573"/>
                  </a:cubicBezTo>
                  <a:cubicBezTo>
                    <a:pt x="821250" y="1306813"/>
                    <a:pt x="846743" y="1277921"/>
                    <a:pt x="863927" y="1240720"/>
                  </a:cubicBezTo>
                  <a:cubicBezTo>
                    <a:pt x="878279" y="1209373"/>
                    <a:pt x="890553" y="1176893"/>
                    <a:pt x="903772" y="1144980"/>
                  </a:cubicBezTo>
                  <a:cubicBezTo>
                    <a:pt x="913403" y="1121375"/>
                    <a:pt x="924166" y="1092672"/>
                    <a:pt x="951736" y="1091917"/>
                  </a:cubicBezTo>
                  <a:cubicBezTo>
                    <a:pt x="1052198" y="1089084"/>
                    <a:pt x="1153980" y="1080775"/>
                    <a:pt x="1252742" y="1093805"/>
                  </a:cubicBezTo>
                  <a:cubicBezTo>
                    <a:pt x="1321667" y="1102869"/>
                    <a:pt x="1309959" y="1190489"/>
                    <a:pt x="1343761" y="1237321"/>
                  </a:cubicBezTo>
                  <a:cubicBezTo>
                    <a:pt x="1351126" y="1247518"/>
                    <a:pt x="1356602" y="1259226"/>
                    <a:pt x="1364533" y="1268668"/>
                  </a:cubicBezTo>
                  <a:cubicBezTo>
                    <a:pt x="1384739" y="1292839"/>
                    <a:pt x="1411742" y="1301903"/>
                    <a:pt x="1440634" y="1290384"/>
                  </a:cubicBezTo>
                  <a:cubicBezTo>
                    <a:pt x="1472737" y="1277543"/>
                    <a:pt x="1488221" y="1250917"/>
                    <a:pt x="1486144" y="1213150"/>
                  </a:cubicBezTo>
                  <a:close/>
                </a:path>
              </a:pathLst>
            </a:custGeom>
            <a:solidFill>
              <a:schemeClr val="bg1"/>
            </a:solidFill>
            <a:ln w="18869" cap="flat">
              <a:noFill/>
              <a:prstDash val="solid"/>
              <a:miter/>
            </a:ln>
          </p:spPr>
          <p:txBody>
            <a:bodyPr rtlCol="0" anchor="ctr"/>
            <a:lstStyle/>
            <a:p>
              <a:endParaRPr lang="es-PE"/>
            </a:p>
          </p:txBody>
        </p:sp>
        <p:sp>
          <p:nvSpPr>
            <p:cNvPr id="10" name="Forma libre: forma 9">
              <a:extLst>
                <a:ext uri="{FF2B5EF4-FFF2-40B4-BE49-F238E27FC236}">
                  <a16:creationId xmlns:a16="http://schemas.microsoft.com/office/drawing/2014/main" id="{425409C6-C655-4F5A-9B34-A5A8C6598DD2}"/>
                </a:ext>
              </a:extLst>
            </p:cNvPr>
            <p:cNvSpPr/>
            <p:nvPr/>
          </p:nvSpPr>
          <p:spPr>
            <a:xfrm>
              <a:off x="2984480" y="2155167"/>
              <a:ext cx="1519538" cy="1647600"/>
            </a:xfrm>
            <a:custGeom>
              <a:avLst/>
              <a:gdLst>
                <a:gd name="connsiteX0" fmla="*/ 694281 w 1519538"/>
                <a:gd name="connsiteY0" fmla="*/ 0 h 1647600"/>
                <a:gd name="connsiteX1" fmla="*/ 1517798 w 1519538"/>
                <a:gd name="connsiteY1" fmla="*/ 765166 h 1647600"/>
                <a:gd name="connsiteX2" fmla="*/ 801163 w 1519538"/>
                <a:gd name="connsiteY2" fmla="*/ 1639668 h 1647600"/>
                <a:gd name="connsiteX3" fmla="*/ 97180 w 1519538"/>
                <a:gd name="connsiteY3" fmla="*/ 1395691 h 1647600"/>
                <a:gd name="connsiteX4" fmla="*/ 82451 w 1519538"/>
                <a:gd name="connsiteY4" fmla="*/ 1250098 h 1647600"/>
                <a:gd name="connsiteX5" fmla="*/ 30710 w 1519538"/>
                <a:gd name="connsiteY5" fmla="*/ 463594 h 1647600"/>
                <a:gd name="connsiteX6" fmla="*/ 28066 w 1519538"/>
                <a:gd name="connsiteY6" fmla="*/ 333297 h 1647600"/>
                <a:gd name="connsiteX7" fmla="*/ 694281 w 1519538"/>
                <a:gd name="connsiteY7" fmla="*/ 0 h 1647600"/>
                <a:gd name="connsiteX8" fmla="*/ 700702 w 1519538"/>
                <a:gd name="connsiteY8" fmla="*/ 1116213 h 1647600"/>
                <a:gd name="connsiteX9" fmla="*/ 813815 w 1519538"/>
                <a:gd name="connsiteY9" fmla="*/ 1116024 h 1647600"/>
                <a:gd name="connsiteX10" fmla="*/ 984712 w 1519538"/>
                <a:gd name="connsiteY10" fmla="*/ 1007066 h 1647600"/>
                <a:gd name="connsiteX11" fmla="*/ 926173 w 1519538"/>
                <a:gd name="connsiteY11" fmla="*/ 835036 h 1647600"/>
                <a:gd name="connsiteX12" fmla="*/ 922396 w 1519538"/>
                <a:gd name="connsiteY12" fmla="*/ 766865 h 1647600"/>
                <a:gd name="connsiteX13" fmla="*/ 819291 w 1519538"/>
                <a:gd name="connsiteY13" fmla="*/ 529309 h 1647600"/>
                <a:gd name="connsiteX14" fmla="*/ 602696 w 1519538"/>
                <a:gd name="connsiteY14" fmla="*/ 524588 h 1647600"/>
                <a:gd name="connsiteX15" fmla="*/ 501668 w 1519538"/>
                <a:gd name="connsiteY15" fmla="*/ 630337 h 1647600"/>
                <a:gd name="connsiteX16" fmla="*/ 501668 w 1519538"/>
                <a:gd name="connsiteY16" fmla="*/ 922845 h 1647600"/>
                <a:gd name="connsiteX17" fmla="*/ 700702 w 1519538"/>
                <a:gd name="connsiteY17" fmla="*/ 1116402 h 16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538" h="1647600">
                  <a:moveTo>
                    <a:pt x="694281" y="0"/>
                  </a:moveTo>
                  <a:cubicBezTo>
                    <a:pt x="1126528" y="1322"/>
                    <a:pt x="1490605" y="339339"/>
                    <a:pt x="1517798" y="765166"/>
                  </a:cubicBezTo>
                  <a:cubicBezTo>
                    <a:pt x="1545746" y="1202323"/>
                    <a:pt x="1234165" y="1582073"/>
                    <a:pt x="801163" y="1639668"/>
                  </a:cubicBezTo>
                  <a:cubicBezTo>
                    <a:pt x="525273" y="1676303"/>
                    <a:pt x="294892" y="1584528"/>
                    <a:pt x="97180" y="1395691"/>
                  </a:cubicBezTo>
                  <a:cubicBezTo>
                    <a:pt x="48838" y="1349426"/>
                    <a:pt x="43362" y="1311093"/>
                    <a:pt x="82451" y="1250098"/>
                  </a:cubicBezTo>
                  <a:cubicBezTo>
                    <a:pt x="248627" y="990070"/>
                    <a:pt x="228988" y="700206"/>
                    <a:pt x="30710" y="463594"/>
                  </a:cubicBezTo>
                  <a:cubicBezTo>
                    <a:pt x="-11023" y="413741"/>
                    <a:pt x="-8568" y="379750"/>
                    <a:pt x="28066" y="333297"/>
                  </a:cubicBezTo>
                  <a:cubicBezTo>
                    <a:pt x="198208" y="117079"/>
                    <a:pt x="417636" y="1511"/>
                    <a:pt x="694281" y="0"/>
                  </a:cubicBezTo>
                  <a:close/>
                  <a:moveTo>
                    <a:pt x="700702" y="1116213"/>
                  </a:moveTo>
                  <a:cubicBezTo>
                    <a:pt x="738469" y="1116213"/>
                    <a:pt x="776236" y="1117346"/>
                    <a:pt x="813815" y="1116024"/>
                  </a:cubicBezTo>
                  <a:cubicBezTo>
                    <a:pt x="891804" y="1113381"/>
                    <a:pt x="954687" y="1085999"/>
                    <a:pt x="984712" y="1007066"/>
                  </a:cubicBezTo>
                  <a:cubicBezTo>
                    <a:pt x="1012849" y="933230"/>
                    <a:pt x="985090" y="877712"/>
                    <a:pt x="926173" y="835036"/>
                  </a:cubicBezTo>
                  <a:cubicBezTo>
                    <a:pt x="893504" y="811242"/>
                    <a:pt x="903135" y="795002"/>
                    <a:pt x="922396" y="766865"/>
                  </a:cubicBezTo>
                  <a:cubicBezTo>
                    <a:pt x="1001141" y="651675"/>
                    <a:pt x="957142" y="547437"/>
                    <a:pt x="819291" y="529309"/>
                  </a:cubicBezTo>
                  <a:cubicBezTo>
                    <a:pt x="748100" y="519867"/>
                    <a:pt x="674831" y="526099"/>
                    <a:pt x="602696" y="524588"/>
                  </a:cubicBezTo>
                  <a:cubicBezTo>
                    <a:pt x="530182" y="523077"/>
                    <a:pt x="501102" y="561600"/>
                    <a:pt x="501668" y="630337"/>
                  </a:cubicBezTo>
                  <a:cubicBezTo>
                    <a:pt x="502423" y="727776"/>
                    <a:pt x="501668" y="825405"/>
                    <a:pt x="501668" y="922845"/>
                  </a:cubicBezTo>
                  <a:cubicBezTo>
                    <a:pt x="501668" y="1052896"/>
                    <a:pt x="568006" y="1117403"/>
                    <a:pt x="700702" y="1116402"/>
                  </a:cubicBezTo>
                  <a:close/>
                </a:path>
              </a:pathLst>
            </a:custGeom>
            <a:solidFill>
              <a:schemeClr val="bg1"/>
            </a:solidFill>
            <a:ln w="18869" cap="flat">
              <a:noFill/>
              <a:prstDash val="solid"/>
              <a:miter/>
            </a:ln>
          </p:spPr>
          <p:txBody>
            <a:bodyPr rtlCol="0" anchor="ctr"/>
            <a:lstStyle/>
            <a:p>
              <a:endParaRPr lang="es-PE"/>
            </a:p>
          </p:txBody>
        </p:sp>
        <p:sp>
          <p:nvSpPr>
            <p:cNvPr id="11" name="Forma libre: forma 10">
              <a:extLst>
                <a:ext uri="{FF2B5EF4-FFF2-40B4-BE49-F238E27FC236}">
                  <a16:creationId xmlns:a16="http://schemas.microsoft.com/office/drawing/2014/main" id="{D575A9EA-ED73-458E-8944-53637919D0E1}"/>
                </a:ext>
              </a:extLst>
            </p:cNvPr>
            <p:cNvSpPr/>
            <p:nvPr/>
          </p:nvSpPr>
          <p:spPr>
            <a:xfrm>
              <a:off x="1913074" y="2447652"/>
              <a:ext cx="1169916" cy="1170271"/>
            </a:xfrm>
            <a:custGeom>
              <a:avLst/>
              <a:gdLst>
                <a:gd name="connsiteX0" fmla="*/ 1169908 w 1169916"/>
                <a:gd name="connsiteY0" fmla="*/ 582394 h 1170271"/>
                <a:gd name="connsiteX1" fmla="*/ 588103 w 1169916"/>
                <a:gd name="connsiteY1" fmla="*/ 1170243 h 1170271"/>
                <a:gd name="connsiteX2" fmla="*/ 66 w 1169916"/>
                <a:gd name="connsiteY2" fmla="*/ 588626 h 1170271"/>
                <a:gd name="connsiteX3" fmla="*/ 581871 w 1169916"/>
                <a:gd name="connsiteY3" fmla="*/ 22 h 1170271"/>
                <a:gd name="connsiteX4" fmla="*/ 1169908 w 1169916"/>
                <a:gd name="connsiteY4" fmla="*/ 582394 h 1170271"/>
                <a:gd name="connsiteX5" fmla="*/ 598866 w 1169916"/>
                <a:gd name="connsiteY5" fmla="*/ 881889 h 1170271"/>
                <a:gd name="connsiteX6" fmla="*/ 823582 w 1169916"/>
                <a:gd name="connsiteY6" fmla="*/ 758579 h 1170271"/>
                <a:gd name="connsiteX7" fmla="*/ 816973 w 1169916"/>
                <a:gd name="connsiteY7" fmla="*/ 666615 h 1170271"/>
                <a:gd name="connsiteX8" fmla="*/ 744271 w 1169916"/>
                <a:gd name="connsiteY8" fmla="*/ 714957 h 1170271"/>
                <a:gd name="connsiteX9" fmla="*/ 573373 w 1169916"/>
                <a:gd name="connsiteY9" fmla="*/ 803522 h 1170271"/>
                <a:gd name="connsiteX10" fmla="*/ 440055 w 1169916"/>
                <a:gd name="connsiteY10" fmla="*/ 663405 h 1170271"/>
                <a:gd name="connsiteX11" fmla="*/ 447419 w 1169916"/>
                <a:gd name="connsiteY11" fmla="*/ 487032 h 1170271"/>
                <a:gd name="connsiteX12" fmla="*/ 570352 w 1169916"/>
                <a:gd name="connsiteY12" fmla="*/ 369575 h 1170271"/>
                <a:gd name="connsiteX13" fmla="*/ 734451 w 1169916"/>
                <a:gd name="connsiteY13" fmla="*/ 436612 h 1170271"/>
                <a:gd name="connsiteX14" fmla="*/ 817161 w 1169916"/>
                <a:gd name="connsiteY14" fmla="*/ 484199 h 1170271"/>
                <a:gd name="connsiteX15" fmla="*/ 805076 w 1169916"/>
                <a:gd name="connsiteY15" fmla="*/ 377129 h 1170271"/>
                <a:gd name="connsiteX16" fmla="*/ 671946 w 1169916"/>
                <a:gd name="connsiteY16" fmla="*/ 294230 h 1170271"/>
                <a:gd name="connsiteX17" fmla="*/ 392090 w 1169916"/>
                <a:gd name="connsiteY17" fmla="*/ 384493 h 1170271"/>
                <a:gd name="connsiteX18" fmla="*/ 363387 w 1169916"/>
                <a:gd name="connsiteY18" fmla="*/ 741206 h 1170271"/>
                <a:gd name="connsiteX19" fmla="*/ 598866 w 1169916"/>
                <a:gd name="connsiteY19" fmla="*/ 881700 h 11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9916" h="1170271">
                  <a:moveTo>
                    <a:pt x="1169908" y="582394"/>
                  </a:moveTo>
                  <a:cubicBezTo>
                    <a:pt x="1171608" y="898507"/>
                    <a:pt x="905915" y="1167032"/>
                    <a:pt x="588103" y="1170243"/>
                  </a:cubicBezTo>
                  <a:cubicBezTo>
                    <a:pt x="273690" y="1173453"/>
                    <a:pt x="5164" y="907760"/>
                    <a:pt x="66" y="588626"/>
                  </a:cubicBezTo>
                  <a:cubicBezTo>
                    <a:pt x="-4844" y="277612"/>
                    <a:pt x="266703" y="2855"/>
                    <a:pt x="581871" y="22"/>
                  </a:cubicBezTo>
                  <a:cubicBezTo>
                    <a:pt x="894773" y="-2811"/>
                    <a:pt x="1168209" y="267981"/>
                    <a:pt x="1169908" y="582394"/>
                  </a:cubicBezTo>
                  <a:close/>
                  <a:moveTo>
                    <a:pt x="598866" y="881889"/>
                  </a:moveTo>
                  <a:cubicBezTo>
                    <a:pt x="698006" y="884910"/>
                    <a:pt x="777695" y="851864"/>
                    <a:pt x="823582" y="758579"/>
                  </a:cubicBezTo>
                  <a:cubicBezTo>
                    <a:pt x="839067" y="727043"/>
                    <a:pt x="856439" y="689276"/>
                    <a:pt x="816973" y="666615"/>
                  </a:cubicBezTo>
                  <a:cubicBezTo>
                    <a:pt x="769764" y="639234"/>
                    <a:pt x="759755" y="687198"/>
                    <a:pt x="744271" y="714957"/>
                  </a:cubicBezTo>
                  <a:cubicBezTo>
                    <a:pt x="706314" y="782561"/>
                    <a:pt x="651174" y="815607"/>
                    <a:pt x="573373" y="803522"/>
                  </a:cubicBezTo>
                  <a:cubicBezTo>
                    <a:pt x="493873" y="791059"/>
                    <a:pt x="458183" y="736485"/>
                    <a:pt x="440055" y="663405"/>
                  </a:cubicBezTo>
                  <a:cubicBezTo>
                    <a:pt x="425137" y="603355"/>
                    <a:pt x="428158" y="544816"/>
                    <a:pt x="447419" y="487032"/>
                  </a:cubicBezTo>
                  <a:cubicBezTo>
                    <a:pt x="467436" y="426982"/>
                    <a:pt x="505015" y="382039"/>
                    <a:pt x="570352" y="369575"/>
                  </a:cubicBezTo>
                  <a:cubicBezTo>
                    <a:pt x="638711" y="356546"/>
                    <a:pt x="692529" y="380339"/>
                    <a:pt x="734451" y="436612"/>
                  </a:cubicBezTo>
                  <a:cubicBezTo>
                    <a:pt x="754468" y="463616"/>
                    <a:pt x="769197" y="519512"/>
                    <a:pt x="817161" y="484199"/>
                  </a:cubicBezTo>
                  <a:cubicBezTo>
                    <a:pt x="863049" y="450586"/>
                    <a:pt x="826981" y="409609"/>
                    <a:pt x="805076" y="377129"/>
                  </a:cubicBezTo>
                  <a:cubicBezTo>
                    <a:pt x="773729" y="330675"/>
                    <a:pt x="725009" y="305182"/>
                    <a:pt x="671946" y="294230"/>
                  </a:cubicBezTo>
                  <a:cubicBezTo>
                    <a:pt x="562799" y="271758"/>
                    <a:pt x="461205" y="292341"/>
                    <a:pt x="392090" y="384493"/>
                  </a:cubicBezTo>
                  <a:cubicBezTo>
                    <a:pt x="309569" y="494396"/>
                    <a:pt x="306547" y="618084"/>
                    <a:pt x="363387" y="741206"/>
                  </a:cubicBezTo>
                  <a:cubicBezTo>
                    <a:pt x="409086" y="839967"/>
                    <a:pt x="490852" y="884155"/>
                    <a:pt x="598866" y="881700"/>
                  </a:cubicBezTo>
                  <a:close/>
                </a:path>
              </a:pathLst>
            </a:custGeom>
            <a:solidFill>
              <a:schemeClr val="bg1"/>
            </a:solidFill>
            <a:ln w="18869" cap="flat">
              <a:noFill/>
              <a:prstDash val="solid"/>
              <a:miter/>
            </a:ln>
          </p:spPr>
          <p:txBody>
            <a:bodyPr rtlCol="0" anchor="ctr"/>
            <a:lstStyle/>
            <a:p>
              <a:endParaRPr lang="es-PE"/>
            </a:p>
          </p:txBody>
        </p:sp>
        <p:sp>
          <p:nvSpPr>
            <p:cNvPr id="12" name="Forma libre: forma 11">
              <a:extLst>
                <a:ext uri="{FF2B5EF4-FFF2-40B4-BE49-F238E27FC236}">
                  <a16:creationId xmlns:a16="http://schemas.microsoft.com/office/drawing/2014/main" id="{5B0BB046-40E9-4455-A451-2383A295F4FE}"/>
                </a:ext>
              </a:extLst>
            </p:cNvPr>
            <p:cNvSpPr/>
            <p:nvPr/>
          </p:nvSpPr>
          <p:spPr>
            <a:xfrm>
              <a:off x="2510593" y="1442997"/>
              <a:ext cx="237341" cy="340532"/>
            </a:xfrm>
            <a:custGeom>
              <a:avLst/>
              <a:gdLst>
                <a:gd name="connsiteX0" fmla="*/ 125979 w 237341"/>
                <a:gd name="connsiteY0" fmla="*/ 340350 h 340532"/>
                <a:gd name="connsiteX1" fmla="*/ 25140 w 237341"/>
                <a:gd name="connsiteY1" fmla="*/ 209675 h 340532"/>
                <a:gd name="connsiteX2" fmla="*/ 90100 w 237341"/>
                <a:gd name="connsiteY2" fmla="*/ 33302 h 340532"/>
                <a:gd name="connsiteX3" fmla="*/ 118237 w 237341"/>
                <a:gd name="connsiteY3" fmla="*/ 66 h 340532"/>
                <a:gd name="connsiteX4" fmla="*/ 147318 w 237341"/>
                <a:gd name="connsiteY4" fmla="*/ 31224 h 340532"/>
                <a:gd name="connsiteX5" fmla="*/ 234938 w 237341"/>
                <a:gd name="connsiteY5" fmla="*/ 278600 h 340532"/>
                <a:gd name="connsiteX6" fmla="*/ 125790 w 237341"/>
                <a:gd name="connsiteY6" fmla="*/ 339972 h 34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0" h="340532">
                  <a:moveTo>
                    <a:pt x="125979" y="340350"/>
                  </a:moveTo>
                  <a:cubicBezTo>
                    <a:pt x="-15082" y="339972"/>
                    <a:pt x="-19614" y="333552"/>
                    <a:pt x="25140" y="209675"/>
                  </a:cubicBezTo>
                  <a:cubicBezTo>
                    <a:pt x="46479" y="150758"/>
                    <a:pt x="68384" y="92030"/>
                    <a:pt x="90100" y="33302"/>
                  </a:cubicBezTo>
                  <a:cubicBezTo>
                    <a:pt x="95388" y="18950"/>
                    <a:pt x="98787" y="1388"/>
                    <a:pt x="118237" y="66"/>
                  </a:cubicBezTo>
                  <a:cubicBezTo>
                    <a:pt x="139009" y="-1256"/>
                    <a:pt x="142030" y="17439"/>
                    <a:pt x="147318" y="31224"/>
                  </a:cubicBezTo>
                  <a:cubicBezTo>
                    <a:pt x="177909" y="113368"/>
                    <a:pt x="220020" y="193624"/>
                    <a:pt x="234938" y="278600"/>
                  </a:cubicBezTo>
                  <a:cubicBezTo>
                    <a:pt x="253822" y="386048"/>
                    <a:pt x="156193" y="315612"/>
                    <a:pt x="125790" y="339972"/>
                  </a:cubicBezTo>
                  <a:close/>
                </a:path>
              </a:pathLst>
            </a:custGeom>
            <a:solidFill>
              <a:schemeClr val="bg1"/>
            </a:solidFill>
            <a:ln w="18869" cap="flat">
              <a:noFill/>
              <a:prstDash val="solid"/>
              <a:miter/>
            </a:ln>
          </p:spPr>
          <p:txBody>
            <a:bodyPr rtlCol="0" anchor="ctr"/>
            <a:lstStyle/>
            <a:p>
              <a:endParaRPr lang="es-PE"/>
            </a:p>
          </p:txBody>
        </p:sp>
        <p:sp>
          <p:nvSpPr>
            <p:cNvPr id="13" name="Forma libre: forma 12">
              <a:extLst>
                <a:ext uri="{FF2B5EF4-FFF2-40B4-BE49-F238E27FC236}">
                  <a16:creationId xmlns:a16="http://schemas.microsoft.com/office/drawing/2014/main" id="{3F5790B2-2549-438C-B413-14DD6832F7BC}"/>
                </a:ext>
              </a:extLst>
            </p:cNvPr>
            <p:cNvSpPr/>
            <p:nvPr/>
          </p:nvSpPr>
          <p:spPr>
            <a:xfrm>
              <a:off x="3589612" y="3001987"/>
              <a:ext cx="279455" cy="202507"/>
            </a:xfrm>
            <a:custGeom>
              <a:avLst/>
              <a:gdLst>
                <a:gd name="connsiteX0" fmla="*/ 101424 w 279455"/>
                <a:gd name="connsiteY0" fmla="*/ 2000 h 202507"/>
                <a:gd name="connsiteX1" fmla="*/ 279119 w 279455"/>
                <a:gd name="connsiteY1" fmla="*/ 97929 h 202507"/>
                <a:gd name="connsiteX2" fmla="*/ 110111 w 279455"/>
                <a:gd name="connsiteY2" fmla="*/ 202356 h 202507"/>
                <a:gd name="connsiteX3" fmla="*/ 19 w 279455"/>
                <a:gd name="connsiteY3" fmla="*/ 103972 h 202507"/>
                <a:gd name="connsiteX4" fmla="*/ 101424 w 279455"/>
                <a:gd name="connsiteY4" fmla="*/ 2000 h 202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55" h="202507">
                  <a:moveTo>
                    <a:pt x="101424" y="2000"/>
                  </a:moveTo>
                  <a:cubicBezTo>
                    <a:pt x="193954" y="6532"/>
                    <a:pt x="271188" y="490"/>
                    <a:pt x="279119" y="97929"/>
                  </a:cubicBezTo>
                  <a:cubicBezTo>
                    <a:pt x="284596" y="166288"/>
                    <a:pt x="222846" y="199146"/>
                    <a:pt x="110111" y="202356"/>
                  </a:cubicBezTo>
                  <a:cubicBezTo>
                    <a:pt x="38164" y="204433"/>
                    <a:pt x="963" y="185927"/>
                    <a:pt x="19" y="103972"/>
                  </a:cubicBezTo>
                  <a:cubicBezTo>
                    <a:pt x="-1114" y="8232"/>
                    <a:pt x="48550" y="-6309"/>
                    <a:pt x="101424" y="2000"/>
                  </a:cubicBezTo>
                  <a:close/>
                </a:path>
              </a:pathLst>
            </a:custGeom>
            <a:solidFill>
              <a:schemeClr val="bg1"/>
            </a:solidFill>
            <a:ln w="18869" cap="flat">
              <a:noFill/>
              <a:prstDash val="solid"/>
              <a:miter/>
            </a:ln>
          </p:spPr>
          <p:txBody>
            <a:bodyPr rtlCol="0" anchor="ctr"/>
            <a:lstStyle/>
            <a:p>
              <a:endParaRPr lang="es-PE"/>
            </a:p>
          </p:txBody>
        </p:sp>
        <p:sp>
          <p:nvSpPr>
            <p:cNvPr id="14" name="Forma libre: forma 13">
              <a:extLst>
                <a:ext uri="{FF2B5EF4-FFF2-40B4-BE49-F238E27FC236}">
                  <a16:creationId xmlns:a16="http://schemas.microsoft.com/office/drawing/2014/main" id="{7B7C228E-D58D-45C2-9A43-CDEA692C2080}"/>
                </a:ext>
              </a:extLst>
            </p:cNvPr>
            <p:cNvSpPr/>
            <p:nvPr/>
          </p:nvSpPr>
          <p:spPr>
            <a:xfrm>
              <a:off x="3590945" y="2758285"/>
              <a:ext cx="249275" cy="178529"/>
            </a:xfrm>
            <a:custGeom>
              <a:avLst/>
              <a:gdLst>
                <a:gd name="connsiteX0" fmla="*/ 118975 w 249275"/>
                <a:gd name="connsiteY0" fmla="*/ 2291 h 178529"/>
                <a:gd name="connsiteX1" fmla="*/ 249272 w 249275"/>
                <a:gd name="connsiteY1" fmla="*/ 81791 h 178529"/>
                <a:gd name="connsiteX2" fmla="*/ 98203 w 249275"/>
                <a:gd name="connsiteY2" fmla="*/ 177720 h 178529"/>
                <a:gd name="connsiteX3" fmla="*/ 8 w 249275"/>
                <a:gd name="connsiteY3" fmla="*/ 87645 h 178529"/>
                <a:gd name="connsiteX4" fmla="*/ 118975 w 249275"/>
                <a:gd name="connsiteY4" fmla="*/ 2291 h 178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75" h="178529">
                  <a:moveTo>
                    <a:pt x="118975" y="2291"/>
                  </a:moveTo>
                  <a:cubicBezTo>
                    <a:pt x="176192" y="5501"/>
                    <a:pt x="249839" y="-3752"/>
                    <a:pt x="249272" y="81791"/>
                  </a:cubicBezTo>
                  <a:cubicBezTo>
                    <a:pt x="248894" y="180931"/>
                    <a:pt x="164673" y="171678"/>
                    <a:pt x="98203" y="177720"/>
                  </a:cubicBezTo>
                  <a:cubicBezTo>
                    <a:pt x="33998" y="183574"/>
                    <a:pt x="385" y="158081"/>
                    <a:pt x="8" y="87645"/>
                  </a:cubicBezTo>
                  <a:cubicBezTo>
                    <a:pt x="-748" y="-1485"/>
                    <a:pt x="53637" y="-4507"/>
                    <a:pt x="118975" y="2291"/>
                  </a:cubicBezTo>
                  <a:close/>
                </a:path>
              </a:pathLst>
            </a:custGeom>
            <a:solidFill>
              <a:schemeClr val="bg1"/>
            </a:solidFill>
            <a:ln w="18869" cap="flat">
              <a:noFill/>
              <a:prstDash val="solid"/>
              <a:miter/>
            </a:ln>
          </p:spPr>
          <p:txBody>
            <a:bodyPr rtlCol="0" anchor="ctr"/>
            <a:lstStyle/>
            <a:p>
              <a:endParaRPr lang="es-PE"/>
            </a:p>
          </p:txBody>
        </p:sp>
      </p:grpSp>
    </p:spTree>
    <p:extLst>
      <p:ext uri="{BB962C8B-B14F-4D97-AF65-F5344CB8AC3E}">
        <p14:creationId xmlns:p14="http://schemas.microsoft.com/office/powerpoint/2010/main" val="18321034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apecio 32">
            <a:extLst>
              <a:ext uri="{FF2B5EF4-FFF2-40B4-BE49-F238E27FC236}">
                <a16:creationId xmlns:a16="http://schemas.microsoft.com/office/drawing/2014/main" id="{A23CB824-064D-4057-A336-9663D64F19DC}"/>
              </a:ext>
            </a:extLst>
          </p:cNvPr>
          <p:cNvSpPr/>
          <p:nvPr/>
        </p:nvSpPr>
        <p:spPr>
          <a:xfrm>
            <a:off x="5890750" y="6224034"/>
            <a:ext cx="3327400" cy="633965"/>
          </a:xfrm>
          <a:prstGeom prst="trapezoi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Grupo 1">
            <a:extLst>
              <a:ext uri="{FF2B5EF4-FFF2-40B4-BE49-F238E27FC236}">
                <a16:creationId xmlns:a16="http://schemas.microsoft.com/office/drawing/2014/main" id="{EFA45B00-C122-4AB0-A3B9-40CCC572301A}"/>
              </a:ext>
            </a:extLst>
          </p:cNvPr>
          <p:cNvGrpSpPr/>
          <p:nvPr/>
        </p:nvGrpSpPr>
        <p:grpSpPr>
          <a:xfrm>
            <a:off x="7239416" y="-1852365"/>
            <a:ext cx="3702591" cy="3702591"/>
            <a:chOff x="7239416" y="-1852365"/>
            <a:chExt cx="3702591" cy="3702591"/>
          </a:xfrm>
        </p:grpSpPr>
        <p:sp>
          <p:nvSpPr>
            <p:cNvPr id="25" name="Right Triangle 30">
              <a:extLst>
                <a:ext uri="{FF2B5EF4-FFF2-40B4-BE49-F238E27FC236}">
                  <a16:creationId xmlns:a16="http://schemas.microsoft.com/office/drawing/2014/main" id="{033DF511-8BB5-4677-8F7A-D02DC14FA399}"/>
                </a:ext>
              </a:extLst>
            </p:cNvPr>
            <p:cNvSpPr/>
            <p:nvPr/>
          </p:nvSpPr>
          <p:spPr>
            <a:xfrm rot="18900000">
              <a:off x="7239416" y="-1852365"/>
              <a:ext cx="3702591" cy="3702591"/>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30">
              <a:extLst>
                <a:ext uri="{FF2B5EF4-FFF2-40B4-BE49-F238E27FC236}">
                  <a16:creationId xmlns:a16="http://schemas.microsoft.com/office/drawing/2014/main" id="{20BADCB3-E563-41C6-B84D-9CA8CA8E7AD9}"/>
                </a:ext>
              </a:extLst>
            </p:cNvPr>
            <p:cNvSpPr/>
            <p:nvPr/>
          </p:nvSpPr>
          <p:spPr>
            <a:xfrm rot="18900000">
              <a:off x="7955182" y="-1393370"/>
              <a:ext cx="2765544" cy="27592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Google Shape;263;p42">
            <a:extLst>
              <a:ext uri="{FF2B5EF4-FFF2-40B4-BE49-F238E27FC236}">
                <a16:creationId xmlns:a16="http://schemas.microsoft.com/office/drawing/2014/main" id="{A19410E3-07A5-4A26-9189-1A5BDC5E2A9E}"/>
              </a:ext>
            </a:extLst>
          </p:cNvPr>
          <p:cNvSpPr txBox="1"/>
          <p:nvPr/>
        </p:nvSpPr>
        <p:spPr>
          <a:xfrm>
            <a:off x="652193" y="426745"/>
            <a:ext cx="4243633" cy="1031467"/>
          </a:xfrm>
          <a:prstGeom prst="rect">
            <a:avLst/>
          </a:prstGeom>
          <a:noFill/>
          <a:ln cap="flat">
            <a:noFill/>
          </a:ln>
        </p:spPr>
        <p:txBody>
          <a:bodyPr vert="horz" wrap="square" lIns="121895" tIns="121895" rIns="121895" bIns="121895" anchor="t" anchorCtr="1" compatLnSpc="1">
            <a:noAutofit/>
          </a:bodyPr>
          <a:lstStyle/>
          <a:p>
            <a:pPr defTabSz="1219140">
              <a:lnSpc>
                <a:spcPct val="80000"/>
              </a:lnSpc>
              <a:defRPr sz="1800" b="0" i="0" u="none" strike="noStrike" kern="0" cap="none" spc="0" baseline="0">
                <a:solidFill>
                  <a:srgbClr val="000000"/>
                </a:solidFill>
                <a:uFillTx/>
              </a:defRPr>
            </a:pPr>
            <a:r>
              <a:rPr lang="es-PE" sz="6000" b="1" kern="0">
                <a:solidFill>
                  <a:srgbClr val="FFCCFF"/>
                </a:solidFill>
                <a:latin typeface="Arial (Títulos)"/>
                <a:ea typeface="DM Sans"/>
                <a:cs typeface="Rubik"/>
              </a:rPr>
              <a:t>FUENTE</a:t>
            </a:r>
          </a:p>
        </p:txBody>
      </p:sp>
      <p:sp>
        <p:nvSpPr>
          <p:cNvPr id="4" name="Google Shape;270;p42">
            <a:extLst>
              <a:ext uri="{FF2B5EF4-FFF2-40B4-BE49-F238E27FC236}">
                <a16:creationId xmlns:a16="http://schemas.microsoft.com/office/drawing/2014/main" id="{5C358737-B08F-47D0-A922-095EA40ACD02}"/>
              </a:ext>
            </a:extLst>
          </p:cNvPr>
          <p:cNvSpPr txBox="1"/>
          <p:nvPr/>
        </p:nvSpPr>
        <p:spPr>
          <a:xfrm>
            <a:off x="1169895" y="1991027"/>
            <a:ext cx="5543556" cy="565404"/>
          </a:xfrm>
          <a:prstGeom prst="rect">
            <a:avLst/>
          </a:prstGeom>
          <a:noFill/>
          <a:ln cap="flat">
            <a:noFill/>
          </a:ln>
        </p:spPr>
        <p:txBody>
          <a:bodyPr vert="horz" wrap="square" lIns="121895" tIns="121895" rIns="121895" bIns="121895" anchor="t" anchorCtr="0" compatLnSpc="1">
            <a:noAutofit/>
          </a:bodyPr>
          <a:lstStyle/>
          <a:p>
            <a:pPr defTabSz="1219140">
              <a:defRPr sz="1800" b="0" i="0" u="none" strike="noStrike" kern="0" cap="none" spc="0" baseline="0">
                <a:solidFill>
                  <a:srgbClr val="000000"/>
                </a:solidFill>
                <a:uFillTx/>
              </a:defRPr>
            </a:pPr>
            <a:r>
              <a:rPr lang="es-PE" sz="2133" kern="0">
                <a:solidFill>
                  <a:srgbClr val="FFCCFF"/>
                </a:solidFill>
                <a:latin typeface="Source Sans Pro" pitchFamily="34"/>
                <a:ea typeface="Rubik"/>
                <a:cs typeface="Rubik"/>
              </a:rPr>
              <a:t>ELABORADO POR  </a:t>
            </a:r>
            <a:r>
              <a:rPr lang="es-PE" sz="2133" kern="0">
                <a:solidFill>
                  <a:srgbClr val="FFCCFF"/>
                </a:solidFill>
                <a:latin typeface="Source Sans Pro" pitchFamily="34"/>
                <a:ea typeface="Montserrat"/>
                <a:cs typeface="Assistant Light" pitchFamily="2"/>
              </a:rPr>
              <a:t>: </a:t>
            </a:r>
            <a:r>
              <a:rPr lang="es-PE" sz="2133" kern="0">
                <a:solidFill>
                  <a:srgbClr val="000000"/>
                </a:solidFill>
                <a:latin typeface="Source Sans Pro" pitchFamily="34"/>
                <a:ea typeface="Montserrat"/>
                <a:cs typeface="Kanit Light"/>
              </a:rPr>
              <a:t>slidesppt.net</a:t>
            </a:r>
          </a:p>
          <a:p>
            <a:pPr defTabSz="1219140">
              <a:defRPr sz="1800" b="0" i="0" u="none" strike="noStrike" kern="0" cap="none" spc="0" baseline="0">
                <a:solidFill>
                  <a:srgbClr val="000000"/>
                </a:solidFill>
                <a:uFillTx/>
              </a:defRPr>
            </a:pPr>
            <a:endParaRPr lang="es-PE" sz="2133" b="1" kern="0">
              <a:solidFill>
                <a:srgbClr val="02FFB3"/>
              </a:solidFill>
              <a:latin typeface="Source Sans Pro" panose="020B0503030403020204" pitchFamily="34" charset="0"/>
              <a:ea typeface="Rubik"/>
              <a:cs typeface="Rubik"/>
            </a:endParaRPr>
          </a:p>
        </p:txBody>
      </p:sp>
      <p:grpSp>
        <p:nvGrpSpPr>
          <p:cNvPr id="5" name="Grupo 3">
            <a:extLst>
              <a:ext uri="{FF2B5EF4-FFF2-40B4-BE49-F238E27FC236}">
                <a16:creationId xmlns:a16="http://schemas.microsoft.com/office/drawing/2014/main" id="{95F59B8D-D26C-4697-ABCA-97D9FE9A4D67}"/>
              </a:ext>
            </a:extLst>
          </p:cNvPr>
          <p:cNvGrpSpPr/>
          <p:nvPr/>
        </p:nvGrpSpPr>
        <p:grpSpPr>
          <a:xfrm>
            <a:off x="1169895" y="2996867"/>
            <a:ext cx="3985576" cy="2126076"/>
            <a:chOff x="877421" y="2247650"/>
            <a:chExt cx="2989182" cy="1594557"/>
          </a:xfrm>
        </p:grpSpPr>
        <p:sp>
          <p:nvSpPr>
            <p:cNvPr id="6" name="Google Shape;272;p42">
              <a:extLst>
                <a:ext uri="{FF2B5EF4-FFF2-40B4-BE49-F238E27FC236}">
                  <a16:creationId xmlns:a16="http://schemas.microsoft.com/office/drawing/2014/main" id="{EE487AF8-6168-4E4A-B1D1-1F491A49342F}"/>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defTabSz="1219140">
                <a:defRPr sz="1800" b="0" i="0" u="none" strike="noStrike" kern="0" cap="none" spc="0" baseline="0">
                  <a:solidFill>
                    <a:srgbClr val="000000"/>
                  </a:solidFill>
                  <a:uFillTx/>
                </a:defRPr>
              </a:pPr>
              <a:r>
                <a:rPr lang="es-PE" sz="2133" kern="0">
                  <a:solidFill>
                    <a:srgbClr val="FFCCFF"/>
                  </a:solidFill>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A8ED901F-DF57-4CD2-8EE3-9AD2DDA5588A}"/>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42882" indent="-342882"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gettyimages.es</a:t>
              </a:r>
            </a:p>
          </p:txBody>
        </p:sp>
      </p:grpSp>
      <p:sp>
        <p:nvSpPr>
          <p:cNvPr id="8" name="Google Shape;274;p42">
            <a:extLst>
              <a:ext uri="{FF2B5EF4-FFF2-40B4-BE49-F238E27FC236}">
                <a16:creationId xmlns:a16="http://schemas.microsoft.com/office/drawing/2014/main" id="{7B118760-F2D7-4EEF-AEF5-00E33410069E}"/>
              </a:ext>
            </a:extLst>
          </p:cNvPr>
          <p:cNvSpPr txBox="1"/>
          <p:nvPr/>
        </p:nvSpPr>
        <p:spPr>
          <a:xfrm>
            <a:off x="1169897" y="4264922"/>
            <a:ext cx="2822801" cy="411601"/>
          </a:xfrm>
          <a:prstGeom prst="rect">
            <a:avLst/>
          </a:prstGeom>
          <a:noFill/>
          <a:ln cap="flat">
            <a:noFill/>
          </a:ln>
        </p:spPr>
        <p:txBody>
          <a:bodyPr vert="horz" wrap="square" lIns="121895" tIns="121895" rIns="121895" bIns="121895" anchor="t" anchorCtr="0" compatLnSpc="1">
            <a:noAutofit/>
          </a:bodyPr>
          <a:lstStyle/>
          <a:p>
            <a:pPr defTabSz="1219140">
              <a:defRPr sz="1800" b="0" i="0" u="none" strike="noStrike" kern="0" cap="none" spc="0" baseline="0">
                <a:solidFill>
                  <a:srgbClr val="000000"/>
                </a:solidFill>
                <a:uFillTx/>
              </a:defRPr>
            </a:pPr>
            <a:r>
              <a:rPr lang="en-US" sz="2133" kern="0">
                <a:solidFill>
                  <a:srgbClr val="FFCCFF"/>
                </a:solidFill>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00495ABB-1B5B-436D-91B6-268C729F2822}"/>
              </a:ext>
            </a:extLst>
          </p:cNvPr>
          <p:cNvSpPr txBox="1"/>
          <p:nvPr/>
        </p:nvSpPr>
        <p:spPr>
          <a:xfrm>
            <a:off x="1169897" y="4676425"/>
            <a:ext cx="3527169" cy="912803"/>
          </a:xfrm>
          <a:prstGeom prst="rect">
            <a:avLst/>
          </a:prstGeom>
          <a:noFill/>
          <a:ln cap="flat">
            <a:noFill/>
          </a:ln>
        </p:spPr>
        <p:txBody>
          <a:bodyPr vert="horz" wrap="square" lIns="121895" tIns="121895" rIns="121895" bIns="121895" anchor="t" anchorCtr="0" compatLnSpc="1">
            <a:noAutofit/>
          </a:bodyPr>
          <a:lstStyle/>
          <a:p>
            <a:pPr marL="380944" indent="-380944"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TitilliumText22L Lt</a:t>
            </a:r>
          </a:p>
          <a:p>
            <a:pPr marL="380944" indent="-380944"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Arial </a:t>
            </a:r>
          </a:p>
        </p:txBody>
      </p:sp>
      <p:sp>
        <p:nvSpPr>
          <p:cNvPr id="10" name="TextBox 59">
            <a:extLst>
              <a:ext uri="{FF2B5EF4-FFF2-40B4-BE49-F238E27FC236}">
                <a16:creationId xmlns:a16="http://schemas.microsoft.com/office/drawing/2014/main" id="{09999CC4-9FB1-418F-81F0-DB307AC928A4}"/>
              </a:ext>
            </a:extLst>
          </p:cNvPr>
          <p:cNvSpPr txBox="1"/>
          <p:nvPr/>
        </p:nvSpPr>
        <p:spPr>
          <a:xfrm>
            <a:off x="9639472" y="6415976"/>
            <a:ext cx="2232001" cy="338554"/>
          </a:xfrm>
          <a:prstGeom prst="rect">
            <a:avLst/>
          </a:prstGeom>
          <a:noFill/>
          <a:ln cap="flat">
            <a:noFill/>
          </a:ln>
        </p:spPr>
        <p:txBody>
          <a:bodyPr vert="horz" wrap="square" lIns="121920" tIns="60960" rIns="121920" bIns="60960" anchor="ctr" anchorCtr="0" compatLnSpc="1">
            <a:spAutoFit/>
          </a:bodyPr>
          <a:lstStyle/>
          <a:p>
            <a:pPr algn="r" defTabSz="1219140">
              <a:defRPr sz="1800" b="0" i="0" u="none" strike="noStrike" kern="0" cap="none" spc="0" baseline="0">
                <a:solidFill>
                  <a:srgbClr val="000000"/>
                </a:solidFill>
                <a:uFillTx/>
              </a:defRPr>
            </a:pPr>
            <a:r>
              <a:rPr lang="en-US" sz="1400" kern="0">
                <a:solidFill>
                  <a:srgbClr val="969696"/>
                </a:solidFill>
                <a:latin typeface="Arial" panose="020B0604020202020204" pitchFamily="34" charset="0"/>
                <a:ea typeface="Arial"/>
                <a:cs typeface="Arial" panose="020B0604020202020204" pitchFamily="34" charset="0"/>
              </a:rPr>
              <a:t>slidesppt.net</a:t>
            </a:r>
          </a:p>
        </p:txBody>
      </p:sp>
      <p:grpSp>
        <p:nvGrpSpPr>
          <p:cNvPr id="11" name="Gráfico 10">
            <a:extLst>
              <a:ext uri="{FF2B5EF4-FFF2-40B4-BE49-F238E27FC236}">
                <a16:creationId xmlns:a16="http://schemas.microsoft.com/office/drawing/2014/main" id="{E6CF2F03-12CD-4E0A-8DDE-010DB541BCDA}"/>
              </a:ext>
            </a:extLst>
          </p:cNvPr>
          <p:cNvGrpSpPr/>
          <p:nvPr/>
        </p:nvGrpSpPr>
        <p:grpSpPr>
          <a:xfrm>
            <a:off x="11022105" y="5479055"/>
            <a:ext cx="849367" cy="849367"/>
            <a:chOff x="8171334" y="4118146"/>
            <a:chExt cx="637025" cy="637025"/>
          </a:xfrm>
        </p:grpSpPr>
        <p:sp>
          <p:nvSpPr>
            <p:cNvPr id="12" name="Forma libre: forma 30">
              <a:extLst>
                <a:ext uri="{FF2B5EF4-FFF2-40B4-BE49-F238E27FC236}">
                  <a16:creationId xmlns:a16="http://schemas.microsoft.com/office/drawing/2014/main" id="{368F0DB8-220D-4C2C-8980-2453241A5009}"/>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CFF"/>
            </a:solidFill>
            <a:ln cap="flat">
              <a:noFill/>
              <a:prstDash val="solid"/>
            </a:ln>
          </p:spPr>
          <p:txBody>
            <a:bodyPr vert="horz" wrap="square" lIns="121920" tIns="60960" rIns="121920" bIns="60960"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 name="Forma libre: forma 31">
              <a:extLst>
                <a:ext uri="{FF2B5EF4-FFF2-40B4-BE49-F238E27FC236}">
                  <a16:creationId xmlns:a16="http://schemas.microsoft.com/office/drawing/2014/main" id="{EB36595C-0243-457E-8A88-0EF1B0FDBE5F}"/>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 name="Grupo 19">
            <a:extLst>
              <a:ext uri="{FF2B5EF4-FFF2-40B4-BE49-F238E27FC236}">
                <a16:creationId xmlns:a16="http://schemas.microsoft.com/office/drawing/2014/main" id="{2CB83102-EE53-44E8-8401-A21918D7DE94}"/>
              </a:ext>
            </a:extLst>
          </p:cNvPr>
          <p:cNvGrpSpPr/>
          <p:nvPr/>
        </p:nvGrpSpPr>
        <p:grpSpPr>
          <a:xfrm rot="10800000" flipH="1">
            <a:off x="0" y="-1"/>
            <a:ext cx="900753" cy="6857999"/>
            <a:chOff x="7295517" y="-119125"/>
            <a:chExt cx="2081050" cy="328055"/>
          </a:xfrm>
          <a:solidFill>
            <a:srgbClr val="FCEF9E"/>
          </a:solidFill>
        </p:grpSpPr>
        <p:sp>
          <p:nvSpPr>
            <p:cNvPr id="21" name="Rectangle 27">
              <a:extLst>
                <a:ext uri="{FF2B5EF4-FFF2-40B4-BE49-F238E27FC236}">
                  <a16:creationId xmlns:a16="http://schemas.microsoft.com/office/drawing/2014/main" id="{CDE0D792-6369-49DA-A085-3874975672A1}"/>
                </a:ext>
              </a:extLst>
            </p:cNvPr>
            <p:cNvSpPr/>
            <p:nvPr/>
          </p:nvSpPr>
          <p:spPr>
            <a:xfrm>
              <a:off x="7295517" y="89805"/>
              <a:ext cx="208105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7">
              <a:extLst>
                <a:ext uri="{FF2B5EF4-FFF2-40B4-BE49-F238E27FC236}">
                  <a16:creationId xmlns:a16="http://schemas.microsoft.com/office/drawing/2014/main" id="{2FAA682E-336C-4F3D-90D1-28E6A1FE91A3}"/>
                </a:ext>
              </a:extLst>
            </p:cNvPr>
            <p:cNvSpPr/>
            <p:nvPr/>
          </p:nvSpPr>
          <p:spPr>
            <a:xfrm>
              <a:off x="7295517" y="-119125"/>
              <a:ext cx="1143000" cy="119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2" name="Grupo 31">
            <a:extLst>
              <a:ext uri="{FF2B5EF4-FFF2-40B4-BE49-F238E27FC236}">
                <a16:creationId xmlns:a16="http://schemas.microsoft.com/office/drawing/2014/main" id="{82252B71-D320-41DD-97CC-4C499698B834}"/>
              </a:ext>
            </a:extLst>
          </p:cNvPr>
          <p:cNvGrpSpPr/>
          <p:nvPr/>
        </p:nvGrpSpPr>
        <p:grpSpPr>
          <a:xfrm>
            <a:off x="5726885" y="3015378"/>
            <a:ext cx="3655130" cy="3322093"/>
            <a:chOff x="5874543" y="2945772"/>
            <a:chExt cx="3655130" cy="3322093"/>
          </a:xfrm>
          <a:solidFill>
            <a:schemeClr val="bg1">
              <a:lumMod val="75000"/>
            </a:schemeClr>
          </a:solidFill>
        </p:grpSpPr>
        <p:sp>
          <p:nvSpPr>
            <p:cNvPr id="27" name="Forma libre: forma 26">
              <a:extLst>
                <a:ext uri="{FF2B5EF4-FFF2-40B4-BE49-F238E27FC236}">
                  <a16:creationId xmlns:a16="http://schemas.microsoft.com/office/drawing/2014/main" id="{6E4F0B1F-0C6F-4CE8-8E22-DE7E28CE6451}"/>
                </a:ext>
              </a:extLst>
            </p:cNvPr>
            <p:cNvSpPr/>
            <p:nvPr/>
          </p:nvSpPr>
          <p:spPr>
            <a:xfrm>
              <a:off x="5874543" y="2945772"/>
              <a:ext cx="3655130" cy="3322093"/>
            </a:xfrm>
            <a:custGeom>
              <a:avLst/>
              <a:gdLst>
                <a:gd name="connsiteX0" fmla="*/ 0 w 3655130"/>
                <a:gd name="connsiteY0" fmla="*/ 2239994 h 3322093"/>
                <a:gd name="connsiteX1" fmla="*/ 0 w 3655130"/>
                <a:gd name="connsiteY1" fmla="*/ 200882 h 3322093"/>
                <a:gd name="connsiteX2" fmla="*/ 80010 w 3655130"/>
                <a:gd name="connsiteY2" fmla="*/ 68294 h 3322093"/>
                <a:gd name="connsiteX3" fmla="*/ 295085 w 3655130"/>
                <a:gd name="connsiteY3" fmla="*/ 0 h 3322093"/>
                <a:gd name="connsiteX4" fmla="*/ 3353657 w 3655130"/>
                <a:gd name="connsiteY4" fmla="*/ 0 h 3322093"/>
                <a:gd name="connsiteX5" fmla="*/ 3378613 w 3655130"/>
                <a:gd name="connsiteY5" fmla="*/ 95 h 3322093"/>
                <a:gd name="connsiteX6" fmla="*/ 3655124 w 3655130"/>
                <a:gd name="connsiteY6" fmla="*/ 281273 h 3322093"/>
                <a:gd name="connsiteX7" fmla="*/ 3653123 w 3655130"/>
                <a:gd name="connsiteY7" fmla="*/ 2167033 h 3322093"/>
                <a:gd name="connsiteX8" fmla="*/ 3648647 w 3655130"/>
                <a:gd name="connsiteY8" fmla="*/ 2241518 h 3322093"/>
                <a:gd name="connsiteX9" fmla="*/ 3392043 w 3655130"/>
                <a:gd name="connsiteY9" fmla="*/ 2441924 h 3322093"/>
                <a:gd name="connsiteX10" fmla="*/ 2472309 w 3655130"/>
                <a:gd name="connsiteY10" fmla="*/ 2442210 h 3322093"/>
                <a:gd name="connsiteX11" fmla="*/ 2445925 w 3655130"/>
                <a:gd name="connsiteY11" fmla="*/ 2486883 h 3322093"/>
                <a:gd name="connsiteX12" fmla="*/ 2711291 w 3655130"/>
                <a:gd name="connsiteY12" fmla="*/ 3007519 h 3322093"/>
                <a:gd name="connsiteX13" fmla="*/ 2755868 w 3655130"/>
                <a:gd name="connsiteY13" fmla="*/ 3100578 h 3322093"/>
                <a:gd name="connsiteX14" fmla="*/ 2583656 w 3655130"/>
                <a:gd name="connsiteY14" fmla="*/ 3320129 h 3322093"/>
                <a:gd name="connsiteX15" fmla="*/ 2441067 w 3655130"/>
                <a:gd name="connsiteY15" fmla="*/ 3210973 h 3322093"/>
                <a:gd name="connsiteX16" fmla="*/ 2066925 w 3655130"/>
                <a:gd name="connsiteY16" fmla="*/ 2477738 h 3322093"/>
                <a:gd name="connsiteX17" fmla="*/ 2013204 w 3655130"/>
                <a:gd name="connsiteY17" fmla="*/ 2442877 h 3322093"/>
                <a:gd name="connsiteX18" fmla="*/ 1992344 w 3655130"/>
                <a:gd name="connsiteY18" fmla="*/ 2495264 h 3322093"/>
                <a:gd name="connsiteX19" fmla="*/ 1991297 w 3655130"/>
                <a:gd name="connsiteY19" fmla="*/ 2937320 h 3322093"/>
                <a:gd name="connsiteX20" fmla="*/ 1776984 w 3655130"/>
                <a:gd name="connsiteY20" fmla="*/ 3096006 h 3322093"/>
                <a:gd name="connsiteX21" fmla="*/ 1659064 w 3655130"/>
                <a:gd name="connsiteY21" fmla="*/ 2931509 h 3322093"/>
                <a:gd name="connsiteX22" fmla="*/ 1658684 w 3655130"/>
                <a:gd name="connsiteY22" fmla="*/ 2478786 h 3322093"/>
                <a:gd name="connsiteX23" fmla="*/ 1638776 w 3655130"/>
                <a:gd name="connsiteY23" fmla="*/ 2443067 h 3322093"/>
                <a:gd name="connsiteX24" fmla="*/ 1592771 w 3655130"/>
                <a:gd name="connsiteY24" fmla="*/ 2460784 h 3322093"/>
                <a:gd name="connsiteX25" fmla="*/ 1579721 w 3655130"/>
                <a:gd name="connsiteY25" fmla="*/ 2486120 h 3322093"/>
                <a:gd name="connsiteX26" fmla="*/ 1321784 w 3655130"/>
                <a:gd name="connsiteY26" fmla="*/ 2990660 h 3322093"/>
                <a:gd name="connsiteX27" fmla="*/ 1183767 w 3655130"/>
                <a:gd name="connsiteY27" fmla="*/ 3251930 h 3322093"/>
                <a:gd name="connsiteX28" fmla="*/ 1011936 w 3655130"/>
                <a:gd name="connsiteY28" fmla="*/ 3317081 h 3322093"/>
                <a:gd name="connsiteX29" fmla="*/ 888397 w 3655130"/>
                <a:gd name="connsiteY29" fmla="*/ 3192685 h 3322093"/>
                <a:gd name="connsiteX30" fmla="*/ 912495 w 3655130"/>
                <a:gd name="connsiteY30" fmla="*/ 3059430 h 3322093"/>
                <a:gd name="connsiteX31" fmla="*/ 1205865 w 3655130"/>
                <a:gd name="connsiteY31" fmla="*/ 2484977 h 3322093"/>
                <a:gd name="connsiteX32" fmla="*/ 1179862 w 3655130"/>
                <a:gd name="connsiteY32" fmla="*/ 2442305 h 3322093"/>
                <a:gd name="connsiteX33" fmla="*/ 285083 w 3655130"/>
                <a:gd name="connsiteY33" fmla="*/ 2442305 h 3322093"/>
                <a:gd name="connsiteX34" fmla="*/ 190 w 3655130"/>
                <a:gd name="connsiteY34" fmla="*/ 2240090 h 3322093"/>
                <a:gd name="connsiteX35" fmla="*/ 1825276 w 3655130"/>
                <a:gd name="connsiteY35" fmla="*/ 2009204 h 3322093"/>
                <a:gd name="connsiteX36" fmla="*/ 3315272 w 3655130"/>
                <a:gd name="connsiteY36" fmla="*/ 2009204 h 3322093"/>
                <a:gd name="connsiteX37" fmla="*/ 3371183 w 3655130"/>
                <a:gd name="connsiteY37" fmla="*/ 1954340 h 3322093"/>
                <a:gd name="connsiteX38" fmla="*/ 3371183 w 3655130"/>
                <a:gd name="connsiteY38" fmla="*/ 492824 h 3322093"/>
                <a:gd name="connsiteX39" fmla="*/ 3315272 w 3655130"/>
                <a:gd name="connsiteY39" fmla="*/ 437578 h 3322093"/>
                <a:gd name="connsiteX40" fmla="*/ 335280 w 3655130"/>
                <a:gd name="connsiteY40" fmla="*/ 437578 h 3322093"/>
                <a:gd name="connsiteX41" fmla="*/ 279368 w 3655130"/>
                <a:gd name="connsiteY41" fmla="*/ 492824 h 3322093"/>
                <a:gd name="connsiteX42" fmla="*/ 279368 w 3655130"/>
                <a:gd name="connsiteY42" fmla="*/ 1954340 h 3322093"/>
                <a:gd name="connsiteX43" fmla="*/ 335280 w 3655130"/>
                <a:gd name="connsiteY43" fmla="*/ 2009108 h 3322093"/>
                <a:gd name="connsiteX44" fmla="*/ 1825276 w 3655130"/>
                <a:gd name="connsiteY44" fmla="*/ 2009108 h 332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55130" h="3322092">
                  <a:moveTo>
                    <a:pt x="0" y="2239994"/>
                  </a:moveTo>
                  <a:lnTo>
                    <a:pt x="0" y="200882"/>
                  </a:lnTo>
                  <a:cubicBezTo>
                    <a:pt x="16764" y="150781"/>
                    <a:pt x="39910" y="104870"/>
                    <a:pt x="80010" y="68294"/>
                  </a:cubicBezTo>
                  <a:cubicBezTo>
                    <a:pt x="141542" y="12287"/>
                    <a:pt x="216027" y="0"/>
                    <a:pt x="295085" y="0"/>
                  </a:cubicBezTo>
                  <a:cubicBezTo>
                    <a:pt x="1314641" y="0"/>
                    <a:pt x="2334197" y="0"/>
                    <a:pt x="3353657" y="0"/>
                  </a:cubicBezTo>
                  <a:cubicBezTo>
                    <a:pt x="3361944" y="0"/>
                    <a:pt x="3370326" y="0"/>
                    <a:pt x="3378613" y="95"/>
                  </a:cubicBezTo>
                  <a:cubicBezTo>
                    <a:pt x="3565112" y="857"/>
                    <a:pt x="3656076" y="140589"/>
                    <a:pt x="3655124" y="281273"/>
                  </a:cubicBezTo>
                  <a:cubicBezTo>
                    <a:pt x="3650837" y="909828"/>
                    <a:pt x="3653314" y="1538478"/>
                    <a:pt x="3653123" y="2167033"/>
                  </a:cubicBezTo>
                  <a:cubicBezTo>
                    <a:pt x="3653123" y="2191893"/>
                    <a:pt x="3654647" y="2216753"/>
                    <a:pt x="3648647" y="2241518"/>
                  </a:cubicBezTo>
                  <a:cubicBezTo>
                    <a:pt x="3618833" y="2363534"/>
                    <a:pt x="3520345" y="2441639"/>
                    <a:pt x="3392043" y="2441924"/>
                  </a:cubicBezTo>
                  <a:cubicBezTo>
                    <a:pt x="3085433" y="2442496"/>
                    <a:pt x="2778919" y="2442115"/>
                    <a:pt x="2472309" y="2442210"/>
                  </a:cubicBezTo>
                  <a:cubicBezTo>
                    <a:pt x="2424398" y="2442210"/>
                    <a:pt x="2423732" y="2443353"/>
                    <a:pt x="2445925" y="2486883"/>
                  </a:cubicBezTo>
                  <a:cubicBezTo>
                    <a:pt x="2534317" y="2660428"/>
                    <a:pt x="2622995" y="2833878"/>
                    <a:pt x="2711291" y="3007519"/>
                  </a:cubicBezTo>
                  <a:cubicBezTo>
                    <a:pt x="2726912" y="3038189"/>
                    <a:pt x="2744248" y="3068384"/>
                    <a:pt x="2755868" y="3100578"/>
                  </a:cubicBezTo>
                  <a:cubicBezTo>
                    <a:pt x="2797683" y="3216878"/>
                    <a:pt x="2706243" y="3331941"/>
                    <a:pt x="2583656" y="3320129"/>
                  </a:cubicBezTo>
                  <a:cubicBezTo>
                    <a:pt x="2512886" y="3313271"/>
                    <a:pt x="2471261" y="3270218"/>
                    <a:pt x="2441067" y="3210973"/>
                  </a:cubicBezTo>
                  <a:cubicBezTo>
                    <a:pt x="2316385" y="2966561"/>
                    <a:pt x="2191226" y="2722341"/>
                    <a:pt x="2066925" y="2477738"/>
                  </a:cubicBezTo>
                  <a:cubicBezTo>
                    <a:pt x="2055114" y="2454402"/>
                    <a:pt x="2042446" y="2436686"/>
                    <a:pt x="2013204" y="2442877"/>
                  </a:cubicBezTo>
                  <a:cubicBezTo>
                    <a:pt x="1980724" y="2449735"/>
                    <a:pt x="1992439" y="2476405"/>
                    <a:pt x="1992344" y="2495264"/>
                  </a:cubicBezTo>
                  <a:cubicBezTo>
                    <a:pt x="1991392" y="2642616"/>
                    <a:pt x="1992916" y="2789968"/>
                    <a:pt x="1991297" y="2937320"/>
                  </a:cubicBezTo>
                  <a:cubicBezTo>
                    <a:pt x="1990058" y="3050858"/>
                    <a:pt x="1884236" y="3128010"/>
                    <a:pt x="1776984" y="3096006"/>
                  </a:cubicBezTo>
                  <a:cubicBezTo>
                    <a:pt x="1705928" y="3074861"/>
                    <a:pt x="1659446" y="3011329"/>
                    <a:pt x="1659064" y="2931509"/>
                  </a:cubicBezTo>
                  <a:cubicBezTo>
                    <a:pt x="1658398" y="2780633"/>
                    <a:pt x="1658874" y="2629662"/>
                    <a:pt x="1658684" y="2478786"/>
                  </a:cubicBezTo>
                  <a:cubicBezTo>
                    <a:pt x="1658684" y="2463356"/>
                    <a:pt x="1660398" y="2445925"/>
                    <a:pt x="1638776" y="2443067"/>
                  </a:cubicBezTo>
                  <a:cubicBezTo>
                    <a:pt x="1620679" y="2440686"/>
                    <a:pt x="1602677" y="2440496"/>
                    <a:pt x="1592771" y="2460784"/>
                  </a:cubicBezTo>
                  <a:cubicBezTo>
                    <a:pt x="1588580" y="2469356"/>
                    <a:pt x="1584008" y="2477643"/>
                    <a:pt x="1579721" y="2486120"/>
                  </a:cubicBezTo>
                  <a:cubicBezTo>
                    <a:pt x="1493901" y="2654332"/>
                    <a:pt x="1408843" y="2823020"/>
                    <a:pt x="1321784" y="2990660"/>
                  </a:cubicBezTo>
                  <a:cubicBezTo>
                    <a:pt x="1276350" y="3078099"/>
                    <a:pt x="1238060" y="3169539"/>
                    <a:pt x="1183767" y="3251930"/>
                  </a:cubicBezTo>
                  <a:cubicBezTo>
                    <a:pt x="1143476" y="3313081"/>
                    <a:pt x="1081278" y="3332417"/>
                    <a:pt x="1011936" y="3317081"/>
                  </a:cubicBezTo>
                  <a:cubicBezTo>
                    <a:pt x="946404" y="3302508"/>
                    <a:pt x="905542" y="3258693"/>
                    <a:pt x="888397" y="3192685"/>
                  </a:cubicBezTo>
                  <a:cubicBezTo>
                    <a:pt x="875729" y="3144012"/>
                    <a:pt x="891159" y="3101340"/>
                    <a:pt x="912495" y="3059430"/>
                  </a:cubicBezTo>
                  <a:cubicBezTo>
                    <a:pt x="1010126" y="2867883"/>
                    <a:pt x="1108139" y="2676525"/>
                    <a:pt x="1205865" y="2484977"/>
                  </a:cubicBezTo>
                  <a:cubicBezTo>
                    <a:pt x="1226915" y="2443734"/>
                    <a:pt x="1225963" y="2442305"/>
                    <a:pt x="1179862" y="2442305"/>
                  </a:cubicBezTo>
                  <a:cubicBezTo>
                    <a:pt x="881634" y="2442305"/>
                    <a:pt x="583311" y="2442305"/>
                    <a:pt x="285083" y="2442305"/>
                  </a:cubicBezTo>
                  <a:cubicBezTo>
                    <a:pt x="130016" y="2442305"/>
                    <a:pt x="50483" y="2385727"/>
                    <a:pt x="190" y="2240090"/>
                  </a:cubicBezTo>
                  <a:close/>
                  <a:moveTo>
                    <a:pt x="1825276" y="2009204"/>
                  </a:moveTo>
                  <a:cubicBezTo>
                    <a:pt x="2321909" y="2009204"/>
                    <a:pt x="2818638" y="2009204"/>
                    <a:pt x="3315272" y="2009204"/>
                  </a:cubicBezTo>
                  <a:cubicBezTo>
                    <a:pt x="3370993" y="2009204"/>
                    <a:pt x="3371183" y="2009204"/>
                    <a:pt x="3371183" y="1954340"/>
                  </a:cubicBezTo>
                  <a:cubicBezTo>
                    <a:pt x="3371183" y="1467136"/>
                    <a:pt x="3371183" y="980027"/>
                    <a:pt x="3371183" y="492824"/>
                  </a:cubicBezTo>
                  <a:cubicBezTo>
                    <a:pt x="3371183" y="437674"/>
                    <a:pt x="3370993" y="437578"/>
                    <a:pt x="3315272" y="437578"/>
                  </a:cubicBezTo>
                  <a:cubicBezTo>
                    <a:pt x="2321909" y="437578"/>
                    <a:pt x="1328547" y="437578"/>
                    <a:pt x="335280" y="437578"/>
                  </a:cubicBezTo>
                  <a:cubicBezTo>
                    <a:pt x="279559" y="437578"/>
                    <a:pt x="279368" y="437769"/>
                    <a:pt x="279368" y="492824"/>
                  </a:cubicBezTo>
                  <a:cubicBezTo>
                    <a:pt x="279368" y="980027"/>
                    <a:pt x="279368" y="1467136"/>
                    <a:pt x="279368" y="1954340"/>
                  </a:cubicBezTo>
                  <a:cubicBezTo>
                    <a:pt x="279368" y="2009108"/>
                    <a:pt x="279559" y="2009108"/>
                    <a:pt x="335280" y="2009108"/>
                  </a:cubicBezTo>
                  <a:cubicBezTo>
                    <a:pt x="831913" y="2009108"/>
                    <a:pt x="1328642" y="2009108"/>
                    <a:pt x="1825276" y="2009108"/>
                  </a:cubicBezTo>
                  <a:close/>
                </a:path>
              </a:pathLst>
            </a:custGeom>
            <a:grpFill/>
            <a:ln w="9525" cap="flat">
              <a:noFill/>
              <a:prstDash val="solid"/>
              <a:miter/>
            </a:ln>
          </p:spPr>
          <p:txBody>
            <a:bodyPr rtlCol="0" anchor="ctr"/>
            <a:lstStyle/>
            <a:p>
              <a:endParaRPr lang="es-PE"/>
            </a:p>
          </p:txBody>
        </p:sp>
        <p:sp>
          <p:nvSpPr>
            <p:cNvPr id="28" name="Forma libre: forma 27">
              <a:extLst>
                <a:ext uri="{FF2B5EF4-FFF2-40B4-BE49-F238E27FC236}">
                  <a16:creationId xmlns:a16="http://schemas.microsoft.com/office/drawing/2014/main" id="{8ADF7E68-65B9-4FAF-A9CB-95557E0F7B48}"/>
                </a:ext>
              </a:extLst>
            </p:cNvPr>
            <p:cNvSpPr/>
            <p:nvPr/>
          </p:nvSpPr>
          <p:spPr>
            <a:xfrm>
              <a:off x="7406045" y="3712004"/>
              <a:ext cx="631154" cy="910488"/>
            </a:xfrm>
            <a:custGeom>
              <a:avLst/>
              <a:gdLst>
                <a:gd name="connsiteX0" fmla="*/ 213 w 631154"/>
                <a:gd name="connsiteY0" fmla="*/ 459159 h 910488"/>
                <a:gd name="connsiteX1" fmla="*/ 309 w 631154"/>
                <a:gd name="connsiteY1" fmla="*/ 134833 h 910488"/>
                <a:gd name="connsiteX2" fmla="*/ 102893 w 631154"/>
                <a:gd name="connsiteY2" fmla="*/ 13199 h 910488"/>
                <a:gd name="connsiteX3" fmla="*/ 443507 w 631154"/>
                <a:gd name="connsiteY3" fmla="*/ 32725 h 910488"/>
                <a:gd name="connsiteX4" fmla="*/ 568475 w 631154"/>
                <a:gd name="connsiteY4" fmla="*/ 392675 h 910488"/>
                <a:gd name="connsiteX5" fmla="*/ 571142 w 631154"/>
                <a:gd name="connsiteY5" fmla="*/ 442681 h 910488"/>
                <a:gd name="connsiteX6" fmla="*/ 403692 w 631154"/>
                <a:gd name="connsiteY6" fmla="*/ 891690 h 910488"/>
                <a:gd name="connsiteX7" fmla="*/ 95749 w 631154"/>
                <a:gd name="connsiteY7" fmla="*/ 904358 h 910488"/>
                <a:gd name="connsiteX8" fmla="*/ 594 w 631154"/>
                <a:gd name="connsiteY8" fmla="*/ 794058 h 910488"/>
                <a:gd name="connsiteX9" fmla="*/ 309 w 631154"/>
                <a:gd name="connsiteY9" fmla="*/ 459064 h 910488"/>
                <a:gd name="connsiteX10" fmla="*/ 213 w 631154"/>
                <a:gd name="connsiteY10" fmla="*/ 459064 h 910488"/>
                <a:gd name="connsiteX11" fmla="*/ 288726 w 631154"/>
                <a:gd name="connsiteY11" fmla="*/ 513833 h 910488"/>
                <a:gd name="connsiteX12" fmla="*/ 206811 w 631154"/>
                <a:gd name="connsiteY12" fmla="*/ 513642 h 910488"/>
                <a:gd name="connsiteX13" fmla="*/ 174616 w 631154"/>
                <a:gd name="connsiteY13" fmla="*/ 545551 h 910488"/>
                <a:gd name="connsiteX14" fmla="*/ 174711 w 631154"/>
                <a:gd name="connsiteY14" fmla="*/ 652422 h 910488"/>
                <a:gd name="connsiteX15" fmla="*/ 260913 w 631154"/>
                <a:gd name="connsiteY15" fmla="*/ 737289 h 910488"/>
                <a:gd name="connsiteX16" fmla="*/ 408550 w 631154"/>
                <a:gd name="connsiteY16" fmla="*/ 705285 h 910488"/>
                <a:gd name="connsiteX17" fmla="*/ 455413 w 631154"/>
                <a:gd name="connsiteY17" fmla="*/ 585270 h 910488"/>
                <a:gd name="connsiteX18" fmla="*/ 356448 w 631154"/>
                <a:gd name="connsiteY18" fmla="*/ 513833 h 910488"/>
                <a:gd name="connsiteX19" fmla="*/ 288726 w 631154"/>
                <a:gd name="connsiteY19" fmla="*/ 513833 h 910488"/>
                <a:gd name="connsiteX20" fmla="*/ 281677 w 631154"/>
                <a:gd name="connsiteY20" fmla="*/ 344193 h 910488"/>
                <a:gd name="connsiteX21" fmla="*/ 345590 w 631154"/>
                <a:gd name="connsiteY21" fmla="*/ 344193 h 910488"/>
                <a:gd name="connsiteX22" fmla="*/ 432553 w 631154"/>
                <a:gd name="connsiteY22" fmla="*/ 275708 h 910488"/>
                <a:gd name="connsiteX23" fmla="*/ 376832 w 631154"/>
                <a:gd name="connsiteY23" fmla="*/ 190935 h 910488"/>
                <a:gd name="connsiteX24" fmla="*/ 240815 w 631154"/>
                <a:gd name="connsiteY24" fmla="*/ 171790 h 910488"/>
                <a:gd name="connsiteX25" fmla="*/ 174616 w 631154"/>
                <a:gd name="connsiteY25" fmla="*/ 238084 h 910488"/>
                <a:gd name="connsiteX26" fmla="*/ 281677 w 631154"/>
                <a:gd name="connsiteY26" fmla="*/ 344193 h 91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154" h="910488">
                  <a:moveTo>
                    <a:pt x="213" y="459159"/>
                  </a:moveTo>
                  <a:cubicBezTo>
                    <a:pt x="213" y="351051"/>
                    <a:pt x="-72" y="242942"/>
                    <a:pt x="309" y="134833"/>
                  </a:cubicBezTo>
                  <a:cubicBezTo>
                    <a:pt x="594" y="53489"/>
                    <a:pt x="22883" y="24438"/>
                    <a:pt x="102893" y="13199"/>
                  </a:cubicBezTo>
                  <a:cubicBezTo>
                    <a:pt x="217288" y="-2899"/>
                    <a:pt x="332445" y="-11947"/>
                    <a:pt x="443507" y="32725"/>
                  </a:cubicBezTo>
                  <a:cubicBezTo>
                    <a:pt x="590382" y="91685"/>
                    <a:pt x="647247" y="255419"/>
                    <a:pt x="568475" y="392675"/>
                  </a:cubicBezTo>
                  <a:cubicBezTo>
                    <a:pt x="557426" y="411915"/>
                    <a:pt x="556569" y="424202"/>
                    <a:pt x="571142" y="442681"/>
                  </a:cubicBezTo>
                  <a:cubicBezTo>
                    <a:pt x="700491" y="606892"/>
                    <a:pt x="609813" y="847113"/>
                    <a:pt x="403692" y="891690"/>
                  </a:cubicBezTo>
                  <a:cubicBezTo>
                    <a:pt x="301489" y="913883"/>
                    <a:pt x="198905" y="914073"/>
                    <a:pt x="95749" y="904358"/>
                  </a:cubicBezTo>
                  <a:cubicBezTo>
                    <a:pt x="31170" y="898262"/>
                    <a:pt x="1356" y="863972"/>
                    <a:pt x="594" y="794058"/>
                  </a:cubicBezTo>
                  <a:cubicBezTo>
                    <a:pt x="-549" y="682425"/>
                    <a:pt x="309" y="570792"/>
                    <a:pt x="309" y="459064"/>
                  </a:cubicBezTo>
                  <a:lnTo>
                    <a:pt x="213" y="459064"/>
                  </a:lnTo>
                  <a:close/>
                  <a:moveTo>
                    <a:pt x="288726" y="513833"/>
                  </a:moveTo>
                  <a:cubicBezTo>
                    <a:pt x="261389" y="513833"/>
                    <a:pt x="234052" y="514309"/>
                    <a:pt x="206811" y="513642"/>
                  </a:cubicBezTo>
                  <a:cubicBezTo>
                    <a:pt x="184236" y="513071"/>
                    <a:pt x="174235" y="522977"/>
                    <a:pt x="174616" y="545551"/>
                  </a:cubicBezTo>
                  <a:cubicBezTo>
                    <a:pt x="175188" y="581174"/>
                    <a:pt x="174235" y="616798"/>
                    <a:pt x="174711" y="652422"/>
                  </a:cubicBezTo>
                  <a:cubicBezTo>
                    <a:pt x="176045" y="742719"/>
                    <a:pt x="159567" y="738242"/>
                    <a:pt x="260913" y="737289"/>
                  </a:cubicBezTo>
                  <a:cubicBezTo>
                    <a:pt x="312443" y="736813"/>
                    <a:pt x="363211" y="732146"/>
                    <a:pt x="408550" y="705285"/>
                  </a:cubicBezTo>
                  <a:cubicBezTo>
                    <a:pt x="450460" y="680425"/>
                    <a:pt x="468462" y="632228"/>
                    <a:pt x="455413" y="585270"/>
                  </a:cubicBezTo>
                  <a:cubicBezTo>
                    <a:pt x="443316" y="541551"/>
                    <a:pt x="406359" y="514690"/>
                    <a:pt x="356448" y="513833"/>
                  </a:cubicBezTo>
                  <a:cubicBezTo>
                    <a:pt x="333874" y="513452"/>
                    <a:pt x="311300" y="513833"/>
                    <a:pt x="288726" y="513833"/>
                  </a:cubicBezTo>
                  <a:close/>
                  <a:moveTo>
                    <a:pt x="281677" y="344193"/>
                  </a:moveTo>
                  <a:cubicBezTo>
                    <a:pt x="303013" y="344193"/>
                    <a:pt x="324254" y="344478"/>
                    <a:pt x="345590" y="344193"/>
                  </a:cubicBezTo>
                  <a:cubicBezTo>
                    <a:pt x="389595" y="343526"/>
                    <a:pt x="425600" y="315046"/>
                    <a:pt x="432553" y="275708"/>
                  </a:cubicBezTo>
                  <a:cubicBezTo>
                    <a:pt x="438744" y="240846"/>
                    <a:pt x="417789" y="207699"/>
                    <a:pt x="376832" y="190935"/>
                  </a:cubicBezTo>
                  <a:cubicBezTo>
                    <a:pt x="333303" y="173123"/>
                    <a:pt x="287202" y="171028"/>
                    <a:pt x="240815" y="171790"/>
                  </a:cubicBezTo>
                  <a:cubicBezTo>
                    <a:pt x="177474" y="172933"/>
                    <a:pt x="174616" y="175791"/>
                    <a:pt x="174616" y="238084"/>
                  </a:cubicBezTo>
                  <a:cubicBezTo>
                    <a:pt x="174549" y="308826"/>
                    <a:pt x="210240" y="344193"/>
                    <a:pt x="281677" y="344193"/>
                  </a:cubicBezTo>
                  <a:close/>
                </a:path>
              </a:pathLst>
            </a:custGeom>
            <a:grpFill/>
            <a:ln w="9525" cap="flat">
              <a:noFill/>
              <a:prstDash val="solid"/>
              <a:miter/>
            </a:ln>
          </p:spPr>
          <p:txBody>
            <a:bodyPr rtlCol="0" anchor="ctr"/>
            <a:lstStyle/>
            <a:p>
              <a:endParaRPr lang="es-PE"/>
            </a:p>
          </p:txBody>
        </p:sp>
        <p:sp>
          <p:nvSpPr>
            <p:cNvPr id="29" name="Forma libre: forma 28">
              <a:extLst>
                <a:ext uri="{FF2B5EF4-FFF2-40B4-BE49-F238E27FC236}">
                  <a16:creationId xmlns:a16="http://schemas.microsoft.com/office/drawing/2014/main" id="{65E0B932-A572-4A05-9D6E-C310E521495A}"/>
                </a:ext>
              </a:extLst>
            </p:cNvPr>
            <p:cNvSpPr/>
            <p:nvPr/>
          </p:nvSpPr>
          <p:spPr>
            <a:xfrm>
              <a:off x="6604483" y="3720059"/>
              <a:ext cx="755527" cy="895551"/>
            </a:xfrm>
            <a:custGeom>
              <a:avLst/>
              <a:gdLst>
                <a:gd name="connsiteX0" fmla="*/ 374865 w 755527"/>
                <a:gd name="connsiteY0" fmla="*/ 0 h 895551"/>
                <a:gd name="connsiteX1" fmla="*/ 464877 w 755527"/>
                <a:gd name="connsiteY1" fmla="*/ 67627 h 895551"/>
                <a:gd name="connsiteX2" fmla="*/ 620515 w 755527"/>
                <a:gd name="connsiteY2" fmla="*/ 453961 h 895551"/>
                <a:gd name="connsiteX3" fmla="*/ 746531 w 755527"/>
                <a:gd name="connsiteY3" fmla="*/ 767810 h 895551"/>
                <a:gd name="connsiteX4" fmla="*/ 687762 w 755527"/>
                <a:gd name="connsiteY4" fmla="*/ 892969 h 895551"/>
                <a:gd name="connsiteX5" fmla="*/ 588225 w 755527"/>
                <a:gd name="connsiteY5" fmla="*/ 831818 h 895551"/>
                <a:gd name="connsiteX6" fmla="*/ 515359 w 755527"/>
                <a:gd name="connsiteY6" fmla="*/ 650081 h 895551"/>
                <a:gd name="connsiteX7" fmla="*/ 460209 w 755527"/>
                <a:gd name="connsiteY7" fmla="*/ 612267 h 895551"/>
                <a:gd name="connsiteX8" fmla="*/ 292855 w 755527"/>
                <a:gd name="connsiteY8" fmla="*/ 612457 h 895551"/>
                <a:gd name="connsiteX9" fmla="*/ 242087 w 755527"/>
                <a:gd name="connsiteY9" fmla="*/ 646271 h 895551"/>
                <a:gd name="connsiteX10" fmla="*/ 163601 w 755527"/>
                <a:gd name="connsiteY10" fmla="*/ 841057 h 895551"/>
                <a:gd name="connsiteX11" fmla="*/ 86639 w 755527"/>
                <a:gd name="connsiteY11" fmla="*/ 895540 h 895551"/>
                <a:gd name="connsiteX12" fmla="*/ 10439 w 755527"/>
                <a:gd name="connsiteY12" fmla="*/ 851345 h 895551"/>
                <a:gd name="connsiteX13" fmla="*/ 7867 w 755527"/>
                <a:gd name="connsiteY13" fmla="*/ 772096 h 895551"/>
                <a:gd name="connsiteX14" fmla="*/ 293808 w 755527"/>
                <a:gd name="connsiteY14" fmla="*/ 58388 h 895551"/>
                <a:gd name="connsiteX15" fmla="*/ 374865 w 755527"/>
                <a:gd name="connsiteY15" fmla="*/ 95 h 895551"/>
                <a:gd name="connsiteX16" fmla="*/ 382485 w 755527"/>
                <a:gd name="connsiteY16" fmla="*/ 322707 h 895551"/>
                <a:gd name="connsiteX17" fmla="*/ 373056 w 755527"/>
                <a:gd name="connsiteY17" fmla="*/ 321945 h 895551"/>
                <a:gd name="connsiteX18" fmla="*/ 334098 w 755527"/>
                <a:gd name="connsiteY18" fmla="*/ 419386 h 895551"/>
                <a:gd name="connsiteX19" fmla="*/ 339147 w 755527"/>
                <a:gd name="connsiteY19" fmla="*/ 440531 h 895551"/>
                <a:gd name="connsiteX20" fmla="*/ 416394 w 755527"/>
                <a:gd name="connsiteY20" fmla="*/ 441484 h 895551"/>
                <a:gd name="connsiteX21" fmla="*/ 423443 w 755527"/>
                <a:gd name="connsiteY21" fmla="*/ 427387 h 895551"/>
                <a:gd name="connsiteX22" fmla="*/ 421824 w 755527"/>
                <a:gd name="connsiteY22" fmla="*/ 420529 h 895551"/>
                <a:gd name="connsiteX23" fmla="*/ 382485 w 755527"/>
                <a:gd name="connsiteY23" fmla="*/ 322707 h 89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5527" h="895550">
                  <a:moveTo>
                    <a:pt x="374865" y="0"/>
                  </a:moveTo>
                  <a:cubicBezTo>
                    <a:pt x="424491" y="667"/>
                    <a:pt x="449065" y="28194"/>
                    <a:pt x="464877" y="67627"/>
                  </a:cubicBezTo>
                  <a:cubicBezTo>
                    <a:pt x="516502" y="196501"/>
                    <a:pt x="568604" y="325183"/>
                    <a:pt x="620515" y="453961"/>
                  </a:cubicBezTo>
                  <a:cubicBezTo>
                    <a:pt x="662616" y="558546"/>
                    <a:pt x="705573" y="662749"/>
                    <a:pt x="746531" y="767810"/>
                  </a:cubicBezTo>
                  <a:cubicBezTo>
                    <a:pt x="770439" y="829151"/>
                    <a:pt x="745293" y="879729"/>
                    <a:pt x="687762" y="892969"/>
                  </a:cubicBezTo>
                  <a:cubicBezTo>
                    <a:pt x="646328" y="902494"/>
                    <a:pt x="608895" y="880682"/>
                    <a:pt x="588225" y="831818"/>
                  </a:cubicBezTo>
                  <a:cubicBezTo>
                    <a:pt x="562794" y="771715"/>
                    <a:pt x="538029" y="711327"/>
                    <a:pt x="515359" y="650081"/>
                  </a:cubicBezTo>
                  <a:cubicBezTo>
                    <a:pt x="505167" y="622554"/>
                    <a:pt x="490404" y="611029"/>
                    <a:pt x="460209" y="612267"/>
                  </a:cubicBezTo>
                  <a:cubicBezTo>
                    <a:pt x="404488" y="614553"/>
                    <a:pt x="348576" y="614077"/>
                    <a:pt x="292855" y="612457"/>
                  </a:cubicBezTo>
                  <a:cubicBezTo>
                    <a:pt x="266185" y="611695"/>
                    <a:pt x="251612" y="621411"/>
                    <a:pt x="242087" y="646271"/>
                  </a:cubicBezTo>
                  <a:cubicBezTo>
                    <a:pt x="217036" y="711613"/>
                    <a:pt x="190557" y="776478"/>
                    <a:pt x="163601" y="841057"/>
                  </a:cubicBezTo>
                  <a:cubicBezTo>
                    <a:pt x="149599" y="874586"/>
                    <a:pt x="122739" y="894969"/>
                    <a:pt x="86639" y="895540"/>
                  </a:cubicBezTo>
                  <a:cubicBezTo>
                    <a:pt x="54349" y="896017"/>
                    <a:pt x="26727" y="881539"/>
                    <a:pt x="10439" y="851345"/>
                  </a:cubicBezTo>
                  <a:cubicBezTo>
                    <a:pt x="-3563" y="825436"/>
                    <a:pt x="-2515" y="798100"/>
                    <a:pt x="7867" y="772096"/>
                  </a:cubicBezTo>
                  <a:cubicBezTo>
                    <a:pt x="102831" y="534067"/>
                    <a:pt x="198177" y="296132"/>
                    <a:pt x="293808" y="58388"/>
                  </a:cubicBezTo>
                  <a:cubicBezTo>
                    <a:pt x="308952" y="20669"/>
                    <a:pt x="336575" y="-667"/>
                    <a:pt x="374865" y="95"/>
                  </a:cubicBezTo>
                  <a:close/>
                  <a:moveTo>
                    <a:pt x="382485" y="322707"/>
                  </a:moveTo>
                  <a:cubicBezTo>
                    <a:pt x="379342" y="322421"/>
                    <a:pt x="376199" y="322136"/>
                    <a:pt x="373056" y="321945"/>
                  </a:cubicBezTo>
                  <a:cubicBezTo>
                    <a:pt x="360102" y="354425"/>
                    <a:pt x="347052" y="386906"/>
                    <a:pt x="334098" y="419386"/>
                  </a:cubicBezTo>
                  <a:cubicBezTo>
                    <a:pt x="330860" y="427577"/>
                    <a:pt x="329336" y="438245"/>
                    <a:pt x="339147" y="440531"/>
                  </a:cubicBezTo>
                  <a:cubicBezTo>
                    <a:pt x="364578" y="446437"/>
                    <a:pt x="390677" y="444722"/>
                    <a:pt x="416394" y="441484"/>
                  </a:cubicBezTo>
                  <a:cubicBezTo>
                    <a:pt x="422776" y="440627"/>
                    <a:pt x="424872" y="434054"/>
                    <a:pt x="423443" y="427387"/>
                  </a:cubicBezTo>
                  <a:cubicBezTo>
                    <a:pt x="422967" y="425101"/>
                    <a:pt x="422681" y="422624"/>
                    <a:pt x="421824" y="420529"/>
                  </a:cubicBezTo>
                  <a:cubicBezTo>
                    <a:pt x="408774" y="387858"/>
                    <a:pt x="395630" y="355282"/>
                    <a:pt x="382485" y="322707"/>
                  </a:cubicBezTo>
                  <a:close/>
                </a:path>
              </a:pathLst>
            </a:custGeom>
            <a:grpFill/>
            <a:ln w="9525" cap="flat">
              <a:no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7CD0F05C-39CC-4F17-A041-19B4F2CF7213}"/>
                </a:ext>
              </a:extLst>
            </p:cNvPr>
            <p:cNvSpPr/>
            <p:nvPr/>
          </p:nvSpPr>
          <p:spPr>
            <a:xfrm>
              <a:off x="8084575" y="3713559"/>
              <a:ext cx="709316" cy="904644"/>
            </a:xfrm>
            <a:custGeom>
              <a:avLst/>
              <a:gdLst>
                <a:gd name="connsiteX0" fmla="*/ 417058 w 709316"/>
                <a:gd name="connsiteY0" fmla="*/ 904517 h 904644"/>
                <a:gd name="connsiteX1" fmla="*/ 9103 w 709316"/>
                <a:gd name="connsiteY1" fmla="*/ 554283 h 904644"/>
                <a:gd name="connsiteX2" fmla="*/ 314474 w 709316"/>
                <a:gd name="connsiteY2" fmla="*/ 20978 h 904644"/>
                <a:gd name="connsiteX3" fmla="*/ 640039 w 709316"/>
                <a:gd name="connsiteY3" fmla="*/ 31361 h 904644"/>
                <a:gd name="connsiteX4" fmla="*/ 709000 w 709316"/>
                <a:gd name="connsiteY4" fmla="*/ 112514 h 904644"/>
                <a:gd name="connsiteX5" fmla="*/ 604320 w 709316"/>
                <a:gd name="connsiteY5" fmla="*/ 198429 h 904644"/>
                <a:gd name="connsiteX6" fmla="*/ 475542 w 709316"/>
                <a:gd name="connsiteY6" fmla="*/ 173283 h 904644"/>
                <a:gd name="connsiteX7" fmla="*/ 199317 w 709316"/>
                <a:gd name="connsiteY7" fmla="*/ 327969 h 904644"/>
                <a:gd name="connsiteX8" fmla="*/ 196078 w 709316"/>
                <a:gd name="connsiteY8" fmla="*/ 588002 h 904644"/>
                <a:gd name="connsiteX9" fmla="*/ 471446 w 709316"/>
                <a:gd name="connsiteY9" fmla="*/ 732972 h 904644"/>
                <a:gd name="connsiteX10" fmla="*/ 596605 w 709316"/>
                <a:gd name="connsiteY10" fmla="*/ 707731 h 904644"/>
                <a:gd name="connsiteX11" fmla="*/ 703761 w 709316"/>
                <a:gd name="connsiteY11" fmla="*/ 757165 h 904644"/>
                <a:gd name="connsiteX12" fmla="*/ 654993 w 709316"/>
                <a:gd name="connsiteY12" fmla="*/ 865846 h 904644"/>
                <a:gd name="connsiteX13" fmla="*/ 417058 w 709316"/>
                <a:gd name="connsiteY13" fmla="*/ 904613 h 90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9316" h="904644">
                  <a:moveTo>
                    <a:pt x="417058" y="904517"/>
                  </a:moveTo>
                  <a:cubicBezTo>
                    <a:pt x="210080" y="904898"/>
                    <a:pt x="50155" y="778978"/>
                    <a:pt x="9103" y="554283"/>
                  </a:cubicBezTo>
                  <a:cubicBezTo>
                    <a:pt x="-33950" y="318635"/>
                    <a:pt x="77016" y="88987"/>
                    <a:pt x="314474" y="20978"/>
                  </a:cubicBezTo>
                  <a:cubicBezTo>
                    <a:pt x="423726" y="-10264"/>
                    <a:pt x="532787" y="-6454"/>
                    <a:pt x="640039" y="31361"/>
                  </a:cubicBezTo>
                  <a:cubicBezTo>
                    <a:pt x="677662" y="44600"/>
                    <a:pt x="707095" y="67270"/>
                    <a:pt x="709000" y="112514"/>
                  </a:cubicBezTo>
                  <a:cubicBezTo>
                    <a:pt x="711666" y="172331"/>
                    <a:pt x="662232" y="214622"/>
                    <a:pt x="604320" y="198429"/>
                  </a:cubicBezTo>
                  <a:cubicBezTo>
                    <a:pt x="561838" y="186618"/>
                    <a:pt x="519833" y="174426"/>
                    <a:pt x="475542" y="173283"/>
                  </a:cubicBezTo>
                  <a:cubicBezTo>
                    <a:pt x="366766" y="170521"/>
                    <a:pt x="252942" y="204525"/>
                    <a:pt x="199317" y="327969"/>
                  </a:cubicBezTo>
                  <a:cubicBezTo>
                    <a:pt x="162265" y="413408"/>
                    <a:pt x="161503" y="501800"/>
                    <a:pt x="196078" y="588002"/>
                  </a:cubicBezTo>
                  <a:cubicBezTo>
                    <a:pt x="241703" y="701730"/>
                    <a:pt x="348669" y="740592"/>
                    <a:pt x="471446" y="732972"/>
                  </a:cubicBezTo>
                  <a:cubicBezTo>
                    <a:pt x="514023" y="730305"/>
                    <a:pt x="555647" y="721352"/>
                    <a:pt x="596605" y="707731"/>
                  </a:cubicBezTo>
                  <a:cubicBezTo>
                    <a:pt x="644134" y="691919"/>
                    <a:pt x="687854" y="713731"/>
                    <a:pt x="703761" y="757165"/>
                  </a:cubicBezTo>
                  <a:cubicBezTo>
                    <a:pt x="719667" y="800504"/>
                    <a:pt x="700808" y="845558"/>
                    <a:pt x="654993" y="865846"/>
                  </a:cubicBezTo>
                  <a:cubicBezTo>
                    <a:pt x="587746" y="895659"/>
                    <a:pt x="516214" y="905279"/>
                    <a:pt x="417058" y="904613"/>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23023969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5">
            <a:extLst>
              <a:ext uri="{FF2B5EF4-FFF2-40B4-BE49-F238E27FC236}">
                <a16:creationId xmlns:a16="http://schemas.microsoft.com/office/drawing/2014/main" id="{295AB88D-8B2F-4BE6-8A41-6F2F61781C8A}"/>
              </a:ext>
            </a:extLst>
          </p:cNvPr>
          <p:cNvSpPr/>
          <p:nvPr/>
        </p:nvSpPr>
        <p:spPr>
          <a:xfrm>
            <a:off x="6112070"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endParaRPr>
          </a:p>
        </p:txBody>
      </p:sp>
      <p:sp>
        <p:nvSpPr>
          <p:cNvPr id="4" name="Isosceles Triangle 51">
            <a:extLst>
              <a:ext uri="{FF2B5EF4-FFF2-40B4-BE49-F238E27FC236}">
                <a16:creationId xmlns:a16="http://schemas.microsoft.com/office/drawing/2014/main" id="{43F0A9AC-DE68-44D0-B952-B574E5CEABC5}"/>
              </a:ext>
            </a:extLst>
          </p:cNvPr>
          <p:cNvSpPr/>
          <p:nvPr/>
        </p:nvSpPr>
        <p:spPr>
          <a:xfrm>
            <a:off x="5273322"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5" name="Isosceles Triangle 57">
            <a:extLst>
              <a:ext uri="{FF2B5EF4-FFF2-40B4-BE49-F238E27FC236}">
                <a16:creationId xmlns:a16="http://schemas.microsoft.com/office/drawing/2014/main" id="{C0D88523-052B-491A-AC87-F0B7FA94B5B4}"/>
              </a:ext>
            </a:extLst>
          </p:cNvPr>
          <p:cNvSpPr/>
          <p:nvPr/>
        </p:nvSpPr>
        <p:spPr>
          <a:xfrm>
            <a:off x="6114153"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6" name="Rectangle 7">
            <a:extLst>
              <a:ext uri="{FF2B5EF4-FFF2-40B4-BE49-F238E27FC236}">
                <a16:creationId xmlns:a16="http://schemas.microsoft.com/office/drawing/2014/main" id="{D3B68245-573E-4DC5-A15D-D2F4B94297FF}"/>
              </a:ext>
            </a:extLst>
          </p:cNvPr>
          <p:cNvSpPr/>
          <p:nvPr/>
        </p:nvSpPr>
        <p:spPr>
          <a:xfrm rot="18900010">
            <a:off x="9585735"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7" name="Parallelogram 15">
            <a:extLst>
              <a:ext uri="{FF2B5EF4-FFF2-40B4-BE49-F238E27FC236}">
                <a16:creationId xmlns:a16="http://schemas.microsoft.com/office/drawing/2014/main" id="{17997947-4C23-4D38-8F82-006662D2C20B}"/>
              </a:ext>
            </a:extLst>
          </p:cNvPr>
          <p:cNvSpPr/>
          <p:nvPr/>
        </p:nvSpPr>
        <p:spPr>
          <a:xfrm flipH="1">
            <a:off x="5267029"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8" name="Freeform 19">
            <a:extLst>
              <a:ext uri="{FF2B5EF4-FFF2-40B4-BE49-F238E27FC236}">
                <a16:creationId xmlns:a16="http://schemas.microsoft.com/office/drawing/2014/main" id="{6E34975D-45A7-4201-8351-485829210EB5}"/>
              </a:ext>
            </a:extLst>
          </p:cNvPr>
          <p:cNvSpPr/>
          <p:nvPr/>
        </p:nvSpPr>
        <p:spPr>
          <a:xfrm>
            <a:off x="7745407"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9" name="Rectangle 30">
            <a:extLst>
              <a:ext uri="{FF2B5EF4-FFF2-40B4-BE49-F238E27FC236}">
                <a16:creationId xmlns:a16="http://schemas.microsoft.com/office/drawing/2014/main" id="{2B549F0E-7FED-4CF3-92D2-543E32133C93}"/>
              </a:ext>
            </a:extLst>
          </p:cNvPr>
          <p:cNvSpPr/>
          <p:nvPr/>
        </p:nvSpPr>
        <p:spPr>
          <a:xfrm>
            <a:off x="11063704" y="3600568"/>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0" name="Rectangle 7">
            <a:extLst>
              <a:ext uri="{FF2B5EF4-FFF2-40B4-BE49-F238E27FC236}">
                <a16:creationId xmlns:a16="http://schemas.microsoft.com/office/drawing/2014/main" id="{D1D0DBD1-3C09-4D29-862B-6A91B9B5F804}"/>
              </a:ext>
            </a:extLst>
          </p:cNvPr>
          <p:cNvSpPr/>
          <p:nvPr/>
        </p:nvSpPr>
        <p:spPr>
          <a:xfrm>
            <a:off x="6950832"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1" name="Rectangle 15">
            <a:extLst>
              <a:ext uri="{FF2B5EF4-FFF2-40B4-BE49-F238E27FC236}">
                <a16:creationId xmlns:a16="http://schemas.microsoft.com/office/drawing/2014/main" id="{1B734785-ABA7-4710-9111-1E2D50027872}"/>
              </a:ext>
            </a:extLst>
          </p:cNvPr>
          <p:cNvSpPr/>
          <p:nvPr/>
        </p:nvSpPr>
        <p:spPr>
          <a:xfrm rot="5400013">
            <a:off x="7737690"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2" name="Pie 24">
            <a:extLst>
              <a:ext uri="{FF2B5EF4-FFF2-40B4-BE49-F238E27FC236}">
                <a16:creationId xmlns:a16="http://schemas.microsoft.com/office/drawing/2014/main" id="{B21548AB-716C-4F62-B7A9-52DCE3C817D8}"/>
              </a:ext>
            </a:extLst>
          </p:cNvPr>
          <p:cNvSpPr/>
          <p:nvPr/>
        </p:nvSpPr>
        <p:spPr>
          <a:xfrm>
            <a:off x="6809929"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3" name="Block Arc 14">
            <a:extLst>
              <a:ext uri="{FF2B5EF4-FFF2-40B4-BE49-F238E27FC236}">
                <a16:creationId xmlns:a16="http://schemas.microsoft.com/office/drawing/2014/main" id="{7A9A2365-25E3-40F1-B720-BDB44AC95FF5}"/>
              </a:ext>
            </a:extLst>
          </p:cNvPr>
          <p:cNvSpPr/>
          <p:nvPr/>
        </p:nvSpPr>
        <p:spPr>
          <a:xfrm rot="16200004">
            <a:off x="8525353"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4" name="Block Arc 41">
            <a:extLst>
              <a:ext uri="{FF2B5EF4-FFF2-40B4-BE49-F238E27FC236}">
                <a16:creationId xmlns:a16="http://schemas.microsoft.com/office/drawing/2014/main" id="{DDDCB773-9BF8-4D11-B544-20E920D4CCD7}"/>
              </a:ext>
            </a:extLst>
          </p:cNvPr>
          <p:cNvSpPr/>
          <p:nvPr/>
        </p:nvSpPr>
        <p:spPr>
          <a:xfrm>
            <a:off x="9408556"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5" name="Right Triangle 17">
            <a:extLst>
              <a:ext uri="{FF2B5EF4-FFF2-40B4-BE49-F238E27FC236}">
                <a16:creationId xmlns:a16="http://schemas.microsoft.com/office/drawing/2014/main" id="{83CF101F-9EA5-469C-9937-BABE668E923D}"/>
              </a:ext>
            </a:extLst>
          </p:cNvPr>
          <p:cNvSpPr/>
          <p:nvPr/>
        </p:nvSpPr>
        <p:spPr>
          <a:xfrm>
            <a:off x="7705747"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6" name="Oval 66">
            <a:extLst>
              <a:ext uri="{FF2B5EF4-FFF2-40B4-BE49-F238E27FC236}">
                <a16:creationId xmlns:a16="http://schemas.microsoft.com/office/drawing/2014/main" id="{3BC599F7-DD4F-4D1C-BC0A-459078CBF74B}"/>
              </a:ext>
            </a:extLst>
          </p:cNvPr>
          <p:cNvSpPr/>
          <p:nvPr/>
        </p:nvSpPr>
        <p:spPr>
          <a:xfrm rot="20700014">
            <a:off x="6137527"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7" name="Rectangle 9">
            <a:extLst>
              <a:ext uri="{FF2B5EF4-FFF2-40B4-BE49-F238E27FC236}">
                <a16:creationId xmlns:a16="http://schemas.microsoft.com/office/drawing/2014/main" id="{0C80DFB9-5F9E-4E7D-A972-6A77F75D38F7}"/>
              </a:ext>
            </a:extLst>
          </p:cNvPr>
          <p:cNvSpPr/>
          <p:nvPr/>
        </p:nvSpPr>
        <p:spPr>
          <a:xfrm>
            <a:off x="4401179"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8" name="Frame 17">
            <a:extLst>
              <a:ext uri="{FF2B5EF4-FFF2-40B4-BE49-F238E27FC236}">
                <a16:creationId xmlns:a16="http://schemas.microsoft.com/office/drawing/2014/main" id="{780BBC97-0357-4B23-B338-3EDB0212217A}"/>
              </a:ext>
            </a:extLst>
          </p:cNvPr>
          <p:cNvSpPr/>
          <p:nvPr/>
        </p:nvSpPr>
        <p:spPr>
          <a:xfrm>
            <a:off x="4376232" y="4613416"/>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9" name="Teardrop 1">
            <a:extLst>
              <a:ext uri="{FF2B5EF4-FFF2-40B4-BE49-F238E27FC236}">
                <a16:creationId xmlns:a16="http://schemas.microsoft.com/office/drawing/2014/main" id="{C7628C99-1006-454D-B133-CECA032C28A6}"/>
              </a:ext>
            </a:extLst>
          </p:cNvPr>
          <p:cNvSpPr/>
          <p:nvPr/>
        </p:nvSpPr>
        <p:spPr>
          <a:xfrm rot="18805988">
            <a:off x="10126704" y="1539345"/>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0" name="Rectangle 130">
            <a:extLst>
              <a:ext uri="{FF2B5EF4-FFF2-40B4-BE49-F238E27FC236}">
                <a16:creationId xmlns:a16="http://schemas.microsoft.com/office/drawing/2014/main" id="{8568583E-2428-47EE-BD40-1E5A61564994}"/>
              </a:ext>
            </a:extLst>
          </p:cNvPr>
          <p:cNvSpPr/>
          <p:nvPr/>
        </p:nvSpPr>
        <p:spPr>
          <a:xfrm>
            <a:off x="10932823"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1" name="Right Triangle 17">
            <a:extLst>
              <a:ext uri="{FF2B5EF4-FFF2-40B4-BE49-F238E27FC236}">
                <a16:creationId xmlns:a16="http://schemas.microsoft.com/office/drawing/2014/main" id="{F57F82AC-6C2D-4288-98FC-810B147DBC18}"/>
              </a:ext>
            </a:extLst>
          </p:cNvPr>
          <p:cNvSpPr/>
          <p:nvPr/>
        </p:nvSpPr>
        <p:spPr>
          <a:xfrm>
            <a:off x="9363482"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2" name="Right Triangle 17">
            <a:extLst>
              <a:ext uri="{FF2B5EF4-FFF2-40B4-BE49-F238E27FC236}">
                <a16:creationId xmlns:a16="http://schemas.microsoft.com/office/drawing/2014/main" id="{F58DF284-4620-46A1-AA18-86A7612CAAAF}"/>
              </a:ext>
            </a:extLst>
          </p:cNvPr>
          <p:cNvSpPr/>
          <p:nvPr/>
        </p:nvSpPr>
        <p:spPr>
          <a:xfrm>
            <a:off x="8488438"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3" name="Right Triangle 17">
            <a:extLst>
              <a:ext uri="{FF2B5EF4-FFF2-40B4-BE49-F238E27FC236}">
                <a16:creationId xmlns:a16="http://schemas.microsoft.com/office/drawing/2014/main" id="{E0EB8370-7CDA-4680-973E-830C613F7F1F}"/>
              </a:ext>
            </a:extLst>
          </p:cNvPr>
          <p:cNvSpPr/>
          <p:nvPr/>
        </p:nvSpPr>
        <p:spPr>
          <a:xfrm>
            <a:off x="10238514"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4" name="Oval 44">
            <a:extLst>
              <a:ext uri="{FF2B5EF4-FFF2-40B4-BE49-F238E27FC236}">
                <a16:creationId xmlns:a16="http://schemas.microsoft.com/office/drawing/2014/main" id="{32FC5B5B-A903-45A4-B312-2FB9D933C894}"/>
              </a:ext>
            </a:extLst>
          </p:cNvPr>
          <p:cNvSpPr/>
          <p:nvPr/>
        </p:nvSpPr>
        <p:spPr>
          <a:xfrm>
            <a:off x="11113558"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5" name="Google Shape;6000;p67">
            <a:extLst>
              <a:ext uri="{FF2B5EF4-FFF2-40B4-BE49-F238E27FC236}">
                <a16:creationId xmlns:a16="http://schemas.microsoft.com/office/drawing/2014/main" id="{E49368CF-B970-4C4C-9C41-C94148730488}"/>
              </a:ext>
            </a:extLst>
          </p:cNvPr>
          <p:cNvSpPr/>
          <p:nvPr/>
        </p:nvSpPr>
        <p:spPr>
          <a:xfrm>
            <a:off x="4351193" y="1478767"/>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969696"/>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26" name="Google Shape;6029;p67">
            <a:extLst>
              <a:ext uri="{FF2B5EF4-FFF2-40B4-BE49-F238E27FC236}">
                <a16:creationId xmlns:a16="http://schemas.microsoft.com/office/drawing/2014/main" id="{5C18B863-67C3-4A09-8820-B82FFDB42BFC}"/>
              </a:ext>
            </a:extLst>
          </p:cNvPr>
          <p:cNvGrpSpPr/>
          <p:nvPr/>
        </p:nvGrpSpPr>
        <p:grpSpPr>
          <a:xfrm>
            <a:off x="9367808" y="5419906"/>
            <a:ext cx="404152" cy="560233"/>
            <a:chOff x="7025856" y="4064928"/>
            <a:chExt cx="303114" cy="420175"/>
          </a:xfrm>
          <a:solidFill>
            <a:srgbClr val="969696"/>
          </a:solidFill>
        </p:grpSpPr>
        <p:sp>
          <p:nvSpPr>
            <p:cNvPr id="27" name="Google Shape;6030;p67">
              <a:extLst>
                <a:ext uri="{FF2B5EF4-FFF2-40B4-BE49-F238E27FC236}">
                  <a16:creationId xmlns:a16="http://schemas.microsoft.com/office/drawing/2014/main" id="{D3053B10-3659-4E32-82EA-B80B596036BC}"/>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8" name="Google Shape;6031;p67">
              <a:extLst>
                <a:ext uri="{FF2B5EF4-FFF2-40B4-BE49-F238E27FC236}">
                  <a16:creationId xmlns:a16="http://schemas.microsoft.com/office/drawing/2014/main" id="{897AE384-9433-4E45-96B6-505E5A244D5E}"/>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9" name="Google Shape;6032;p67">
              <a:extLst>
                <a:ext uri="{FF2B5EF4-FFF2-40B4-BE49-F238E27FC236}">
                  <a16:creationId xmlns:a16="http://schemas.microsoft.com/office/drawing/2014/main" id="{6BD9BBE6-432F-48A0-B0CA-A13481DBAB23}"/>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0" name="Google Shape;6033;p67">
              <a:extLst>
                <a:ext uri="{FF2B5EF4-FFF2-40B4-BE49-F238E27FC236}">
                  <a16:creationId xmlns:a16="http://schemas.microsoft.com/office/drawing/2014/main" id="{1E97522B-90E1-4723-8F9D-850278F77275}"/>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1" name="Google Shape;6066;p67">
            <a:extLst>
              <a:ext uri="{FF2B5EF4-FFF2-40B4-BE49-F238E27FC236}">
                <a16:creationId xmlns:a16="http://schemas.microsoft.com/office/drawing/2014/main" id="{592CDCE4-4511-4DD3-A9BF-2222D4DDD7FB}"/>
              </a:ext>
            </a:extLst>
          </p:cNvPr>
          <p:cNvGrpSpPr/>
          <p:nvPr/>
        </p:nvGrpSpPr>
        <p:grpSpPr>
          <a:xfrm>
            <a:off x="4313797" y="2400900"/>
            <a:ext cx="644200" cy="641017"/>
            <a:chOff x="3235348" y="1800673"/>
            <a:chExt cx="483150" cy="480763"/>
          </a:xfrm>
          <a:solidFill>
            <a:srgbClr val="969696"/>
          </a:solidFill>
        </p:grpSpPr>
        <p:sp>
          <p:nvSpPr>
            <p:cNvPr id="32" name="Google Shape;6067;p67">
              <a:extLst>
                <a:ext uri="{FF2B5EF4-FFF2-40B4-BE49-F238E27FC236}">
                  <a16:creationId xmlns:a16="http://schemas.microsoft.com/office/drawing/2014/main" id="{58F4F7B1-E297-4CC4-A268-0E0197249602}"/>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3" name="Google Shape;6068;p67">
              <a:extLst>
                <a:ext uri="{FF2B5EF4-FFF2-40B4-BE49-F238E27FC236}">
                  <a16:creationId xmlns:a16="http://schemas.microsoft.com/office/drawing/2014/main" id="{69DC4286-BEA8-4252-9A11-5BD8B7A6DAA0}"/>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4" name="Google Shape;5976;p67">
            <a:extLst>
              <a:ext uri="{FF2B5EF4-FFF2-40B4-BE49-F238E27FC236}">
                <a16:creationId xmlns:a16="http://schemas.microsoft.com/office/drawing/2014/main" id="{40586A53-A288-41B1-BFDC-BEECD80C6261}"/>
              </a:ext>
            </a:extLst>
          </p:cNvPr>
          <p:cNvGrpSpPr/>
          <p:nvPr/>
        </p:nvGrpSpPr>
        <p:grpSpPr>
          <a:xfrm>
            <a:off x="4399887" y="5618927"/>
            <a:ext cx="495396" cy="442068"/>
            <a:chOff x="3299914" y="4214195"/>
            <a:chExt cx="371547" cy="331551"/>
          </a:xfrm>
          <a:solidFill>
            <a:srgbClr val="969696"/>
          </a:solidFill>
        </p:grpSpPr>
        <p:sp>
          <p:nvSpPr>
            <p:cNvPr id="35" name="Google Shape;5977;p67">
              <a:extLst>
                <a:ext uri="{FF2B5EF4-FFF2-40B4-BE49-F238E27FC236}">
                  <a16:creationId xmlns:a16="http://schemas.microsoft.com/office/drawing/2014/main" id="{8C99FB88-A497-47D3-B654-FEE92D1E5D8A}"/>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6" name="Google Shape;5978;p67">
              <a:extLst>
                <a:ext uri="{FF2B5EF4-FFF2-40B4-BE49-F238E27FC236}">
                  <a16:creationId xmlns:a16="http://schemas.microsoft.com/office/drawing/2014/main" id="{17D82EC9-1F6B-4433-911A-19B9D2B3B98B}"/>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7" name="Google Shape;5979;p67">
              <a:extLst>
                <a:ext uri="{FF2B5EF4-FFF2-40B4-BE49-F238E27FC236}">
                  <a16:creationId xmlns:a16="http://schemas.microsoft.com/office/drawing/2014/main" id="{0EA17DAA-C4A5-4409-B4DA-DB5EA7204D39}"/>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8" name="Google Shape;5989;p67">
            <a:extLst>
              <a:ext uri="{FF2B5EF4-FFF2-40B4-BE49-F238E27FC236}">
                <a16:creationId xmlns:a16="http://schemas.microsoft.com/office/drawing/2014/main" id="{95F943E2-7E65-4D68-97BA-1E44046824B1}"/>
              </a:ext>
            </a:extLst>
          </p:cNvPr>
          <p:cNvGrpSpPr/>
          <p:nvPr/>
        </p:nvGrpSpPr>
        <p:grpSpPr>
          <a:xfrm>
            <a:off x="8432705" y="5501957"/>
            <a:ext cx="496544" cy="485827"/>
            <a:chOff x="6324529" y="4126467"/>
            <a:chExt cx="372408" cy="364370"/>
          </a:xfrm>
          <a:solidFill>
            <a:srgbClr val="969696"/>
          </a:solidFill>
        </p:grpSpPr>
        <p:sp>
          <p:nvSpPr>
            <p:cNvPr id="39" name="Google Shape;5990;p67">
              <a:extLst>
                <a:ext uri="{FF2B5EF4-FFF2-40B4-BE49-F238E27FC236}">
                  <a16:creationId xmlns:a16="http://schemas.microsoft.com/office/drawing/2014/main" id="{B59279AC-0649-4938-ABED-FF5D73CC22B2}"/>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0" name="Google Shape;5991;p67">
              <a:extLst>
                <a:ext uri="{FF2B5EF4-FFF2-40B4-BE49-F238E27FC236}">
                  <a16:creationId xmlns:a16="http://schemas.microsoft.com/office/drawing/2014/main" id="{A7E51627-CBBE-44D1-85E6-620A69825457}"/>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1" name="Google Shape;5992;p67">
              <a:extLst>
                <a:ext uri="{FF2B5EF4-FFF2-40B4-BE49-F238E27FC236}">
                  <a16:creationId xmlns:a16="http://schemas.microsoft.com/office/drawing/2014/main" id="{ECA59033-74DA-410F-971B-D04FD1714FF8}"/>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2" name="Google Shape;6007;p67">
            <a:extLst>
              <a:ext uri="{FF2B5EF4-FFF2-40B4-BE49-F238E27FC236}">
                <a16:creationId xmlns:a16="http://schemas.microsoft.com/office/drawing/2014/main" id="{FFAE6B11-1E92-4131-A5E2-218CB0ADE0F5}"/>
              </a:ext>
            </a:extLst>
          </p:cNvPr>
          <p:cNvGrpSpPr/>
          <p:nvPr/>
        </p:nvGrpSpPr>
        <p:grpSpPr>
          <a:xfrm>
            <a:off x="5285550" y="5542729"/>
            <a:ext cx="469684" cy="475695"/>
            <a:chOff x="3964161" y="4157045"/>
            <a:chExt cx="352263" cy="356771"/>
          </a:xfrm>
          <a:solidFill>
            <a:srgbClr val="969696"/>
          </a:solidFill>
        </p:grpSpPr>
        <p:sp>
          <p:nvSpPr>
            <p:cNvPr id="43" name="Google Shape;6008;p67">
              <a:extLst>
                <a:ext uri="{FF2B5EF4-FFF2-40B4-BE49-F238E27FC236}">
                  <a16:creationId xmlns:a16="http://schemas.microsoft.com/office/drawing/2014/main" id="{149E0695-982B-490F-AC0E-A05D85D597A8}"/>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4" name="Google Shape;6009;p67">
              <a:extLst>
                <a:ext uri="{FF2B5EF4-FFF2-40B4-BE49-F238E27FC236}">
                  <a16:creationId xmlns:a16="http://schemas.microsoft.com/office/drawing/2014/main" id="{7B511838-C774-433E-B5DC-0FFC36BEB1CA}"/>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5" name="Google Shape;6018;p67">
            <a:extLst>
              <a:ext uri="{FF2B5EF4-FFF2-40B4-BE49-F238E27FC236}">
                <a16:creationId xmlns:a16="http://schemas.microsoft.com/office/drawing/2014/main" id="{258ADB9E-96D2-41DB-8BA4-8CFA9435EC06}"/>
              </a:ext>
            </a:extLst>
          </p:cNvPr>
          <p:cNvGrpSpPr/>
          <p:nvPr/>
        </p:nvGrpSpPr>
        <p:grpSpPr>
          <a:xfrm>
            <a:off x="10221236" y="5564684"/>
            <a:ext cx="486936" cy="443557"/>
            <a:chOff x="7665927" y="4173513"/>
            <a:chExt cx="365202" cy="332668"/>
          </a:xfrm>
          <a:solidFill>
            <a:srgbClr val="969696"/>
          </a:solidFill>
        </p:grpSpPr>
        <p:sp>
          <p:nvSpPr>
            <p:cNvPr id="46" name="Google Shape;6019;p67">
              <a:extLst>
                <a:ext uri="{FF2B5EF4-FFF2-40B4-BE49-F238E27FC236}">
                  <a16:creationId xmlns:a16="http://schemas.microsoft.com/office/drawing/2014/main" id="{5BC43644-4E32-4646-9849-7D6EC4A3CF5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7" name="Google Shape;6020;p67">
              <a:extLst>
                <a:ext uri="{FF2B5EF4-FFF2-40B4-BE49-F238E27FC236}">
                  <a16:creationId xmlns:a16="http://schemas.microsoft.com/office/drawing/2014/main" id="{DDDC1E29-73B9-4912-9895-F78700829DD4}"/>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8" name="Google Shape;6021;p67">
              <a:extLst>
                <a:ext uri="{FF2B5EF4-FFF2-40B4-BE49-F238E27FC236}">
                  <a16:creationId xmlns:a16="http://schemas.microsoft.com/office/drawing/2014/main" id="{5062F387-8596-4EBE-BA8E-D4A5D0EDC685}"/>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9" name="Google Shape;6022;p67">
              <a:extLst>
                <a:ext uri="{FF2B5EF4-FFF2-40B4-BE49-F238E27FC236}">
                  <a16:creationId xmlns:a16="http://schemas.microsoft.com/office/drawing/2014/main" id="{E30590F3-8451-4B36-B575-907453CB16C3}"/>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0" name="Google Shape;6023;p67">
              <a:extLst>
                <a:ext uri="{FF2B5EF4-FFF2-40B4-BE49-F238E27FC236}">
                  <a16:creationId xmlns:a16="http://schemas.microsoft.com/office/drawing/2014/main" id="{DAD12413-DE18-41EA-9462-F01CE5C1B9E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1" name="Google Shape;6024;p67">
              <a:extLst>
                <a:ext uri="{FF2B5EF4-FFF2-40B4-BE49-F238E27FC236}">
                  <a16:creationId xmlns:a16="http://schemas.microsoft.com/office/drawing/2014/main" id="{4B03F138-8412-4799-94E8-99A305D9BB0C}"/>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2" name="Google Shape;6025;p67">
              <a:extLst>
                <a:ext uri="{FF2B5EF4-FFF2-40B4-BE49-F238E27FC236}">
                  <a16:creationId xmlns:a16="http://schemas.microsoft.com/office/drawing/2014/main" id="{1BC3A57A-98E9-42B1-9EB1-CFA06BABA206}"/>
                </a:ext>
              </a:extLst>
            </p:cNvPr>
            <p:cNvSpPr/>
            <p:nvPr/>
          </p:nvSpPr>
          <p:spPr>
            <a:xfrm>
              <a:off x="7665927" y="4411239"/>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53" name="Google Shape;6043;p67">
            <a:extLst>
              <a:ext uri="{FF2B5EF4-FFF2-40B4-BE49-F238E27FC236}">
                <a16:creationId xmlns:a16="http://schemas.microsoft.com/office/drawing/2014/main" id="{FD4BDD81-AC60-4718-A98C-F09EEBCC00CC}"/>
              </a:ext>
            </a:extLst>
          </p:cNvPr>
          <p:cNvSpPr/>
          <p:nvPr/>
        </p:nvSpPr>
        <p:spPr>
          <a:xfrm>
            <a:off x="6077470"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969696"/>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54" name="Google Shape;6052;p67">
            <a:extLst>
              <a:ext uri="{FF2B5EF4-FFF2-40B4-BE49-F238E27FC236}">
                <a16:creationId xmlns:a16="http://schemas.microsoft.com/office/drawing/2014/main" id="{C029B912-5962-4466-8FAC-3C30A0DC3321}"/>
              </a:ext>
            </a:extLst>
          </p:cNvPr>
          <p:cNvGrpSpPr/>
          <p:nvPr/>
        </p:nvGrpSpPr>
        <p:grpSpPr>
          <a:xfrm>
            <a:off x="11105267" y="5521087"/>
            <a:ext cx="476109" cy="484535"/>
            <a:chOff x="8328949" y="4140814"/>
            <a:chExt cx="357082" cy="363401"/>
          </a:xfrm>
          <a:solidFill>
            <a:srgbClr val="969696"/>
          </a:solidFill>
        </p:grpSpPr>
        <p:sp>
          <p:nvSpPr>
            <p:cNvPr id="55" name="Google Shape;6053;p67">
              <a:extLst>
                <a:ext uri="{FF2B5EF4-FFF2-40B4-BE49-F238E27FC236}">
                  <a16:creationId xmlns:a16="http://schemas.microsoft.com/office/drawing/2014/main" id="{2B49CF10-8503-4CAE-AC24-5C658C439EAC}"/>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6" name="Google Shape;6054;p67">
              <a:extLst>
                <a:ext uri="{FF2B5EF4-FFF2-40B4-BE49-F238E27FC236}">
                  <a16:creationId xmlns:a16="http://schemas.microsoft.com/office/drawing/2014/main" id="{8527BCE3-E32B-40AE-A6CF-820F32743C85}"/>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7" name="Google Shape;6055;p67">
              <a:extLst>
                <a:ext uri="{FF2B5EF4-FFF2-40B4-BE49-F238E27FC236}">
                  <a16:creationId xmlns:a16="http://schemas.microsoft.com/office/drawing/2014/main" id="{08B1C1A3-1AE8-4135-9C0C-C8BA49DD2601}"/>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58" name="Google Shape;6078;p67">
            <a:extLst>
              <a:ext uri="{FF2B5EF4-FFF2-40B4-BE49-F238E27FC236}">
                <a16:creationId xmlns:a16="http://schemas.microsoft.com/office/drawing/2014/main" id="{B160A432-31FB-4306-8AD8-6146746B040D}"/>
              </a:ext>
            </a:extLst>
          </p:cNvPr>
          <p:cNvGrpSpPr/>
          <p:nvPr/>
        </p:nvGrpSpPr>
        <p:grpSpPr>
          <a:xfrm>
            <a:off x="6835005" y="5544800"/>
            <a:ext cx="486936" cy="484533"/>
            <a:chOff x="5126254" y="4158599"/>
            <a:chExt cx="365202" cy="363400"/>
          </a:xfrm>
          <a:solidFill>
            <a:srgbClr val="969696"/>
          </a:solidFill>
        </p:grpSpPr>
        <p:sp>
          <p:nvSpPr>
            <p:cNvPr id="59" name="Google Shape;6079;p67">
              <a:extLst>
                <a:ext uri="{FF2B5EF4-FFF2-40B4-BE49-F238E27FC236}">
                  <a16:creationId xmlns:a16="http://schemas.microsoft.com/office/drawing/2014/main" id="{FCBEC405-4DF1-4603-A619-3188F39A0774}"/>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6"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0" name="Google Shape;6080;p67">
              <a:extLst>
                <a:ext uri="{FF2B5EF4-FFF2-40B4-BE49-F238E27FC236}">
                  <a16:creationId xmlns:a16="http://schemas.microsoft.com/office/drawing/2014/main" id="{6B29EF2A-4E41-4D42-9AE8-B75164B43922}"/>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1" name="Google Shape;6081;p67">
              <a:extLst>
                <a:ext uri="{FF2B5EF4-FFF2-40B4-BE49-F238E27FC236}">
                  <a16:creationId xmlns:a16="http://schemas.microsoft.com/office/drawing/2014/main" id="{60E54E1D-358A-4195-BB0B-E2F4DE07A0E9}"/>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2" name="Google Shape;6082;p67">
              <a:extLst>
                <a:ext uri="{FF2B5EF4-FFF2-40B4-BE49-F238E27FC236}">
                  <a16:creationId xmlns:a16="http://schemas.microsoft.com/office/drawing/2014/main" id="{8D5582F6-D2D8-4959-A4FD-B1939EF8E58A}"/>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3" name="Google Shape;6110;p67">
            <a:extLst>
              <a:ext uri="{FF2B5EF4-FFF2-40B4-BE49-F238E27FC236}">
                <a16:creationId xmlns:a16="http://schemas.microsoft.com/office/drawing/2014/main" id="{DB70735E-F7BC-42FF-B64D-6A486D9EE413}"/>
              </a:ext>
            </a:extLst>
          </p:cNvPr>
          <p:cNvGrpSpPr/>
          <p:nvPr/>
        </p:nvGrpSpPr>
        <p:grpSpPr>
          <a:xfrm>
            <a:off x="7644056" y="5591324"/>
            <a:ext cx="483339" cy="378488"/>
            <a:chOff x="5733041" y="4193493"/>
            <a:chExt cx="362504" cy="283866"/>
          </a:xfrm>
          <a:solidFill>
            <a:srgbClr val="969696"/>
          </a:solidFill>
        </p:grpSpPr>
        <p:sp>
          <p:nvSpPr>
            <p:cNvPr id="64" name="Google Shape;6111;p67">
              <a:extLst>
                <a:ext uri="{FF2B5EF4-FFF2-40B4-BE49-F238E27FC236}">
                  <a16:creationId xmlns:a16="http://schemas.microsoft.com/office/drawing/2014/main" id="{0DCC415C-F83C-4599-84F4-A6CECD268109}"/>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5" name="Google Shape;6112;p67">
              <a:extLst>
                <a:ext uri="{FF2B5EF4-FFF2-40B4-BE49-F238E27FC236}">
                  <a16:creationId xmlns:a16="http://schemas.microsoft.com/office/drawing/2014/main" id="{6D2ED214-54E4-4F3C-9E38-EED2F78D207D}"/>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6" name="Google Shape;5972;p67">
            <a:extLst>
              <a:ext uri="{FF2B5EF4-FFF2-40B4-BE49-F238E27FC236}">
                <a16:creationId xmlns:a16="http://schemas.microsoft.com/office/drawing/2014/main" id="{71C8B5AB-B89F-4943-9D96-1DA119B5544B}"/>
              </a:ext>
            </a:extLst>
          </p:cNvPr>
          <p:cNvGrpSpPr/>
          <p:nvPr/>
        </p:nvGrpSpPr>
        <p:grpSpPr>
          <a:xfrm>
            <a:off x="5231491" y="2522331"/>
            <a:ext cx="480669" cy="552943"/>
            <a:chOff x="3923617" y="1891747"/>
            <a:chExt cx="360502" cy="414707"/>
          </a:xfrm>
          <a:solidFill>
            <a:srgbClr val="969696"/>
          </a:solidFill>
        </p:grpSpPr>
        <p:sp>
          <p:nvSpPr>
            <p:cNvPr id="67" name="Google Shape;5973;p67">
              <a:extLst>
                <a:ext uri="{FF2B5EF4-FFF2-40B4-BE49-F238E27FC236}">
                  <a16:creationId xmlns:a16="http://schemas.microsoft.com/office/drawing/2014/main" id="{92B34A03-9E0C-475A-9EF6-D5470971E49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8" name="Google Shape;5974;p67">
              <a:extLst>
                <a:ext uri="{FF2B5EF4-FFF2-40B4-BE49-F238E27FC236}">
                  <a16:creationId xmlns:a16="http://schemas.microsoft.com/office/drawing/2014/main" id="{3AF12FD7-0465-4C72-970F-F6A155DDFE34}"/>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9" name="Google Shape;5975;p67">
              <a:extLst>
                <a:ext uri="{FF2B5EF4-FFF2-40B4-BE49-F238E27FC236}">
                  <a16:creationId xmlns:a16="http://schemas.microsoft.com/office/drawing/2014/main" id="{F719FEF0-747B-4215-8D1B-377674752BA6}"/>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0" name="Google Shape;5984;p67">
            <a:extLst>
              <a:ext uri="{FF2B5EF4-FFF2-40B4-BE49-F238E27FC236}">
                <a16:creationId xmlns:a16="http://schemas.microsoft.com/office/drawing/2014/main" id="{A062C155-A3E6-4C6F-AA2C-68D746580035}"/>
              </a:ext>
            </a:extLst>
          </p:cNvPr>
          <p:cNvGrpSpPr/>
          <p:nvPr/>
        </p:nvGrpSpPr>
        <p:grpSpPr>
          <a:xfrm>
            <a:off x="9324638" y="2518245"/>
            <a:ext cx="554833" cy="553467"/>
            <a:chOff x="6993477" y="1888684"/>
            <a:chExt cx="416125" cy="415100"/>
          </a:xfrm>
          <a:solidFill>
            <a:srgbClr val="969696"/>
          </a:solidFill>
        </p:grpSpPr>
        <p:sp>
          <p:nvSpPr>
            <p:cNvPr id="71" name="Google Shape;5985;p67">
              <a:extLst>
                <a:ext uri="{FF2B5EF4-FFF2-40B4-BE49-F238E27FC236}">
                  <a16:creationId xmlns:a16="http://schemas.microsoft.com/office/drawing/2014/main" id="{65A0F33C-D668-46BE-97E7-7BDDBAFCD8D0}"/>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2" name="Google Shape;5986;p67">
              <a:extLst>
                <a:ext uri="{FF2B5EF4-FFF2-40B4-BE49-F238E27FC236}">
                  <a16:creationId xmlns:a16="http://schemas.microsoft.com/office/drawing/2014/main" id="{9A8A7C96-D42B-4EA9-A02B-A9E055CC9121}"/>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3" name="Google Shape;5987;p67">
              <a:extLst>
                <a:ext uri="{FF2B5EF4-FFF2-40B4-BE49-F238E27FC236}">
                  <a16:creationId xmlns:a16="http://schemas.microsoft.com/office/drawing/2014/main" id="{3A00EFAE-F728-424A-8F82-EF6DD1E926A3}"/>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4" name="Google Shape;5988;p67">
              <a:extLst>
                <a:ext uri="{FF2B5EF4-FFF2-40B4-BE49-F238E27FC236}">
                  <a16:creationId xmlns:a16="http://schemas.microsoft.com/office/drawing/2014/main" id="{DEADF7AA-226C-47EF-A7D3-86D1F3115570}"/>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5" name="Google Shape;6002;p67">
            <a:extLst>
              <a:ext uri="{FF2B5EF4-FFF2-40B4-BE49-F238E27FC236}">
                <a16:creationId xmlns:a16="http://schemas.microsoft.com/office/drawing/2014/main" id="{CAC68698-7032-4F57-B5FC-C92643089B96}"/>
              </a:ext>
            </a:extLst>
          </p:cNvPr>
          <p:cNvGrpSpPr/>
          <p:nvPr/>
        </p:nvGrpSpPr>
        <p:grpSpPr>
          <a:xfrm>
            <a:off x="6093087" y="2522329"/>
            <a:ext cx="640957" cy="553467"/>
            <a:chOff x="4569814" y="1891747"/>
            <a:chExt cx="480718" cy="415100"/>
          </a:xfrm>
          <a:solidFill>
            <a:srgbClr val="969696"/>
          </a:solidFill>
        </p:grpSpPr>
        <p:sp>
          <p:nvSpPr>
            <p:cNvPr id="76" name="Google Shape;6003;p67">
              <a:extLst>
                <a:ext uri="{FF2B5EF4-FFF2-40B4-BE49-F238E27FC236}">
                  <a16:creationId xmlns:a16="http://schemas.microsoft.com/office/drawing/2014/main" id="{AD6E9066-86BD-4DE9-8538-2B3FCAAB295A}"/>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7" name="Google Shape;6004;p67">
              <a:extLst>
                <a:ext uri="{FF2B5EF4-FFF2-40B4-BE49-F238E27FC236}">
                  <a16:creationId xmlns:a16="http://schemas.microsoft.com/office/drawing/2014/main" id="{B5096316-7743-40D1-B7A9-263C1D2B265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8" name="Google Shape;6005;p67">
              <a:extLst>
                <a:ext uri="{FF2B5EF4-FFF2-40B4-BE49-F238E27FC236}">
                  <a16:creationId xmlns:a16="http://schemas.microsoft.com/office/drawing/2014/main" id="{36F09034-1D89-4207-BFE3-A2982D20B70F}"/>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9" name="Google Shape;6006;p67">
              <a:extLst>
                <a:ext uri="{FF2B5EF4-FFF2-40B4-BE49-F238E27FC236}">
                  <a16:creationId xmlns:a16="http://schemas.microsoft.com/office/drawing/2014/main" id="{951E871C-0A9D-4A9D-A937-61CE78881C81}"/>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80" name="Google Shape;6011;p67">
            <a:extLst>
              <a:ext uri="{FF2B5EF4-FFF2-40B4-BE49-F238E27FC236}">
                <a16:creationId xmlns:a16="http://schemas.microsoft.com/office/drawing/2014/main" id="{9D612DC0-05F8-468D-A3DC-8849F2DDA205}"/>
              </a:ext>
            </a:extLst>
          </p:cNvPr>
          <p:cNvGrpSpPr/>
          <p:nvPr/>
        </p:nvGrpSpPr>
        <p:grpSpPr>
          <a:xfrm>
            <a:off x="10113534" y="2490022"/>
            <a:ext cx="562489" cy="552639"/>
            <a:chOff x="7585149" y="1867515"/>
            <a:chExt cx="421867" cy="414479"/>
          </a:xfrm>
          <a:solidFill>
            <a:srgbClr val="969696"/>
          </a:solidFill>
        </p:grpSpPr>
        <p:sp>
          <p:nvSpPr>
            <p:cNvPr id="81" name="Google Shape;6012;p67">
              <a:extLst>
                <a:ext uri="{FF2B5EF4-FFF2-40B4-BE49-F238E27FC236}">
                  <a16:creationId xmlns:a16="http://schemas.microsoft.com/office/drawing/2014/main" id="{8BC938BD-32B7-4B85-8C7B-8E79603E19AB}"/>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2" name="Google Shape;6013;p67">
              <a:extLst>
                <a:ext uri="{FF2B5EF4-FFF2-40B4-BE49-F238E27FC236}">
                  <a16:creationId xmlns:a16="http://schemas.microsoft.com/office/drawing/2014/main" id="{C4985125-594E-4F2B-BDF6-2E7B84DC0F0F}"/>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3" name="Google Shape;6014;p67">
              <a:extLst>
                <a:ext uri="{FF2B5EF4-FFF2-40B4-BE49-F238E27FC236}">
                  <a16:creationId xmlns:a16="http://schemas.microsoft.com/office/drawing/2014/main" id="{2EE9E87E-D937-4030-A58E-AD6F93E27189}"/>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4" name="Google Shape;6015;p67">
              <a:extLst>
                <a:ext uri="{FF2B5EF4-FFF2-40B4-BE49-F238E27FC236}">
                  <a16:creationId xmlns:a16="http://schemas.microsoft.com/office/drawing/2014/main" id="{3C7E0F5A-1E49-4BBD-9F31-3A9AD23F82C2}"/>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5" name="Google Shape;6016;p67">
              <a:extLst>
                <a:ext uri="{FF2B5EF4-FFF2-40B4-BE49-F238E27FC236}">
                  <a16:creationId xmlns:a16="http://schemas.microsoft.com/office/drawing/2014/main" id="{73884B04-DBB1-433B-BF56-23883C85B71C}"/>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6" name="Google Shape;6017;p67">
              <a:extLst>
                <a:ext uri="{FF2B5EF4-FFF2-40B4-BE49-F238E27FC236}">
                  <a16:creationId xmlns:a16="http://schemas.microsoft.com/office/drawing/2014/main" id="{85FA0968-17F7-498D-A244-62D19BD2B679}"/>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87" name="Google Shape;6042;p67">
            <a:extLst>
              <a:ext uri="{FF2B5EF4-FFF2-40B4-BE49-F238E27FC236}">
                <a16:creationId xmlns:a16="http://schemas.microsoft.com/office/drawing/2014/main" id="{E40978AC-1068-4E01-8B16-92FE537827FD}"/>
              </a:ext>
            </a:extLst>
          </p:cNvPr>
          <p:cNvSpPr/>
          <p:nvPr/>
        </p:nvSpPr>
        <p:spPr>
          <a:xfrm>
            <a:off x="6935784"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969696"/>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88" name="Google Shape;6047;p67">
            <a:extLst>
              <a:ext uri="{FF2B5EF4-FFF2-40B4-BE49-F238E27FC236}">
                <a16:creationId xmlns:a16="http://schemas.microsoft.com/office/drawing/2014/main" id="{CC389440-0133-4E75-A595-4DC11E9E0933}"/>
              </a:ext>
            </a:extLst>
          </p:cNvPr>
          <p:cNvGrpSpPr/>
          <p:nvPr/>
        </p:nvGrpSpPr>
        <p:grpSpPr>
          <a:xfrm>
            <a:off x="10973886" y="2490313"/>
            <a:ext cx="553468" cy="504040"/>
            <a:chOff x="8230413" y="1867735"/>
            <a:chExt cx="415101" cy="378030"/>
          </a:xfrm>
          <a:solidFill>
            <a:srgbClr val="969696"/>
          </a:solidFill>
        </p:grpSpPr>
        <p:sp>
          <p:nvSpPr>
            <p:cNvPr id="89" name="Google Shape;6048;p67">
              <a:extLst>
                <a:ext uri="{FF2B5EF4-FFF2-40B4-BE49-F238E27FC236}">
                  <a16:creationId xmlns:a16="http://schemas.microsoft.com/office/drawing/2014/main" id="{C2EE0EF3-27D7-4A96-B69C-80E0A2BDD934}"/>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0" name="Google Shape;6049;p67">
              <a:extLst>
                <a:ext uri="{FF2B5EF4-FFF2-40B4-BE49-F238E27FC236}">
                  <a16:creationId xmlns:a16="http://schemas.microsoft.com/office/drawing/2014/main" id="{C3E209B5-79E9-4FE0-B0D9-5E18DD85F6E0}"/>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1" name="Google Shape;6050;p67">
              <a:extLst>
                <a:ext uri="{FF2B5EF4-FFF2-40B4-BE49-F238E27FC236}">
                  <a16:creationId xmlns:a16="http://schemas.microsoft.com/office/drawing/2014/main" id="{86E8A4C7-03D7-4ED6-BD75-89F51F9AFFD8}"/>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2" name="Google Shape;6051;p67">
              <a:extLst>
                <a:ext uri="{FF2B5EF4-FFF2-40B4-BE49-F238E27FC236}">
                  <a16:creationId xmlns:a16="http://schemas.microsoft.com/office/drawing/2014/main" id="{5F7075F8-6691-4082-9D7C-D91ACA0E30EC}"/>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3" name="Google Shape;6072;p67">
            <a:extLst>
              <a:ext uri="{FF2B5EF4-FFF2-40B4-BE49-F238E27FC236}">
                <a16:creationId xmlns:a16="http://schemas.microsoft.com/office/drawing/2014/main" id="{565BBF3E-2BC0-4FF1-9359-0285EA331D13}"/>
              </a:ext>
            </a:extLst>
          </p:cNvPr>
          <p:cNvGrpSpPr/>
          <p:nvPr/>
        </p:nvGrpSpPr>
        <p:grpSpPr>
          <a:xfrm>
            <a:off x="7701991" y="2496469"/>
            <a:ext cx="553504" cy="553163"/>
            <a:chOff x="5776493" y="1872352"/>
            <a:chExt cx="415128" cy="414872"/>
          </a:xfrm>
          <a:solidFill>
            <a:srgbClr val="969696"/>
          </a:solidFill>
        </p:grpSpPr>
        <p:sp>
          <p:nvSpPr>
            <p:cNvPr id="94" name="Google Shape;6073;p67">
              <a:extLst>
                <a:ext uri="{FF2B5EF4-FFF2-40B4-BE49-F238E27FC236}">
                  <a16:creationId xmlns:a16="http://schemas.microsoft.com/office/drawing/2014/main" id="{71C2D20F-910B-4597-B12A-8A671F4C773F}"/>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0"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5" name="Google Shape;6074;p67">
              <a:extLst>
                <a:ext uri="{FF2B5EF4-FFF2-40B4-BE49-F238E27FC236}">
                  <a16:creationId xmlns:a16="http://schemas.microsoft.com/office/drawing/2014/main" id="{89509882-5C9D-498F-A8F3-5C527C6AC078}"/>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0"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6" name="Google Shape;6075;p67">
              <a:extLst>
                <a:ext uri="{FF2B5EF4-FFF2-40B4-BE49-F238E27FC236}">
                  <a16:creationId xmlns:a16="http://schemas.microsoft.com/office/drawing/2014/main" id="{9D56E76E-9856-4286-88F1-03C9240867A4}"/>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19"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7" name="Google Shape;6076;p67">
              <a:extLst>
                <a:ext uri="{FF2B5EF4-FFF2-40B4-BE49-F238E27FC236}">
                  <a16:creationId xmlns:a16="http://schemas.microsoft.com/office/drawing/2014/main" id="{D495796D-1E90-4321-A26A-749CC4DF97E7}"/>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8" name="Google Shape;6077;p67">
              <a:extLst>
                <a:ext uri="{FF2B5EF4-FFF2-40B4-BE49-F238E27FC236}">
                  <a16:creationId xmlns:a16="http://schemas.microsoft.com/office/drawing/2014/main" id="{A1E5D9F4-AF1F-4083-9798-15EDAC1108E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9" name="Google Shape;6107;p67">
            <a:extLst>
              <a:ext uri="{FF2B5EF4-FFF2-40B4-BE49-F238E27FC236}">
                <a16:creationId xmlns:a16="http://schemas.microsoft.com/office/drawing/2014/main" id="{2C989B4B-4AF7-4040-AAC0-7263218AF718}"/>
              </a:ext>
            </a:extLst>
          </p:cNvPr>
          <p:cNvGrpSpPr/>
          <p:nvPr/>
        </p:nvGrpSpPr>
        <p:grpSpPr>
          <a:xfrm>
            <a:off x="8529352" y="2475147"/>
            <a:ext cx="557600" cy="550760"/>
            <a:chOff x="6397014" y="1856360"/>
            <a:chExt cx="418200" cy="413070"/>
          </a:xfrm>
          <a:solidFill>
            <a:srgbClr val="969696"/>
          </a:solidFill>
        </p:grpSpPr>
        <p:sp>
          <p:nvSpPr>
            <p:cNvPr id="100" name="Google Shape;6108;p67">
              <a:extLst>
                <a:ext uri="{FF2B5EF4-FFF2-40B4-BE49-F238E27FC236}">
                  <a16:creationId xmlns:a16="http://schemas.microsoft.com/office/drawing/2014/main" id="{6EAEC331-F3BD-4016-B7C7-49EEBE29D4E4}"/>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1" name="Google Shape;6109;p67">
              <a:extLst>
                <a:ext uri="{FF2B5EF4-FFF2-40B4-BE49-F238E27FC236}">
                  <a16:creationId xmlns:a16="http://schemas.microsoft.com/office/drawing/2014/main" id="{D76BC61F-DA06-4FEE-A313-DFA97A2CE39C}"/>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2" name="Google Shape;5593;p66">
            <a:extLst>
              <a:ext uri="{FF2B5EF4-FFF2-40B4-BE49-F238E27FC236}">
                <a16:creationId xmlns:a16="http://schemas.microsoft.com/office/drawing/2014/main" id="{DC48B67C-F836-4AFA-A27B-F380A3B41F12}"/>
              </a:ext>
            </a:extLst>
          </p:cNvPr>
          <p:cNvGrpSpPr/>
          <p:nvPr/>
        </p:nvGrpSpPr>
        <p:grpSpPr>
          <a:xfrm>
            <a:off x="5180721" y="3466333"/>
            <a:ext cx="669096" cy="669097"/>
            <a:chOff x="3885541" y="2599748"/>
            <a:chExt cx="501822" cy="501823"/>
          </a:xfrm>
          <a:solidFill>
            <a:srgbClr val="969696"/>
          </a:solidFill>
        </p:grpSpPr>
        <p:sp>
          <p:nvSpPr>
            <p:cNvPr id="103" name="Google Shape;5594;p66">
              <a:extLst>
                <a:ext uri="{FF2B5EF4-FFF2-40B4-BE49-F238E27FC236}">
                  <a16:creationId xmlns:a16="http://schemas.microsoft.com/office/drawing/2014/main" id="{1306727F-D2F4-4E24-BF94-AF1589374E71}"/>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4"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4" name="Google Shape;5595;p66">
              <a:extLst>
                <a:ext uri="{FF2B5EF4-FFF2-40B4-BE49-F238E27FC236}">
                  <a16:creationId xmlns:a16="http://schemas.microsoft.com/office/drawing/2014/main" id="{5B470B19-3D2C-43FD-93EA-3642808118F5}"/>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5" name="Google Shape;5596;p66">
            <a:extLst>
              <a:ext uri="{FF2B5EF4-FFF2-40B4-BE49-F238E27FC236}">
                <a16:creationId xmlns:a16="http://schemas.microsoft.com/office/drawing/2014/main" id="{6FD56477-1235-4BF4-8A32-0625EE93CCC1}"/>
              </a:ext>
            </a:extLst>
          </p:cNvPr>
          <p:cNvGrpSpPr/>
          <p:nvPr/>
        </p:nvGrpSpPr>
        <p:grpSpPr>
          <a:xfrm>
            <a:off x="6907683" y="3560870"/>
            <a:ext cx="526693" cy="526695"/>
            <a:chOff x="5180761" y="2670651"/>
            <a:chExt cx="395020" cy="395021"/>
          </a:xfrm>
          <a:solidFill>
            <a:srgbClr val="969696"/>
          </a:solidFill>
        </p:grpSpPr>
        <p:sp>
          <p:nvSpPr>
            <p:cNvPr id="106" name="Google Shape;5597;p66">
              <a:extLst>
                <a:ext uri="{FF2B5EF4-FFF2-40B4-BE49-F238E27FC236}">
                  <a16:creationId xmlns:a16="http://schemas.microsoft.com/office/drawing/2014/main" id="{F088A092-9AA1-4FBF-8CA5-52EC2364730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7" name="Google Shape;5598;p66">
              <a:extLst>
                <a:ext uri="{FF2B5EF4-FFF2-40B4-BE49-F238E27FC236}">
                  <a16:creationId xmlns:a16="http://schemas.microsoft.com/office/drawing/2014/main" id="{B3B4E3AF-AD56-4F1E-8230-9F434B47FAE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8" name="Google Shape;5651;p66">
            <a:extLst>
              <a:ext uri="{FF2B5EF4-FFF2-40B4-BE49-F238E27FC236}">
                <a16:creationId xmlns:a16="http://schemas.microsoft.com/office/drawing/2014/main" id="{BA1AA37D-559A-40D8-A814-EB5924463F46}"/>
              </a:ext>
            </a:extLst>
          </p:cNvPr>
          <p:cNvGrpSpPr/>
          <p:nvPr/>
        </p:nvGrpSpPr>
        <p:grpSpPr>
          <a:xfrm>
            <a:off x="10124372" y="3635899"/>
            <a:ext cx="588397" cy="379269"/>
            <a:chOff x="7593278" y="2726923"/>
            <a:chExt cx="441298" cy="284452"/>
          </a:xfrm>
          <a:solidFill>
            <a:srgbClr val="969696"/>
          </a:solidFill>
        </p:grpSpPr>
        <p:sp>
          <p:nvSpPr>
            <p:cNvPr id="109" name="Google Shape;5652;p66">
              <a:extLst>
                <a:ext uri="{FF2B5EF4-FFF2-40B4-BE49-F238E27FC236}">
                  <a16:creationId xmlns:a16="http://schemas.microsoft.com/office/drawing/2014/main" id="{584E36A7-65A4-4A76-8296-B742111A37AE}"/>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0" name="Google Shape;5653;p66">
              <a:extLst>
                <a:ext uri="{FF2B5EF4-FFF2-40B4-BE49-F238E27FC236}">
                  <a16:creationId xmlns:a16="http://schemas.microsoft.com/office/drawing/2014/main" id="{B57F7BE5-22AF-4C3A-B602-C5ECEAFD26D9}"/>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11" name="Google Shape;5775;p66">
            <a:extLst>
              <a:ext uri="{FF2B5EF4-FFF2-40B4-BE49-F238E27FC236}">
                <a16:creationId xmlns:a16="http://schemas.microsoft.com/office/drawing/2014/main" id="{B03831EA-BFE9-4BFF-9AFF-37762D2B26D9}"/>
              </a:ext>
            </a:extLst>
          </p:cNvPr>
          <p:cNvGrpSpPr/>
          <p:nvPr/>
        </p:nvGrpSpPr>
        <p:grpSpPr>
          <a:xfrm>
            <a:off x="8576547" y="3664416"/>
            <a:ext cx="451908" cy="423659"/>
            <a:chOff x="6432410" y="2748311"/>
            <a:chExt cx="338931" cy="317744"/>
          </a:xfrm>
          <a:solidFill>
            <a:srgbClr val="969696"/>
          </a:solidFill>
        </p:grpSpPr>
        <p:sp>
          <p:nvSpPr>
            <p:cNvPr id="112" name="Google Shape;5776;p66">
              <a:extLst>
                <a:ext uri="{FF2B5EF4-FFF2-40B4-BE49-F238E27FC236}">
                  <a16:creationId xmlns:a16="http://schemas.microsoft.com/office/drawing/2014/main" id="{338CDB08-55E2-482B-B049-E32D1E7542F7}"/>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3" name="Google Shape;5777;p66">
              <a:extLst>
                <a:ext uri="{FF2B5EF4-FFF2-40B4-BE49-F238E27FC236}">
                  <a16:creationId xmlns:a16="http://schemas.microsoft.com/office/drawing/2014/main" id="{E666F1E5-56ED-4421-8143-B832A06D6455}"/>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4" name="Google Shape;5778;p66">
              <a:extLst>
                <a:ext uri="{FF2B5EF4-FFF2-40B4-BE49-F238E27FC236}">
                  <a16:creationId xmlns:a16="http://schemas.microsoft.com/office/drawing/2014/main" id="{A5122027-A058-4C1E-B898-84D8EDA6E34B}"/>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5"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5" name="Google Shape;5779;p66">
              <a:extLst>
                <a:ext uri="{FF2B5EF4-FFF2-40B4-BE49-F238E27FC236}">
                  <a16:creationId xmlns:a16="http://schemas.microsoft.com/office/drawing/2014/main" id="{1C0FE0D6-672E-4371-A4C1-3BDE3AD7BFB0}"/>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6" name="Google Shape;5780;p66">
              <a:extLst>
                <a:ext uri="{FF2B5EF4-FFF2-40B4-BE49-F238E27FC236}">
                  <a16:creationId xmlns:a16="http://schemas.microsoft.com/office/drawing/2014/main" id="{A68EF282-35C2-4A5D-A2D9-43EE2338A421}"/>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7" name="Google Shape;5781;p66">
              <a:extLst>
                <a:ext uri="{FF2B5EF4-FFF2-40B4-BE49-F238E27FC236}">
                  <a16:creationId xmlns:a16="http://schemas.microsoft.com/office/drawing/2014/main" id="{9AAF6E7B-78AA-44F1-AAB5-8F417868D1DC}"/>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118" name="Text Placeholder 1">
            <a:extLst>
              <a:ext uri="{FF2B5EF4-FFF2-40B4-BE49-F238E27FC236}">
                <a16:creationId xmlns:a16="http://schemas.microsoft.com/office/drawing/2014/main" id="{04B90530-3C91-48BF-B243-6ABF1FD3CBA3}"/>
              </a:ext>
            </a:extLst>
          </p:cNvPr>
          <p:cNvSpPr txBox="1">
            <a:spLocks noGrp="1"/>
          </p:cNvSpPr>
          <p:nvPr>
            <p:ph type="body" idx="4294967295"/>
          </p:nvPr>
        </p:nvSpPr>
        <p:spPr>
          <a:xfrm>
            <a:off x="1826685" y="163779"/>
            <a:ext cx="8679896" cy="543181"/>
          </a:xfrm>
          <a:prstGeom prst="rect">
            <a:avLst/>
          </a:prstGeom>
        </p:spPr>
        <p:txBody>
          <a:bodyPr anchor="ctr" anchorCtr="1"/>
          <a:lstStyle/>
          <a:p>
            <a:pPr marL="0" indent="0" algn="ctr">
              <a:buNone/>
            </a:pPr>
            <a:r>
              <a:rPr lang="en-US" sz="4800">
                <a:latin typeface="Arial"/>
                <a:cs typeface="Arial" panose="020B0604020202020204" pitchFamily="34" charset="0"/>
              </a:rPr>
              <a:t>Fully Editable Icon Sets: A</a:t>
            </a:r>
          </a:p>
        </p:txBody>
      </p:sp>
    </p:spTree>
    <p:extLst>
      <p:ext uri="{BB962C8B-B14F-4D97-AF65-F5344CB8AC3E}">
        <p14:creationId xmlns:p14="http://schemas.microsoft.com/office/powerpoint/2010/main" val="23596897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8">
            <a:extLst>
              <a:ext uri="{FF2B5EF4-FFF2-40B4-BE49-F238E27FC236}">
                <a16:creationId xmlns:a16="http://schemas.microsoft.com/office/drawing/2014/main" id="{718EF26D-70DC-4E8B-8D8E-71FC105DF8B6}"/>
              </a:ext>
            </a:extLst>
          </p:cNvPr>
          <p:cNvSpPr/>
          <p:nvPr/>
        </p:nvSpPr>
        <p:spPr>
          <a:xfrm>
            <a:off x="6041076" y="1656600"/>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endParaRPr>
          </a:p>
        </p:txBody>
      </p:sp>
      <p:sp>
        <p:nvSpPr>
          <p:cNvPr id="4" name="Oval 8">
            <a:extLst>
              <a:ext uri="{FF2B5EF4-FFF2-40B4-BE49-F238E27FC236}">
                <a16:creationId xmlns:a16="http://schemas.microsoft.com/office/drawing/2014/main" id="{A02C656C-309C-401F-974F-3AB57DF272EE}"/>
              </a:ext>
            </a:extLst>
          </p:cNvPr>
          <p:cNvSpPr/>
          <p:nvPr/>
        </p:nvSpPr>
        <p:spPr>
          <a:xfrm>
            <a:off x="6965204" y="1671110"/>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grpSp>
        <p:nvGrpSpPr>
          <p:cNvPr id="5" name="Group 110">
            <a:extLst>
              <a:ext uri="{FF2B5EF4-FFF2-40B4-BE49-F238E27FC236}">
                <a16:creationId xmlns:a16="http://schemas.microsoft.com/office/drawing/2014/main" id="{DC6A3E06-82CF-41A1-9D5C-E78D2A072D98}"/>
              </a:ext>
            </a:extLst>
          </p:cNvPr>
          <p:cNvGrpSpPr/>
          <p:nvPr/>
        </p:nvGrpSpPr>
        <p:grpSpPr>
          <a:xfrm>
            <a:off x="5116240" y="1656600"/>
            <a:ext cx="553869" cy="652296"/>
            <a:chOff x="3837179" y="1242450"/>
            <a:chExt cx="415402" cy="489222"/>
          </a:xfrm>
          <a:solidFill>
            <a:srgbClr val="969696"/>
          </a:solidFill>
        </p:grpSpPr>
        <p:sp>
          <p:nvSpPr>
            <p:cNvPr id="6" name="Freeform 111">
              <a:extLst>
                <a:ext uri="{FF2B5EF4-FFF2-40B4-BE49-F238E27FC236}">
                  <a16:creationId xmlns:a16="http://schemas.microsoft.com/office/drawing/2014/main" id="{C8372473-0E00-4C0C-A521-C64E591BF4EE}"/>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7" name="Oval 37">
              <a:extLst>
                <a:ext uri="{FF2B5EF4-FFF2-40B4-BE49-F238E27FC236}">
                  <a16:creationId xmlns:a16="http://schemas.microsoft.com/office/drawing/2014/main" id="{6C8602A1-1398-49BA-94BE-00D6C3892964}"/>
                </a:ext>
              </a:extLst>
            </p:cNvPr>
            <p:cNvSpPr/>
            <p:nvPr/>
          </p:nvSpPr>
          <p:spPr>
            <a:xfrm rot="18100528">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grpSp>
      <p:sp>
        <p:nvSpPr>
          <p:cNvPr id="8" name="Rectangle 19">
            <a:extLst>
              <a:ext uri="{FF2B5EF4-FFF2-40B4-BE49-F238E27FC236}">
                <a16:creationId xmlns:a16="http://schemas.microsoft.com/office/drawing/2014/main" id="{0AB78A93-077B-4F78-B074-E31FBBEE321A}"/>
              </a:ext>
            </a:extLst>
          </p:cNvPr>
          <p:cNvSpPr/>
          <p:nvPr/>
        </p:nvSpPr>
        <p:spPr>
          <a:xfrm>
            <a:off x="4210227" y="1691996"/>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9" name="Oval 47">
            <a:extLst>
              <a:ext uri="{FF2B5EF4-FFF2-40B4-BE49-F238E27FC236}">
                <a16:creationId xmlns:a16="http://schemas.microsoft.com/office/drawing/2014/main" id="{E5B7290D-379C-46BE-83BD-6667FB080D86}"/>
              </a:ext>
            </a:extLst>
          </p:cNvPr>
          <p:cNvSpPr/>
          <p:nvPr/>
        </p:nvSpPr>
        <p:spPr>
          <a:xfrm>
            <a:off x="11312005" y="1671146"/>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0" name="Rounded Rectangle 2">
            <a:extLst>
              <a:ext uri="{FF2B5EF4-FFF2-40B4-BE49-F238E27FC236}">
                <a16:creationId xmlns:a16="http://schemas.microsoft.com/office/drawing/2014/main" id="{3FAE2E1C-D45A-4222-BF0B-AC4501747201}"/>
              </a:ext>
            </a:extLst>
          </p:cNvPr>
          <p:cNvSpPr/>
          <p:nvPr/>
        </p:nvSpPr>
        <p:spPr>
          <a:xfrm>
            <a:off x="5106631" y="5441803"/>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endParaRPr>
          </a:p>
        </p:txBody>
      </p:sp>
      <p:sp>
        <p:nvSpPr>
          <p:cNvPr id="11" name="Rounded Rectangle 8">
            <a:extLst>
              <a:ext uri="{FF2B5EF4-FFF2-40B4-BE49-F238E27FC236}">
                <a16:creationId xmlns:a16="http://schemas.microsoft.com/office/drawing/2014/main" id="{152135CE-3CE5-4DBC-8586-591AB1F14B6F}"/>
              </a:ext>
            </a:extLst>
          </p:cNvPr>
          <p:cNvSpPr/>
          <p:nvPr/>
        </p:nvSpPr>
        <p:spPr>
          <a:xfrm>
            <a:off x="4171824" y="5441803"/>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2" name="Rounded Rectangle 2">
            <a:extLst>
              <a:ext uri="{FF2B5EF4-FFF2-40B4-BE49-F238E27FC236}">
                <a16:creationId xmlns:a16="http://schemas.microsoft.com/office/drawing/2014/main" id="{2A36EDF6-3E3A-42F8-A608-255DA5FB1096}"/>
              </a:ext>
            </a:extLst>
          </p:cNvPr>
          <p:cNvSpPr/>
          <p:nvPr/>
        </p:nvSpPr>
        <p:spPr>
          <a:xfrm>
            <a:off x="6969558" y="5441803"/>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3" name="Rounded Rectangle 3">
            <a:extLst>
              <a:ext uri="{FF2B5EF4-FFF2-40B4-BE49-F238E27FC236}">
                <a16:creationId xmlns:a16="http://schemas.microsoft.com/office/drawing/2014/main" id="{4E7E4CDC-CE8B-4E75-B9A1-E76CDF7F6B02}"/>
              </a:ext>
            </a:extLst>
          </p:cNvPr>
          <p:cNvSpPr/>
          <p:nvPr/>
        </p:nvSpPr>
        <p:spPr>
          <a:xfrm>
            <a:off x="6031467" y="5441803"/>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4" name="Rounded Rectangle 10">
            <a:extLst>
              <a:ext uri="{FF2B5EF4-FFF2-40B4-BE49-F238E27FC236}">
                <a16:creationId xmlns:a16="http://schemas.microsoft.com/office/drawing/2014/main" id="{61610140-61FB-4978-92E8-D7ACC3BA1459}"/>
              </a:ext>
            </a:extLst>
          </p:cNvPr>
          <p:cNvSpPr/>
          <p:nvPr/>
        </p:nvSpPr>
        <p:spPr>
          <a:xfrm>
            <a:off x="7924643" y="5429392"/>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5" name="Block Arc 6">
            <a:extLst>
              <a:ext uri="{FF2B5EF4-FFF2-40B4-BE49-F238E27FC236}">
                <a16:creationId xmlns:a16="http://schemas.microsoft.com/office/drawing/2014/main" id="{08DF0372-C389-4142-A3EE-DF6F20110FB3}"/>
              </a:ext>
            </a:extLst>
          </p:cNvPr>
          <p:cNvSpPr/>
          <p:nvPr/>
        </p:nvSpPr>
        <p:spPr>
          <a:xfrm>
            <a:off x="8814586" y="5472320"/>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grpSp>
        <p:nvGrpSpPr>
          <p:cNvPr id="16" name="Google Shape;10001;p74">
            <a:extLst>
              <a:ext uri="{FF2B5EF4-FFF2-40B4-BE49-F238E27FC236}">
                <a16:creationId xmlns:a16="http://schemas.microsoft.com/office/drawing/2014/main" id="{00367A0D-D4E6-4706-BCDC-3DAD10FE1FFD}"/>
              </a:ext>
            </a:extLst>
          </p:cNvPr>
          <p:cNvGrpSpPr/>
          <p:nvPr/>
        </p:nvGrpSpPr>
        <p:grpSpPr>
          <a:xfrm>
            <a:off x="10468699" y="5417614"/>
            <a:ext cx="547797" cy="583839"/>
            <a:chOff x="7851523" y="4063209"/>
            <a:chExt cx="410848" cy="437879"/>
          </a:xfrm>
          <a:solidFill>
            <a:srgbClr val="969696"/>
          </a:solidFill>
        </p:grpSpPr>
        <p:sp>
          <p:nvSpPr>
            <p:cNvPr id="17" name="Google Shape;10002;p74">
              <a:extLst>
                <a:ext uri="{FF2B5EF4-FFF2-40B4-BE49-F238E27FC236}">
                  <a16:creationId xmlns:a16="http://schemas.microsoft.com/office/drawing/2014/main" id="{7D93D584-8634-4EED-B605-9B2002459B63}"/>
                </a:ext>
              </a:extLst>
            </p:cNvPr>
            <p:cNvSpPr/>
            <p:nvPr/>
          </p:nvSpPr>
          <p:spPr>
            <a:xfrm>
              <a:off x="7851523"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 name="Google Shape;10003;p74">
              <a:extLst>
                <a:ext uri="{FF2B5EF4-FFF2-40B4-BE49-F238E27FC236}">
                  <a16:creationId xmlns:a16="http://schemas.microsoft.com/office/drawing/2014/main" id="{3A90330C-026F-47A4-B141-D1522D2A9054}"/>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 name="Google Shape;10027;p74">
            <a:extLst>
              <a:ext uri="{FF2B5EF4-FFF2-40B4-BE49-F238E27FC236}">
                <a16:creationId xmlns:a16="http://schemas.microsoft.com/office/drawing/2014/main" id="{2E9DDD69-36D6-41D8-A724-261DB17547CF}"/>
              </a:ext>
            </a:extLst>
          </p:cNvPr>
          <p:cNvGrpSpPr/>
          <p:nvPr/>
        </p:nvGrpSpPr>
        <p:grpSpPr>
          <a:xfrm>
            <a:off x="5311458" y="3702822"/>
            <a:ext cx="523671" cy="508113"/>
            <a:chOff x="3983592" y="2777115"/>
            <a:chExt cx="392753" cy="381085"/>
          </a:xfrm>
          <a:solidFill>
            <a:srgbClr val="969696"/>
          </a:solidFill>
        </p:grpSpPr>
        <p:sp>
          <p:nvSpPr>
            <p:cNvPr id="20" name="Google Shape;10028;p74">
              <a:extLst>
                <a:ext uri="{FF2B5EF4-FFF2-40B4-BE49-F238E27FC236}">
                  <a16:creationId xmlns:a16="http://schemas.microsoft.com/office/drawing/2014/main" id="{704DD10F-3F13-4AAE-A3D1-79FDC69AF46C}"/>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10029;p74">
              <a:extLst>
                <a:ext uri="{FF2B5EF4-FFF2-40B4-BE49-F238E27FC236}">
                  <a16:creationId xmlns:a16="http://schemas.microsoft.com/office/drawing/2014/main" id="{4638D73B-A923-4BBC-92D4-693B0475C92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10030;p74">
              <a:extLst>
                <a:ext uri="{FF2B5EF4-FFF2-40B4-BE49-F238E27FC236}">
                  <a16:creationId xmlns:a16="http://schemas.microsoft.com/office/drawing/2014/main" id="{05B3905C-92A1-4C94-B216-CE6F6B5C14D4}"/>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3" name="Google Shape;10074;p74">
            <a:extLst>
              <a:ext uri="{FF2B5EF4-FFF2-40B4-BE49-F238E27FC236}">
                <a16:creationId xmlns:a16="http://schemas.microsoft.com/office/drawing/2014/main" id="{A568FF86-C9B0-4748-969C-9145C786F55E}"/>
              </a:ext>
            </a:extLst>
          </p:cNvPr>
          <p:cNvGrpSpPr/>
          <p:nvPr/>
        </p:nvGrpSpPr>
        <p:grpSpPr>
          <a:xfrm>
            <a:off x="6104279" y="3669074"/>
            <a:ext cx="523671" cy="547017"/>
            <a:chOff x="4578208" y="2751804"/>
            <a:chExt cx="392753" cy="410263"/>
          </a:xfrm>
          <a:solidFill>
            <a:srgbClr val="969696"/>
          </a:solidFill>
        </p:grpSpPr>
        <p:sp>
          <p:nvSpPr>
            <p:cNvPr id="24" name="Google Shape;10075;p74">
              <a:extLst>
                <a:ext uri="{FF2B5EF4-FFF2-40B4-BE49-F238E27FC236}">
                  <a16:creationId xmlns:a16="http://schemas.microsoft.com/office/drawing/2014/main" id="{425F0CD6-698D-43D2-81FD-01F82EA96C05}"/>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5" name="Google Shape;10076;p74">
              <a:extLst>
                <a:ext uri="{FF2B5EF4-FFF2-40B4-BE49-F238E27FC236}">
                  <a16:creationId xmlns:a16="http://schemas.microsoft.com/office/drawing/2014/main" id="{971167AB-41E9-4587-A8EB-7BC4DE89FC50}"/>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10077;p74">
              <a:extLst>
                <a:ext uri="{FF2B5EF4-FFF2-40B4-BE49-F238E27FC236}">
                  <a16:creationId xmlns:a16="http://schemas.microsoft.com/office/drawing/2014/main" id="{D3B8345F-281A-4A22-8081-2ABD86CF2F07}"/>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7" name="Google Shape;10084;p74">
            <a:extLst>
              <a:ext uri="{FF2B5EF4-FFF2-40B4-BE49-F238E27FC236}">
                <a16:creationId xmlns:a16="http://schemas.microsoft.com/office/drawing/2014/main" id="{3C80E7EE-042A-47E4-A6F9-4EDADCEEEA64}"/>
              </a:ext>
            </a:extLst>
          </p:cNvPr>
          <p:cNvGrpSpPr/>
          <p:nvPr/>
        </p:nvGrpSpPr>
        <p:grpSpPr>
          <a:xfrm>
            <a:off x="9506833" y="3681093"/>
            <a:ext cx="479547" cy="494715"/>
            <a:chOff x="7130125" y="2760820"/>
            <a:chExt cx="359660" cy="371036"/>
          </a:xfrm>
          <a:solidFill>
            <a:srgbClr val="969696"/>
          </a:solidFill>
        </p:grpSpPr>
        <p:sp>
          <p:nvSpPr>
            <p:cNvPr id="28" name="Google Shape;10085;p74">
              <a:extLst>
                <a:ext uri="{FF2B5EF4-FFF2-40B4-BE49-F238E27FC236}">
                  <a16:creationId xmlns:a16="http://schemas.microsoft.com/office/drawing/2014/main" id="{8567EA96-3DB2-4D41-A5D0-88A30B8D96D3}"/>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10086;p74">
              <a:extLst>
                <a:ext uri="{FF2B5EF4-FFF2-40B4-BE49-F238E27FC236}">
                  <a16:creationId xmlns:a16="http://schemas.microsoft.com/office/drawing/2014/main" id="{A2E0F0C2-1FBE-4C8C-9AFF-7BE1A4E3E202}"/>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0" name="Google Shape;10087;p74">
              <a:extLst>
                <a:ext uri="{FF2B5EF4-FFF2-40B4-BE49-F238E27FC236}">
                  <a16:creationId xmlns:a16="http://schemas.microsoft.com/office/drawing/2014/main" id="{AE55B4A1-5785-4192-BB04-81F1848AE71D}"/>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1" name="Google Shape;10088;p74">
              <a:extLst>
                <a:ext uri="{FF2B5EF4-FFF2-40B4-BE49-F238E27FC236}">
                  <a16:creationId xmlns:a16="http://schemas.microsoft.com/office/drawing/2014/main" id="{CB1E171B-F40F-4A92-898A-2BF3CEF0D990}"/>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2" name="Google Shape;10089;p74">
            <a:extLst>
              <a:ext uri="{FF2B5EF4-FFF2-40B4-BE49-F238E27FC236}">
                <a16:creationId xmlns:a16="http://schemas.microsoft.com/office/drawing/2014/main" id="{421C9569-ED0B-44E7-8C18-F69E4E364E89}"/>
              </a:ext>
            </a:extLst>
          </p:cNvPr>
          <p:cNvGrpSpPr/>
          <p:nvPr/>
        </p:nvGrpSpPr>
        <p:grpSpPr>
          <a:xfrm>
            <a:off x="8538022" y="1572830"/>
            <a:ext cx="687348" cy="724668"/>
            <a:chOff x="6403515" y="1179621"/>
            <a:chExt cx="515511" cy="543501"/>
          </a:xfrm>
          <a:solidFill>
            <a:srgbClr val="969696"/>
          </a:solidFill>
        </p:grpSpPr>
        <p:sp>
          <p:nvSpPr>
            <p:cNvPr id="33" name="Google Shape;10090;p74">
              <a:extLst>
                <a:ext uri="{FF2B5EF4-FFF2-40B4-BE49-F238E27FC236}">
                  <a16:creationId xmlns:a16="http://schemas.microsoft.com/office/drawing/2014/main" id="{216DAA0F-4056-40ED-B512-B4625A6FE7AB}"/>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10091;p74">
              <a:extLst>
                <a:ext uri="{FF2B5EF4-FFF2-40B4-BE49-F238E27FC236}">
                  <a16:creationId xmlns:a16="http://schemas.microsoft.com/office/drawing/2014/main" id="{8B93BB6B-58E5-48F3-8A42-57F0E08E609C}"/>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35" name="Google Shape;10113;p74">
            <a:extLst>
              <a:ext uri="{FF2B5EF4-FFF2-40B4-BE49-F238E27FC236}">
                <a16:creationId xmlns:a16="http://schemas.microsoft.com/office/drawing/2014/main" id="{89E3E08A-DAA2-4D7E-9E8D-164918D33BCF}"/>
              </a:ext>
            </a:extLst>
          </p:cNvPr>
          <p:cNvSpPr/>
          <p:nvPr/>
        </p:nvSpPr>
        <p:spPr>
          <a:xfrm>
            <a:off x="6972641" y="3640886"/>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969696"/>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36" name="Google Shape;10118;p74">
            <a:extLst>
              <a:ext uri="{FF2B5EF4-FFF2-40B4-BE49-F238E27FC236}">
                <a16:creationId xmlns:a16="http://schemas.microsoft.com/office/drawing/2014/main" id="{BADE9BE9-F41A-45A1-9E42-3079D33765BE}"/>
              </a:ext>
            </a:extLst>
          </p:cNvPr>
          <p:cNvGrpSpPr/>
          <p:nvPr/>
        </p:nvGrpSpPr>
        <p:grpSpPr>
          <a:xfrm>
            <a:off x="11299095" y="2764183"/>
            <a:ext cx="467527" cy="505895"/>
            <a:chOff x="8474320" y="2073136"/>
            <a:chExt cx="350645" cy="379421"/>
          </a:xfrm>
          <a:solidFill>
            <a:srgbClr val="969696"/>
          </a:solidFill>
        </p:grpSpPr>
        <p:sp>
          <p:nvSpPr>
            <p:cNvPr id="37" name="Google Shape;10119;p74">
              <a:extLst>
                <a:ext uri="{FF2B5EF4-FFF2-40B4-BE49-F238E27FC236}">
                  <a16:creationId xmlns:a16="http://schemas.microsoft.com/office/drawing/2014/main" id="{E66963DA-1532-42BD-95EB-35EAC27FE420}"/>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8" name="Google Shape;10120;p74">
              <a:extLst>
                <a:ext uri="{FF2B5EF4-FFF2-40B4-BE49-F238E27FC236}">
                  <a16:creationId xmlns:a16="http://schemas.microsoft.com/office/drawing/2014/main" id="{2B5FB507-F8EF-4244-B316-D13A8E369C9C}"/>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10121;p74">
              <a:extLst>
                <a:ext uri="{FF2B5EF4-FFF2-40B4-BE49-F238E27FC236}">
                  <a16:creationId xmlns:a16="http://schemas.microsoft.com/office/drawing/2014/main" id="{8E471671-6885-4EDB-8568-E36E7AC39202}"/>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10122;p74">
              <a:extLst>
                <a:ext uri="{FF2B5EF4-FFF2-40B4-BE49-F238E27FC236}">
                  <a16:creationId xmlns:a16="http://schemas.microsoft.com/office/drawing/2014/main" id="{387FFC21-EB11-4CAE-8CF8-4BA6151FAF2F}"/>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10123;p74">
              <a:extLst>
                <a:ext uri="{FF2B5EF4-FFF2-40B4-BE49-F238E27FC236}">
                  <a16:creationId xmlns:a16="http://schemas.microsoft.com/office/drawing/2014/main" id="{44BF7AC9-7B14-443B-993D-E5ECD3D8C3DA}"/>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10124;p74">
              <a:extLst>
                <a:ext uri="{FF2B5EF4-FFF2-40B4-BE49-F238E27FC236}">
                  <a16:creationId xmlns:a16="http://schemas.microsoft.com/office/drawing/2014/main" id="{1348F6C0-A61D-4FFC-BFEA-C4A1C43F9326}"/>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3" name="Google Shape;10129;p74">
            <a:extLst>
              <a:ext uri="{FF2B5EF4-FFF2-40B4-BE49-F238E27FC236}">
                <a16:creationId xmlns:a16="http://schemas.microsoft.com/office/drawing/2014/main" id="{1F429215-4569-4F38-8411-B342DA98A0B0}"/>
              </a:ext>
            </a:extLst>
          </p:cNvPr>
          <p:cNvGrpSpPr/>
          <p:nvPr/>
        </p:nvGrpSpPr>
        <p:grpSpPr>
          <a:xfrm>
            <a:off x="7821716" y="1613795"/>
            <a:ext cx="570256" cy="714060"/>
            <a:chOff x="5866287" y="1210345"/>
            <a:chExt cx="427692" cy="535545"/>
          </a:xfrm>
          <a:solidFill>
            <a:srgbClr val="969696"/>
          </a:solidFill>
        </p:grpSpPr>
        <p:sp>
          <p:nvSpPr>
            <p:cNvPr id="44" name="Google Shape;10130;p74">
              <a:extLst>
                <a:ext uri="{FF2B5EF4-FFF2-40B4-BE49-F238E27FC236}">
                  <a16:creationId xmlns:a16="http://schemas.microsoft.com/office/drawing/2014/main" id="{0A31E49D-EA0A-4702-B4F0-1D26200C929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10131;p74">
              <a:extLst>
                <a:ext uri="{FF2B5EF4-FFF2-40B4-BE49-F238E27FC236}">
                  <a16:creationId xmlns:a16="http://schemas.microsoft.com/office/drawing/2014/main" id="{7E7BC52F-0BD3-4BCF-AD89-1AAF2197AF26}"/>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6" name="Google Shape;10132;p74">
              <a:extLst>
                <a:ext uri="{FF2B5EF4-FFF2-40B4-BE49-F238E27FC236}">
                  <a16:creationId xmlns:a16="http://schemas.microsoft.com/office/drawing/2014/main" id="{A3F31A13-116C-4A54-8240-C84A3F5F4493}"/>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7" name="Google Shape;10154;p74">
            <a:extLst>
              <a:ext uri="{FF2B5EF4-FFF2-40B4-BE49-F238E27FC236}">
                <a16:creationId xmlns:a16="http://schemas.microsoft.com/office/drawing/2014/main" id="{A8F8EB0E-DA2E-4A6D-A0C3-BEC27CFDF26A}"/>
              </a:ext>
            </a:extLst>
          </p:cNvPr>
          <p:cNvGrpSpPr/>
          <p:nvPr/>
        </p:nvGrpSpPr>
        <p:grpSpPr>
          <a:xfrm>
            <a:off x="7924643" y="3640459"/>
            <a:ext cx="523669" cy="557941"/>
            <a:chOff x="5943481" y="2730343"/>
            <a:chExt cx="392752" cy="418456"/>
          </a:xfrm>
          <a:solidFill>
            <a:srgbClr val="969696"/>
          </a:solidFill>
        </p:grpSpPr>
        <p:sp>
          <p:nvSpPr>
            <p:cNvPr id="48" name="Google Shape;10155;p74">
              <a:extLst>
                <a:ext uri="{FF2B5EF4-FFF2-40B4-BE49-F238E27FC236}">
                  <a16:creationId xmlns:a16="http://schemas.microsoft.com/office/drawing/2014/main" id="{81D7D0CB-10DE-454B-BB6F-CC10F989A609}"/>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10156;p74">
              <a:extLst>
                <a:ext uri="{FF2B5EF4-FFF2-40B4-BE49-F238E27FC236}">
                  <a16:creationId xmlns:a16="http://schemas.microsoft.com/office/drawing/2014/main" id="{DF6DBDAA-BE54-44FF-8FBC-D43350FCFEE4}"/>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10157;p74">
              <a:extLst>
                <a:ext uri="{FF2B5EF4-FFF2-40B4-BE49-F238E27FC236}">
                  <a16:creationId xmlns:a16="http://schemas.microsoft.com/office/drawing/2014/main" id="{913DC768-3777-41EA-89CE-867CE7F0AF32}"/>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1" name="Google Shape;10158;p74">
              <a:extLst>
                <a:ext uri="{FF2B5EF4-FFF2-40B4-BE49-F238E27FC236}">
                  <a16:creationId xmlns:a16="http://schemas.microsoft.com/office/drawing/2014/main" id="{1E413286-37C5-43E7-8CD7-842FC4B3F503}"/>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2" name="Google Shape;10159;p74">
              <a:extLst>
                <a:ext uri="{FF2B5EF4-FFF2-40B4-BE49-F238E27FC236}">
                  <a16:creationId xmlns:a16="http://schemas.microsoft.com/office/drawing/2014/main" id="{9AB7FB76-26CB-418E-8980-8D4EE7B7FE2E}"/>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10160;p74">
              <a:extLst>
                <a:ext uri="{FF2B5EF4-FFF2-40B4-BE49-F238E27FC236}">
                  <a16:creationId xmlns:a16="http://schemas.microsoft.com/office/drawing/2014/main" id="{E34CD739-ABD8-4591-A547-DD3E6561B0D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10161;p74">
              <a:extLst>
                <a:ext uri="{FF2B5EF4-FFF2-40B4-BE49-F238E27FC236}">
                  <a16:creationId xmlns:a16="http://schemas.microsoft.com/office/drawing/2014/main" id="{FF454818-263D-436D-BDB3-4D452996F7A9}"/>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5" name="Google Shape;10172;p74">
            <a:extLst>
              <a:ext uri="{FF2B5EF4-FFF2-40B4-BE49-F238E27FC236}">
                <a16:creationId xmlns:a16="http://schemas.microsoft.com/office/drawing/2014/main" id="{B5B32E67-4FDE-48E6-B812-3FEDDA739803}"/>
              </a:ext>
            </a:extLst>
          </p:cNvPr>
          <p:cNvGrpSpPr/>
          <p:nvPr/>
        </p:nvGrpSpPr>
        <p:grpSpPr>
          <a:xfrm>
            <a:off x="9424965" y="1631803"/>
            <a:ext cx="683995" cy="722277"/>
            <a:chOff x="7068723" y="1223851"/>
            <a:chExt cx="512996" cy="541708"/>
          </a:xfrm>
          <a:solidFill>
            <a:srgbClr val="969696"/>
          </a:solidFill>
        </p:grpSpPr>
        <p:sp>
          <p:nvSpPr>
            <p:cNvPr id="56" name="Google Shape;10173;p74">
              <a:extLst>
                <a:ext uri="{FF2B5EF4-FFF2-40B4-BE49-F238E27FC236}">
                  <a16:creationId xmlns:a16="http://schemas.microsoft.com/office/drawing/2014/main" id="{844C0C2D-8E81-4751-B03E-D6E452F95F2A}"/>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10174;p74">
              <a:extLst>
                <a:ext uri="{FF2B5EF4-FFF2-40B4-BE49-F238E27FC236}">
                  <a16:creationId xmlns:a16="http://schemas.microsoft.com/office/drawing/2014/main" id="{899FD8E7-C026-4515-9F44-A4DD13ABF4F2}"/>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10175;p74">
              <a:extLst>
                <a:ext uri="{FF2B5EF4-FFF2-40B4-BE49-F238E27FC236}">
                  <a16:creationId xmlns:a16="http://schemas.microsoft.com/office/drawing/2014/main" id="{56B5DEAF-4543-44AA-92B5-82B5C75CC575}"/>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10184;p74">
            <a:extLst>
              <a:ext uri="{FF2B5EF4-FFF2-40B4-BE49-F238E27FC236}">
                <a16:creationId xmlns:a16="http://schemas.microsoft.com/office/drawing/2014/main" id="{A9584F54-160A-4794-BB3A-43AC961AA627}"/>
              </a:ext>
            </a:extLst>
          </p:cNvPr>
          <p:cNvGrpSpPr/>
          <p:nvPr/>
        </p:nvGrpSpPr>
        <p:grpSpPr>
          <a:xfrm>
            <a:off x="4275846" y="3638753"/>
            <a:ext cx="523671" cy="559527"/>
            <a:chOff x="3206883" y="2729063"/>
            <a:chExt cx="392753" cy="419645"/>
          </a:xfrm>
          <a:solidFill>
            <a:srgbClr val="969696"/>
          </a:solidFill>
        </p:grpSpPr>
        <p:sp>
          <p:nvSpPr>
            <p:cNvPr id="60" name="Google Shape;10185;p74">
              <a:extLst>
                <a:ext uri="{FF2B5EF4-FFF2-40B4-BE49-F238E27FC236}">
                  <a16:creationId xmlns:a16="http://schemas.microsoft.com/office/drawing/2014/main" id="{3A6931B9-713A-48D1-9137-8882DC92F57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10186;p74">
              <a:extLst>
                <a:ext uri="{FF2B5EF4-FFF2-40B4-BE49-F238E27FC236}">
                  <a16:creationId xmlns:a16="http://schemas.microsoft.com/office/drawing/2014/main" id="{131333E4-B99D-4295-B730-2A7F1D7F8A06}"/>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62" name="Google Shape;10189;p74">
            <a:extLst>
              <a:ext uri="{FF2B5EF4-FFF2-40B4-BE49-F238E27FC236}">
                <a16:creationId xmlns:a16="http://schemas.microsoft.com/office/drawing/2014/main" id="{3CC944A1-5C4C-455D-B813-1E30370677FB}"/>
              </a:ext>
            </a:extLst>
          </p:cNvPr>
          <p:cNvSpPr/>
          <p:nvPr/>
        </p:nvSpPr>
        <p:spPr>
          <a:xfrm>
            <a:off x="8747957" y="3717609"/>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969696"/>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63" name="Google Shape;10190;p74">
            <a:extLst>
              <a:ext uri="{FF2B5EF4-FFF2-40B4-BE49-F238E27FC236}">
                <a16:creationId xmlns:a16="http://schemas.microsoft.com/office/drawing/2014/main" id="{A706A8FF-1EDC-41C7-996E-9F003D449B1F}"/>
              </a:ext>
            </a:extLst>
          </p:cNvPr>
          <p:cNvGrpSpPr/>
          <p:nvPr/>
        </p:nvGrpSpPr>
        <p:grpSpPr>
          <a:xfrm>
            <a:off x="10482876" y="3656979"/>
            <a:ext cx="479584" cy="504980"/>
            <a:chOff x="7862157" y="2742733"/>
            <a:chExt cx="359688" cy="378735"/>
          </a:xfrm>
          <a:solidFill>
            <a:srgbClr val="969696"/>
          </a:solidFill>
        </p:grpSpPr>
        <p:sp>
          <p:nvSpPr>
            <p:cNvPr id="64" name="Google Shape;10191;p74">
              <a:extLst>
                <a:ext uri="{FF2B5EF4-FFF2-40B4-BE49-F238E27FC236}">
                  <a16:creationId xmlns:a16="http://schemas.microsoft.com/office/drawing/2014/main" id="{FF7CB8C2-D0C0-417C-85FF-97A6BADF69F1}"/>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5" name="Google Shape;10192;p74">
              <a:extLst>
                <a:ext uri="{FF2B5EF4-FFF2-40B4-BE49-F238E27FC236}">
                  <a16:creationId xmlns:a16="http://schemas.microsoft.com/office/drawing/2014/main" id="{8A4B4285-CB4C-4C35-B3E4-7E175D686D5D}"/>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6" name="Google Shape;10193;p74">
              <a:extLst>
                <a:ext uri="{FF2B5EF4-FFF2-40B4-BE49-F238E27FC236}">
                  <a16:creationId xmlns:a16="http://schemas.microsoft.com/office/drawing/2014/main" id="{74CFB75E-AF72-405C-B7D8-A02B725EB8B6}"/>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10194;p74">
              <a:extLst>
                <a:ext uri="{FF2B5EF4-FFF2-40B4-BE49-F238E27FC236}">
                  <a16:creationId xmlns:a16="http://schemas.microsoft.com/office/drawing/2014/main" id="{E64BD4D2-30FB-4C72-9E7A-92874338A912}"/>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8" name="Google Shape;10221;p74">
            <a:extLst>
              <a:ext uri="{FF2B5EF4-FFF2-40B4-BE49-F238E27FC236}">
                <a16:creationId xmlns:a16="http://schemas.microsoft.com/office/drawing/2014/main" id="{B468E3D6-E3DD-48F4-ADDB-9B57EEC7E65E}"/>
              </a:ext>
            </a:extLst>
          </p:cNvPr>
          <p:cNvGrpSpPr/>
          <p:nvPr/>
        </p:nvGrpSpPr>
        <p:grpSpPr>
          <a:xfrm>
            <a:off x="5113961" y="4622598"/>
            <a:ext cx="422623" cy="511209"/>
            <a:chOff x="3835469" y="3466947"/>
            <a:chExt cx="316967" cy="383407"/>
          </a:xfrm>
          <a:solidFill>
            <a:srgbClr val="969696"/>
          </a:solidFill>
        </p:grpSpPr>
        <p:sp>
          <p:nvSpPr>
            <p:cNvPr id="69" name="Google Shape;10222;p74">
              <a:extLst>
                <a:ext uri="{FF2B5EF4-FFF2-40B4-BE49-F238E27FC236}">
                  <a16:creationId xmlns:a16="http://schemas.microsoft.com/office/drawing/2014/main" id="{CB385C93-DCE9-4C46-9BFC-7E07A004BCCC}"/>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10223;p74">
              <a:extLst>
                <a:ext uri="{FF2B5EF4-FFF2-40B4-BE49-F238E27FC236}">
                  <a16:creationId xmlns:a16="http://schemas.microsoft.com/office/drawing/2014/main" id="{7567C82C-B181-4CA6-BB46-58C31720083A}"/>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10224;p74">
              <a:extLst>
                <a:ext uri="{FF2B5EF4-FFF2-40B4-BE49-F238E27FC236}">
                  <a16:creationId xmlns:a16="http://schemas.microsoft.com/office/drawing/2014/main" id="{D522E78A-39E1-4C99-A4B7-3D820371FE91}"/>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2" name="Google Shape;10240;p74">
            <a:extLst>
              <a:ext uri="{FF2B5EF4-FFF2-40B4-BE49-F238E27FC236}">
                <a16:creationId xmlns:a16="http://schemas.microsoft.com/office/drawing/2014/main" id="{6F327B37-AD48-4D2B-9E13-651F871672DD}"/>
              </a:ext>
            </a:extLst>
          </p:cNvPr>
          <p:cNvGrpSpPr/>
          <p:nvPr/>
        </p:nvGrpSpPr>
        <p:grpSpPr>
          <a:xfrm>
            <a:off x="6965535" y="4627487"/>
            <a:ext cx="486692" cy="480487"/>
            <a:chOff x="5224150" y="3470614"/>
            <a:chExt cx="365019" cy="360365"/>
          </a:xfrm>
          <a:solidFill>
            <a:srgbClr val="969696"/>
          </a:solidFill>
        </p:grpSpPr>
        <p:sp>
          <p:nvSpPr>
            <p:cNvPr id="73" name="Google Shape;10241;p74">
              <a:extLst>
                <a:ext uri="{FF2B5EF4-FFF2-40B4-BE49-F238E27FC236}">
                  <a16:creationId xmlns:a16="http://schemas.microsoft.com/office/drawing/2014/main" id="{8B3897BC-2DD5-4868-9FD3-531EEBA6BA80}"/>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4" name="Google Shape;10242;p74">
              <a:extLst>
                <a:ext uri="{FF2B5EF4-FFF2-40B4-BE49-F238E27FC236}">
                  <a16:creationId xmlns:a16="http://schemas.microsoft.com/office/drawing/2014/main" id="{B89D8578-415C-4793-8C72-9D5722938C4D}"/>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5" name="Google Shape;10303;p74">
            <a:extLst>
              <a:ext uri="{FF2B5EF4-FFF2-40B4-BE49-F238E27FC236}">
                <a16:creationId xmlns:a16="http://schemas.microsoft.com/office/drawing/2014/main" id="{8A2F6D5E-CF3E-4B54-9241-A1DF510302D8}"/>
              </a:ext>
            </a:extLst>
          </p:cNvPr>
          <p:cNvGrpSpPr/>
          <p:nvPr/>
        </p:nvGrpSpPr>
        <p:grpSpPr>
          <a:xfrm>
            <a:off x="7899454" y="4585632"/>
            <a:ext cx="480316" cy="511857"/>
            <a:chOff x="5924589" y="3439222"/>
            <a:chExt cx="360237" cy="383893"/>
          </a:xfrm>
          <a:solidFill>
            <a:srgbClr val="969696"/>
          </a:solidFill>
        </p:grpSpPr>
        <p:sp>
          <p:nvSpPr>
            <p:cNvPr id="76" name="Google Shape;10304;p74">
              <a:extLst>
                <a:ext uri="{FF2B5EF4-FFF2-40B4-BE49-F238E27FC236}">
                  <a16:creationId xmlns:a16="http://schemas.microsoft.com/office/drawing/2014/main" id="{B34D9174-CFF8-42CF-8933-47B000A596C5}"/>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10305;p74">
              <a:extLst>
                <a:ext uri="{FF2B5EF4-FFF2-40B4-BE49-F238E27FC236}">
                  <a16:creationId xmlns:a16="http://schemas.microsoft.com/office/drawing/2014/main" id="{163D71D3-2A17-4569-9EFA-7601B1A9EE1D}"/>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8" name="Google Shape;10306;p74">
              <a:extLst>
                <a:ext uri="{FF2B5EF4-FFF2-40B4-BE49-F238E27FC236}">
                  <a16:creationId xmlns:a16="http://schemas.microsoft.com/office/drawing/2014/main" id="{05EEF852-DEAA-4064-A94F-9BA94D08C7A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9" name="Google Shape;10307;p74">
              <a:extLst>
                <a:ext uri="{FF2B5EF4-FFF2-40B4-BE49-F238E27FC236}">
                  <a16:creationId xmlns:a16="http://schemas.microsoft.com/office/drawing/2014/main" id="{3506A738-116D-4CC2-B0A8-C7B9D08BDDB1}"/>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10308;p74">
              <a:extLst>
                <a:ext uri="{FF2B5EF4-FFF2-40B4-BE49-F238E27FC236}">
                  <a16:creationId xmlns:a16="http://schemas.microsoft.com/office/drawing/2014/main" id="{FE233553-7F94-46CE-B70C-C615264EE1A8}"/>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10309;p74">
              <a:extLst>
                <a:ext uri="{FF2B5EF4-FFF2-40B4-BE49-F238E27FC236}">
                  <a16:creationId xmlns:a16="http://schemas.microsoft.com/office/drawing/2014/main" id="{2C41456D-4609-4CC9-AA2F-FC9B4D77A230}"/>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10310;p74">
              <a:extLst>
                <a:ext uri="{FF2B5EF4-FFF2-40B4-BE49-F238E27FC236}">
                  <a16:creationId xmlns:a16="http://schemas.microsoft.com/office/drawing/2014/main" id="{814D4A95-D2AF-4104-9AD8-1123362D953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10311;p74">
              <a:extLst>
                <a:ext uri="{FF2B5EF4-FFF2-40B4-BE49-F238E27FC236}">
                  <a16:creationId xmlns:a16="http://schemas.microsoft.com/office/drawing/2014/main" id="{C971BAA6-ED50-4583-8195-DB0EB6FBA3C3}"/>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10312;p74">
              <a:extLst>
                <a:ext uri="{FF2B5EF4-FFF2-40B4-BE49-F238E27FC236}">
                  <a16:creationId xmlns:a16="http://schemas.microsoft.com/office/drawing/2014/main" id="{2FBC8020-E3A9-41C2-B86E-7B0248AFF244}"/>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10313;p74">
              <a:extLst>
                <a:ext uri="{FF2B5EF4-FFF2-40B4-BE49-F238E27FC236}">
                  <a16:creationId xmlns:a16="http://schemas.microsoft.com/office/drawing/2014/main" id="{2E0950D1-EC26-4741-844B-01389B755FC4}"/>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6" name="Google Shape;10314;p74">
              <a:extLst>
                <a:ext uri="{FF2B5EF4-FFF2-40B4-BE49-F238E27FC236}">
                  <a16:creationId xmlns:a16="http://schemas.microsoft.com/office/drawing/2014/main" id="{F4B68F1C-2BD7-4072-9D6D-2E467D4A237A}"/>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7" name="Google Shape;10315;p74">
              <a:extLst>
                <a:ext uri="{FF2B5EF4-FFF2-40B4-BE49-F238E27FC236}">
                  <a16:creationId xmlns:a16="http://schemas.microsoft.com/office/drawing/2014/main" id="{472A9A54-8BD9-48F1-A600-F50F833E0877}"/>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8" name="Google Shape;10341;p74">
            <a:extLst>
              <a:ext uri="{FF2B5EF4-FFF2-40B4-BE49-F238E27FC236}">
                <a16:creationId xmlns:a16="http://schemas.microsoft.com/office/drawing/2014/main" id="{537CD869-9550-47D6-B3A2-A55E76849D64}"/>
              </a:ext>
            </a:extLst>
          </p:cNvPr>
          <p:cNvGrpSpPr/>
          <p:nvPr/>
        </p:nvGrpSpPr>
        <p:grpSpPr>
          <a:xfrm>
            <a:off x="11370271" y="3665356"/>
            <a:ext cx="346008" cy="483473"/>
            <a:chOff x="8527703" y="2749015"/>
            <a:chExt cx="259506" cy="362605"/>
          </a:xfrm>
          <a:solidFill>
            <a:srgbClr val="969696"/>
          </a:solidFill>
        </p:grpSpPr>
        <p:sp>
          <p:nvSpPr>
            <p:cNvPr id="89" name="Google Shape;10342;p74">
              <a:extLst>
                <a:ext uri="{FF2B5EF4-FFF2-40B4-BE49-F238E27FC236}">
                  <a16:creationId xmlns:a16="http://schemas.microsoft.com/office/drawing/2014/main" id="{2BFFDD6E-136F-49B7-AAB1-D2506F7C3FEF}"/>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10343;p74">
              <a:extLst>
                <a:ext uri="{FF2B5EF4-FFF2-40B4-BE49-F238E27FC236}">
                  <a16:creationId xmlns:a16="http://schemas.microsoft.com/office/drawing/2014/main" id="{DF0B2A01-87A1-4680-8B20-E700CDA8E614}"/>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10344;p74">
              <a:extLst>
                <a:ext uri="{FF2B5EF4-FFF2-40B4-BE49-F238E27FC236}">
                  <a16:creationId xmlns:a16="http://schemas.microsoft.com/office/drawing/2014/main" id="{B121C27F-9BE0-44B8-BCD0-0E1F9F9508B6}"/>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10345;p74">
              <a:extLst>
                <a:ext uri="{FF2B5EF4-FFF2-40B4-BE49-F238E27FC236}">
                  <a16:creationId xmlns:a16="http://schemas.microsoft.com/office/drawing/2014/main" id="{F4433CC4-C844-48C4-921B-ECC49DE90F69}"/>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10346;p74">
              <a:extLst>
                <a:ext uri="{FF2B5EF4-FFF2-40B4-BE49-F238E27FC236}">
                  <a16:creationId xmlns:a16="http://schemas.microsoft.com/office/drawing/2014/main" id="{7B280446-9C5A-4BDD-A7BA-2B726E8DBC6F}"/>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10359;p74">
            <a:extLst>
              <a:ext uri="{FF2B5EF4-FFF2-40B4-BE49-F238E27FC236}">
                <a16:creationId xmlns:a16="http://schemas.microsoft.com/office/drawing/2014/main" id="{F5C8DFAB-31BB-4FC3-ABED-17F92644A4CD}"/>
              </a:ext>
            </a:extLst>
          </p:cNvPr>
          <p:cNvGrpSpPr/>
          <p:nvPr/>
        </p:nvGrpSpPr>
        <p:grpSpPr>
          <a:xfrm>
            <a:off x="8779667" y="4641761"/>
            <a:ext cx="481572" cy="451811"/>
            <a:chOff x="6584749" y="3481321"/>
            <a:chExt cx="361179" cy="338858"/>
          </a:xfrm>
          <a:solidFill>
            <a:srgbClr val="969696"/>
          </a:solidFill>
        </p:grpSpPr>
        <p:sp>
          <p:nvSpPr>
            <p:cNvPr id="95" name="Google Shape;10360;p74">
              <a:extLst>
                <a:ext uri="{FF2B5EF4-FFF2-40B4-BE49-F238E27FC236}">
                  <a16:creationId xmlns:a16="http://schemas.microsoft.com/office/drawing/2014/main" id="{74864733-0691-40F7-B98F-1B0CAB9BC437}"/>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10361;p74">
              <a:extLst>
                <a:ext uri="{FF2B5EF4-FFF2-40B4-BE49-F238E27FC236}">
                  <a16:creationId xmlns:a16="http://schemas.microsoft.com/office/drawing/2014/main" id="{47CFD6C1-600B-4853-A0C1-D70CE1442C75}"/>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10362;p74">
              <a:extLst>
                <a:ext uri="{FF2B5EF4-FFF2-40B4-BE49-F238E27FC236}">
                  <a16:creationId xmlns:a16="http://schemas.microsoft.com/office/drawing/2014/main" id="{079F9E2C-16A4-4D83-B58F-F88FF3946713}"/>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10363;p74">
              <a:extLst>
                <a:ext uri="{FF2B5EF4-FFF2-40B4-BE49-F238E27FC236}">
                  <a16:creationId xmlns:a16="http://schemas.microsoft.com/office/drawing/2014/main" id="{A58A11D4-21C6-4E0E-B82F-ACC388F88B2A}"/>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9" name="Google Shape;10364;p74">
              <a:extLst>
                <a:ext uri="{FF2B5EF4-FFF2-40B4-BE49-F238E27FC236}">
                  <a16:creationId xmlns:a16="http://schemas.microsoft.com/office/drawing/2014/main" id="{3F8EDBC6-E774-456F-B5EE-F013FD7F58AD}"/>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0" name="Google Shape;10365;p74">
              <a:extLst>
                <a:ext uri="{FF2B5EF4-FFF2-40B4-BE49-F238E27FC236}">
                  <a16:creationId xmlns:a16="http://schemas.microsoft.com/office/drawing/2014/main" id="{D70DDEEE-4395-42C2-8B9B-3A17202F81C7}"/>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10366;p74">
              <a:extLst>
                <a:ext uri="{FF2B5EF4-FFF2-40B4-BE49-F238E27FC236}">
                  <a16:creationId xmlns:a16="http://schemas.microsoft.com/office/drawing/2014/main" id="{EB11BBED-8FA4-4E9C-B300-B2CF63D3CE34}"/>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2" name="Google Shape;10399;p74">
            <a:extLst>
              <a:ext uri="{FF2B5EF4-FFF2-40B4-BE49-F238E27FC236}">
                <a16:creationId xmlns:a16="http://schemas.microsoft.com/office/drawing/2014/main" id="{470EE6F1-515F-4103-B82A-FE68F9299F5F}"/>
              </a:ext>
            </a:extLst>
          </p:cNvPr>
          <p:cNvGrpSpPr/>
          <p:nvPr/>
        </p:nvGrpSpPr>
        <p:grpSpPr>
          <a:xfrm>
            <a:off x="4176393" y="4547348"/>
            <a:ext cx="480267" cy="509125"/>
            <a:chOff x="3132295" y="3410510"/>
            <a:chExt cx="360200" cy="381844"/>
          </a:xfrm>
          <a:solidFill>
            <a:srgbClr val="969696"/>
          </a:solidFill>
        </p:grpSpPr>
        <p:sp>
          <p:nvSpPr>
            <p:cNvPr id="103" name="Google Shape;10400;p74">
              <a:extLst>
                <a:ext uri="{FF2B5EF4-FFF2-40B4-BE49-F238E27FC236}">
                  <a16:creationId xmlns:a16="http://schemas.microsoft.com/office/drawing/2014/main" id="{F5A0E6E4-DF27-4EC6-9EFA-4F05BFB23438}"/>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4" name="Google Shape;10401;p74">
              <a:extLst>
                <a:ext uri="{FF2B5EF4-FFF2-40B4-BE49-F238E27FC236}">
                  <a16:creationId xmlns:a16="http://schemas.microsoft.com/office/drawing/2014/main" id="{A800F024-F86E-411A-A227-3F3971287AED}"/>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10402;p74">
              <a:extLst>
                <a:ext uri="{FF2B5EF4-FFF2-40B4-BE49-F238E27FC236}">
                  <a16:creationId xmlns:a16="http://schemas.microsoft.com/office/drawing/2014/main" id="{3055E03E-0D0F-4F59-83F8-A3869D853E45}"/>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10403;p74">
              <a:extLst>
                <a:ext uri="{FF2B5EF4-FFF2-40B4-BE49-F238E27FC236}">
                  <a16:creationId xmlns:a16="http://schemas.microsoft.com/office/drawing/2014/main" id="{FAF91C53-CFE8-4E23-8C7A-F9D6452FDA71}"/>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7" name="Google Shape;10404;p74">
              <a:extLst>
                <a:ext uri="{FF2B5EF4-FFF2-40B4-BE49-F238E27FC236}">
                  <a16:creationId xmlns:a16="http://schemas.microsoft.com/office/drawing/2014/main" id="{D0505699-246F-4E81-916E-6188C260C9BE}"/>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8" name="Google Shape;10405;p74">
              <a:extLst>
                <a:ext uri="{FF2B5EF4-FFF2-40B4-BE49-F238E27FC236}">
                  <a16:creationId xmlns:a16="http://schemas.microsoft.com/office/drawing/2014/main" id="{F31E436D-98E4-448E-9C2E-D1FEF82B5F02}"/>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10406;p74">
              <a:extLst>
                <a:ext uri="{FF2B5EF4-FFF2-40B4-BE49-F238E27FC236}">
                  <a16:creationId xmlns:a16="http://schemas.microsoft.com/office/drawing/2014/main" id="{6BBDA422-29AF-4346-843D-ACCBDC88BA09}"/>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0" name="Google Shape;10407;p74">
              <a:extLst>
                <a:ext uri="{FF2B5EF4-FFF2-40B4-BE49-F238E27FC236}">
                  <a16:creationId xmlns:a16="http://schemas.microsoft.com/office/drawing/2014/main" id="{EE15B345-00EB-46F2-80FB-E32BEDB88B69}"/>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1" name="Google Shape;10421;p74">
            <a:extLst>
              <a:ext uri="{FF2B5EF4-FFF2-40B4-BE49-F238E27FC236}">
                <a16:creationId xmlns:a16="http://schemas.microsoft.com/office/drawing/2014/main" id="{8A4FF0CF-8694-4224-9A6C-8AF0F54DAE0E}"/>
              </a:ext>
            </a:extLst>
          </p:cNvPr>
          <p:cNvGrpSpPr/>
          <p:nvPr/>
        </p:nvGrpSpPr>
        <p:grpSpPr>
          <a:xfrm>
            <a:off x="9515356" y="4559052"/>
            <a:ext cx="482864" cy="515976"/>
            <a:chOff x="7136517" y="3419289"/>
            <a:chExt cx="362148" cy="386982"/>
          </a:xfrm>
          <a:solidFill>
            <a:srgbClr val="969696"/>
          </a:solidFill>
        </p:grpSpPr>
        <p:sp>
          <p:nvSpPr>
            <p:cNvPr id="112" name="Google Shape;10422;p74">
              <a:extLst>
                <a:ext uri="{FF2B5EF4-FFF2-40B4-BE49-F238E27FC236}">
                  <a16:creationId xmlns:a16="http://schemas.microsoft.com/office/drawing/2014/main" id="{A3766067-9163-4428-8978-856034E9DB86}"/>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10423;p74">
              <a:extLst>
                <a:ext uri="{FF2B5EF4-FFF2-40B4-BE49-F238E27FC236}">
                  <a16:creationId xmlns:a16="http://schemas.microsoft.com/office/drawing/2014/main" id="{8E062BCA-F6FA-4BEA-A73D-5C6CA793AB62}"/>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10424;p74">
              <a:extLst>
                <a:ext uri="{FF2B5EF4-FFF2-40B4-BE49-F238E27FC236}">
                  <a16:creationId xmlns:a16="http://schemas.microsoft.com/office/drawing/2014/main" id="{7553FEFC-0BFC-415E-B052-E68C13726AA7}"/>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10425;p74">
              <a:extLst>
                <a:ext uri="{FF2B5EF4-FFF2-40B4-BE49-F238E27FC236}">
                  <a16:creationId xmlns:a16="http://schemas.microsoft.com/office/drawing/2014/main" id="{4203ECC0-A0E9-4477-90B2-C9FE81AEDC9D}"/>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10426;p74">
              <a:extLst>
                <a:ext uri="{FF2B5EF4-FFF2-40B4-BE49-F238E27FC236}">
                  <a16:creationId xmlns:a16="http://schemas.microsoft.com/office/drawing/2014/main" id="{6048FF6A-2C1C-49AF-8C8B-281473A7DAB4}"/>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10427;p74">
              <a:extLst>
                <a:ext uri="{FF2B5EF4-FFF2-40B4-BE49-F238E27FC236}">
                  <a16:creationId xmlns:a16="http://schemas.microsoft.com/office/drawing/2014/main" id="{CBC012A5-1CA7-4CEF-AF53-7A8818C9BBA8}"/>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10428;p74">
              <a:extLst>
                <a:ext uri="{FF2B5EF4-FFF2-40B4-BE49-F238E27FC236}">
                  <a16:creationId xmlns:a16="http://schemas.microsoft.com/office/drawing/2014/main" id="{177D6DE3-20E1-4B1D-94DD-AC1056549DB7}"/>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10429;p74">
              <a:extLst>
                <a:ext uri="{FF2B5EF4-FFF2-40B4-BE49-F238E27FC236}">
                  <a16:creationId xmlns:a16="http://schemas.microsoft.com/office/drawing/2014/main" id="{6A6C5EBE-505B-41F3-BBAB-FC01E971764F}"/>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10435;p74">
            <a:extLst>
              <a:ext uri="{FF2B5EF4-FFF2-40B4-BE49-F238E27FC236}">
                <a16:creationId xmlns:a16="http://schemas.microsoft.com/office/drawing/2014/main" id="{688CB277-2A7C-4D53-8102-7AEF39B71E7D}"/>
              </a:ext>
            </a:extLst>
          </p:cNvPr>
          <p:cNvGrpSpPr/>
          <p:nvPr/>
        </p:nvGrpSpPr>
        <p:grpSpPr>
          <a:xfrm>
            <a:off x="9486972" y="5286306"/>
            <a:ext cx="709648" cy="701247"/>
            <a:chOff x="7115229" y="3964728"/>
            <a:chExt cx="532236" cy="525935"/>
          </a:xfrm>
          <a:solidFill>
            <a:srgbClr val="969696"/>
          </a:solidFill>
        </p:grpSpPr>
        <p:sp>
          <p:nvSpPr>
            <p:cNvPr id="121" name="Google Shape;10436;p74">
              <a:extLst>
                <a:ext uri="{FF2B5EF4-FFF2-40B4-BE49-F238E27FC236}">
                  <a16:creationId xmlns:a16="http://schemas.microsoft.com/office/drawing/2014/main" id="{FFA09892-0A97-4D2E-8769-7D708B4DB40C}"/>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10437;p74">
              <a:extLst>
                <a:ext uri="{FF2B5EF4-FFF2-40B4-BE49-F238E27FC236}">
                  <a16:creationId xmlns:a16="http://schemas.microsoft.com/office/drawing/2014/main" id="{7FEFA485-6FD8-4AE7-9DFF-D4FD56351ECC}"/>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3" name="Google Shape;10438;p74">
              <a:extLst>
                <a:ext uri="{FF2B5EF4-FFF2-40B4-BE49-F238E27FC236}">
                  <a16:creationId xmlns:a16="http://schemas.microsoft.com/office/drawing/2014/main" id="{B8E875C5-190A-478B-B763-0C5B45A6BC9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4" name="Google Shape;10439;p74">
              <a:extLst>
                <a:ext uri="{FF2B5EF4-FFF2-40B4-BE49-F238E27FC236}">
                  <a16:creationId xmlns:a16="http://schemas.microsoft.com/office/drawing/2014/main" id="{3DF828E1-1562-471E-911D-A40B59188E39}"/>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10440;p74">
              <a:extLst>
                <a:ext uri="{FF2B5EF4-FFF2-40B4-BE49-F238E27FC236}">
                  <a16:creationId xmlns:a16="http://schemas.microsoft.com/office/drawing/2014/main" id="{AA0634F0-3E27-47FC-9DE0-A5313796A423}"/>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6" name="Google Shape;10441;p74">
              <a:extLst>
                <a:ext uri="{FF2B5EF4-FFF2-40B4-BE49-F238E27FC236}">
                  <a16:creationId xmlns:a16="http://schemas.microsoft.com/office/drawing/2014/main" id="{FFFB05BF-E72C-47E2-8262-E660B3EC459B}"/>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7" name="Google Shape;10442;p74">
              <a:extLst>
                <a:ext uri="{FF2B5EF4-FFF2-40B4-BE49-F238E27FC236}">
                  <a16:creationId xmlns:a16="http://schemas.microsoft.com/office/drawing/2014/main" id="{B2AD5999-F08F-421D-AF76-1F67C40AAF5A}"/>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8" name="Google Shape;10443;p74">
            <a:extLst>
              <a:ext uri="{FF2B5EF4-FFF2-40B4-BE49-F238E27FC236}">
                <a16:creationId xmlns:a16="http://schemas.microsoft.com/office/drawing/2014/main" id="{DDC48796-3527-4E20-8AB3-167350C62D00}"/>
              </a:ext>
            </a:extLst>
          </p:cNvPr>
          <p:cNvGrpSpPr/>
          <p:nvPr/>
        </p:nvGrpSpPr>
        <p:grpSpPr>
          <a:xfrm>
            <a:off x="11314397" y="4449569"/>
            <a:ext cx="551127" cy="587399"/>
            <a:chOff x="8485796" y="3337175"/>
            <a:chExt cx="413345" cy="440549"/>
          </a:xfrm>
          <a:solidFill>
            <a:srgbClr val="969696"/>
          </a:solidFill>
        </p:grpSpPr>
        <p:sp>
          <p:nvSpPr>
            <p:cNvPr id="129" name="Google Shape;10444;p74">
              <a:extLst>
                <a:ext uri="{FF2B5EF4-FFF2-40B4-BE49-F238E27FC236}">
                  <a16:creationId xmlns:a16="http://schemas.microsoft.com/office/drawing/2014/main" id="{0B9BD39B-A503-45CC-A97A-EBA5D173A0E2}"/>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10445;p74">
              <a:extLst>
                <a:ext uri="{FF2B5EF4-FFF2-40B4-BE49-F238E27FC236}">
                  <a16:creationId xmlns:a16="http://schemas.microsoft.com/office/drawing/2014/main" id="{A19D437B-6F91-4C88-ABCA-95B7CA872869}"/>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1" name="Google Shape;10446;p74">
              <a:extLst>
                <a:ext uri="{FF2B5EF4-FFF2-40B4-BE49-F238E27FC236}">
                  <a16:creationId xmlns:a16="http://schemas.microsoft.com/office/drawing/2014/main" id="{EE4C1AA9-5566-4FE0-B34A-FBAF32471015}"/>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2" name="Google Shape;10447;p74">
              <a:extLst>
                <a:ext uri="{FF2B5EF4-FFF2-40B4-BE49-F238E27FC236}">
                  <a16:creationId xmlns:a16="http://schemas.microsoft.com/office/drawing/2014/main" id="{1F5695AA-3AED-4EC1-9482-9099B7FAB4D2}"/>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10448;p74">
              <a:extLst>
                <a:ext uri="{FF2B5EF4-FFF2-40B4-BE49-F238E27FC236}">
                  <a16:creationId xmlns:a16="http://schemas.microsoft.com/office/drawing/2014/main" id="{3A7E17F2-7616-407E-8F7E-8AD624F30841}"/>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4" name="Google Shape;10449;p74">
              <a:extLst>
                <a:ext uri="{FF2B5EF4-FFF2-40B4-BE49-F238E27FC236}">
                  <a16:creationId xmlns:a16="http://schemas.microsoft.com/office/drawing/2014/main" id="{B7074F2B-585C-44F2-934E-0C51FC15E859}"/>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5" name="Google Shape;10468;p74">
            <a:extLst>
              <a:ext uri="{FF2B5EF4-FFF2-40B4-BE49-F238E27FC236}">
                <a16:creationId xmlns:a16="http://schemas.microsoft.com/office/drawing/2014/main" id="{64756D80-1C81-44BD-92B6-3CC3C9363058}"/>
              </a:ext>
            </a:extLst>
          </p:cNvPr>
          <p:cNvGrpSpPr/>
          <p:nvPr/>
        </p:nvGrpSpPr>
        <p:grpSpPr>
          <a:xfrm>
            <a:off x="6024688" y="4673829"/>
            <a:ext cx="482864" cy="513247"/>
            <a:chOff x="4518516" y="3505370"/>
            <a:chExt cx="362148" cy="384935"/>
          </a:xfrm>
          <a:solidFill>
            <a:srgbClr val="969696"/>
          </a:solidFill>
        </p:grpSpPr>
        <p:sp>
          <p:nvSpPr>
            <p:cNvPr id="136" name="Google Shape;10469;p74">
              <a:extLst>
                <a:ext uri="{FF2B5EF4-FFF2-40B4-BE49-F238E27FC236}">
                  <a16:creationId xmlns:a16="http://schemas.microsoft.com/office/drawing/2014/main" id="{9D807316-2E50-4EA1-ACD6-574B76C1D78C}"/>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7" name="Google Shape;10470;p74">
              <a:extLst>
                <a:ext uri="{FF2B5EF4-FFF2-40B4-BE49-F238E27FC236}">
                  <a16:creationId xmlns:a16="http://schemas.microsoft.com/office/drawing/2014/main" id="{B5CD4711-D5F3-4E6C-AB84-8D9DA4F23577}"/>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8" name="Google Shape;10471;p74">
              <a:extLst>
                <a:ext uri="{FF2B5EF4-FFF2-40B4-BE49-F238E27FC236}">
                  <a16:creationId xmlns:a16="http://schemas.microsoft.com/office/drawing/2014/main" id="{F5CCC5E5-9E2B-4F42-9F89-6D48E3880B00}"/>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9" name="Google Shape;10483;p74">
            <a:extLst>
              <a:ext uri="{FF2B5EF4-FFF2-40B4-BE49-F238E27FC236}">
                <a16:creationId xmlns:a16="http://schemas.microsoft.com/office/drawing/2014/main" id="{25AD7A47-1182-4DC3-87C4-CE47F8EA613F}"/>
              </a:ext>
            </a:extLst>
          </p:cNvPr>
          <p:cNvGrpSpPr/>
          <p:nvPr/>
        </p:nvGrpSpPr>
        <p:grpSpPr>
          <a:xfrm>
            <a:off x="10482012" y="4540373"/>
            <a:ext cx="453395" cy="480499"/>
            <a:chOff x="7861508" y="3405280"/>
            <a:chExt cx="340046" cy="360374"/>
          </a:xfrm>
          <a:solidFill>
            <a:srgbClr val="969696"/>
          </a:solidFill>
        </p:grpSpPr>
        <p:sp>
          <p:nvSpPr>
            <p:cNvPr id="140" name="Google Shape;10484;p74">
              <a:extLst>
                <a:ext uri="{FF2B5EF4-FFF2-40B4-BE49-F238E27FC236}">
                  <a16:creationId xmlns:a16="http://schemas.microsoft.com/office/drawing/2014/main" id="{573A5F02-7A1F-435D-9500-E1573CDB47AA}"/>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1" name="Google Shape;10485;p74">
              <a:extLst>
                <a:ext uri="{FF2B5EF4-FFF2-40B4-BE49-F238E27FC236}">
                  <a16:creationId xmlns:a16="http://schemas.microsoft.com/office/drawing/2014/main" id="{52C51BCD-C14E-488B-BEE5-C47C623A6A87}"/>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10486;p74">
              <a:extLst>
                <a:ext uri="{FF2B5EF4-FFF2-40B4-BE49-F238E27FC236}">
                  <a16:creationId xmlns:a16="http://schemas.microsoft.com/office/drawing/2014/main" id="{0DD9BAAB-5A9E-4213-B938-F00B47914917}"/>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3" name="Google Shape;10487;p74">
              <a:extLst>
                <a:ext uri="{FF2B5EF4-FFF2-40B4-BE49-F238E27FC236}">
                  <a16:creationId xmlns:a16="http://schemas.microsoft.com/office/drawing/2014/main" id="{5DBB18E4-11B2-4DC0-8F2C-22C883D5C7A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4" name="Google Shape;10488;p74">
              <a:extLst>
                <a:ext uri="{FF2B5EF4-FFF2-40B4-BE49-F238E27FC236}">
                  <a16:creationId xmlns:a16="http://schemas.microsoft.com/office/drawing/2014/main" id="{6187B004-F99A-4389-BB7C-6C0F9098A2B2}"/>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5" name="Google Shape;10497;p74">
            <a:extLst>
              <a:ext uri="{FF2B5EF4-FFF2-40B4-BE49-F238E27FC236}">
                <a16:creationId xmlns:a16="http://schemas.microsoft.com/office/drawing/2014/main" id="{F150F981-760A-4B61-A833-C65661BE7880}"/>
              </a:ext>
            </a:extLst>
          </p:cNvPr>
          <p:cNvGrpSpPr/>
          <p:nvPr/>
        </p:nvGrpSpPr>
        <p:grpSpPr>
          <a:xfrm>
            <a:off x="10374113" y="2606100"/>
            <a:ext cx="630399" cy="670072"/>
            <a:chOff x="7780583" y="1954575"/>
            <a:chExt cx="472799" cy="502554"/>
          </a:xfrm>
          <a:solidFill>
            <a:srgbClr val="969696"/>
          </a:solidFill>
        </p:grpSpPr>
        <p:sp>
          <p:nvSpPr>
            <p:cNvPr id="146" name="Google Shape;10498;p74">
              <a:extLst>
                <a:ext uri="{FF2B5EF4-FFF2-40B4-BE49-F238E27FC236}">
                  <a16:creationId xmlns:a16="http://schemas.microsoft.com/office/drawing/2014/main" id="{B4C0EC8E-C3A0-4855-8987-814D483ECFA3}"/>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7" name="Google Shape;10499;p74">
              <a:extLst>
                <a:ext uri="{FF2B5EF4-FFF2-40B4-BE49-F238E27FC236}">
                  <a16:creationId xmlns:a16="http://schemas.microsoft.com/office/drawing/2014/main" id="{F76783EC-AEB5-4F38-8664-C38DD077A0BC}"/>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8" name="Google Shape;10500;p74">
              <a:extLst>
                <a:ext uri="{FF2B5EF4-FFF2-40B4-BE49-F238E27FC236}">
                  <a16:creationId xmlns:a16="http://schemas.microsoft.com/office/drawing/2014/main" id="{B6BCA17B-F300-4639-BE3A-7762EE6CA2D5}"/>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10501;p74">
              <a:extLst>
                <a:ext uri="{FF2B5EF4-FFF2-40B4-BE49-F238E27FC236}">
                  <a16:creationId xmlns:a16="http://schemas.microsoft.com/office/drawing/2014/main" id="{8A2BAF85-6EB5-4204-BFD8-4A073A7750F6}"/>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10502;p74">
              <a:extLst>
                <a:ext uri="{FF2B5EF4-FFF2-40B4-BE49-F238E27FC236}">
                  <a16:creationId xmlns:a16="http://schemas.microsoft.com/office/drawing/2014/main" id="{2302D318-07E9-4D28-AF0B-1EE3FDD59B56}"/>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1" name="Google Shape;10503;p74">
              <a:extLst>
                <a:ext uri="{FF2B5EF4-FFF2-40B4-BE49-F238E27FC236}">
                  <a16:creationId xmlns:a16="http://schemas.microsoft.com/office/drawing/2014/main" id="{7D6F9D3B-C463-4C9F-ADC8-FE35F70189FC}"/>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2" name="Google Shape;10234;p74">
            <a:extLst>
              <a:ext uri="{FF2B5EF4-FFF2-40B4-BE49-F238E27FC236}">
                <a16:creationId xmlns:a16="http://schemas.microsoft.com/office/drawing/2014/main" id="{82F84287-6CA7-4612-83B0-7469E99A23C6}"/>
              </a:ext>
            </a:extLst>
          </p:cNvPr>
          <p:cNvGrpSpPr/>
          <p:nvPr/>
        </p:nvGrpSpPr>
        <p:grpSpPr>
          <a:xfrm>
            <a:off x="5049256" y="2654320"/>
            <a:ext cx="627059" cy="670072"/>
            <a:chOff x="3786941" y="1990740"/>
            <a:chExt cx="470294" cy="502554"/>
          </a:xfrm>
          <a:solidFill>
            <a:srgbClr val="969696"/>
          </a:solidFill>
        </p:grpSpPr>
        <p:sp>
          <p:nvSpPr>
            <p:cNvPr id="153" name="Google Shape;10235;p74">
              <a:extLst>
                <a:ext uri="{FF2B5EF4-FFF2-40B4-BE49-F238E27FC236}">
                  <a16:creationId xmlns:a16="http://schemas.microsoft.com/office/drawing/2014/main" id="{925F37A2-D205-436D-A6C3-A7E96E07BE69}"/>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4" name="Google Shape;10236;p74">
              <a:extLst>
                <a:ext uri="{FF2B5EF4-FFF2-40B4-BE49-F238E27FC236}">
                  <a16:creationId xmlns:a16="http://schemas.microsoft.com/office/drawing/2014/main" id="{C71EEB22-6E3A-4031-A6C5-4B5F334BA624}"/>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5" name="Google Shape;10237;p74">
              <a:extLst>
                <a:ext uri="{FF2B5EF4-FFF2-40B4-BE49-F238E27FC236}">
                  <a16:creationId xmlns:a16="http://schemas.microsoft.com/office/drawing/2014/main" id="{04E702BB-2ADA-4DF2-BEDE-958C05BA54C0}"/>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6" name="Google Shape;10238;p74">
              <a:extLst>
                <a:ext uri="{FF2B5EF4-FFF2-40B4-BE49-F238E27FC236}">
                  <a16:creationId xmlns:a16="http://schemas.microsoft.com/office/drawing/2014/main" id="{086F5BFF-D414-45B4-9E3E-DF4051210753}"/>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7" name="Google Shape;10239;p74">
              <a:extLst>
                <a:ext uri="{FF2B5EF4-FFF2-40B4-BE49-F238E27FC236}">
                  <a16:creationId xmlns:a16="http://schemas.microsoft.com/office/drawing/2014/main" id="{D09A7952-EA05-495E-A2C6-78FA726C99C4}"/>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8" name="Google Shape;10251;p74">
            <a:extLst>
              <a:ext uri="{FF2B5EF4-FFF2-40B4-BE49-F238E27FC236}">
                <a16:creationId xmlns:a16="http://schemas.microsoft.com/office/drawing/2014/main" id="{205D1979-2F3A-40C5-9C65-2DB14EABCAAD}"/>
              </a:ext>
            </a:extLst>
          </p:cNvPr>
          <p:cNvGrpSpPr/>
          <p:nvPr/>
        </p:nvGrpSpPr>
        <p:grpSpPr>
          <a:xfrm>
            <a:off x="9500517" y="2659879"/>
            <a:ext cx="406347" cy="670060"/>
            <a:chOff x="7125388" y="1994909"/>
            <a:chExt cx="304760" cy="502545"/>
          </a:xfrm>
          <a:solidFill>
            <a:srgbClr val="969696"/>
          </a:solidFill>
        </p:grpSpPr>
        <p:sp>
          <p:nvSpPr>
            <p:cNvPr id="159" name="Google Shape;10252;p74">
              <a:extLst>
                <a:ext uri="{FF2B5EF4-FFF2-40B4-BE49-F238E27FC236}">
                  <a16:creationId xmlns:a16="http://schemas.microsoft.com/office/drawing/2014/main" id="{9E7D6E72-5784-4C86-B653-42A647FC78D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0" name="Google Shape;10253;p74">
              <a:extLst>
                <a:ext uri="{FF2B5EF4-FFF2-40B4-BE49-F238E27FC236}">
                  <a16:creationId xmlns:a16="http://schemas.microsoft.com/office/drawing/2014/main" id="{A8C282E6-4E6E-49BE-A733-FB7D298D5744}"/>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1" name="Google Shape;10254;p74">
              <a:extLst>
                <a:ext uri="{FF2B5EF4-FFF2-40B4-BE49-F238E27FC236}">
                  <a16:creationId xmlns:a16="http://schemas.microsoft.com/office/drawing/2014/main" id="{01FD0CEA-6B4C-4E95-BF57-08F7D70FF51B}"/>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2" name="Google Shape;10255;p74">
              <a:extLst>
                <a:ext uri="{FF2B5EF4-FFF2-40B4-BE49-F238E27FC236}">
                  <a16:creationId xmlns:a16="http://schemas.microsoft.com/office/drawing/2014/main" id="{8CB17E38-07F7-42FC-B513-3EA8A097F670}"/>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3" name="Google Shape;10256;p74">
              <a:extLst>
                <a:ext uri="{FF2B5EF4-FFF2-40B4-BE49-F238E27FC236}">
                  <a16:creationId xmlns:a16="http://schemas.microsoft.com/office/drawing/2014/main" id="{42DED650-06B4-4AB0-991A-D71833E81B6A}"/>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4" name="Google Shape;10257;p74">
              <a:extLst>
                <a:ext uri="{FF2B5EF4-FFF2-40B4-BE49-F238E27FC236}">
                  <a16:creationId xmlns:a16="http://schemas.microsoft.com/office/drawing/2014/main" id="{3EA19B6E-DAF1-450B-9BB5-BE1C34F556E7}"/>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5" name="Google Shape;10258;p74">
              <a:extLst>
                <a:ext uri="{FF2B5EF4-FFF2-40B4-BE49-F238E27FC236}">
                  <a16:creationId xmlns:a16="http://schemas.microsoft.com/office/drawing/2014/main" id="{0BBBEE9C-E45D-4A93-860A-C9EC6F5A8E3A}"/>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66" name="Google Shape;10297;p74">
            <a:extLst>
              <a:ext uri="{FF2B5EF4-FFF2-40B4-BE49-F238E27FC236}">
                <a16:creationId xmlns:a16="http://schemas.microsoft.com/office/drawing/2014/main" id="{DB1F3688-E9BE-4882-84A7-BC4B51E09A85}"/>
              </a:ext>
            </a:extLst>
          </p:cNvPr>
          <p:cNvGrpSpPr/>
          <p:nvPr/>
        </p:nvGrpSpPr>
        <p:grpSpPr>
          <a:xfrm>
            <a:off x="6018205" y="2642092"/>
            <a:ext cx="627009" cy="666499"/>
            <a:chOff x="4513652" y="1981568"/>
            <a:chExt cx="470257" cy="499874"/>
          </a:xfrm>
          <a:solidFill>
            <a:srgbClr val="969696"/>
          </a:solidFill>
        </p:grpSpPr>
        <p:sp>
          <p:nvSpPr>
            <p:cNvPr id="167" name="Google Shape;10298;p74">
              <a:extLst>
                <a:ext uri="{FF2B5EF4-FFF2-40B4-BE49-F238E27FC236}">
                  <a16:creationId xmlns:a16="http://schemas.microsoft.com/office/drawing/2014/main" id="{2A0B35AA-C3FA-43F8-AF9A-324D4E85F29C}"/>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8" name="Google Shape;10299;p74">
              <a:extLst>
                <a:ext uri="{FF2B5EF4-FFF2-40B4-BE49-F238E27FC236}">
                  <a16:creationId xmlns:a16="http://schemas.microsoft.com/office/drawing/2014/main" id="{8774700E-8806-48AC-A975-1331467ECA76}"/>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9" name="Google Shape;10300;p74">
              <a:extLst>
                <a:ext uri="{FF2B5EF4-FFF2-40B4-BE49-F238E27FC236}">
                  <a16:creationId xmlns:a16="http://schemas.microsoft.com/office/drawing/2014/main" id="{96A3D973-FE63-41A0-AAA1-E50AB61D6D8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0" name="Google Shape;10301;p74">
              <a:extLst>
                <a:ext uri="{FF2B5EF4-FFF2-40B4-BE49-F238E27FC236}">
                  <a16:creationId xmlns:a16="http://schemas.microsoft.com/office/drawing/2014/main" id="{D60F4410-5B95-4232-9251-B71D4290C92A}"/>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1" name="Google Shape;10302;p74">
              <a:extLst>
                <a:ext uri="{FF2B5EF4-FFF2-40B4-BE49-F238E27FC236}">
                  <a16:creationId xmlns:a16="http://schemas.microsoft.com/office/drawing/2014/main" id="{E7B652A5-217F-45FF-A68C-E381D53D3CF2}"/>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2" name="Google Shape;10352;p74">
            <a:extLst>
              <a:ext uri="{FF2B5EF4-FFF2-40B4-BE49-F238E27FC236}">
                <a16:creationId xmlns:a16="http://schemas.microsoft.com/office/drawing/2014/main" id="{B6FD7C26-DB8A-4EDE-944B-63C949460206}"/>
              </a:ext>
            </a:extLst>
          </p:cNvPr>
          <p:cNvGrpSpPr/>
          <p:nvPr/>
        </p:nvGrpSpPr>
        <p:grpSpPr>
          <a:xfrm>
            <a:off x="6911059" y="2653395"/>
            <a:ext cx="628704" cy="672437"/>
            <a:chOff x="5183294" y="1990045"/>
            <a:chExt cx="471528" cy="504328"/>
          </a:xfrm>
          <a:solidFill>
            <a:srgbClr val="969696"/>
          </a:solidFill>
        </p:grpSpPr>
        <p:sp>
          <p:nvSpPr>
            <p:cNvPr id="173" name="Google Shape;10353;p74">
              <a:extLst>
                <a:ext uri="{FF2B5EF4-FFF2-40B4-BE49-F238E27FC236}">
                  <a16:creationId xmlns:a16="http://schemas.microsoft.com/office/drawing/2014/main" id="{7F3C1B7B-5C48-4DAF-AD36-0F8E73B7FCBF}"/>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4" name="Google Shape;10354;p74">
              <a:extLst>
                <a:ext uri="{FF2B5EF4-FFF2-40B4-BE49-F238E27FC236}">
                  <a16:creationId xmlns:a16="http://schemas.microsoft.com/office/drawing/2014/main" id="{E2CE5345-C5B5-4B8A-91FB-EAA8755BB6EE}"/>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5" name="Google Shape;10355;p74">
              <a:extLst>
                <a:ext uri="{FF2B5EF4-FFF2-40B4-BE49-F238E27FC236}">
                  <a16:creationId xmlns:a16="http://schemas.microsoft.com/office/drawing/2014/main" id="{8EA6045D-85AD-4D6E-9DDB-E94103FD1344}"/>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6" name="Google Shape;10356;p74">
              <a:extLst>
                <a:ext uri="{FF2B5EF4-FFF2-40B4-BE49-F238E27FC236}">
                  <a16:creationId xmlns:a16="http://schemas.microsoft.com/office/drawing/2014/main" id="{FC896E64-E6EF-44AD-B6B2-96DE0E579AB6}"/>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7" name="Google Shape;10357;p74">
              <a:extLst>
                <a:ext uri="{FF2B5EF4-FFF2-40B4-BE49-F238E27FC236}">
                  <a16:creationId xmlns:a16="http://schemas.microsoft.com/office/drawing/2014/main" id="{21F20319-5398-48D9-93AA-9B6F0A5C8C9C}"/>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8" name="Google Shape;10358;p74">
              <a:extLst>
                <a:ext uri="{FF2B5EF4-FFF2-40B4-BE49-F238E27FC236}">
                  <a16:creationId xmlns:a16="http://schemas.microsoft.com/office/drawing/2014/main" id="{0793D4AB-0233-4F45-9D80-CFB537902961}"/>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9" name="Google Shape;10390;p74">
            <a:extLst>
              <a:ext uri="{FF2B5EF4-FFF2-40B4-BE49-F238E27FC236}">
                <a16:creationId xmlns:a16="http://schemas.microsoft.com/office/drawing/2014/main" id="{37F5F1AA-57AE-4CF4-88AB-9CF84D1A80B1}"/>
              </a:ext>
            </a:extLst>
          </p:cNvPr>
          <p:cNvGrpSpPr/>
          <p:nvPr/>
        </p:nvGrpSpPr>
        <p:grpSpPr>
          <a:xfrm>
            <a:off x="4171836" y="2668925"/>
            <a:ext cx="628705" cy="670072"/>
            <a:chOff x="3128875" y="2001694"/>
            <a:chExt cx="471529" cy="502554"/>
          </a:xfrm>
          <a:solidFill>
            <a:srgbClr val="969696"/>
          </a:solidFill>
        </p:grpSpPr>
        <p:sp>
          <p:nvSpPr>
            <p:cNvPr id="180" name="Google Shape;10391;p74">
              <a:extLst>
                <a:ext uri="{FF2B5EF4-FFF2-40B4-BE49-F238E27FC236}">
                  <a16:creationId xmlns:a16="http://schemas.microsoft.com/office/drawing/2014/main" id="{16A16F2A-EDA4-44CB-870A-0BCE82451ADD}"/>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1" name="Google Shape;10392;p74">
              <a:extLst>
                <a:ext uri="{FF2B5EF4-FFF2-40B4-BE49-F238E27FC236}">
                  <a16:creationId xmlns:a16="http://schemas.microsoft.com/office/drawing/2014/main" id="{F49847A9-5C02-4699-ABDA-4AC60669F364}"/>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2" name="Google Shape;10393;p74">
              <a:extLst>
                <a:ext uri="{FF2B5EF4-FFF2-40B4-BE49-F238E27FC236}">
                  <a16:creationId xmlns:a16="http://schemas.microsoft.com/office/drawing/2014/main" id="{D39323FC-5B1D-4C53-BF77-14762F2929E0}"/>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3" name="Google Shape;10394;p74">
              <a:extLst>
                <a:ext uri="{FF2B5EF4-FFF2-40B4-BE49-F238E27FC236}">
                  <a16:creationId xmlns:a16="http://schemas.microsoft.com/office/drawing/2014/main" id="{5AD58E2C-3B70-4E85-9679-8F4468E152A2}"/>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4" name="Google Shape;10395;p74">
              <a:extLst>
                <a:ext uri="{FF2B5EF4-FFF2-40B4-BE49-F238E27FC236}">
                  <a16:creationId xmlns:a16="http://schemas.microsoft.com/office/drawing/2014/main" id="{D4EBB54A-6F73-4176-AE38-EAFE3A905D0F}"/>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5" name="Google Shape;10396;p74">
              <a:extLst>
                <a:ext uri="{FF2B5EF4-FFF2-40B4-BE49-F238E27FC236}">
                  <a16:creationId xmlns:a16="http://schemas.microsoft.com/office/drawing/2014/main" id="{C3A87916-F316-4CA8-B09F-22F8D3805DD7}"/>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6" name="Google Shape;10397;p74">
              <a:extLst>
                <a:ext uri="{FF2B5EF4-FFF2-40B4-BE49-F238E27FC236}">
                  <a16:creationId xmlns:a16="http://schemas.microsoft.com/office/drawing/2014/main" id="{69C672C9-F0EF-4297-A3FF-45AEC417B5EC}"/>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7" name="Google Shape;10398;p74">
              <a:extLst>
                <a:ext uri="{FF2B5EF4-FFF2-40B4-BE49-F238E27FC236}">
                  <a16:creationId xmlns:a16="http://schemas.microsoft.com/office/drawing/2014/main" id="{CCA0E62F-EF77-462F-BEF9-1F356574E7B7}"/>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88" name="Google Shape;10412;p74">
            <a:extLst>
              <a:ext uri="{FF2B5EF4-FFF2-40B4-BE49-F238E27FC236}">
                <a16:creationId xmlns:a16="http://schemas.microsoft.com/office/drawing/2014/main" id="{4AEB7226-DEB0-4B86-8DCB-D71BED3239C2}"/>
              </a:ext>
            </a:extLst>
          </p:cNvPr>
          <p:cNvGrpSpPr/>
          <p:nvPr/>
        </p:nvGrpSpPr>
        <p:grpSpPr>
          <a:xfrm>
            <a:off x="7859731" y="2653881"/>
            <a:ext cx="588592" cy="667280"/>
            <a:chOff x="5894798" y="1990411"/>
            <a:chExt cx="441444" cy="500460"/>
          </a:xfrm>
          <a:solidFill>
            <a:srgbClr val="969696"/>
          </a:solidFill>
        </p:grpSpPr>
        <p:sp>
          <p:nvSpPr>
            <p:cNvPr id="189" name="Google Shape;10413;p74">
              <a:extLst>
                <a:ext uri="{FF2B5EF4-FFF2-40B4-BE49-F238E27FC236}">
                  <a16:creationId xmlns:a16="http://schemas.microsoft.com/office/drawing/2014/main" id="{6EECCF7C-A0D5-436B-8E82-CF1378309D04}"/>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0" name="Google Shape;10414;p74">
              <a:extLst>
                <a:ext uri="{FF2B5EF4-FFF2-40B4-BE49-F238E27FC236}">
                  <a16:creationId xmlns:a16="http://schemas.microsoft.com/office/drawing/2014/main" id="{A62D79FA-4B78-45A5-AA1A-C031CE61DA43}"/>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1" name="Google Shape;10415;p74">
              <a:extLst>
                <a:ext uri="{FF2B5EF4-FFF2-40B4-BE49-F238E27FC236}">
                  <a16:creationId xmlns:a16="http://schemas.microsoft.com/office/drawing/2014/main" id="{C4905556-271B-421D-9311-4108338DED6F}"/>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2" name="Google Shape;10416;p74">
              <a:extLst>
                <a:ext uri="{FF2B5EF4-FFF2-40B4-BE49-F238E27FC236}">
                  <a16:creationId xmlns:a16="http://schemas.microsoft.com/office/drawing/2014/main" id="{0D4909BA-01DF-4F73-84D7-CD2378B51944}"/>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3" name="Google Shape;10417;p74">
              <a:extLst>
                <a:ext uri="{FF2B5EF4-FFF2-40B4-BE49-F238E27FC236}">
                  <a16:creationId xmlns:a16="http://schemas.microsoft.com/office/drawing/2014/main" id="{94565515-6E6C-4449-B153-28C192A96B1E}"/>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4" name="Google Shape;10418;p74">
              <a:extLst>
                <a:ext uri="{FF2B5EF4-FFF2-40B4-BE49-F238E27FC236}">
                  <a16:creationId xmlns:a16="http://schemas.microsoft.com/office/drawing/2014/main" id="{6CEAB032-B461-4534-B9B1-574388C9AF1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5" name="Google Shape;10419;p74">
              <a:extLst>
                <a:ext uri="{FF2B5EF4-FFF2-40B4-BE49-F238E27FC236}">
                  <a16:creationId xmlns:a16="http://schemas.microsoft.com/office/drawing/2014/main" id="{7B19F46B-0A3D-4A0E-8F28-426632A14188}"/>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6" name="Google Shape;10420;p74">
              <a:extLst>
                <a:ext uri="{FF2B5EF4-FFF2-40B4-BE49-F238E27FC236}">
                  <a16:creationId xmlns:a16="http://schemas.microsoft.com/office/drawing/2014/main" id="{99B71C2C-659B-4D8D-AEB6-8B1AE5EE6724}"/>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7" name="Google Shape;10478;p74">
            <a:extLst>
              <a:ext uri="{FF2B5EF4-FFF2-40B4-BE49-F238E27FC236}">
                <a16:creationId xmlns:a16="http://schemas.microsoft.com/office/drawing/2014/main" id="{6ED5C54C-C905-4E32-A83A-B8F7DAF82AEB}"/>
              </a:ext>
            </a:extLst>
          </p:cNvPr>
          <p:cNvGrpSpPr/>
          <p:nvPr/>
        </p:nvGrpSpPr>
        <p:grpSpPr>
          <a:xfrm>
            <a:off x="8602469" y="2653661"/>
            <a:ext cx="638727" cy="668243"/>
            <a:chOff x="6451850" y="1990246"/>
            <a:chExt cx="479045" cy="501182"/>
          </a:xfrm>
          <a:solidFill>
            <a:srgbClr val="969696"/>
          </a:solidFill>
        </p:grpSpPr>
        <p:sp>
          <p:nvSpPr>
            <p:cNvPr id="198" name="Google Shape;10479;p74">
              <a:extLst>
                <a:ext uri="{FF2B5EF4-FFF2-40B4-BE49-F238E27FC236}">
                  <a16:creationId xmlns:a16="http://schemas.microsoft.com/office/drawing/2014/main" id="{3F1920E7-2645-488B-8EF4-8C4098B9B2D1}"/>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9" name="Google Shape;10480;p74">
              <a:extLst>
                <a:ext uri="{FF2B5EF4-FFF2-40B4-BE49-F238E27FC236}">
                  <a16:creationId xmlns:a16="http://schemas.microsoft.com/office/drawing/2014/main" id="{78E2394C-70C0-4DDC-9036-EB73A75AED0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0" name="Google Shape;10481;p74">
              <a:extLst>
                <a:ext uri="{FF2B5EF4-FFF2-40B4-BE49-F238E27FC236}">
                  <a16:creationId xmlns:a16="http://schemas.microsoft.com/office/drawing/2014/main" id="{49A69650-8B32-4CC4-9DCA-F3370E2A2D99}"/>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1" name="Google Shape;10482;p74">
              <a:extLst>
                <a:ext uri="{FF2B5EF4-FFF2-40B4-BE49-F238E27FC236}">
                  <a16:creationId xmlns:a16="http://schemas.microsoft.com/office/drawing/2014/main" id="{3BBE49B6-0521-494A-94AE-D3A33863EDC1}"/>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2" name="Google Shape;10101;p74">
            <a:extLst>
              <a:ext uri="{FF2B5EF4-FFF2-40B4-BE49-F238E27FC236}">
                <a16:creationId xmlns:a16="http://schemas.microsoft.com/office/drawing/2014/main" id="{71817354-A300-4E4E-ABAD-4411FF14013A}"/>
              </a:ext>
            </a:extLst>
          </p:cNvPr>
          <p:cNvGrpSpPr/>
          <p:nvPr/>
        </p:nvGrpSpPr>
        <p:grpSpPr>
          <a:xfrm>
            <a:off x="11384596" y="5555347"/>
            <a:ext cx="437229" cy="432205"/>
            <a:chOff x="8538447" y="4166509"/>
            <a:chExt cx="327922" cy="324154"/>
          </a:xfrm>
          <a:solidFill>
            <a:srgbClr val="969696"/>
          </a:solidFill>
        </p:grpSpPr>
        <p:sp>
          <p:nvSpPr>
            <p:cNvPr id="203" name="Google Shape;10102;p74">
              <a:extLst>
                <a:ext uri="{FF2B5EF4-FFF2-40B4-BE49-F238E27FC236}">
                  <a16:creationId xmlns:a16="http://schemas.microsoft.com/office/drawing/2014/main" id="{9EAC46AF-90C7-4FD7-BFE9-E54A368AEAFB}"/>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4" name="Google Shape;10103;p74">
              <a:extLst>
                <a:ext uri="{FF2B5EF4-FFF2-40B4-BE49-F238E27FC236}">
                  <a16:creationId xmlns:a16="http://schemas.microsoft.com/office/drawing/2014/main" id="{F45CF1B7-C19B-45F8-830D-DC27E6E572B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5" name="Google Shape;10104;p74">
              <a:extLst>
                <a:ext uri="{FF2B5EF4-FFF2-40B4-BE49-F238E27FC236}">
                  <a16:creationId xmlns:a16="http://schemas.microsoft.com/office/drawing/2014/main" id="{AC5A87A3-3499-4C77-ACFD-E3C6F6256244}"/>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6" name="Google Shape;10105;p74">
              <a:extLst>
                <a:ext uri="{FF2B5EF4-FFF2-40B4-BE49-F238E27FC236}">
                  <a16:creationId xmlns:a16="http://schemas.microsoft.com/office/drawing/2014/main" id="{43CE3504-251D-428B-8958-BF82D5327BA5}"/>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7" name="Google Shape;10106;p74">
              <a:extLst>
                <a:ext uri="{FF2B5EF4-FFF2-40B4-BE49-F238E27FC236}">
                  <a16:creationId xmlns:a16="http://schemas.microsoft.com/office/drawing/2014/main" id="{37B4A63B-792D-47C7-A51D-B5C9957DA425}"/>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8" name="Google Shape;10125;p74">
            <a:extLst>
              <a:ext uri="{FF2B5EF4-FFF2-40B4-BE49-F238E27FC236}">
                <a16:creationId xmlns:a16="http://schemas.microsoft.com/office/drawing/2014/main" id="{0CE86C0A-3835-455F-8A19-43AE71AAE617}"/>
              </a:ext>
            </a:extLst>
          </p:cNvPr>
          <p:cNvGrpSpPr/>
          <p:nvPr/>
        </p:nvGrpSpPr>
        <p:grpSpPr>
          <a:xfrm>
            <a:off x="10413383" y="1752188"/>
            <a:ext cx="594005" cy="634689"/>
            <a:chOff x="7810036" y="1314139"/>
            <a:chExt cx="445504" cy="476017"/>
          </a:xfrm>
          <a:solidFill>
            <a:srgbClr val="969696"/>
          </a:solidFill>
        </p:grpSpPr>
        <p:sp>
          <p:nvSpPr>
            <p:cNvPr id="209" name="Google Shape;10126;p74">
              <a:extLst>
                <a:ext uri="{FF2B5EF4-FFF2-40B4-BE49-F238E27FC236}">
                  <a16:creationId xmlns:a16="http://schemas.microsoft.com/office/drawing/2014/main" id="{EBD61CDD-91D5-4ADA-84B5-175E571978F9}"/>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0" name="Google Shape;10127;p74">
              <a:extLst>
                <a:ext uri="{FF2B5EF4-FFF2-40B4-BE49-F238E27FC236}">
                  <a16:creationId xmlns:a16="http://schemas.microsoft.com/office/drawing/2014/main" id="{EDAB982B-DC5A-4348-9BB4-BF85A5F594B7}"/>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1" name="Google Shape;10128;p74">
              <a:extLst>
                <a:ext uri="{FF2B5EF4-FFF2-40B4-BE49-F238E27FC236}">
                  <a16:creationId xmlns:a16="http://schemas.microsoft.com/office/drawing/2014/main" id="{B2B7333A-219D-47D7-8D44-453092E6B2B9}"/>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212" name="Text Placeholder 1">
            <a:extLst>
              <a:ext uri="{FF2B5EF4-FFF2-40B4-BE49-F238E27FC236}">
                <a16:creationId xmlns:a16="http://schemas.microsoft.com/office/drawing/2014/main" id="{05127624-F3BB-4BF7-82A3-B22C3030EF0C}"/>
              </a:ext>
            </a:extLst>
          </p:cNvPr>
          <p:cNvSpPr txBox="1">
            <a:spLocks noGrp="1"/>
          </p:cNvSpPr>
          <p:nvPr>
            <p:ph type="body" idx="4294967295"/>
          </p:nvPr>
        </p:nvSpPr>
        <p:spPr>
          <a:xfrm>
            <a:off x="1826685" y="163779"/>
            <a:ext cx="8679896" cy="543181"/>
          </a:xfrm>
          <a:prstGeom prst="rect">
            <a:avLst/>
          </a:prstGeom>
        </p:spPr>
        <p:txBody>
          <a:bodyPr anchor="ctr" anchorCtr="1"/>
          <a:lstStyle/>
          <a:p>
            <a:pPr marL="0" indent="0" algn="ctr">
              <a:buNone/>
            </a:pPr>
            <a:r>
              <a:rPr lang="en-US" sz="4800">
                <a:latin typeface="Arial"/>
                <a:cs typeface="Arial" panose="020B0604020202020204" pitchFamily="34" charset="0"/>
              </a:rPr>
              <a:t>Fully Editable Icon Sets: B</a:t>
            </a:r>
          </a:p>
        </p:txBody>
      </p:sp>
    </p:spTree>
    <p:extLst>
      <p:ext uri="{BB962C8B-B14F-4D97-AF65-F5344CB8AC3E}">
        <p14:creationId xmlns:p14="http://schemas.microsoft.com/office/powerpoint/2010/main" val="1103169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68">
            <a:extLst>
              <a:ext uri="{FF2B5EF4-FFF2-40B4-BE49-F238E27FC236}">
                <a16:creationId xmlns:a16="http://schemas.microsoft.com/office/drawing/2014/main" id="{BFE4C190-332B-4331-ABCC-7FBE4A3D1E09}"/>
              </a:ext>
            </a:extLst>
          </p:cNvPr>
          <p:cNvSpPr/>
          <p:nvPr/>
        </p:nvSpPr>
        <p:spPr>
          <a:xfrm rot="10799991">
            <a:off x="8394020" y="4492693"/>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4" name="Rectangle 9">
            <a:extLst>
              <a:ext uri="{FF2B5EF4-FFF2-40B4-BE49-F238E27FC236}">
                <a16:creationId xmlns:a16="http://schemas.microsoft.com/office/drawing/2014/main" id="{1496837F-15D0-407D-9726-4A6852918F7F}"/>
              </a:ext>
            </a:extLst>
          </p:cNvPr>
          <p:cNvSpPr/>
          <p:nvPr/>
        </p:nvSpPr>
        <p:spPr>
          <a:xfrm>
            <a:off x="9031688" y="4582472"/>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5" name="Freeform 18">
            <a:extLst>
              <a:ext uri="{FF2B5EF4-FFF2-40B4-BE49-F238E27FC236}">
                <a16:creationId xmlns:a16="http://schemas.microsoft.com/office/drawing/2014/main" id="{8C01E3E6-3CF9-42FD-B158-D356FBF1EF4A}"/>
              </a:ext>
            </a:extLst>
          </p:cNvPr>
          <p:cNvSpPr/>
          <p:nvPr/>
        </p:nvSpPr>
        <p:spPr>
          <a:xfrm>
            <a:off x="10920498"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6" name="Rounded Rectangle 25">
            <a:extLst>
              <a:ext uri="{FF2B5EF4-FFF2-40B4-BE49-F238E27FC236}">
                <a16:creationId xmlns:a16="http://schemas.microsoft.com/office/drawing/2014/main" id="{37E65B1E-CFE1-46D4-A93A-4BF106E89661}"/>
              </a:ext>
            </a:extLst>
          </p:cNvPr>
          <p:cNvSpPr/>
          <p:nvPr/>
        </p:nvSpPr>
        <p:spPr>
          <a:xfrm>
            <a:off x="10979056" y="5849477"/>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7" name="Donut 39">
            <a:extLst>
              <a:ext uri="{FF2B5EF4-FFF2-40B4-BE49-F238E27FC236}">
                <a16:creationId xmlns:a16="http://schemas.microsoft.com/office/drawing/2014/main" id="{680DCCC4-8E4E-4E5F-8F9D-D18F7BFBA98F}"/>
              </a:ext>
            </a:extLst>
          </p:cNvPr>
          <p:cNvSpPr/>
          <p:nvPr/>
        </p:nvSpPr>
        <p:spPr>
          <a:xfrm>
            <a:off x="4185307" y="4555933"/>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8" name="Chord 38">
            <a:extLst>
              <a:ext uri="{FF2B5EF4-FFF2-40B4-BE49-F238E27FC236}">
                <a16:creationId xmlns:a16="http://schemas.microsoft.com/office/drawing/2014/main" id="{77C1C62C-3FA1-468E-9E28-31908168E82B}"/>
              </a:ext>
            </a:extLst>
          </p:cNvPr>
          <p:cNvSpPr/>
          <p:nvPr/>
        </p:nvSpPr>
        <p:spPr>
          <a:xfrm>
            <a:off x="6671205" y="5636472"/>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9" name="Oval 6">
            <a:extLst>
              <a:ext uri="{FF2B5EF4-FFF2-40B4-BE49-F238E27FC236}">
                <a16:creationId xmlns:a16="http://schemas.microsoft.com/office/drawing/2014/main" id="{6806991C-7B6D-4813-9C78-D3F6BE8BD07C}"/>
              </a:ext>
            </a:extLst>
          </p:cNvPr>
          <p:cNvSpPr/>
          <p:nvPr/>
        </p:nvSpPr>
        <p:spPr>
          <a:xfrm>
            <a:off x="7508651" y="5806843"/>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0" name="Block Arc 25">
            <a:extLst>
              <a:ext uri="{FF2B5EF4-FFF2-40B4-BE49-F238E27FC236}">
                <a16:creationId xmlns:a16="http://schemas.microsoft.com/office/drawing/2014/main" id="{02BE23FB-EB17-4824-B988-FEA744630698}"/>
              </a:ext>
            </a:extLst>
          </p:cNvPr>
          <p:cNvSpPr/>
          <p:nvPr/>
        </p:nvSpPr>
        <p:spPr>
          <a:xfrm>
            <a:off x="5130213" y="5700917"/>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1" name="Block Arc 31">
            <a:extLst>
              <a:ext uri="{FF2B5EF4-FFF2-40B4-BE49-F238E27FC236}">
                <a16:creationId xmlns:a16="http://schemas.microsoft.com/office/drawing/2014/main" id="{3BC67FEB-03DD-4786-8B56-FE9A63D23B55}"/>
              </a:ext>
            </a:extLst>
          </p:cNvPr>
          <p:cNvSpPr/>
          <p:nvPr/>
        </p:nvSpPr>
        <p:spPr>
          <a:xfrm>
            <a:off x="8354665" y="5743188"/>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2" name="Freeform 53">
            <a:extLst>
              <a:ext uri="{FF2B5EF4-FFF2-40B4-BE49-F238E27FC236}">
                <a16:creationId xmlns:a16="http://schemas.microsoft.com/office/drawing/2014/main" id="{BC3E7937-D2CD-46D7-9C49-E912417BB8E9}"/>
              </a:ext>
            </a:extLst>
          </p:cNvPr>
          <p:cNvSpPr/>
          <p:nvPr/>
        </p:nvSpPr>
        <p:spPr>
          <a:xfrm>
            <a:off x="10081529" y="5778290"/>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3" name="Block Arc 10">
            <a:extLst>
              <a:ext uri="{FF2B5EF4-FFF2-40B4-BE49-F238E27FC236}">
                <a16:creationId xmlns:a16="http://schemas.microsoft.com/office/drawing/2014/main" id="{14B42D0E-1B24-4760-B7AB-505C2D831CD2}"/>
              </a:ext>
            </a:extLst>
          </p:cNvPr>
          <p:cNvSpPr/>
          <p:nvPr/>
        </p:nvSpPr>
        <p:spPr>
          <a:xfrm>
            <a:off x="4995575" y="4686445"/>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4" name="Freeform 55">
            <a:extLst>
              <a:ext uri="{FF2B5EF4-FFF2-40B4-BE49-F238E27FC236}">
                <a16:creationId xmlns:a16="http://schemas.microsoft.com/office/drawing/2014/main" id="{C818A565-57CF-4536-A8AA-B61478795A7B}"/>
              </a:ext>
            </a:extLst>
          </p:cNvPr>
          <p:cNvSpPr/>
          <p:nvPr/>
        </p:nvSpPr>
        <p:spPr>
          <a:xfrm>
            <a:off x="4385169" y="5548275"/>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5" name="Round Same Side Corner Rectangle 36">
            <a:extLst>
              <a:ext uri="{FF2B5EF4-FFF2-40B4-BE49-F238E27FC236}">
                <a16:creationId xmlns:a16="http://schemas.microsoft.com/office/drawing/2014/main" id="{CCD2946D-0F7A-4BF2-A7BB-B46F834BE8F8}"/>
              </a:ext>
            </a:extLst>
          </p:cNvPr>
          <p:cNvSpPr/>
          <p:nvPr/>
        </p:nvSpPr>
        <p:spPr>
          <a:xfrm>
            <a:off x="9093905" y="5778278"/>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969696"/>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6" name="Oval 21">
            <a:extLst>
              <a:ext uri="{FF2B5EF4-FFF2-40B4-BE49-F238E27FC236}">
                <a16:creationId xmlns:a16="http://schemas.microsoft.com/office/drawing/2014/main" id="{C52FDB5D-0604-46D8-9566-E0305D883FC8}"/>
              </a:ext>
            </a:extLst>
          </p:cNvPr>
          <p:cNvSpPr/>
          <p:nvPr/>
        </p:nvSpPr>
        <p:spPr>
          <a:xfrm>
            <a:off x="5899112" y="5752370"/>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7" name="Oval 32">
            <a:extLst>
              <a:ext uri="{FF2B5EF4-FFF2-40B4-BE49-F238E27FC236}">
                <a16:creationId xmlns:a16="http://schemas.microsoft.com/office/drawing/2014/main" id="{22D4C894-C253-4B2D-BD47-579283D43EF9}"/>
              </a:ext>
            </a:extLst>
          </p:cNvPr>
          <p:cNvSpPr/>
          <p:nvPr/>
        </p:nvSpPr>
        <p:spPr>
          <a:xfrm>
            <a:off x="10018717" y="4572453"/>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969696"/>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grpSp>
        <p:nvGrpSpPr>
          <p:cNvPr id="18" name="Google Shape;6783;p88">
            <a:extLst>
              <a:ext uri="{FF2B5EF4-FFF2-40B4-BE49-F238E27FC236}">
                <a16:creationId xmlns:a16="http://schemas.microsoft.com/office/drawing/2014/main" id="{5D7FC7D6-FF79-490F-BB91-C9517434496B}"/>
              </a:ext>
            </a:extLst>
          </p:cNvPr>
          <p:cNvGrpSpPr/>
          <p:nvPr/>
        </p:nvGrpSpPr>
        <p:grpSpPr>
          <a:xfrm>
            <a:off x="10948073" y="1235317"/>
            <a:ext cx="566843" cy="566464"/>
            <a:chOff x="8211055" y="926488"/>
            <a:chExt cx="425132" cy="424848"/>
          </a:xfrm>
          <a:solidFill>
            <a:srgbClr val="969696"/>
          </a:solidFill>
        </p:grpSpPr>
        <p:sp>
          <p:nvSpPr>
            <p:cNvPr id="19" name="Google Shape;6784;p88">
              <a:extLst>
                <a:ext uri="{FF2B5EF4-FFF2-40B4-BE49-F238E27FC236}">
                  <a16:creationId xmlns:a16="http://schemas.microsoft.com/office/drawing/2014/main" id="{F5B398CC-4183-4FB9-A67C-9BEC7104A252}"/>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 name="Google Shape;6785;p88">
              <a:extLst>
                <a:ext uri="{FF2B5EF4-FFF2-40B4-BE49-F238E27FC236}">
                  <a16:creationId xmlns:a16="http://schemas.microsoft.com/office/drawing/2014/main" id="{FF3A21C5-7543-493F-B53A-A25B33AB855B}"/>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6786;p88">
              <a:extLst>
                <a:ext uri="{FF2B5EF4-FFF2-40B4-BE49-F238E27FC236}">
                  <a16:creationId xmlns:a16="http://schemas.microsoft.com/office/drawing/2014/main" id="{78E83B70-FFA7-4518-B26A-45E27208A5AF}"/>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6787;p88">
              <a:extLst>
                <a:ext uri="{FF2B5EF4-FFF2-40B4-BE49-F238E27FC236}">
                  <a16:creationId xmlns:a16="http://schemas.microsoft.com/office/drawing/2014/main" id="{7EB78EA8-D3A5-40C6-8C02-9C999AB6B626}"/>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3" name="Google Shape;6788;p88">
              <a:extLst>
                <a:ext uri="{FF2B5EF4-FFF2-40B4-BE49-F238E27FC236}">
                  <a16:creationId xmlns:a16="http://schemas.microsoft.com/office/drawing/2014/main" id="{5ACFDB7A-6AFB-4630-927C-7B7827B7524B}"/>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4" name="Google Shape;6800;p88">
            <a:extLst>
              <a:ext uri="{FF2B5EF4-FFF2-40B4-BE49-F238E27FC236}">
                <a16:creationId xmlns:a16="http://schemas.microsoft.com/office/drawing/2014/main" id="{DE690E8F-4800-486F-8840-29550597551C}"/>
              </a:ext>
            </a:extLst>
          </p:cNvPr>
          <p:cNvGrpSpPr/>
          <p:nvPr/>
        </p:nvGrpSpPr>
        <p:grpSpPr>
          <a:xfrm>
            <a:off x="9993551" y="2304729"/>
            <a:ext cx="552088" cy="550615"/>
            <a:chOff x="7495163" y="1728545"/>
            <a:chExt cx="414066" cy="412961"/>
          </a:xfrm>
          <a:solidFill>
            <a:srgbClr val="969696"/>
          </a:solidFill>
        </p:grpSpPr>
        <p:sp>
          <p:nvSpPr>
            <p:cNvPr id="25" name="Google Shape;6801;p88">
              <a:extLst>
                <a:ext uri="{FF2B5EF4-FFF2-40B4-BE49-F238E27FC236}">
                  <a16:creationId xmlns:a16="http://schemas.microsoft.com/office/drawing/2014/main" id="{D642F290-F0C0-4D76-AFDD-E228E65BACC2}"/>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6802;p88">
              <a:extLst>
                <a:ext uri="{FF2B5EF4-FFF2-40B4-BE49-F238E27FC236}">
                  <a16:creationId xmlns:a16="http://schemas.microsoft.com/office/drawing/2014/main" id="{E40464AB-D965-42C3-B8B0-70A84A36F39C}"/>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7" name="Google Shape;6803;p88">
              <a:extLst>
                <a:ext uri="{FF2B5EF4-FFF2-40B4-BE49-F238E27FC236}">
                  <a16:creationId xmlns:a16="http://schemas.microsoft.com/office/drawing/2014/main" id="{AE374A59-A029-4E7C-B882-36C78C9E6565}"/>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8" name="Google Shape;6804;p88">
              <a:extLst>
                <a:ext uri="{FF2B5EF4-FFF2-40B4-BE49-F238E27FC236}">
                  <a16:creationId xmlns:a16="http://schemas.microsoft.com/office/drawing/2014/main" id="{A7E7F937-032E-49EF-935E-592756D3527C}"/>
                </a:ext>
              </a:extLst>
            </p:cNvPr>
            <p:cNvSpPr/>
            <p:nvPr/>
          </p:nvSpPr>
          <p:spPr>
            <a:xfrm>
              <a:off x="776299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6805;p88">
              <a:extLst>
                <a:ext uri="{FF2B5EF4-FFF2-40B4-BE49-F238E27FC236}">
                  <a16:creationId xmlns:a16="http://schemas.microsoft.com/office/drawing/2014/main" id="{75389358-F164-4009-BA5C-3484D0D23BFE}"/>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0" name="Google Shape;6866;p88">
            <a:extLst>
              <a:ext uri="{FF2B5EF4-FFF2-40B4-BE49-F238E27FC236}">
                <a16:creationId xmlns:a16="http://schemas.microsoft.com/office/drawing/2014/main" id="{4B71F19C-56B5-436E-B6BA-839301D236B0}"/>
              </a:ext>
            </a:extLst>
          </p:cNvPr>
          <p:cNvGrpSpPr/>
          <p:nvPr/>
        </p:nvGrpSpPr>
        <p:grpSpPr>
          <a:xfrm>
            <a:off x="5913583" y="4644029"/>
            <a:ext cx="508856" cy="563075"/>
            <a:chOff x="4435187" y="3483022"/>
            <a:chExt cx="381642" cy="422306"/>
          </a:xfrm>
          <a:solidFill>
            <a:srgbClr val="969696"/>
          </a:solidFill>
        </p:grpSpPr>
        <p:sp>
          <p:nvSpPr>
            <p:cNvPr id="31" name="Google Shape;6867;p88">
              <a:extLst>
                <a:ext uri="{FF2B5EF4-FFF2-40B4-BE49-F238E27FC236}">
                  <a16:creationId xmlns:a16="http://schemas.microsoft.com/office/drawing/2014/main" id="{6284567E-3060-42AF-8EA8-392A23DF95CC}"/>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2" name="Google Shape;6868;p88">
              <a:extLst>
                <a:ext uri="{FF2B5EF4-FFF2-40B4-BE49-F238E27FC236}">
                  <a16:creationId xmlns:a16="http://schemas.microsoft.com/office/drawing/2014/main" id="{9FC903F0-D2E7-46BC-A9C4-722D3BB4047B}"/>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3" name="Google Shape;6869;p88">
              <a:extLst>
                <a:ext uri="{FF2B5EF4-FFF2-40B4-BE49-F238E27FC236}">
                  <a16:creationId xmlns:a16="http://schemas.microsoft.com/office/drawing/2014/main" id="{0C719950-F009-4465-A64E-12B2E7880060}"/>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6870;p88">
              <a:extLst>
                <a:ext uri="{FF2B5EF4-FFF2-40B4-BE49-F238E27FC236}">
                  <a16:creationId xmlns:a16="http://schemas.microsoft.com/office/drawing/2014/main" id="{291E80DE-99ED-4D23-AB7A-2F342C060FD4}"/>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5" name="Google Shape;6871;p88">
              <a:extLst>
                <a:ext uri="{FF2B5EF4-FFF2-40B4-BE49-F238E27FC236}">
                  <a16:creationId xmlns:a16="http://schemas.microsoft.com/office/drawing/2014/main" id="{3C44804B-41EE-430C-BAE1-6F66347EA7D7}"/>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6" name="Google Shape;6872;p88">
              <a:extLst>
                <a:ext uri="{FF2B5EF4-FFF2-40B4-BE49-F238E27FC236}">
                  <a16:creationId xmlns:a16="http://schemas.microsoft.com/office/drawing/2014/main" id="{081AED5F-44B2-4072-A48E-AF6D7FD551EB}"/>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7" name="Google Shape;6957;p88">
            <a:extLst>
              <a:ext uri="{FF2B5EF4-FFF2-40B4-BE49-F238E27FC236}">
                <a16:creationId xmlns:a16="http://schemas.microsoft.com/office/drawing/2014/main" id="{C3AF4C56-C9D9-4060-887E-8BEC4F5697EE}"/>
              </a:ext>
            </a:extLst>
          </p:cNvPr>
          <p:cNvGrpSpPr/>
          <p:nvPr/>
        </p:nvGrpSpPr>
        <p:grpSpPr>
          <a:xfrm>
            <a:off x="4974594" y="1314738"/>
            <a:ext cx="498079" cy="497116"/>
            <a:chOff x="3730944" y="986052"/>
            <a:chExt cx="373559" cy="372837"/>
          </a:xfrm>
          <a:solidFill>
            <a:srgbClr val="969696"/>
          </a:solidFill>
        </p:grpSpPr>
        <p:sp>
          <p:nvSpPr>
            <p:cNvPr id="38" name="Google Shape;6958;p88">
              <a:extLst>
                <a:ext uri="{FF2B5EF4-FFF2-40B4-BE49-F238E27FC236}">
                  <a16:creationId xmlns:a16="http://schemas.microsoft.com/office/drawing/2014/main" id="{0EBFEC29-F232-4215-8F12-5A0C985DB08D}"/>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6959;p88">
              <a:extLst>
                <a:ext uri="{FF2B5EF4-FFF2-40B4-BE49-F238E27FC236}">
                  <a16:creationId xmlns:a16="http://schemas.microsoft.com/office/drawing/2014/main" id="{5449F52D-56D5-4C59-9163-C2FA3D89EEED}"/>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6960;p88">
              <a:extLst>
                <a:ext uri="{FF2B5EF4-FFF2-40B4-BE49-F238E27FC236}">
                  <a16:creationId xmlns:a16="http://schemas.microsoft.com/office/drawing/2014/main" id="{DD2C4F27-9131-4738-88AD-9DB2E4177835}"/>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6961;p88">
              <a:extLst>
                <a:ext uri="{FF2B5EF4-FFF2-40B4-BE49-F238E27FC236}">
                  <a16:creationId xmlns:a16="http://schemas.microsoft.com/office/drawing/2014/main" id="{A69808A4-97EE-4896-999F-9F64B6234216}"/>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6962;p88">
              <a:extLst>
                <a:ext uri="{FF2B5EF4-FFF2-40B4-BE49-F238E27FC236}">
                  <a16:creationId xmlns:a16="http://schemas.microsoft.com/office/drawing/2014/main" id="{1D5B602B-7BCA-4A97-A682-C10B69C1F745}"/>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3" name="Google Shape;6963;p88">
              <a:extLst>
                <a:ext uri="{FF2B5EF4-FFF2-40B4-BE49-F238E27FC236}">
                  <a16:creationId xmlns:a16="http://schemas.microsoft.com/office/drawing/2014/main" id="{4AB89C70-A59B-4FF8-BDEF-7AEFB609487C}"/>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4" name="Google Shape;6964;p88">
              <a:extLst>
                <a:ext uri="{FF2B5EF4-FFF2-40B4-BE49-F238E27FC236}">
                  <a16:creationId xmlns:a16="http://schemas.microsoft.com/office/drawing/2014/main" id="{0DB77243-B2B1-4B73-B0FB-71BD786664E3}"/>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6965;p88">
              <a:extLst>
                <a:ext uri="{FF2B5EF4-FFF2-40B4-BE49-F238E27FC236}">
                  <a16:creationId xmlns:a16="http://schemas.microsoft.com/office/drawing/2014/main" id="{A6706AA8-A37E-4CB6-B2B8-349DBA3EF5F3}"/>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6" name="Google Shape;6966;p88">
            <a:extLst>
              <a:ext uri="{FF2B5EF4-FFF2-40B4-BE49-F238E27FC236}">
                <a16:creationId xmlns:a16="http://schemas.microsoft.com/office/drawing/2014/main" id="{940859C8-F9D6-4CC6-9085-50EC82CB0521}"/>
              </a:ext>
            </a:extLst>
          </p:cNvPr>
          <p:cNvGrpSpPr/>
          <p:nvPr/>
        </p:nvGrpSpPr>
        <p:grpSpPr>
          <a:xfrm>
            <a:off x="10919522" y="3411175"/>
            <a:ext cx="604881" cy="605820"/>
            <a:chOff x="8189640" y="2558381"/>
            <a:chExt cx="453661" cy="454365"/>
          </a:xfrm>
          <a:solidFill>
            <a:srgbClr val="969696"/>
          </a:solidFill>
        </p:grpSpPr>
        <p:sp>
          <p:nvSpPr>
            <p:cNvPr id="47" name="Google Shape;6967;p88">
              <a:extLst>
                <a:ext uri="{FF2B5EF4-FFF2-40B4-BE49-F238E27FC236}">
                  <a16:creationId xmlns:a16="http://schemas.microsoft.com/office/drawing/2014/main" id="{39E52FB9-83ED-4334-871A-D3B13A7316D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8" name="Google Shape;6968;p88">
              <a:extLst>
                <a:ext uri="{FF2B5EF4-FFF2-40B4-BE49-F238E27FC236}">
                  <a16:creationId xmlns:a16="http://schemas.microsoft.com/office/drawing/2014/main" id="{29E308FB-A27C-4126-9AE8-FEA4F41239CB}"/>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8"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6969;p88">
              <a:extLst>
                <a:ext uri="{FF2B5EF4-FFF2-40B4-BE49-F238E27FC236}">
                  <a16:creationId xmlns:a16="http://schemas.microsoft.com/office/drawing/2014/main" id="{9443D58D-4DD0-4EAD-8C6E-78CBE89923D8}"/>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6970;p88">
              <a:extLst>
                <a:ext uri="{FF2B5EF4-FFF2-40B4-BE49-F238E27FC236}">
                  <a16:creationId xmlns:a16="http://schemas.microsoft.com/office/drawing/2014/main" id="{07CEF0DE-9044-4E39-AC61-53414ED92CB8}"/>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1" name="Google Shape;6760;p88">
            <a:extLst>
              <a:ext uri="{FF2B5EF4-FFF2-40B4-BE49-F238E27FC236}">
                <a16:creationId xmlns:a16="http://schemas.microsoft.com/office/drawing/2014/main" id="{D800A60E-78AE-44C0-8F76-C96CA00FCB30}"/>
              </a:ext>
            </a:extLst>
          </p:cNvPr>
          <p:cNvGrpSpPr/>
          <p:nvPr/>
        </p:nvGrpSpPr>
        <p:grpSpPr>
          <a:xfrm>
            <a:off x="4202888" y="1247011"/>
            <a:ext cx="499957" cy="600565"/>
            <a:chOff x="3152165" y="935257"/>
            <a:chExt cx="374968" cy="450424"/>
          </a:xfrm>
          <a:solidFill>
            <a:srgbClr val="969696"/>
          </a:solidFill>
        </p:grpSpPr>
        <p:sp>
          <p:nvSpPr>
            <p:cNvPr id="52" name="Google Shape;6761;p88">
              <a:extLst>
                <a:ext uri="{FF2B5EF4-FFF2-40B4-BE49-F238E27FC236}">
                  <a16:creationId xmlns:a16="http://schemas.microsoft.com/office/drawing/2014/main" id="{441EEF02-1726-4BC6-A8CA-E7DABEA29C74}"/>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6762;p88">
              <a:extLst>
                <a:ext uri="{FF2B5EF4-FFF2-40B4-BE49-F238E27FC236}">
                  <a16:creationId xmlns:a16="http://schemas.microsoft.com/office/drawing/2014/main" id="{6016372F-368A-4B32-AA5E-7DDF86548087}"/>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6763;p88">
              <a:extLst>
                <a:ext uri="{FF2B5EF4-FFF2-40B4-BE49-F238E27FC236}">
                  <a16:creationId xmlns:a16="http://schemas.microsoft.com/office/drawing/2014/main" id="{CF3338CA-3344-43B1-B184-C6B55491253A}"/>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5" name="Google Shape;6764;p88">
              <a:extLst>
                <a:ext uri="{FF2B5EF4-FFF2-40B4-BE49-F238E27FC236}">
                  <a16:creationId xmlns:a16="http://schemas.microsoft.com/office/drawing/2014/main" id="{6030108E-58F6-4EBB-907F-CFC7A0184293}"/>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6" name="Google Shape;6765;p88">
              <a:extLst>
                <a:ext uri="{FF2B5EF4-FFF2-40B4-BE49-F238E27FC236}">
                  <a16:creationId xmlns:a16="http://schemas.microsoft.com/office/drawing/2014/main" id="{21754780-0F5C-4C17-BF55-A226A64A1E14}"/>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6766;p88">
              <a:extLst>
                <a:ext uri="{FF2B5EF4-FFF2-40B4-BE49-F238E27FC236}">
                  <a16:creationId xmlns:a16="http://schemas.microsoft.com/office/drawing/2014/main" id="{23162C6E-907A-4AD7-A56A-B3C8D5DDECB0}"/>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8"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6767;p88">
              <a:extLst>
                <a:ext uri="{FF2B5EF4-FFF2-40B4-BE49-F238E27FC236}">
                  <a16:creationId xmlns:a16="http://schemas.microsoft.com/office/drawing/2014/main" id="{9B2E104D-53BD-4AB5-AC92-0A05B84C80E3}"/>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6777;p88">
            <a:extLst>
              <a:ext uri="{FF2B5EF4-FFF2-40B4-BE49-F238E27FC236}">
                <a16:creationId xmlns:a16="http://schemas.microsoft.com/office/drawing/2014/main" id="{077E5B2F-3127-4AC1-8000-05AC23806E7D}"/>
              </a:ext>
            </a:extLst>
          </p:cNvPr>
          <p:cNvGrpSpPr/>
          <p:nvPr/>
        </p:nvGrpSpPr>
        <p:grpSpPr>
          <a:xfrm>
            <a:off x="8170299" y="1211287"/>
            <a:ext cx="600565" cy="600564"/>
            <a:chOff x="6127723" y="908465"/>
            <a:chExt cx="450424" cy="450423"/>
          </a:xfrm>
          <a:solidFill>
            <a:srgbClr val="969696"/>
          </a:solidFill>
        </p:grpSpPr>
        <p:sp>
          <p:nvSpPr>
            <p:cNvPr id="60" name="Google Shape;6778;p88">
              <a:extLst>
                <a:ext uri="{FF2B5EF4-FFF2-40B4-BE49-F238E27FC236}">
                  <a16:creationId xmlns:a16="http://schemas.microsoft.com/office/drawing/2014/main" id="{41A941A2-C76A-40C9-8A2C-B571E2012078}"/>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6779;p88">
              <a:extLst>
                <a:ext uri="{FF2B5EF4-FFF2-40B4-BE49-F238E27FC236}">
                  <a16:creationId xmlns:a16="http://schemas.microsoft.com/office/drawing/2014/main" id="{D2AB5CBD-40F4-4C4A-8AF2-59B10148D278}"/>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2" name="Google Shape;6780;p88">
              <a:extLst>
                <a:ext uri="{FF2B5EF4-FFF2-40B4-BE49-F238E27FC236}">
                  <a16:creationId xmlns:a16="http://schemas.microsoft.com/office/drawing/2014/main" id="{7120E436-AEA8-4DCF-9963-4D9576CB822B}"/>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3" name="Google Shape;6781;p88">
              <a:extLst>
                <a:ext uri="{FF2B5EF4-FFF2-40B4-BE49-F238E27FC236}">
                  <a16:creationId xmlns:a16="http://schemas.microsoft.com/office/drawing/2014/main" id="{E9AA319A-CA8B-4799-A0BA-095EBC217012}"/>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4" name="Google Shape;6782;p88">
              <a:extLst>
                <a:ext uri="{FF2B5EF4-FFF2-40B4-BE49-F238E27FC236}">
                  <a16:creationId xmlns:a16="http://schemas.microsoft.com/office/drawing/2014/main" id="{7A78AA5A-0821-468F-BDEF-948583F14680}"/>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5" name="Google Shape;6827;p88">
            <a:extLst>
              <a:ext uri="{FF2B5EF4-FFF2-40B4-BE49-F238E27FC236}">
                <a16:creationId xmlns:a16="http://schemas.microsoft.com/office/drawing/2014/main" id="{7FD5F61F-462F-4D89-9AE9-49E701689B41}"/>
              </a:ext>
            </a:extLst>
          </p:cNvPr>
          <p:cNvGrpSpPr/>
          <p:nvPr/>
        </p:nvGrpSpPr>
        <p:grpSpPr>
          <a:xfrm>
            <a:off x="8926592" y="1221808"/>
            <a:ext cx="607037" cy="598920"/>
            <a:chOff x="6694944" y="916356"/>
            <a:chExt cx="455278" cy="449190"/>
          </a:xfrm>
          <a:solidFill>
            <a:srgbClr val="969696"/>
          </a:solidFill>
        </p:grpSpPr>
        <p:sp>
          <p:nvSpPr>
            <p:cNvPr id="66" name="Google Shape;6828;p88">
              <a:extLst>
                <a:ext uri="{FF2B5EF4-FFF2-40B4-BE49-F238E27FC236}">
                  <a16:creationId xmlns:a16="http://schemas.microsoft.com/office/drawing/2014/main" id="{7B4B1B30-7347-44C9-AB6C-20D1F5B76A8E}"/>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6829;p88">
              <a:extLst>
                <a:ext uri="{FF2B5EF4-FFF2-40B4-BE49-F238E27FC236}">
                  <a16:creationId xmlns:a16="http://schemas.microsoft.com/office/drawing/2014/main" id="{A5187A01-8883-4FB5-8E01-FBFDCAF41ACC}"/>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8" name="Google Shape;6830;p88">
              <a:extLst>
                <a:ext uri="{FF2B5EF4-FFF2-40B4-BE49-F238E27FC236}">
                  <a16:creationId xmlns:a16="http://schemas.microsoft.com/office/drawing/2014/main" id="{08B4CFE0-588D-4788-8402-3865E82E4C0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9" name="Google Shape;6831;p88">
              <a:extLst>
                <a:ext uri="{FF2B5EF4-FFF2-40B4-BE49-F238E27FC236}">
                  <a16:creationId xmlns:a16="http://schemas.microsoft.com/office/drawing/2014/main" id="{FC37AB7C-0A98-42F0-ADCA-35CF4D35BE30}"/>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6832;p88">
              <a:extLst>
                <a:ext uri="{FF2B5EF4-FFF2-40B4-BE49-F238E27FC236}">
                  <a16:creationId xmlns:a16="http://schemas.microsoft.com/office/drawing/2014/main" id="{37C3A44F-1FF1-41C1-8661-C118972E4EA1}"/>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6833;p88">
              <a:extLst>
                <a:ext uri="{FF2B5EF4-FFF2-40B4-BE49-F238E27FC236}">
                  <a16:creationId xmlns:a16="http://schemas.microsoft.com/office/drawing/2014/main" id="{EB2ABE84-31EB-43B0-BC75-A41E07FE641F}"/>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2" name="Google Shape;6834;p88">
              <a:extLst>
                <a:ext uri="{FF2B5EF4-FFF2-40B4-BE49-F238E27FC236}">
                  <a16:creationId xmlns:a16="http://schemas.microsoft.com/office/drawing/2014/main" id="{7C5E352F-4629-4ADD-9D0E-028C61179803}"/>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3" name="Google Shape;6873;p88">
            <a:extLst>
              <a:ext uri="{FF2B5EF4-FFF2-40B4-BE49-F238E27FC236}">
                <a16:creationId xmlns:a16="http://schemas.microsoft.com/office/drawing/2014/main" id="{7DF88EE5-2731-4025-90A3-692FA7E5B2DA}"/>
              </a:ext>
            </a:extLst>
          </p:cNvPr>
          <p:cNvGrpSpPr/>
          <p:nvPr/>
        </p:nvGrpSpPr>
        <p:grpSpPr>
          <a:xfrm>
            <a:off x="5860160" y="1222518"/>
            <a:ext cx="581033" cy="600564"/>
            <a:chOff x="4395118" y="916887"/>
            <a:chExt cx="435775" cy="450423"/>
          </a:xfrm>
          <a:solidFill>
            <a:srgbClr val="969696"/>
          </a:solidFill>
        </p:grpSpPr>
        <p:sp>
          <p:nvSpPr>
            <p:cNvPr id="74" name="Google Shape;6874;p88">
              <a:extLst>
                <a:ext uri="{FF2B5EF4-FFF2-40B4-BE49-F238E27FC236}">
                  <a16:creationId xmlns:a16="http://schemas.microsoft.com/office/drawing/2014/main" id="{893F5226-69A4-4FBF-9A1C-152A735602FA}"/>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5" name="Google Shape;6875;p88">
              <a:extLst>
                <a:ext uri="{FF2B5EF4-FFF2-40B4-BE49-F238E27FC236}">
                  <a16:creationId xmlns:a16="http://schemas.microsoft.com/office/drawing/2014/main" id="{488B1FAD-AAAF-464F-9F03-281017AE30C0}"/>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6" name="Google Shape;6876;p88">
              <a:extLst>
                <a:ext uri="{FF2B5EF4-FFF2-40B4-BE49-F238E27FC236}">
                  <a16:creationId xmlns:a16="http://schemas.microsoft.com/office/drawing/2014/main" id="{40089412-6BF1-481D-BAE6-F842AE98CA09}"/>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6877;p88">
              <a:extLst>
                <a:ext uri="{FF2B5EF4-FFF2-40B4-BE49-F238E27FC236}">
                  <a16:creationId xmlns:a16="http://schemas.microsoft.com/office/drawing/2014/main" id="{5DF46F1B-1760-4C68-8FB8-23E2C66A8E50}"/>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8" name="Google Shape;6884;p88">
            <a:extLst>
              <a:ext uri="{FF2B5EF4-FFF2-40B4-BE49-F238E27FC236}">
                <a16:creationId xmlns:a16="http://schemas.microsoft.com/office/drawing/2014/main" id="{7045D91B-40EC-4ADA-811C-0E9D0FF4A6D0}"/>
              </a:ext>
            </a:extLst>
          </p:cNvPr>
          <p:cNvGrpSpPr/>
          <p:nvPr/>
        </p:nvGrpSpPr>
        <p:grpSpPr>
          <a:xfrm>
            <a:off x="9993553" y="1221808"/>
            <a:ext cx="571353" cy="601381"/>
            <a:chOff x="7495163" y="916356"/>
            <a:chExt cx="428515" cy="451036"/>
          </a:xfrm>
          <a:solidFill>
            <a:srgbClr val="969696"/>
          </a:solidFill>
        </p:grpSpPr>
        <p:sp>
          <p:nvSpPr>
            <p:cNvPr id="79" name="Google Shape;6885;p88">
              <a:extLst>
                <a:ext uri="{FF2B5EF4-FFF2-40B4-BE49-F238E27FC236}">
                  <a16:creationId xmlns:a16="http://schemas.microsoft.com/office/drawing/2014/main" id="{BA1DBF82-AB2B-4EB6-A689-7A8C609C1415}"/>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6886;p88">
              <a:extLst>
                <a:ext uri="{FF2B5EF4-FFF2-40B4-BE49-F238E27FC236}">
                  <a16:creationId xmlns:a16="http://schemas.microsoft.com/office/drawing/2014/main" id="{25584518-6E5B-408C-8968-5F0ACD01E3BA}"/>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6887;p88">
              <a:extLst>
                <a:ext uri="{FF2B5EF4-FFF2-40B4-BE49-F238E27FC236}">
                  <a16:creationId xmlns:a16="http://schemas.microsoft.com/office/drawing/2014/main" id="{1157E787-692B-4E92-8330-F6F54F488E66}"/>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6888;p88">
              <a:extLst>
                <a:ext uri="{FF2B5EF4-FFF2-40B4-BE49-F238E27FC236}">
                  <a16:creationId xmlns:a16="http://schemas.microsoft.com/office/drawing/2014/main" id="{D153A01F-53EB-45BE-866E-2943BC625C2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6889;p88">
              <a:extLst>
                <a:ext uri="{FF2B5EF4-FFF2-40B4-BE49-F238E27FC236}">
                  <a16:creationId xmlns:a16="http://schemas.microsoft.com/office/drawing/2014/main" id="{9F445324-6A3B-4F6E-9D78-44260CCFA69D}"/>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6890;p88">
              <a:extLst>
                <a:ext uri="{FF2B5EF4-FFF2-40B4-BE49-F238E27FC236}">
                  <a16:creationId xmlns:a16="http://schemas.microsoft.com/office/drawing/2014/main" id="{E8CCAED9-E7F3-4DA8-8F64-0A12898B2E1A}"/>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6891;p88">
              <a:extLst>
                <a:ext uri="{FF2B5EF4-FFF2-40B4-BE49-F238E27FC236}">
                  <a16:creationId xmlns:a16="http://schemas.microsoft.com/office/drawing/2014/main" id="{B1E9DAD6-DE4A-4BC6-9C49-B9D740AEE24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6" name="Google Shape;6922;p88">
            <a:extLst>
              <a:ext uri="{FF2B5EF4-FFF2-40B4-BE49-F238E27FC236}">
                <a16:creationId xmlns:a16="http://schemas.microsoft.com/office/drawing/2014/main" id="{7F391526-6013-4F98-A0AC-2DB62DEEB5FD}"/>
              </a:ext>
            </a:extLst>
          </p:cNvPr>
          <p:cNvGrpSpPr/>
          <p:nvPr/>
        </p:nvGrpSpPr>
        <p:grpSpPr>
          <a:xfrm>
            <a:off x="6627584" y="1222516"/>
            <a:ext cx="564795" cy="600565"/>
            <a:chOff x="4970687" y="916887"/>
            <a:chExt cx="423596" cy="450424"/>
          </a:xfrm>
          <a:solidFill>
            <a:srgbClr val="969696"/>
          </a:solidFill>
        </p:grpSpPr>
        <p:sp>
          <p:nvSpPr>
            <p:cNvPr id="87" name="Google Shape;6923;p88">
              <a:extLst>
                <a:ext uri="{FF2B5EF4-FFF2-40B4-BE49-F238E27FC236}">
                  <a16:creationId xmlns:a16="http://schemas.microsoft.com/office/drawing/2014/main" id="{296D5AA8-D015-4A18-8D64-A6ABB79FE49B}"/>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8" name="Google Shape;6924;p88">
              <a:extLst>
                <a:ext uri="{FF2B5EF4-FFF2-40B4-BE49-F238E27FC236}">
                  <a16:creationId xmlns:a16="http://schemas.microsoft.com/office/drawing/2014/main" id="{03088FF7-B16B-4676-8104-FF4498B29EFA}"/>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9" name="Google Shape;6925;p88">
              <a:extLst>
                <a:ext uri="{FF2B5EF4-FFF2-40B4-BE49-F238E27FC236}">
                  <a16:creationId xmlns:a16="http://schemas.microsoft.com/office/drawing/2014/main" id="{BE11A53B-D28E-4F75-A762-164EEC5073D4}"/>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6926;p88">
              <a:extLst>
                <a:ext uri="{FF2B5EF4-FFF2-40B4-BE49-F238E27FC236}">
                  <a16:creationId xmlns:a16="http://schemas.microsoft.com/office/drawing/2014/main" id="{8AFE65F4-B76F-4DBC-B6C7-F5AB09F47B5C}"/>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6927;p88">
              <a:extLst>
                <a:ext uri="{FF2B5EF4-FFF2-40B4-BE49-F238E27FC236}">
                  <a16:creationId xmlns:a16="http://schemas.microsoft.com/office/drawing/2014/main" id="{D982E9C4-AE5B-428D-9CA0-97969F3A95B3}"/>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6928;p88">
              <a:extLst>
                <a:ext uri="{FF2B5EF4-FFF2-40B4-BE49-F238E27FC236}">
                  <a16:creationId xmlns:a16="http://schemas.microsoft.com/office/drawing/2014/main" id="{4E17E217-C981-4AA9-A3DB-8B714EC0CE43}"/>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6929;p88">
              <a:extLst>
                <a:ext uri="{FF2B5EF4-FFF2-40B4-BE49-F238E27FC236}">
                  <a16:creationId xmlns:a16="http://schemas.microsoft.com/office/drawing/2014/main" id="{B67691FD-FDA5-4A17-B8BD-7340F13EBFFA}"/>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6981;p88">
            <a:extLst>
              <a:ext uri="{FF2B5EF4-FFF2-40B4-BE49-F238E27FC236}">
                <a16:creationId xmlns:a16="http://schemas.microsoft.com/office/drawing/2014/main" id="{8393D30A-8773-4A44-9551-00E9636E80EF}"/>
              </a:ext>
            </a:extLst>
          </p:cNvPr>
          <p:cNvGrpSpPr/>
          <p:nvPr/>
        </p:nvGrpSpPr>
        <p:grpSpPr>
          <a:xfrm>
            <a:off x="7353713" y="1222089"/>
            <a:ext cx="608648" cy="601443"/>
            <a:chOff x="5515285" y="916567"/>
            <a:chExt cx="456486" cy="451082"/>
          </a:xfrm>
          <a:solidFill>
            <a:srgbClr val="969696"/>
          </a:solidFill>
        </p:grpSpPr>
        <p:sp>
          <p:nvSpPr>
            <p:cNvPr id="95" name="Google Shape;6982;p88">
              <a:extLst>
                <a:ext uri="{FF2B5EF4-FFF2-40B4-BE49-F238E27FC236}">
                  <a16:creationId xmlns:a16="http://schemas.microsoft.com/office/drawing/2014/main" id="{B60A9606-11ED-4A7F-8829-1C9DAF6815E0}"/>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6983;p88">
              <a:extLst>
                <a:ext uri="{FF2B5EF4-FFF2-40B4-BE49-F238E27FC236}">
                  <a16:creationId xmlns:a16="http://schemas.microsoft.com/office/drawing/2014/main" id="{14D03360-4F43-4BF1-BAEA-F75238265EA6}"/>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6984;p88">
              <a:extLst>
                <a:ext uri="{FF2B5EF4-FFF2-40B4-BE49-F238E27FC236}">
                  <a16:creationId xmlns:a16="http://schemas.microsoft.com/office/drawing/2014/main" id="{8B1A8BA4-D299-4481-942C-A2F6445119DF}"/>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6985;p88">
              <a:extLst>
                <a:ext uri="{FF2B5EF4-FFF2-40B4-BE49-F238E27FC236}">
                  <a16:creationId xmlns:a16="http://schemas.microsoft.com/office/drawing/2014/main" id="{F5583903-F1E1-4AD8-9438-61F2DB9F02B6}"/>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9" name="Google Shape;7015;p88">
            <a:extLst>
              <a:ext uri="{FF2B5EF4-FFF2-40B4-BE49-F238E27FC236}">
                <a16:creationId xmlns:a16="http://schemas.microsoft.com/office/drawing/2014/main" id="{BE75D5ED-7CA9-4A99-AFE8-60DF5C35193B}"/>
              </a:ext>
            </a:extLst>
          </p:cNvPr>
          <p:cNvGrpSpPr/>
          <p:nvPr/>
        </p:nvGrpSpPr>
        <p:grpSpPr>
          <a:xfrm>
            <a:off x="10894407" y="2239465"/>
            <a:ext cx="664804" cy="661855"/>
            <a:chOff x="8170804" y="1679597"/>
            <a:chExt cx="498603" cy="496391"/>
          </a:xfrm>
          <a:solidFill>
            <a:srgbClr val="969696"/>
          </a:solidFill>
        </p:grpSpPr>
        <p:sp>
          <p:nvSpPr>
            <p:cNvPr id="100" name="Google Shape;7016;p88">
              <a:extLst>
                <a:ext uri="{FF2B5EF4-FFF2-40B4-BE49-F238E27FC236}">
                  <a16:creationId xmlns:a16="http://schemas.microsoft.com/office/drawing/2014/main" id="{6E91C928-486D-4956-8B4A-25188277616A}"/>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8">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7017;p88">
              <a:extLst>
                <a:ext uri="{FF2B5EF4-FFF2-40B4-BE49-F238E27FC236}">
                  <a16:creationId xmlns:a16="http://schemas.microsoft.com/office/drawing/2014/main" id="{52A14DB8-843E-420A-81C0-B628A9DD07D3}"/>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02" name="Google Shape;6799;p88">
            <a:extLst>
              <a:ext uri="{FF2B5EF4-FFF2-40B4-BE49-F238E27FC236}">
                <a16:creationId xmlns:a16="http://schemas.microsoft.com/office/drawing/2014/main" id="{9A532A13-1CBE-4AA8-89EA-372ACB616709}"/>
              </a:ext>
            </a:extLst>
          </p:cNvPr>
          <p:cNvSpPr/>
          <p:nvPr/>
        </p:nvSpPr>
        <p:spPr>
          <a:xfrm>
            <a:off x="5795467" y="2277209"/>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969696"/>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03" name="Google Shape;6862;p88">
            <a:extLst>
              <a:ext uri="{FF2B5EF4-FFF2-40B4-BE49-F238E27FC236}">
                <a16:creationId xmlns:a16="http://schemas.microsoft.com/office/drawing/2014/main" id="{0246E954-4473-489E-B4F8-BB0A9843F485}"/>
              </a:ext>
            </a:extLst>
          </p:cNvPr>
          <p:cNvGrpSpPr/>
          <p:nvPr/>
        </p:nvGrpSpPr>
        <p:grpSpPr>
          <a:xfrm>
            <a:off x="6543580" y="2275187"/>
            <a:ext cx="614440" cy="598967"/>
            <a:chOff x="4907685" y="1706389"/>
            <a:chExt cx="460830" cy="449225"/>
          </a:xfrm>
          <a:solidFill>
            <a:srgbClr val="969696"/>
          </a:solidFill>
        </p:grpSpPr>
        <p:sp>
          <p:nvSpPr>
            <p:cNvPr id="104" name="Google Shape;6863;p88">
              <a:extLst>
                <a:ext uri="{FF2B5EF4-FFF2-40B4-BE49-F238E27FC236}">
                  <a16:creationId xmlns:a16="http://schemas.microsoft.com/office/drawing/2014/main" id="{82E134A2-CFD0-4544-8B8A-15E36F3F2FE2}"/>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6864;p88">
              <a:extLst>
                <a:ext uri="{FF2B5EF4-FFF2-40B4-BE49-F238E27FC236}">
                  <a16:creationId xmlns:a16="http://schemas.microsoft.com/office/drawing/2014/main" id="{E729B574-83B3-4922-911E-85836FE8677C}"/>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6865;p88">
              <a:extLst>
                <a:ext uri="{FF2B5EF4-FFF2-40B4-BE49-F238E27FC236}">
                  <a16:creationId xmlns:a16="http://schemas.microsoft.com/office/drawing/2014/main" id="{4ACE7363-4317-4150-A77D-5565C9BA3630}"/>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7" name="Google Shape;6913;p88">
            <a:extLst>
              <a:ext uri="{FF2B5EF4-FFF2-40B4-BE49-F238E27FC236}">
                <a16:creationId xmlns:a16="http://schemas.microsoft.com/office/drawing/2014/main" id="{71C66761-F8B9-4207-B2B1-03E46EBBE688}"/>
              </a:ext>
            </a:extLst>
          </p:cNvPr>
          <p:cNvGrpSpPr/>
          <p:nvPr/>
        </p:nvGrpSpPr>
        <p:grpSpPr>
          <a:xfrm>
            <a:off x="7300498" y="2275467"/>
            <a:ext cx="600028" cy="598407"/>
            <a:chOff x="5475372" y="1706599"/>
            <a:chExt cx="450021" cy="448805"/>
          </a:xfrm>
          <a:solidFill>
            <a:srgbClr val="969696"/>
          </a:solidFill>
        </p:grpSpPr>
        <p:sp>
          <p:nvSpPr>
            <p:cNvPr id="108" name="Google Shape;6914;p88">
              <a:extLst>
                <a:ext uri="{FF2B5EF4-FFF2-40B4-BE49-F238E27FC236}">
                  <a16:creationId xmlns:a16="http://schemas.microsoft.com/office/drawing/2014/main" id="{25753E48-3374-455B-93EF-08A935C1A51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6915;p88">
              <a:extLst>
                <a:ext uri="{FF2B5EF4-FFF2-40B4-BE49-F238E27FC236}">
                  <a16:creationId xmlns:a16="http://schemas.microsoft.com/office/drawing/2014/main" id="{884F3A8A-6464-4D1B-8ECF-8D0DD1147864}"/>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0" name="Google Shape;6947;p88">
            <a:extLst>
              <a:ext uri="{FF2B5EF4-FFF2-40B4-BE49-F238E27FC236}">
                <a16:creationId xmlns:a16="http://schemas.microsoft.com/office/drawing/2014/main" id="{1E3F22FE-480E-4608-AD19-2A8447D446F3}"/>
              </a:ext>
            </a:extLst>
          </p:cNvPr>
          <p:cNvGrpSpPr/>
          <p:nvPr/>
        </p:nvGrpSpPr>
        <p:grpSpPr>
          <a:xfrm>
            <a:off x="4197134" y="2301046"/>
            <a:ext cx="595188" cy="596823"/>
            <a:chOff x="3147849" y="1725783"/>
            <a:chExt cx="446391" cy="447617"/>
          </a:xfrm>
          <a:solidFill>
            <a:srgbClr val="969696"/>
          </a:solidFill>
        </p:grpSpPr>
        <p:sp>
          <p:nvSpPr>
            <p:cNvPr id="111" name="Google Shape;6948;p88">
              <a:extLst>
                <a:ext uri="{FF2B5EF4-FFF2-40B4-BE49-F238E27FC236}">
                  <a16:creationId xmlns:a16="http://schemas.microsoft.com/office/drawing/2014/main" id="{C5BF948E-9A8A-4DCE-BC88-9B25DC4A0643}"/>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2" name="Google Shape;6949;p88">
              <a:extLst>
                <a:ext uri="{FF2B5EF4-FFF2-40B4-BE49-F238E27FC236}">
                  <a16:creationId xmlns:a16="http://schemas.microsoft.com/office/drawing/2014/main" id="{98B6D5B8-568E-4E23-9793-B489C9CD87BF}"/>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6950;p88">
              <a:extLst>
                <a:ext uri="{FF2B5EF4-FFF2-40B4-BE49-F238E27FC236}">
                  <a16:creationId xmlns:a16="http://schemas.microsoft.com/office/drawing/2014/main" id="{4C4A778D-333A-487B-BF20-C99567CB10A2}"/>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6951;p88">
              <a:extLst>
                <a:ext uri="{FF2B5EF4-FFF2-40B4-BE49-F238E27FC236}">
                  <a16:creationId xmlns:a16="http://schemas.microsoft.com/office/drawing/2014/main" id="{4D5A5C85-84F7-4C79-A4EF-37CCFFD6316E}"/>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6952;p88">
              <a:extLst>
                <a:ext uri="{FF2B5EF4-FFF2-40B4-BE49-F238E27FC236}">
                  <a16:creationId xmlns:a16="http://schemas.microsoft.com/office/drawing/2014/main" id="{8EFDE7CA-67EE-44C7-B00D-4D5435DB54B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6953;p88">
              <a:extLst>
                <a:ext uri="{FF2B5EF4-FFF2-40B4-BE49-F238E27FC236}">
                  <a16:creationId xmlns:a16="http://schemas.microsoft.com/office/drawing/2014/main" id="{7C0BC099-6CAB-4359-A934-2F8BF56D5A9A}"/>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6954;p88">
              <a:extLst>
                <a:ext uri="{FF2B5EF4-FFF2-40B4-BE49-F238E27FC236}">
                  <a16:creationId xmlns:a16="http://schemas.microsoft.com/office/drawing/2014/main" id="{D5790728-4D73-40A5-94AA-7FE6AB2C4719}"/>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6955;p88">
              <a:extLst>
                <a:ext uri="{FF2B5EF4-FFF2-40B4-BE49-F238E27FC236}">
                  <a16:creationId xmlns:a16="http://schemas.microsoft.com/office/drawing/2014/main" id="{F2949D28-4E05-4AB6-BC55-463B14BCE00A}"/>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6956;p88">
              <a:extLst>
                <a:ext uri="{FF2B5EF4-FFF2-40B4-BE49-F238E27FC236}">
                  <a16:creationId xmlns:a16="http://schemas.microsoft.com/office/drawing/2014/main" id="{C308B8A0-3057-4429-8CB2-F1054B2A1C60}"/>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6971;p88">
            <a:extLst>
              <a:ext uri="{FF2B5EF4-FFF2-40B4-BE49-F238E27FC236}">
                <a16:creationId xmlns:a16="http://schemas.microsoft.com/office/drawing/2014/main" id="{6514C3AD-633D-4E22-8FC6-8E60FBCBDF45}"/>
              </a:ext>
            </a:extLst>
          </p:cNvPr>
          <p:cNvGrpSpPr/>
          <p:nvPr/>
        </p:nvGrpSpPr>
        <p:grpSpPr>
          <a:xfrm>
            <a:off x="8143671" y="2266958"/>
            <a:ext cx="593616" cy="593567"/>
            <a:chOff x="6107753" y="1700217"/>
            <a:chExt cx="445212" cy="445175"/>
          </a:xfrm>
          <a:solidFill>
            <a:srgbClr val="969696"/>
          </a:solidFill>
        </p:grpSpPr>
        <p:sp>
          <p:nvSpPr>
            <p:cNvPr id="121" name="Google Shape;6972;p88">
              <a:extLst>
                <a:ext uri="{FF2B5EF4-FFF2-40B4-BE49-F238E27FC236}">
                  <a16:creationId xmlns:a16="http://schemas.microsoft.com/office/drawing/2014/main" id="{F783840F-72FC-4091-8328-83E3A4D3F006}"/>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6973;p88">
              <a:extLst>
                <a:ext uri="{FF2B5EF4-FFF2-40B4-BE49-F238E27FC236}">
                  <a16:creationId xmlns:a16="http://schemas.microsoft.com/office/drawing/2014/main" id="{15B384F9-6637-4927-8619-2B765CE7CBF0}"/>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3" name="Google Shape;7004;p88">
            <a:extLst>
              <a:ext uri="{FF2B5EF4-FFF2-40B4-BE49-F238E27FC236}">
                <a16:creationId xmlns:a16="http://schemas.microsoft.com/office/drawing/2014/main" id="{5E3D2966-5D1D-4AF1-806A-8A8C1C9AC7F2}"/>
              </a:ext>
            </a:extLst>
          </p:cNvPr>
          <p:cNvGrpSpPr/>
          <p:nvPr/>
        </p:nvGrpSpPr>
        <p:grpSpPr>
          <a:xfrm>
            <a:off x="5042040" y="2277271"/>
            <a:ext cx="625705" cy="594799"/>
            <a:chOff x="3781528" y="1707952"/>
            <a:chExt cx="469279" cy="446099"/>
          </a:xfrm>
          <a:solidFill>
            <a:srgbClr val="969696"/>
          </a:solidFill>
        </p:grpSpPr>
        <p:sp>
          <p:nvSpPr>
            <p:cNvPr id="124" name="Google Shape;7005;p88">
              <a:extLst>
                <a:ext uri="{FF2B5EF4-FFF2-40B4-BE49-F238E27FC236}">
                  <a16:creationId xmlns:a16="http://schemas.microsoft.com/office/drawing/2014/main" id="{7A164E58-8DFD-4B5D-AC84-329935354368}"/>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7006;p88">
              <a:extLst>
                <a:ext uri="{FF2B5EF4-FFF2-40B4-BE49-F238E27FC236}">
                  <a16:creationId xmlns:a16="http://schemas.microsoft.com/office/drawing/2014/main" id="{93FDE8A2-7643-496F-AC71-9142BAEE6B23}"/>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6" name="Google Shape;7018;p88">
            <a:extLst>
              <a:ext uri="{FF2B5EF4-FFF2-40B4-BE49-F238E27FC236}">
                <a16:creationId xmlns:a16="http://schemas.microsoft.com/office/drawing/2014/main" id="{8F6865D2-51B4-4175-AFE8-0C9CA182DDDD}"/>
              </a:ext>
            </a:extLst>
          </p:cNvPr>
          <p:cNvGrpSpPr/>
          <p:nvPr/>
        </p:nvGrpSpPr>
        <p:grpSpPr>
          <a:xfrm>
            <a:off x="8973799" y="2276319"/>
            <a:ext cx="595200" cy="593616"/>
            <a:chOff x="6730349" y="1707239"/>
            <a:chExt cx="446400" cy="445212"/>
          </a:xfrm>
          <a:solidFill>
            <a:srgbClr val="969696"/>
          </a:solidFill>
        </p:grpSpPr>
        <p:sp>
          <p:nvSpPr>
            <p:cNvPr id="127" name="Google Shape;7019;p88">
              <a:extLst>
                <a:ext uri="{FF2B5EF4-FFF2-40B4-BE49-F238E27FC236}">
                  <a16:creationId xmlns:a16="http://schemas.microsoft.com/office/drawing/2014/main" id="{D3B47619-F397-49C8-8490-42EC3B64A30E}"/>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8" name="Google Shape;7020;p88">
              <a:extLst>
                <a:ext uri="{FF2B5EF4-FFF2-40B4-BE49-F238E27FC236}">
                  <a16:creationId xmlns:a16="http://schemas.microsoft.com/office/drawing/2014/main" id="{BDF51D74-DF30-4554-9E9A-FBA05723DFF2}"/>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29" name="Google Shape;5917;p86">
            <a:extLst>
              <a:ext uri="{FF2B5EF4-FFF2-40B4-BE49-F238E27FC236}">
                <a16:creationId xmlns:a16="http://schemas.microsoft.com/office/drawing/2014/main" id="{3B2C252B-8C42-47BE-AE24-4A9B2F3E05D6}"/>
              </a:ext>
            </a:extLst>
          </p:cNvPr>
          <p:cNvSpPr/>
          <p:nvPr/>
        </p:nvSpPr>
        <p:spPr>
          <a:xfrm>
            <a:off x="5786372" y="3436134"/>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969696"/>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5955;p86">
            <a:extLst>
              <a:ext uri="{FF2B5EF4-FFF2-40B4-BE49-F238E27FC236}">
                <a16:creationId xmlns:a16="http://schemas.microsoft.com/office/drawing/2014/main" id="{16E4DCE9-C9A3-49AC-8BBF-129CAA878711}"/>
              </a:ext>
            </a:extLst>
          </p:cNvPr>
          <p:cNvSpPr/>
          <p:nvPr/>
        </p:nvSpPr>
        <p:spPr>
          <a:xfrm>
            <a:off x="6505836" y="3532656"/>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969696"/>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31" name="Google Shape;5983;p86">
            <a:extLst>
              <a:ext uri="{FF2B5EF4-FFF2-40B4-BE49-F238E27FC236}">
                <a16:creationId xmlns:a16="http://schemas.microsoft.com/office/drawing/2014/main" id="{02C8316F-7D6C-41D4-9CAC-1289F183FAC3}"/>
              </a:ext>
            </a:extLst>
          </p:cNvPr>
          <p:cNvGrpSpPr/>
          <p:nvPr/>
        </p:nvGrpSpPr>
        <p:grpSpPr>
          <a:xfrm>
            <a:off x="7369114" y="3452311"/>
            <a:ext cx="615049" cy="616012"/>
            <a:chOff x="5526834" y="2589233"/>
            <a:chExt cx="461287" cy="462009"/>
          </a:xfrm>
          <a:solidFill>
            <a:srgbClr val="969696"/>
          </a:solidFill>
        </p:grpSpPr>
        <p:sp>
          <p:nvSpPr>
            <p:cNvPr id="132" name="Google Shape;5984;p86">
              <a:extLst>
                <a:ext uri="{FF2B5EF4-FFF2-40B4-BE49-F238E27FC236}">
                  <a16:creationId xmlns:a16="http://schemas.microsoft.com/office/drawing/2014/main" id="{C6A109C8-4E9C-4445-9B41-247318FF73DC}"/>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5985;p86">
              <a:extLst>
                <a:ext uri="{FF2B5EF4-FFF2-40B4-BE49-F238E27FC236}">
                  <a16:creationId xmlns:a16="http://schemas.microsoft.com/office/drawing/2014/main" id="{11631F48-B6C7-425C-AE9D-C167A2AB6E89}"/>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4" name="Google Shape;5986;p86">
            <a:extLst>
              <a:ext uri="{FF2B5EF4-FFF2-40B4-BE49-F238E27FC236}">
                <a16:creationId xmlns:a16="http://schemas.microsoft.com/office/drawing/2014/main" id="{6852A7B2-5568-479C-9109-FFD71789470D}"/>
              </a:ext>
            </a:extLst>
          </p:cNvPr>
          <p:cNvGrpSpPr/>
          <p:nvPr/>
        </p:nvGrpSpPr>
        <p:grpSpPr>
          <a:xfrm>
            <a:off x="9805137" y="3428804"/>
            <a:ext cx="621097" cy="619072"/>
            <a:chOff x="7353851" y="2571603"/>
            <a:chExt cx="465823" cy="464304"/>
          </a:xfrm>
          <a:solidFill>
            <a:srgbClr val="969696"/>
          </a:solidFill>
        </p:grpSpPr>
        <p:sp>
          <p:nvSpPr>
            <p:cNvPr id="135" name="Google Shape;5987;p86">
              <a:extLst>
                <a:ext uri="{FF2B5EF4-FFF2-40B4-BE49-F238E27FC236}">
                  <a16:creationId xmlns:a16="http://schemas.microsoft.com/office/drawing/2014/main" id="{C237BCE3-19B7-4944-A0AA-FA8BE26B495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6" name="Google Shape;5988;p86">
              <a:extLst>
                <a:ext uri="{FF2B5EF4-FFF2-40B4-BE49-F238E27FC236}">
                  <a16:creationId xmlns:a16="http://schemas.microsoft.com/office/drawing/2014/main" id="{D32C4080-F70C-4C43-8AD7-22F6F9796C5B}"/>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7" name="Google Shape;6005;p86">
            <a:extLst>
              <a:ext uri="{FF2B5EF4-FFF2-40B4-BE49-F238E27FC236}">
                <a16:creationId xmlns:a16="http://schemas.microsoft.com/office/drawing/2014/main" id="{EEE771A4-7ECA-4B23-A3F9-F49898A123B0}"/>
              </a:ext>
            </a:extLst>
          </p:cNvPr>
          <p:cNvGrpSpPr/>
          <p:nvPr/>
        </p:nvGrpSpPr>
        <p:grpSpPr>
          <a:xfrm>
            <a:off x="6535132" y="4660392"/>
            <a:ext cx="541715" cy="545200"/>
            <a:chOff x="4901348" y="3495294"/>
            <a:chExt cx="406286" cy="408900"/>
          </a:xfrm>
          <a:solidFill>
            <a:srgbClr val="969696"/>
          </a:solidFill>
        </p:grpSpPr>
        <p:sp>
          <p:nvSpPr>
            <p:cNvPr id="138" name="Google Shape;6006;p86">
              <a:extLst>
                <a:ext uri="{FF2B5EF4-FFF2-40B4-BE49-F238E27FC236}">
                  <a16:creationId xmlns:a16="http://schemas.microsoft.com/office/drawing/2014/main" id="{322FA435-9DFF-4D01-9788-543E8E627190}"/>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9" name="Google Shape;6007;p86">
              <a:extLst>
                <a:ext uri="{FF2B5EF4-FFF2-40B4-BE49-F238E27FC236}">
                  <a16:creationId xmlns:a16="http://schemas.microsoft.com/office/drawing/2014/main" id="{BD8BC35F-7988-426E-9BB5-F9409C38B6A1}"/>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0" name="Google Shape;6020;p86">
            <a:extLst>
              <a:ext uri="{FF2B5EF4-FFF2-40B4-BE49-F238E27FC236}">
                <a16:creationId xmlns:a16="http://schemas.microsoft.com/office/drawing/2014/main" id="{AF75F566-F9BA-474B-B84E-EACFB8BEA3B2}"/>
              </a:ext>
            </a:extLst>
          </p:cNvPr>
          <p:cNvGrpSpPr/>
          <p:nvPr/>
        </p:nvGrpSpPr>
        <p:grpSpPr>
          <a:xfrm>
            <a:off x="8197755" y="3444020"/>
            <a:ext cx="363893" cy="616000"/>
            <a:chOff x="6148315" y="2583015"/>
            <a:chExt cx="272920" cy="462000"/>
          </a:xfrm>
          <a:solidFill>
            <a:srgbClr val="969696"/>
          </a:solidFill>
        </p:grpSpPr>
        <p:sp>
          <p:nvSpPr>
            <p:cNvPr id="141" name="Google Shape;6021;p86">
              <a:extLst>
                <a:ext uri="{FF2B5EF4-FFF2-40B4-BE49-F238E27FC236}">
                  <a16:creationId xmlns:a16="http://schemas.microsoft.com/office/drawing/2014/main" id="{E0892DC9-AC49-4870-B229-62E28DB693B9}"/>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6022;p86">
              <a:extLst>
                <a:ext uri="{FF2B5EF4-FFF2-40B4-BE49-F238E27FC236}">
                  <a16:creationId xmlns:a16="http://schemas.microsoft.com/office/drawing/2014/main" id="{7FDC578B-F6CC-415F-9DAE-64D15C8F8700}"/>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3" name="Google Shape;6038;p86">
            <a:extLst>
              <a:ext uri="{FF2B5EF4-FFF2-40B4-BE49-F238E27FC236}">
                <a16:creationId xmlns:a16="http://schemas.microsoft.com/office/drawing/2014/main" id="{C2827890-28B7-47B2-8D8D-70B2FC46C39C}"/>
              </a:ext>
            </a:extLst>
          </p:cNvPr>
          <p:cNvGrpSpPr/>
          <p:nvPr/>
        </p:nvGrpSpPr>
        <p:grpSpPr>
          <a:xfrm>
            <a:off x="5061412" y="3472661"/>
            <a:ext cx="605917" cy="616793"/>
            <a:chOff x="3796058" y="2604494"/>
            <a:chExt cx="454438" cy="462595"/>
          </a:xfrm>
          <a:solidFill>
            <a:srgbClr val="969696"/>
          </a:solidFill>
        </p:grpSpPr>
        <p:sp>
          <p:nvSpPr>
            <p:cNvPr id="144" name="Google Shape;6039;p86">
              <a:extLst>
                <a:ext uri="{FF2B5EF4-FFF2-40B4-BE49-F238E27FC236}">
                  <a16:creationId xmlns:a16="http://schemas.microsoft.com/office/drawing/2014/main" id="{FAAEDE71-A290-4CC8-8C06-8AF1D42439BC}"/>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5" name="Google Shape;6040;p86">
              <a:extLst>
                <a:ext uri="{FF2B5EF4-FFF2-40B4-BE49-F238E27FC236}">
                  <a16:creationId xmlns:a16="http://schemas.microsoft.com/office/drawing/2014/main" id="{E0645D05-BE2A-48D4-8534-CACE7C7C4E82}"/>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6" name="Google Shape;6041;p86">
              <a:extLst>
                <a:ext uri="{FF2B5EF4-FFF2-40B4-BE49-F238E27FC236}">
                  <a16:creationId xmlns:a16="http://schemas.microsoft.com/office/drawing/2014/main" id="{A6627F22-EBB2-45B4-BDDE-4E61741A6B03}"/>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7" name="Google Shape;6048;p86">
            <a:extLst>
              <a:ext uri="{FF2B5EF4-FFF2-40B4-BE49-F238E27FC236}">
                <a16:creationId xmlns:a16="http://schemas.microsoft.com/office/drawing/2014/main" id="{0AB0ECC7-CEBF-4B0A-9B2F-89FFE5E9A53C}"/>
              </a:ext>
            </a:extLst>
          </p:cNvPr>
          <p:cNvGrpSpPr/>
          <p:nvPr/>
        </p:nvGrpSpPr>
        <p:grpSpPr>
          <a:xfrm>
            <a:off x="8940383" y="3435035"/>
            <a:ext cx="608964" cy="619072"/>
            <a:chOff x="6705286" y="2576276"/>
            <a:chExt cx="456723" cy="464304"/>
          </a:xfrm>
          <a:solidFill>
            <a:srgbClr val="969696"/>
          </a:solidFill>
        </p:grpSpPr>
        <p:sp>
          <p:nvSpPr>
            <p:cNvPr id="148" name="Google Shape;6049;p86">
              <a:extLst>
                <a:ext uri="{FF2B5EF4-FFF2-40B4-BE49-F238E27FC236}">
                  <a16:creationId xmlns:a16="http://schemas.microsoft.com/office/drawing/2014/main" id="{BFDB675A-B298-436B-8484-68FF24FDE3CF}"/>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6050;p86">
              <a:extLst>
                <a:ext uri="{FF2B5EF4-FFF2-40B4-BE49-F238E27FC236}">
                  <a16:creationId xmlns:a16="http://schemas.microsoft.com/office/drawing/2014/main" id="{8EC0DAE0-373E-4E7E-BF1C-4CE59531C9DC}"/>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6051;p86">
              <a:extLst>
                <a:ext uri="{FF2B5EF4-FFF2-40B4-BE49-F238E27FC236}">
                  <a16:creationId xmlns:a16="http://schemas.microsoft.com/office/drawing/2014/main" id="{D29AF3BF-2158-437C-82F3-1111A87D1329}"/>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1" name="Google Shape;5717;p85">
            <a:extLst>
              <a:ext uri="{FF2B5EF4-FFF2-40B4-BE49-F238E27FC236}">
                <a16:creationId xmlns:a16="http://schemas.microsoft.com/office/drawing/2014/main" id="{2AD31A14-3BD6-4F0E-AD06-BF8F1469D4FA}"/>
              </a:ext>
            </a:extLst>
          </p:cNvPr>
          <p:cNvGrpSpPr/>
          <p:nvPr/>
        </p:nvGrpSpPr>
        <p:grpSpPr>
          <a:xfrm>
            <a:off x="7423783" y="4698064"/>
            <a:ext cx="656503" cy="517245"/>
            <a:chOff x="5567836" y="3523548"/>
            <a:chExt cx="492377" cy="387934"/>
          </a:xfrm>
          <a:solidFill>
            <a:srgbClr val="969696"/>
          </a:solidFill>
        </p:grpSpPr>
        <p:sp>
          <p:nvSpPr>
            <p:cNvPr id="152" name="Google Shape;5718;p85">
              <a:extLst>
                <a:ext uri="{FF2B5EF4-FFF2-40B4-BE49-F238E27FC236}">
                  <a16:creationId xmlns:a16="http://schemas.microsoft.com/office/drawing/2014/main" id="{A43D1ACA-C16F-4BD4-AAA6-611A9C1706F8}"/>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3" name="Google Shape;5719;p85">
              <a:extLst>
                <a:ext uri="{FF2B5EF4-FFF2-40B4-BE49-F238E27FC236}">
                  <a16:creationId xmlns:a16="http://schemas.microsoft.com/office/drawing/2014/main" id="{064FF87C-775F-44A9-AB8A-344D15197168}"/>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4" name="Google Shape;5720;p85">
              <a:extLst>
                <a:ext uri="{FF2B5EF4-FFF2-40B4-BE49-F238E27FC236}">
                  <a16:creationId xmlns:a16="http://schemas.microsoft.com/office/drawing/2014/main" id="{CB927D68-6DEE-45CA-9BD0-FD80A9A9E718}"/>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5" name="Google Shape;5721;p85">
              <a:extLst>
                <a:ext uri="{FF2B5EF4-FFF2-40B4-BE49-F238E27FC236}">
                  <a16:creationId xmlns:a16="http://schemas.microsoft.com/office/drawing/2014/main" id="{8AE14D44-B3D8-47B8-9703-A72953A629CC}"/>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6" name="Google Shape;5722;p85">
              <a:extLst>
                <a:ext uri="{FF2B5EF4-FFF2-40B4-BE49-F238E27FC236}">
                  <a16:creationId xmlns:a16="http://schemas.microsoft.com/office/drawing/2014/main" id="{31533B16-2423-4E42-9FDC-890D46AB3CB5}"/>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grpSp>
        <p:nvGrpSpPr>
          <p:cNvPr id="157" name="Google Shape;5723;p85">
            <a:extLst>
              <a:ext uri="{FF2B5EF4-FFF2-40B4-BE49-F238E27FC236}">
                <a16:creationId xmlns:a16="http://schemas.microsoft.com/office/drawing/2014/main" id="{41B54813-A642-4C97-A499-75D5A0DEB585}"/>
              </a:ext>
            </a:extLst>
          </p:cNvPr>
          <p:cNvGrpSpPr/>
          <p:nvPr/>
        </p:nvGrpSpPr>
        <p:grpSpPr>
          <a:xfrm>
            <a:off x="4103926" y="3461127"/>
            <a:ext cx="741956" cy="609831"/>
            <a:chOff x="3077943" y="2595844"/>
            <a:chExt cx="556467" cy="457373"/>
          </a:xfrm>
          <a:solidFill>
            <a:srgbClr val="969696"/>
          </a:solidFill>
        </p:grpSpPr>
        <p:sp>
          <p:nvSpPr>
            <p:cNvPr id="158" name="Google Shape;5724;p85">
              <a:extLst>
                <a:ext uri="{FF2B5EF4-FFF2-40B4-BE49-F238E27FC236}">
                  <a16:creationId xmlns:a16="http://schemas.microsoft.com/office/drawing/2014/main" id="{B2EEA975-FCEE-4E60-B986-A011746E06DF}"/>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9" name="Google Shape;5725;p85">
              <a:extLst>
                <a:ext uri="{FF2B5EF4-FFF2-40B4-BE49-F238E27FC236}">
                  <a16:creationId xmlns:a16="http://schemas.microsoft.com/office/drawing/2014/main" id="{4EA4C353-4C53-49B9-B7CC-30A2BB34EA29}"/>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0" name="Google Shape;5726;p85">
              <a:extLst>
                <a:ext uri="{FF2B5EF4-FFF2-40B4-BE49-F238E27FC236}">
                  <a16:creationId xmlns:a16="http://schemas.microsoft.com/office/drawing/2014/main" id="{2AB16B9B-DC3A-4893-88AC-F0156B923CE0}"/>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1" name="Google Shape;5727;p85">
              <a:extLst>
                <a:ext uri="{FF2B5EF4-FFF2-40B4-BE49-F238E27FC236}">
                  <a16:creationId xmlns:a16="http://schemas.microsoft.com/office/drawing/2014/main" id="{DB048868-5D37-4A2B-9A9B-380F7192FB0D}"/>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2" name="Google Shape;5728;p85">
              <a:extLst>
                <a:ext uri="{FF2B5EF4-FFF2-40B4-BE49-F238E27FC236}">
                  <a16:creationId xmlns:a16="http://schemas.microsoft.com/office/drawing/2014/main" id="{87F51FB3-441A-47A9-BB69-DB5197AC668F}"/>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3" name="Google Shape;5729;p85">
              <a:extLst>
                <a:ext uri="{FF2B5EF4-FFF2-40B4-BE49-F238E27FC236}">
                  <a16:creationId xmlns:a16="http://schemas.microsoft.com/office/drawing/2014/main" id="{DE2FBAA3-AC3A-4B68-BFE1-3420B252C3E7}"/>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sp>
        <p:nvSpPr>
          <p:cNvPr id="164" name="Text Placeholder 1">
            <a:extLst>
              <a:ext uri="{FF2B5EF4-FFF2-40B4-BE49-F238E27FC236}">
                <a16:creationId xmlns:a16="http://schemas.microsoft.com/office/drawing/2014/main" id="{FBA346FA-0C08-4693-A35B-F3E48E54ABE6}"/>
              </a:ext>
            </a:extLst>
          </p:cNvPr>
          <p:cNvSpPr txBox="1">
            <a:spLocks noGrp="1"/>
          </p:cNvSpPr>
          <p:nvPr>
            <p:ph type="body" idx="4294967295"/>
          </p:nvPr>
        </p:nvSpPr>
        <p:spPr>
          <a:xfrm>
            <a:off x="1826685" y="163779"/>
            <a:ext cx="8679896" cy="543181"/>
          </a:xfrm>
          <a:prstGeom prst="rect">
            <a:avLst/>
          </a:prstGeom>
        </p:spPr>
        <p:txBody>
          <a:bodyPr anchor="ctr" anchorCtr="1"/>
          <a:lstStyle/>
          <a:p>
            <a:pPr marL="0" indent="0" algn="ctr">
              <a:buNone/>
            </a:pPr>
            <a:r>
              <a:rPr lang="en-US" sz="4800">
                <a:latin typeface="Arial"/>
                <a:cs typeface="Arial" panose="020B0604020202020204" pitchFamily="34" charset="0"/>
              </a:rPr>
              <a:t>Fully Editable Icon Sets: C</a:t>
            </a:r>
          </a:p>
        </p:txBody>
      </p:sp>
    </p:spTree>
    <p:extLst>
      <p:ext uri="{BB962C8B-B14F-4D97-AF65-F5344CB8AC3E}">
        <p14:creationId xmlns:p14="http://schemas.microsoft.com/office/powerpoint/2010/main" val="17883433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64000"/>
                    </a14:imgEffect>
                  </a14:imgLayer>
                </a14:imgProps>
              </a:ext>
              <a:ext uri="{28A0092B-C50C-407E-A947-70E740481C1C}">
                <a14:useLocalDpi xmlns:a14="http://schemas.microsoft.com/office/drawing/2010/main"/>
              </a:ext>
            </a:extLst>
          </a:blip>
          <a:stretch>
            <a:fillRect t="-5000" b="-5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56763F5-A607-4F4F-8A59-23B8217C7A6F}"/>
              </a:ext>
            </a:extLst>
          </p:cNvPr>
          <p:cNvSpPr/>
          <p:nvPr/>
        </p:nvSpPr>
        <p:spPr>
          <a:xfrm>
            <a:off x="279700" y="195942"/>
            <a:ext cx="11632600" cy="6466116"/>
          </a:xfrm>
          <a:prstGeom prst="rect">
            <a:avLst/>
          </a:prstGeom>
          <a:noFill/>
          <a:ln w="76200">
            <a:solidFill>
              <a:srgbClr val="F46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angle 1">
            <a:extLst>
              <a:ext uri="{FF2B5EF4-FFF2-40B4-BE49-F238E27FC236}">
                <a16:creationId xmlns:a16="http://schemas.microsoft.com/office/drawing/2014/main" id="{47C1D9D9-215B-4540-9DE8-44D2E30B6D32}"/>
              </a:ext>
            </a:extLst>
          </p:cNvPr>
          <p:cNvSpPr/>
          <p:nvPr/>
        </p:nvSpPr>
        <p:spPr>
          <a:xfrm>
            <a:off x="254301" y="5001986"/>
            <a:ext cx="7429200" cy="1698172"/>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EACE2C-F0BB-4B26-BDA0-E1B66FC049A7}"/>
              </a:ext>
            </a:extLst>
          </p:cNvPr>
          <p:cNvSpPr txBox="1"/>
          <p:nvPr/>
        </p:nvSpPr>
        <p:spPr>
          <a:xfrm>
            <a:off x="6543129" y="5001986"/>
            <a:ext cx="5407271" cy="584775"/>
          </a:xfrm>
          <a:prstGeom prst="rect">
            <a:avLst/>
          </a:prstGeom>
          <a:solidFill>
            <a:srgbClr val="F9A4C4"/>
          </a:solidFill>
        </p:spPr>
        <p:txBody>
          <a:bodyPr wrap="square" rtlCol="0" anchor="ctr">
            <a:spAutoFit/>
          </a:bodyPr>
          <a:lstStyle/>
          <a:p>
            <a:pPr algn="r"/>
            <a:r>
              <a:rPr lang="en-US" altLang="ko-KR" sz="3200" b="1">
                <a:solidFill>
                  <a:schemeClr val="bg1"/>
                </a:solidFill>
                <a:latin typeface="+mj-lt"/>
                <a:cs typeface="Arial" panose="020B0604020202020204" pitchFamily="34" charset="0"/>
              </a:rPr>
              <a:t>Section</a:t>
            </a:r>
            <a:r>
              <a:rPr lang="en-US" altLang="ko-KR" sz="3200">
                <a:solidFill>
                  <a:schemeClr val="bg1"/>
                </a:solidFill>
                <a:latin typeface="+mj-lt"/>
                <a:cs typeface="Arial" panose="020B0604020202020204" pitchFamily="34" charset="0"/>
              </a:rPr>
              <a:t> </a:t>
            </a:r>
            <a:r>
              <a:rPr lang="en-US" altLang="ko-KR" sz="3200" b="1">
                <a:solidFill>
                  <a:schemeClr val="bg1"/>
                </a:solidFill>
                <a:latin typeface="+mj-lt"/>
                <a:cs typeface="Arial" panose="020B0604020202020204" pitchFamily="34" charset="0"/>
              </a:rPr>
              <a:t>Break</a:t>
            </a:r>
            <a:endParaRPr lang="ko-KR" altLang="en-US" sz="3200" b="1">
              <a:solidFill>
                <a:schemeClr val="bg1"/>
              </a:solidFill>
              <a:latin typeface="+mj-lt"/>
              <a:cs typeface="Arial" panose="020B0604020202020204" pitchFamily="34" charset="0"/>
            </a:endParaRPr>
          </a:p>
        </p:txBody>
      </p:sp>
      <p:sp>
        <p:nvSpPr>
          <p:cNvPr id="11" name="TextBox 10">
            <a:extLst>
              <a:ext uri="{FF2B5EF4-FFF2-40B4-BE49-F238E27FC236}">
                <a16:creationId xmlns:a16="http://schemas.microsoft.com/office/drawing/2014/main" id="{DF7CD60F-31E5-47BD-825E-DF5FFB019C06}"/>
              </a:ext>
            </a:extLst>
          </p:cNvPr>
          <p:cNvSpPr txBox="1"/>
          <p:nvPr/>
        </p:nvSpPr>
        <p:spPr>
          <a:xfrm>
            <a:off x="6096000" y="5697794"/>
            <a:ext cx="5854336" cy="276999"/>
          </a:xfrm>
          <a:prstGeom prst="rect">
            <a:avLst/>
          </a:prstGeom>
          <a:solidFill>
            <a:srgbClr val="F9A4C4"/>
          </a:solidFill>
        </p:spPr>
        <p:txBody>
          <a:bodyPr wrap="square" rtlCol="0" anchor="ctr">
            <a:spAutoFit/>
          </a:bodyPr>
          <a:lstStyle/>
          <a:p>
            <a:pPr algn="r"/>
            <a:r>
              <a:rPr lang="en-US" altLang="ko-KR" sz="1200">
                <a:solidFill>
                  <a:schemeClr val="bg1"/>
                </a:solidFill>
                <a:cs typeface="Arial" panose="020B0604020202020204" pitchFamily="34" charset="0"/>
              </a:rPr>
              <a:t>Insert the Sub Title of Your Presentation</a:t>
            </a:r>
            <a:endParaRPr lang="ko-KR" altLang="en-US" sz="1200">
              <a:solidFill>
                <a:schemeClr val="bg1"/>
              </a:solidFill>
              <a:cs typeface="Arial" panose="020B0604020202020204" pitchFamily="34" charset="0"/>
            </a:endParaRPr>
          </a:p>
        </p:txBody>
      </p:sp>
    </p:spTree>
    <p:extLst>
      <p:ext uri="{BB962C8B-B14F-4D97-AF65-F5344CB8AC3E}">
        <p14:creationId xmlns:p14="http://schemas.microsoft.com/office/powerpoint/2010/main" val="21163028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23C6084F-2BDF-4CB5-9701-AD4F26537210}"/>
              </a:ext>
            </a:extLst>
          </p:cNvPr>
          <p:cNvSpPr/>
          <p:nvPr/>
        </p:nvSpPr>
        <p:spPr>
          <a:xfrm flipV="1">
            <a:off x="2" y="-9526"/>
            <a:ext cx="10467974" cy="6867525"/>
          </a:xfrm>
          <a:custGeom>
            <a:avLst/>
            <a:gdLst>
              <a:gd name="connsiteX0" fmla="*/ 0 w 14656746"/>
              <a:gd name="connsiteY0" fmla="*/ 0 h 6867525"/>
              <a:gd name="connsiteX1" fmla="*/ 14656746 w 14656746"/>
              <a:gd name="connsiteY1" fmla="*/ 0 h 6867525"/>
              <a:gd name="connsiteX2" fmla="*/ 5500138 w 14656746"/>
              <a:gd name="connsiteY2" fmla="*/ 6867525 h 6867525"/>
              <a:gd name="connsiteX3" fmla="*/ 0 w 14656746"/>
              <a:gd name="connsiteY3" fmla="*/ 6858000 h 6867525"/>
              <a:gd name="connsiteX4" fmla="*/ 0 w 14656746"/>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746" h="6867525">
                <a:moveTo>
                  <a:pt x="0" y="0"/>
                </a:moveTo>
                <a:lnTo>
                  <a:pt x="14656746" y="0"/>
                </a:lnTo>
                <a:lnTo>
                  <a:pt x="5500138" y="6867525"/>
                </a:lnTo>
                <a:lnTo>
                  <a:pt x="0" y="6858000"/>
                </a:lnTo>
                <a:lnTo>
                  <a:pt x="0" y="0"/>
                </a:lnTo>
                <a:close/>
              </a:path>
            </a:pathLst>
          </a:custGeom>
          <a:gradFill flip="none" rotWithShape="1">
            <a:gsLst>
              <a:gs pos="0">
                <a:schemeClr val="accent1">
                  <a:alpha val="70000"/>
                </a:schemeClr>
              </a:gs>
              <a:gs pos="100000">
                <a:schemeClr val="accent2">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3F26293-5FAF-480E-9D45-EC901F213279}"/>
              </a:ext>
            </a:extLst>
          </p:cNvPr>
          <p:cNvSpPr/>
          <p:nvPr/>
        </p:nvSpPr>
        <p:spPr>
          <a:xfrm>
            <a:off x="6676456" y="437842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solidFill>
                <a:schemeClr val="bg1"/>
              </a:solidFill>
            </a:endParaRPr>
          </a:p>
        </p:txBody>
      </p:sp>
      <p:sp>
        <p:nvSpPr>
          <p:cNvPr id="5" name="Rectangle 4">
            <a:extLst>
              <a:ext uri="{FF2B5EF4-FFF2-40B4-BE49-F238E27FC236}">
                <a16:creationId xmlns:a16="http://schemas.microsoft.com/office/drawing/2014/main" id="{58D7455F-171F-404E-BD8E-D16E379DACAE}"/>
              </a:ext>
            </a:extLst>
          </p:cNvPr>
          <p:cNvSpPr/>
          <p:nvPr/>
        </p:nvSpPr>
        <p:spPr>
          <a:xfrm>
            <a:off x="6088788" y="5797108"/>
            <a:ext cx="2183450" cy="646331"/>
          </a:xfrm>
          <a:prstGeom prst="rect">
            <a:avLst/>
          </a:prstGeom>
        </p:spPr>
        <p:txBody>
          <a:bodyPr wrap="square">
            <a:spAutoFit/>
          </a:bodyPr>
          <a:lstStyle/>
          <a:p>
            <a:pPr algn="ctr"/>
            <a:r>
              <a:rPr lang="en-US" altLang="ko-KR" sz="1200">
                <a:solidFill>
                  <a:schemeClr val="bg1"/>
                </a:solidFill>
                <a:cs typeface="Arial" panose="020B0604020202020204" pitchFamily="34" charset="0"/>
              </a:rPr>
              <a:t>Get a modern PowerPoint  Presentation that is beautifully designed. </a:t>
            </a:r>
            <a:endParaRPr lang="ko-KR" altLang="en-US" sz="1200">
              <a:solidFill>
                <a:schemeClr val="bg1"/>
              </a:solidFill>
            </a:endParaRPr>
          </a:p>
        </p:txBody>
      </p:sp>
      <p:sp>
        <p:nvSpPr>
          <p:cNvPr id="6" name="Rectangle 5">
            <a:extLst>
              <a:ext uri="{FF2B5EF4-FFF2-40B4-BE49-F238E27FC236}">
                <a16:creationId xmlns:a16="http://schemas.microsoft.com/office/drawing/2014/main" id="{989FE9ED-B53A-4D38-BE48-C62DDA20D72B}"/>
              </a:ext>
            </a:extLst>
          </p:cNvPr>
          <p:cNvSpPr/>
          <p:nvPr/>
        </p:nvSpPr>
        <p:spPr>
          <a:xfrm>
            <a:off x="6088788" y="5470192"/>
            <a:ext cx="2183450" cy="369332"/>
          </a:xfrm>
          <a:prstGeom prst="rect">
            <a:avLst/>
          </a:prstGeom>
        </p:spPr>
        <p:txBody>
          <a:bodyPr wrap="square">
            <a:spAutoFit/>
          </a:bodyPr>
          <a:lstStyle/>
          <a:p>
            <a:pPr algn="ctr"/>
            <a:r>
              <a:rPr lang="en-US" altLang="ko-KR" b="1">
                <a:solidFill>
                  <a:schemeClr val="bg1"/>
                </a:solidFill>
              </a:rPr>
              <a:t>Contents</a:t>
            </a:r>
            <a:endParaRPr lang="ko-KR" altLang="en-US" b="1">
              <a:solidFill>
                <a:schemeClr val="bg1"/>
              </a:solidFill>
            </a:endParaRPr>
          </a:p>
        </p:txBody>
      </p:sp>
      <p:sp>
        <p:nvSpPr>
          <p:cNvPr id="7" name="Oval 6">
            <a:extLst>
              <a:ext uri="{FF2B5EF4-FFF2-40B4-BE49-F238E27FC236}">
                <a16:creationId xmlns:a16="http://schemas.microsoft.com/office/drawing/2014/main" id="{55879E3C-8D41-4058-9558-4CCCFC386935}"/>
              </a:ext>
            </a:extLst>
          </p:cNvPr>
          <p:cNvSpPr/>
          <p:nvPr/>
        </p:nvSpPr>
        <p:spPr>
          <a:xfrm>
            <a:off x="1011164" y="1997537"/>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solidFill>
                <a:schemeClr val="bg1"/>
              </a:solidFill>
            </a:endParaRPr>
          </a:p>
        </p:txBody>
      </p:sp>
      <p:sp>
        <p:nvSpPr>
          <p:cNvPr id="8" name="Rectangle 7">
            <a:extLst>
              <a:ext uri="{FF2B5EF4-FFF2-40B4-BE49-F238E27FC236}">
                <a16:creationId xmlns:a16="http://schemas.microsoft.com/office/drawing/2014/main" id="{9D86F5E9-7BCE-49A3-AAB4-0A093851B4AD}"/>
              </a:ext>
            </a:extLst>
          </p:cNvPr>
          <p:cNvSpPr/>
          <p:nvPr/>
        </p:nvSpPr>
        <p:spPr>
          <a:xfrm>
            <a:off x="423496" y="3416224"/>
            <a:ext cx="2183450" cy="646331"/>
          </a:xfrm>
          <a:prstGeom prst="rect">
            <a:avLst/>
          </a:prstGeom>
        </p:spPr>
        <p:txBody>
          <a:bodyPr wrap="square">
            <a:spAutoFit/>
          </a:bodyPr>
          <a:lstStyle/>
          <a:p>
            <a:pPr algn="ctr"/>
            <a:r>
              <a:rPr lang="en-US" altLang="ko-KR" sz="1200">
                <a:solidFill>
                  <a:schemeClr val="bg1"/>
                </a:solidFill>
                <a:cs typeface="Arial" panose="020B0604020202020204" pitchFamily="34" charset="0"/>
              </a:rPr>
              <a:t>Get a modern PowerPoint  Presentation that is beautifully designed. </a:t>
            </a:r>
            <a:endParaRPr lang="ko-KR" altLang="en-US" sz="1200">
              <a:solidFill>
                <a:schemeClr val="bg1"/>
              </a:solidFill>
            </a:endParaRPr>
          </a:p>
        </p:txBody>
      </p:sp>
      <p:sp>
        <p:nvSpPr>
          <p:cNvPr id="9" name="Rectangle 8">
            <a:extLst>
              <a:ext uri="{FF2B5EF4-FFF2-40B4-BE49-F238E27FC236}">
                <a16:creationId xmlns:a16="http://schemas.microsoft.com/office/drawing/2014/main" id="{BF1120D5-F3C3-483B-A1FA-AA7E818F25C4}"/>
              </a:ext>
            </a:extLst>
          </p:cNvPr>
          <p:cNvSpPr/>
          <p:nvPr/>
        </p:nvSpPr>
        <p:spPr>
          <a:xfrm>
            <a:off x="423496" y="3089308"/>
            <a:ext cx="2183450" cy="369332"/>
          </a:xfrm>
          <a:prstGeom prst="rect">
            <a:avLst/>
          </a:prstGeom>
        </p:spPr>
        <p:txBody>
          <a:bodyPr wrap="square">
            <a:spAutoFit/>
          </a:bodyPr>
          <a:lstStyle/>
          <a:p>
            <a:pPr algn="ctr"/>
            <a:r>
              <a:rPr lang="en-US" altLang="ko-KR" b="1">
                <a:solidFill>
                  <a:schemeClr val="bg1"/>
                </a:solidFill>
              </a:rPr>
              <a:t>Contents</a:t>
            </a:r>
            <a:endParaRPr lang="ko-KR" altLang="en-US" b="1">
              <a:solidFill>
                <a:schemeClr val="bg1"/>
              </a:solidFill>
            </a:endParaRPr>
          </a:p>
        </p:txBody>
      </p:sp>
      <p:sp>
        <p:nvSpPr>
          <p:cNvPr id="10" name="Oval 9">
            <a:extLst>
              <a:ext uri="{FF2B5EF4-FFF2-40B4-BE49-F238E27FC236}">
                <a16:creationId xmlns:a16="http://schemas.microsoft.com/office/drawing/2014/main" id="{C8D329EB-2E55-46C0-A5F3-DEE602C0E16F}"/>
              </a:ext>
            </a:extLst>
          </p:cNvPr>
          <p:cNvSpPr/>
          <p:nvPr/>
        </p:nvSpPr>
        <p:spPr>
          <a:xfrm>
            <a:off x="1011164" y="437842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solidFill>
                <a:schemeClr val="bg1"/>
              </a:solidFill>
            </a:endParaRPr>
          </a:p>
        </p:txBody>
      </p:sp>
      <p:sp>
        <p:nvSpPr>
          <p:cNvPr id="11" name="Rectangle 10">
            <a:extLst>
              <a:ext uri="{FF2B5EF4-FFF2-40B4-BE49-F238E27FC236}">
                <a16:creationId xmlns:a16="http://schemas.microsoft.com/office/drawing/2014/main" id="{090C031F-BFFD-47D3-8A91-92619DA45ACF}"/>
              </a:ext>
            </a:extLst>
          </p:cNvPr>
          <p:cNvSpPr/>
          <p:nvPr/>
        </p:nvSpPr>
        <p:spPr>
          <a:xfrm>
            <a:off x="423496" y="5797108"/>
            <a:ext cx="2183450" cy="646331"/>
          </a:xfrm>
          <a:prstGeom prst="rect">
            <a:avLst/>
          </a:prstGeom>
        </p:spPr>
        <p:txBody>
          <a:bodyPr wrap="square">
            <a:spAutoFit/>
          </a:bodyPr>
          <a:lstStyle/>
          <a:p>
            <a:pPr algn="ctr"/>
            <a:r>
              <a:rPr lang="en-US" altLang="ko-KR" sz="1200">
                <a:solidFill>
                  <a:schemeClr val="bg1"/>
                </a:solidFill>
                <a:cs typeface="Arial" panose="020B0604020202020204" pitchFamily="34" charset="0"/>
              </a:rPr>
              <a:t>Get a modern PowerPoint  Presentation that is beautifully designed. </a:t>
            </a:r>
            <a:endParaRPr lang="ko-KR" altLang="en-US" sz="1200">
              <a:solidFill>
                <a:schemeClr val="bg1"/>
              </a:solidFill>
            </a:endParaRPr>
          </a:p>
        </p:txBody>
      </p:sp>
      <p:sp>
        <p:nvSpPr>
          <p:cNvPr id="12" name="Rectangle 11">
            <a:extLst>
              <a:ext uri="{FF2B5EF4-FFF2-40B4-BE49-F238E27FC236}">
                <a16:creationId xmlns:a16="http://schemas.microsoft.com/office/drawing/2014/main" id="{714E1FDF-15E7-49E1-B414-893AFF1620C3}"/>
              </a:ext>
            </a:extLst>
          </p:cNvPr>
          <p:cNvSpPr/>
          <p:nvPr/>
        </p:nvSpPr>
        <p:spPr>
          <a:xfrm>
            <a:off x="423496" y="5470192"/>
            <a:ext cx="2183450" cy="369332"/>
          </a:xfrm>
          <a:prstGeom prst="rect">
            <a:avLst/>
          </a:prstGeom>
        </p:spPr>
        <p:txBody>
          <a:bodyPr wrap="square">
            <a:spAutoFit/>
          </a:bodyPr>
          <a:lstStyle/>
          <a:p>
            <a:pPr algn="ctr"/>
            <a:r>
              <a:rPr lang="en-US" altLang="ko-KR" b="1">
                <a:solidFill>
                  <a:schemeClr val="bg1"/>
                </a:solidFill>
              </a:rPr>
              <a:t>Contents</a:t>
            </a:r>
            <a:endParaRPr lang="ko-KR" altLang="en-US" b="1">
              <a:solidFill>
                <a:schemeClr val="bg1"/>
              </a:solidFill>
            </a:endParaRPr>
          </a:p>
        </p:txBody>
      </p:sp>
      <p:sp>
        <p:nvSpPr>
          <p:cNvPr id="13" name="Oval 12">
            <a:extLst>
              <a:ext uri="{FF2B5EF4-FFF2-40B4-BE49-F238E27FC236}">
                <a16:creationId xmlns:a16="http://schemas.microsoft.com/office/drawing/2014/main" id="{2EA1F8BE-D820-4DDA-988F-4F8775DE2B3C}"/>
              </a:ext>
            </a:extLst>
          </p:cNvPr>
          <p:cNvSpPr/>
          <p:nvPr/>
        </p:nvSpPr>
        <p:spPr>
          <a:xfrm>
            <a:off x="3843810" y="1997537"/>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solidFill>
                <a:schemeClr val="bg1"/>
              </a:solidFill>
            </a:endParaRPr>
          </a:p>
        </p:txBody>
      </p:sp>
      <p:sp>
        <p:nvSpPr>
          <p:cNvPr id="14" name="Rectangle 13">
            <a:extLst>
              <a:ext uri="{FF2B5EF4-FFF2-40B4-BE49-F238E27FC236}">
                <a16:creationId xmlns:a16="http://schemas.microsoft.com/office/drawing/2014/main" id="{7839A0DE-F13A-4D95-A23C-4798CBB379A5}"/>
              </a:ext>
            </a:extLst>
          </p:cNvPr>
          <p:cNvSpPr/>
          <p:nvPr/>
        </p:nvSpPr>
        <p:spPr>
          <a:xfrm>
            <a:off x="3256142" y="3416224"/>
            <a:ext cx="2183450" cy="646331"/>
          </a:xfrm>
          <a:prstGeom prst="rect">
            <a:avLst/>
          </a:prstGeom>
        </p:spPr>
        <p:txBody>
          <a:bodyPr wrap="square">
            <a:spAutoFit/>
          </a:bodyPr>
          <a:lstStyle/>
          <a:p>
            <a:pPr algn="ctr"/>
            <a:r>
              <a:rPr lang="en-US" altLang="ko-KR" sz="1200">
                <a:solidFill>
                  <a:schemeClr val="bg1"/>
                </a:solidFill>
                <a:cs typeface="Arial" panose="020B0604020202020204" pitchFamily="34" charset="0"/>
              </a:rPr>
              <a:t>Get a modern PowerPoint  Presentation that is beautifully designed. </a:t>
            </a:r>
            <a:endParaRPr lang="ko-KR" altLang="en-US" sz="1200">
              <a:solidFill>
                <a:schemeClr val="bg1"/>
              </a:solidFill>
            </a:endParaRPr>
          </a:p>
        </p:txBody>
      </p:sp>
      <p:sp>
        <p:nvSpPr>
          <p:cNvPr id="15" name="Rectangle 14">
            <a:extLst>
              <a:ext uri="{FF2B5EF4-FFF2-40B4-BE49-F238E27FC236}">
                <a16:creationId xmlns:a16="http://schemas.microsoft.com/office/drawing/2014/main" id="{1AB80788-0536-4B98-A8FA-3258A4C5B101}"/>
              </a:ext>
            </a:extLst>
          </p:cNvPr>
          <p:cNvSpPr/>
          <p:nvPr/>
        </p:nvSpPr>
        <p:spPr>
          <a:xfrm>
            <a:off x="3256142" y="3089308"/>
            <a:ext cx="2183450" cy="369332"/>
          </a:xfrm>
          <a:prstGeom prst="rect">
            <a:avLst/>
          </a:prstGeom>
        </p:spPr>
        <p:txBody>
          <a:bodyPr wrap="square">
            <a:spAutoFit/>
          </a:bodyPr>
          <a:lstStyle/>
          <a:p>
            <a:pPr algn="ctr"/>
            <a:r>
              <a:rPr lang="en-US" altLang="ko-KR" b="1">
                <a:solidFill>
                  <a:schemeClr val="bg1"/>
                </a:solidFill>
              </a:rPr>
              <a:t>Contents</a:t>
            </a:r>
            <a:endParaRPr lang="ko-KR" altLang="en-US" b="1">
              <a:solidFill>
                <a:schemeClr val="bg1"/>
              </a:solidFill>
            </a:endParaRPr>
          </a:p>
        </p:txBody>
      </p:sp>
      <p:sp>
        <p:nvSpPr>
          <p:cNvPr id="16" name="Oval 15">
            <a:extLst>
              <a:ext uri="{FF2B5EF4-FFF2-40B4-BE49-F238E27FC236}">
                <a16:creationId xmlns:a16="http://schemas.microsoft.com/office/drawing/2014/main" id="{CACE01E1-48E0-49EE-B10E-3E33EFE96B93}"/>
              </a:ext>
            </a:extLst>
          </p:cNvPr>
          <p:cNvSpPr/>
          <p:nvPr/>
        </p:nvSpPr>
        <p:spPr>
          <a:xfrm>
            <a:off x="3843810" y="437842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solidFill>
                <a:schemeClr val="bg1"/>
              </a:solidFill>
            </a:endParaRPr>
          </a:p>
        </p:txBody>
      </p:sp>
      <p:sp>
        <p:nvSpPr>
          <p:cNvPr id="17" name="Rectangle 16">
            <a:extLst>
              <a:ext uri="{FF2B5EF4-FFF2-40B4-BE49-F238E27FC236}">
                <a16:creationId xmlns:a16="http://schemas.microsoft.com/office/drawing/2014/main" id="{C505CC69-E2C6-4C1D-8491-C65EA149AC4E}"/>
              </a:ext>
            </a:extLst>
          </p:cNvPr>
          <p:cNvSpPr/>
          <p:nvPr/>
        </p:nvSpPr>
        <p:spPr>
          <a:xfrm>
            <a:off x="3256142" y="5797108"/>
            <a:ext cx="2183450" cy="646331"/>
          </a:xfrm>
          <a:prstGeom prst="rect">
            <a:avLst/>
          </a:prstGeom>
        </p:spPr>
        <p:txBody>
          <a:bodyPr wrap="square">
            <a:spAutoFit/>
          </a:bodyPr>
          <a:lstStyle/>
          <a:p>
            <a:pPr algn="ctr"/>
            <a:r>
              <a:rPr lang="en-US" altLang="ko-KR" sz="1200">
                <a:solidFill>
                  <a:schemeClr val="bg1"/>
                </a:solidFill>
                <a:cs typeface="Arial" panose="020B0604020202020204" pitchFamily="34" charset="0"/>
              </a:rPr>
              <a:t>Get a modern PowerPoint  Presentation that is beautifully designed. </a:t>
            </a:r>
            <a:endParaRPr lang="ko-KR" altLang="en-US" sz="1200">
              <a:solidFill>
                <a:schemeClr val="bg1"/>
              </a:solidFill>
            </a:endParaRPr>
          </a:p>
        </p:txBody>
      </p:sp>
      <p:sp>
        <p:nvSpPr>
          <p:cNvPr id="18" name="Rectangle 17">
            <a:extLst>
              <a:ext uri="{FF2B5EF4-FFF2-40B4-BE49-F238E27FC236}">
                <a16:creationId xmlns:a16="http://schemas.microsoft.com/office/drawing/2014/main" id="{182B54AD-507F-4C94-A2EC-1864070C0BD5}"/>
              </a:ext>
            </a:extLst>
          </p:cNvPr>
          <p:cNvSpPr/>
          <p:nvPr/>
        </p:nvSpPr>
        <p:spPr>
          <a:xfrm>
            <a:off x="3256142" y="5470192"/>
            <a:ext cx="2183450" cy="369332"/>
          </a:xfrm>
          <a:prstGeom prst="rect">
            <a:avLst/>
          </a:prstGeom>
        </p:spPr>
        <p:txBody>
          <a:bodyPr wrap="square">
            <a:spAutoFit/>
          </a:bodyPr>
          <a:lstStyle/>
          <a:p>
            <a:pPr algn="ctr"/>
            <a:r>
              <a:rPr lang="en-US" altLang="ko-KR" b="1">
                <a:solidFill>
                  <a:schemeClr val="bg1"/>
                </a:solidFill>
              </a:rPr>
              <a:t>Contents</a:t>
            </a:r>
            <a:endParaRPr lang="ko-KR" altLang="en-US" b="1">
              <a:solidFill>
                <a:schemeClr val="bg1"/>
              </a:solidFill>
            </a:endParaRPr>
          </a:p>
        </p:txBody>
      </p:sp>
      <p:sp>
        <p:nvSpPr>
          <p:cNvPr id="19" name="Oval 7">
            <a:extLst>
              <a:ext uri="{FF2B5EF4-FFF2-40B4-BE49-F238E27FC236}">
                <a16:creationId xmlns:a16="http://schemas.microsoft.com/office/drawing/2014/main" id="{128AC9E1-43E2-473B-BD23-CDAC7776878C}"/>
              </a:ext>
            </a:extLst>
          </p:cNvPr>
          <p:cNvSpPr/>
          <p:nvPr/>
        </p:nvSpPr>
        <p:spPr>
          <a:xfrm>
            <a:off x="6970924" y="4665309"/>
            <a:ext cx="419176" cy="41917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b="1">
              <a:solidFill>
                <a:schemeClr val="bg1"/>
              </a:solidFill>
            </a:endParaRPr>
          </a:p>
        </p:txBody>
      </p:sp>
      <p:sp>
        <p:nvSpPr>
          <p:cNvPr id="20" name="Round Same Side Corner Rectangle 11">
            <a:extLst>
              <a:ext uri="{FF2B5EF4-FFF2-40B4-BE49-F238E27FC236}">
                <a16:creationId xmlns:a16="http://schemas.microsoft.com/office/drawing/2014/main" id="{A82048B8-29ED-4AE2-9FA2-D6FD032C39DD}"/>
              </a:ext>
            </a:extLst>
          </p:cNvPr>
          <p:cNvSpPr>
            <a:spLocks noChangeAspect="1"/>
          </p:cNvSpPr>
          <p:nvPr/>
        </p:nvSpPr>
        <p:spPr>
          <a:xfrm rot="9900000">
            <a:off x="4153302" y="2312738"/>
            <a:ext cx="459464" cy="3902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b="1">
              <a:solidFill>
                <a:schemeClr val="bg1"/>
              </a:solidFill>
            </a:endParaRPr>
          </a:p>
        </p:txBody>
      </p:sp>
      <p:sp>
        <p:nvSpPr>
          <p:cNvPr id="21" name="Rounded Rectangle 27">
            <a:extLst>
              <a:ext uri="{FF2B5EF4-FFF2-40B4-BE49-F238E27FC236}">
                <a16:creationId xmlns:a16="http://schemas.microsoft.com/office/drawing/2014/main" id="{690F2ADB-2EE5-40BF-942A-152BDABE227F}"/>
              </a:ext>
            </a:extLst>
          </p:cNvPr>
          <p:cNvSpPr/>
          <p:nvPr/>
        </p:nvSpPr>
        <p:spPr>
          <a:xfrm>
            <a:off x="1314266" y="2335907"/>
            <a:ext cx="401910" cy="30872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b="1">
              <a:solidFill>
                <a:schemeClr val="bg1"/>
              </a:solidFill>
            </a:endParaRPr>
          </a:p>
        </p:txBody>
      </p:sp>
      <p:sp>
        <p:nvSpPr>
          <p:cNvPr id="22" name="Donut 24">
            <a:extLst>
              <a:ext uri="{FF2B5EF4-FFF2-40B4-BE49-F238E27FC236}">
                <a16:creationId xmlns:a16="http://schemas.microsoft.com/office/drawing/2014/main" id="{B4FD6822-94D4-4E9F-8114-F1DFC7A9072B}"/>
              </a:ext>
            </a:extLst>
          </p:cNvPr>
          <p:cNvSpPr/>
          <p:nvPr/>
        </p:nvSpPr>
        <p:spPr>
          <a:xfrm>
            <a:off x="4118590" y="4643753"/>
            <a:ext cx="458555" cy="46228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b="1">
              <a:solidFill>
                <a:schemeClr val="bg1"/>
              </a:solidFill>
            </a:endParaRPr>
          </a:p>
        </p:txBody>
      </p:sp>
      <p:sp>
        <p:nvSpPr>
          <p:cNvPr id="23" name="Oval 31">
            <a:extLst>
              <a:ext uri="{FF2B5EF4-FFF2-40B4-BE49-F238E27FC236}">
                <a16:creationId xmlns:a16="http://schemas.microsoft.com/office/drawing/2014/main" id="{1842DAE8-0057-456E-8B1D-12DB2E91D926}"/>
              </a:ext>
            </a:extLst>
          </p:cNvPr>
          <p:cNvSpPr/>
          <p:nvPr/>
        </p:nvSpPr>
        <p:spPr>
          <a:xfrm>
            <a:off x="1279004" y="4641856"/>
            <a:ext cx="472432" cy="466085"/>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b="1">
              <a:solidFill>
                <a:schemeClr val="bg1"/>
              </a:solidFill>
            </a:endParaRPr>
          </a:p>
        </p:txBody>
      </p:sp>
      <p:sp>
        <p:nvSpPr>
          <p:cNvPr id="24" name="Text Placeholder 10">
            <a:extLst>
              <a:ext uri="{FF2B5EF4-FFF2-40B4-BE49-F238E27FC236}">
                <a16:creationId xmlns:a16="http://schemas.microsoft.com/office/drawing/2014/main" id="{E8039A54-612D-4596-8CFE-6F6C843EA862}"/>
              </a:ext>
            </a:extLst>
          </p:cNvPr>
          <p:cNvSpPr txBox="1"/>
          <p:nvPr/>
        </p:nvSpPr>
        <p:spPr>
          <a:xfrm>
            <a:off x="715538" y="224697"/>
            <a:ext cx="7468342" cy="1008113"/>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400" b="1">
                <a:solidFill>
                  <a:schemeClr val="bg1"/>
                </a:solidFill>
                <a:latin typeface="+mj-lt"/>
                <a:cs typeface="Arial" panose="020B0604020202020204" pitchFamily="34" charset="0"/>
              </a:rPr>
              <a:t>Infographic </a:t>
            </a:r>
            <a:r>
              <a:rPr lang="en-US" altLang="ko-KR" sz="5400" b="1">
                <a:solidFill>
                  <a:schemeClr val="accent1"/>
                </a:solidFill>
                <a:latin typeface="+mj-lt"/>
                <a:cs typeface="Arial" panose="020B0604020202020204" pitchFamily="34" charset="0"/>
              </a:rPr>
              <a:t>Style</a:t>
            </a:r>
          </a:p>
        </p:txBody>
      </p:sp>
    </p:spTree>
    <p:extLst>
      <p:ext uri="{BB962C8B-B14F-4D97-AF65-F5344CB8AC3E}">
        <p14:creationId xmlns:p14="http://schemas.microsoft.com/office/powerpoint/2010/main" val="18238022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35BD3F-A317-49F2-82EF-7154AF167E59}"/>
              </a:ext>
            </a:extLst>
          </p:cNvPr>
          <p:cNvGrpSpPr/>
          <p:nvPr/>
        </p:nvGrpSpPr>
        <p:grpSpPr>
          <a:xfrm>
            <a:off x="595877" y="2339913"/>
            <a:ext cx="4340280" cy="3982478"/>
            <a:chOff x="837241" y="2338238"/>
            <a:chExt cx="4340280" cy="3982478"/>
          </a:xfrm>
        </p:grpSpPr>
        <p:sp>
          <p:nvSpPr>
            <p:cNvPr id="4" name="Freeform: Shape 3">
              <a:extLst>
                <a:ext uri="{FF2B5EF4-FFF2-40B4-BE49-F238E27FC236}">
                  <a16:creationId xmlns:a16="http://schemas.microsoft.com/office/drawing/2014/main" id="{70A79619-01CD-4F31-A545-973AFD38216D}"/>
                </a:ext>
              </a:extLst>
            </p:cNvPr>
            <p:cNvSpPr/>
            <p:nvPr/>
          </p:nvSpPr>
          <p:spPr>
            <a:xfrm>
              <a:off x="837241" y="2338238"/>
              <a:ext cx="4340280" cy="3982478"/>
            </a:xfrm>
            <a:custGeom>
              <a:avLst/>
              <a:gdLst>
                <a:gd name="connsiteX0" fmla="*/ 2649379 w 2657475"/>
                <a:gd name="connsiteY0" fmla="*/ 2105847 h 2438400"/>
                <a:gd name="connsiteX1" fmla="*/ 2644616 w 2657475"/>
                <a:gd name="connsiteY1" fmla="*/ 2094417 h 2438400"/>
                <a:gd name="connsiteX2" fmla="*/ 2649379 w 2657475"/>
                <a:gd name="connsiteY2" fmla="*/ 2070604 h 2438400"/>
                <a:gd name="connsiteX3" fmla="*/ 2644616 w 2657475"/>
                <a:gd name="connsiteY3" fmla="*/ 2062984 h 2438400"/>
                <a:gd name="connsiteX4" fmla="*/ 2630329 w 2657475"/>
                <a:gd name="connsiteY4" fmla="*/ 2055364 h 2438400"/>
                <a:gd name="connsiteX5" fmla="*/ 2633186 w 2657475"/>
                <a:gd name="connsiteY5" fmla="*/ 2039172 h 2438400"/>
                <a:gd name="connsiteX6" fmla="*/ 2628424 w 2657475"/>
                <a:gd name="connsiteY6" fmla="*/ 2032504 h 2438400"/>
                <a:gd name="connsiteX7" fmla="*/ 2620804 w 2657475"/>
                <a:gd name="connsiteY7" fmla="*/ 2029647 h 2438400"/>
                <a:gd name="connsiteX8" fmla="*/ 2576036 w 2657475"/>
                <a:gd name="connsiteY8" fmla="*/ 1994404 h 2438400"/>
                <a:gd name="connsiteX9" fmla="*/ 2450306 w 2657475"/>
                <a:gd name="connsiteY9" fmla="*/ 2037267 h 2438400"/>
                <a:gd name="connsiteX10" fmla="*/ 2367439 w 2657475"/>
                <a:gd name="connsiteY10" fmla="*/ 2059175 h 2438400"/>
                <a:gd name="connsiteX11" fmla="*/ 2388394 w 2657475"/>
                <a:gd name="connsiteY11" fmla="*/ 2002025 h 2438400"/>
                <a:gd name="connsiteX12" fmla="*/ 2333149 w 2657475"/>
                <a:gd name="connsiteY12" fmla="*/ 1995357 h 2438400"/>
                <a:gd name="connsiteX13" fmla="*/ 2230279 w 2657475"/>
                <a:gd name="connsiteY13" fmla="*/ 2017264 h 2438400"/>
                <a:gd name="connsiteX14" fmla="*/ 2156936 w 2657475"/>
                <a:gd name="connsiteY14" fmla="*/ 2010597 h 2438400"/>
                <a:gd name="connsiteX15" fmla="*/ 2101691 w 2657475"/>
                <a:gd name="connsiteY15" fmla="*/ 2037267 h 2438400"/>
                <a:gd name="connsiteX16" fmla="*/ 1998821 w 2657475"/>
                <a:gd name="connsiteY16" fmla="*/ 1897250 h 2438400"/>
                <a:gd name="connsiteX17" fmla="*/ 2027396 w 2657475"/>
                <a:gd name="connsiteY17" fmla="*/ 1709607 h 2438400"/>
                <a:gd name="connsiteX18" fmla="*/ 2015966 w 2657475"/>
                <a:gd name="connsiteY18" fmla="*/ 1630550 h 2438400"/>
                <a:gd name="connsiteX19" fmla="*/ 1779746 w 2657475"/>
                <a:gd name="connsiteY19" fmla="*/ 1366707 h 2438400"/>
                <a:gd name="connsiteX20" fmla="*/ 1827371 w 2657475"/>
                <a:gd name="connsiteY20" fmla="*/ 1300032 h 2438400"/>
                <a:gd name="connsiteX21" fmla="*/ 1854041 w 2657475"/>
                <a:gd name="connsiteY21" fmla="*/ 1255264 h 2438400"/>
                <a:gd name="connsiteX22" fmla="*/ 1841659 w 2657475"/>
                <a:gd name="connsiteY22" fmla="*/ 1220022 h 2438400"/>
                <a:gd name="connsiteX23" fmla="*/ 1834991 w 2657475"/>
                <a:gd name="connsiteY23" fmla="*/ 1188589 h 2438400"/>
                <a:gd name="connsiteX24" fmla="*/ 1833086 w 2657475"/>
                <a:gd name="connsiteY24" fmla="*/ 1147632 h 2438400"/>
                <a:gd name="connsiteX25" fmla="*/ 1799749 w 2657475"/>
                <a:gd name="connsiteY25" fmla="*/ 1114294 h 2438400"/>
                <a:gd name="connsiteX26" fmla="*/ 1774031 w 2657475"/>
                <a:gd name="connsiteY26" fmla="*/ 1078099 h 2438400"/>
                <a:gd name="connsiteX27" fmla="*/ 1723549 w 2657475"/>
                <a:gd name="connsiteY27" fmla="*/ 1099054 h 2438400"/>
                <a:gd name="connsiteX28" fmla="*/ 1654016 w 2657475"/>
                <a:gd name="connsiteY28" fmla="*/ 1186684 h 2438400"/>
                <a:gd name="connsiteX29" fmla="*/ 1637824 w 2657475"/>
                <a:gd name="connsiteY29" fmla="*/ 1186684 h 2438400"/>
                <a:gd name="connsiteX30" fmla="*/ 1458754 w 2657475"/>
                <a:gd name="connsiteY30" fmla="*/ 1060954 h 2438400"/>
                <a:gd name="connsiteX31" fmla="*/ 1353979 w 2657475"/>
                <a:gd name="connsiteY31" fmla="*/ 1099054 h 2438400"/>
                <a:gd name="connsiteX32" fmla="*/ 1339691 w 2657475"/>
                <a:gd name="connsiteY32" fmla="*/ 1081909 h 2438400"/>
                <a:gd name="connsiteX33" fmla="*/ 1256824 w 2657475"/>
                <a:gd name="connsiteY33" fmla="*/ 1012377 h 2438400"/>
                <a:gd name="connsiteX34" fmla="*/ 1223486 w 2657475"/>
                <a:gd name="connsiteY34" fmla="*/ 958084 h 2438400"/>
                <a:gd name="connsiteX35" fmla="*/ 1261586 w 2657475"/>
                <a:gd name="connsiteY35" fmla="*/ 899029 h 2438400"/>
                <a:gd name="connsiteX36" fmla="*/ 1299686 w 2657475"/>
                <a:gd name="connsiteY36" fmla="*/ 920937 h 2438400"/>
                <a:gd name="connsiteX37" fmla="*/ 1358741 w 2657475"/>
                <a:gd name="connsiteY37" fmla="*/ 916174 h 2438400"/>
                <a:gd name="connsiteX38" fmla="*/ 1366361 w 2657475"/>
                <a:gd name="connsiteY38" fmla="*/ 887599 h 2438400"/>
                <a:gd name="connsiteX39" fmla="*/ 1399699 w 2657475"/>
                <a:gd name="connsiteY39" fmla="*/ 889504 h 2438400"/>
                <a:gd name="connsiteX40" fmla="*/ 1412081 w 2657475"/>
                <a:gd name="connsiteY40" fmla="*/ 865692 h 2438400"/>
                <a:gd name="connsiteX41" fmla="*/ 1440656 w 2657475"/>
                <a:gd name="connsiteY41" fmla="*/ 860929 h 2438400"/>
                <a:gd name="connsiteX42" fmla="*/ 1452086 w 2657475"/>
                <a:gd name="connsiteY42" fmla="*/ 830449 h 2438400"/>
                <a:gd name="connsiteX43" fmla="*/ 1497806 w 2657475"/>
                <a:gd name="connsiteY43" fmla="*/ 825687 h 2438400"/>
                <a:gd name="connsiteX44" fmla="*/ 1513999 w 2657475"/>
                <a:gd name="connsiteY44" fmla="*/ 797112 h 2438400"/>
                <a:gd name="connsiteX45" fmla="*/ 1520666 w 2657475"/>
                <a:gd name="connsiteY45" fmla="*/ 687574 h 2438400"/>
                <a:gd name="connsiteX46" fmla="*/ 1560671 w 2657475"/>
                <a:gd name="connsiteY46" fmla="*/ 654237 h 2438400"/>
                <a:gd name="connsiteX47" fmla="*/ 1667351 w 2657475"/>
                <a:gd name="connsiteY47" fmla="*/ 541842 h 2438400"/>
                <a:gd name="connsiteX48" fmla="*/ 1674019 w 2657475"/>
                <a:gd name="connsiteY48" fmla="*/ 578037 h 2438400"/>
                <a:gd name="connsiteX49" fmla="*/ 1697831 w 2657475"/>
                <a:gd name="connsiteY49" fmla="*/ 511362 h 2438400"/>
                <a:gd name="connsiteX50" fmla="*/ 1718786 w 2657475"/>
                <a:gd name="connsiteY50" fmla="*/ 552319 h 2438400"/>
                <a:gd name="connsiteX51" fmla="*/ 1749266 w 2657475"/>
                <a:gd name="connsiteY51" fmla="*/ 473262 h 2438400"/>
                <a:gd name="connsiteX52" fmla="*/ 1768316 w 2657475"/>
                <a:gd name="connsiteY52" fmla="*/ 552319 h 2438400"/>
                <a:gd name="connsiteX53" fmla="*/ 1777841 w 2657475"/>
                <a:gd name="connsiteY53" fmla="*/ 436114 h 2438400"/>
                <a:gd name="connsiteX54" fmla="*/ 1744504 w 2657475"/>
                <a:gd name="connsiteY54" fmla="*/ 324672 h 2438400"/>
                <a:gd name="connsiteX55" fmla="*/ 1623536 w 2657475"/>
                <a:gd name="connsiteY55" fmla="*/ 188464 h 2438400"/>
                <a:gd name="connsiteX56" fmla="*/ 1264444 w 2657475"/>
                <a:gd name="connsiteY56" fmla="*/ 7489 h 2438400"/>
                <a:gd name="connsiteX57" fmla="*/ 845344 w 2657475"/>
                <a:gd name="connsiteY57" fmla="*/ 407539 h 2438400"/>
                <a:gd name="connsiteX58" fmla="*/ 673894 w 2657475"/>
                <a:gd name="connsiteY58" fmla="*/ 515172 h 2438400"/>
                <a:gd name="connsiteX59" fmla="*/ 432911 w 2657475"/>
                <a:gd name="connsiteY59" fmla="*/ 683764 h 2438400"/>
                <a:gd name="connsiteX60" fmla="*/ 328136 w 2657475"/>
                <a:gd name="connsiteY60" fmla="*/ 871407 h 2438400"/>
                <a:gd name="connsiteX61" fmla="*/ 210979 w 2657475"/>
                <a:gd name="connsiteY61" fmla="*/ 1068574 h 2438400"/>
                <a:gd name="connsiteX62" fmla="*/ 90964 w 2657475"/>
                <a:gd name="connsiteY62" fmla="*/ 1174302 h 2438400"/>
                <a:gd name="connsiteX63" fmla="*/ 133826 w 2657475"/>
                <a:gd name="connsiteY63" fmla="*/ 1162872 h 2438400"/>
                <a:gd name="connsiteX64" fmla="*/ 16669 w 2657475"/>
                <a:gd name="connsiteY64" fmla="*/ 1445764 h 2438400"/>
                <a:gd name="connsiteX65" fmla="*/ 64294 w 2657475"/>
                <a:gd name="connsiteY65" fmla="*/ 1400997 h 2438400"/>
                <a:gd name="connsiteX66" fmla="*/ 38576 w 2657475"/>
                <a:gd name="connsiteY66" fmla="*/ 1543872 h 2438400"/>
                <a:gd name="connsiteX67" fmla="*/ 7144 w 2657475"/>
                <a:gd name="connsiteY67" fmla="*/ 1769614 h 2438400"/>
                <a:gd name="connsiteX68" fmla="*/ 57626 w 2657475"/>
                <a:gd name="connsiteY68" fmla="*/ 1696272 h 2438400"/>
                <a:gd name="connsiteX69" fmla="*/ 10001 w 2657475"/>
                <a:gd name="connsiteY69" fmla="*/ 1889629 h 2438400"/>
                <a:gd name="connsiteX70" fmla="*/ 64294 w 2657475"/>
                <a:gd name="connsiteY70" fmla="*/ 1791522 h 2438400"/>
                <a:gd name="connsiteX71" fmla="*/ 32861 w 2657475"/>
                <a:gd name="connsiteY71" fmla="*/ 2001072 h 2438400"/>
                <a:gd name="connsiteX72" fmla="*/ 68104 w 2657475"/>
                <a:gd name="connsiteY72" fmla="*/ 2184905 h 2438400"/>
                <a:gd name="connsiteX73" fmla="*/ 147161 w 2657475"/>
                <a:gd name="connsiteY73" fmla="*/ 2175380 h 2438400"/>
                <a:gd name="connsiteX74" fmla="*/ 347186 w 2657475"/>
                <a:gd name="connsiteY74" fmla="*/ 2429697 h 2438400"/>
                <a:gd name="connsiteX75" fmla="*/ 718661 w 2657475"/>
                <a:gd name="connsiteY75" fmla="*/ 2391597 h 2438400"/>
                <a:gd name="connsiteX76" fmla="*/ 816769 w 2657475"/>
                <a:gd name="connsiteY76" fmla="*/ 2322064 h 2438400"/>
                <a:gd name="connsiteX77" fmla="*/ 890111 w 2657475"/>
                <a:gd name="connsiteY77" fmla="*/ 2264914 h 2438400"/>
                <a:gd name="connsiteX78" fmla="*/ 940594 w 2657475"/>
                <a:gd name="connsiteY78" fmla="*/ 2243007 h 2438400"/>
                <a:gd name="connsiteX79" fmla="*/ 994886 w 2657475"/>
                <a:gd name="connsiteY79" fmla="*/ 2226814 h 2438400"/>
                <a:gd name="connsiteX80" fmla="*/ 1011079 w 2657475"/>
                <a:gd name="connsiteY80" fmla="*/ 2160139 h 2438400"/>
                <a:gd name="connsiteX81" fmla="*/ 1032986 w 2657475"/>
                <a:gd name="connsiteY81" fmla="*/ 2143947 h 2438400"/>
                <a:gd name="connsiteX82" fmla="*/ 1042511 w 2657475"/>
                <a:gd name="connsiteY82" fmla="*/ 2089654 h 2438400"/>
                <a:gd name="connsiteX83" fmla="*/ 1052036 w 2657475"/>
                <a:gd name="connsiteY83" fmla="*/ 2022979 h 2438400"/>
                <a:gd name="connsiteX84" fmla="*/ 1061561 w 2657475"/>
                <a:gd name="connsiteY84" fmla="*/ 1930587 h 2438400"/>
                <a:gd name="connsiteX85" fmla="*/ 1087279 w 2657475"/>
                <a:gd name="connsiteY85" fmla="*/ 1866769 h 2438400"/>
                <a:gd name="connsiteX86" fmla="*/ 1306354 w 2657475"/>
                <a:gd name="connsiteY86" fmla="*/ 1606737 h 2438400"/>
                <a:gd name="connsiteX87" fmla="*/ 1382554 w 2657475"/>
                <a:gd name="connsiteY87" fmla="*/ 1561969 h 2438400"/>
                <a:gd name="connsiteX88" fmla="*/ 1413986 w 2657475"/>
                <a:gd name="connsiteY88" fmla="*/ 1578162 h 2438400"/>
                <a:gd name="connsiteX89" fmla="*/ 1615916 w 2657475"/>
                <a:gd name="connsiteY89" fmla="*/ 1890582 h 2438400"/>
                <a:gd name="connsiteX90" fmla="*/ 1768316 w 2657475"/>
                <a:gd name="connsiteY90" fmla="*/ 2219194 h 2438400"/>
                <a:gd name="connsiteX91" fmla="*/ 1804511 w 2657475"/>
                <a:gd name="connsiteY91" fmla="*/ 2371594 h 2438400"/>
                <a:gd name="connsiteX92" fmla="*/ 1925479 w 2657475"/>
                <a:gd name="connsiteY92" fmla="*/ 2350639 h 2438400"/>
                <a:gd name="connsiteX93" fmla="*/ 1958816 w 2657475"/>
                <a:gd name="connsiteY93" fmla="*/ 2317302 h 2438400"/>
                <a:gd name="connsiteX94" fmla="*/ 2009299 w 2657475"/>
                <a:gd name="connsiteY94" fmla="*/ 2347782 h 2438400"/>
                <a:gd name="connsiteX95" fmla="*/ 2095024 w 2657475"/>
                <a:gd name="connsiteY95" fmla="*/ 2430650 h 2438400"/>
                <a:gd name="connsiteX96" fmla="*/ 2230279 w 2657475"/>
                <a:gd name="connsiteY96" fmla="*/ 2363975 h 2438400"/>
                <a:gd name="connsiteX97" fmla="*/ 2435066 w 2657475"/>
                <a:gd name="connsiteY97" fmla="*/ 2283012 h 2438400"/>
                <a:gd name="connsiteX98" fmla="*/ 2546509 w 2657475"/>
                <a:gd name="connsiteY98" fmla="*/ 2227767 h 2438400"/>
                <a:gd name="connsiteX99" fmla="*/ 2630329 w 2657475"/>
                <a:gd name="connsiteY99" fmla="*/ 2172522 h 2438400"/>
                <a:gd name="connsiteX100" fmla="*/ 2647474 w 2657475"/>
                <a:gd name="connsiteY100" fmla="*/ 2161092 h 2438400"/>
                <a:gd name="connsiteX101" fmla="*/ 2647474 w 2657475"/>
                <a:gd name="connsiteY101" fmla="*/ 2143947 h 2438400"/>
                <a:gd name="connsiteX102" fmla="*/ 2655094 w 2657475"/>
                <a:gd name="connsiteY102" fmla="*/ 2131564 h 2438400"/>
                <a:gd name="connsiteX103" fmla="*/ 2649379 w 2657475"/>
                <a:gd name="connsiteY103" fmla="*/ 2105847 h 2438400"/>
                <a:gd name="connsiteX104" fmla="*/ 918686 w 2657475"/>
                <a:gd name="connsiteY104" fmla="*/ 1436239 h 2438400"/>
                <a:gd name="connsiteX105" fmla="*/ 897731 w 2657475"/>
                <a:gd name="connsiteY105" fmla="*/ 1472434 h 2438400"/>
                <a:gd name="connsiteX106" fmla="*/ 873919 w 2657475"/>
                <a:gd name="connsiteY106" fmla="*/ 1496247 h 2438400"/>
                <a:gd name="connsiteX107" fmla="*/ 832961 w 2657475"/>
                <a:gd name="connsiteY107" fmla="*/ 1532442 h 2438400"/>
                <a:gd name="connsiteX108" fmla="*/ 804386 w 2657475"/>
                <a:gd name="connsiteY108" fmla="*/ 1537204 h 2438400"/>
                <a:gd name="connsiteX109" fmla="*/ 783431 w 2657475"/>
                <a:gd name="connsiteY109" fmla="*/ 1515297 h 2438400"/>
                <a:gd name="connsiteX110" fmla="*/ 752951 w 2657475"/>
                <a:gd name="connsiteY110" fmla="*/ 1508629 h 2438400"/>
                <a:gd name="connsiteX111" fmla="*/ 754856 w 2657475"/>
                <a:gd name="connsiteY111" fmla="*/ 1454337 h 2438400"/>
                <a:gd name="connsiteX112" fmla="*/ 826294 w 2657475"/>
                <a:gd name="connsiteY112" fmla="*/ 1399092 h 2438400"/>
                <a:gd name="connsiteX113" fmla="*/ 871061 w 2657475"/>
                <a:gd name="connsiteY113" fmla="*/ 1291459 h 2438400"/>
                <a:gd name="connsiteX114" fmla="*/ 915829 w 2657475"/>
                <a:gd name="connsiteY114" fmla="*/ 1286697 h 2438400"/>
                <a:gd name="connsiteX115" fmla="*/ 1001554 w 2657475"/>
                <a:gd name="connsiteY115" fmla="*/ 1374327 h 2438400"/>
                <a:gd name="connsiteX116" fmla="*/ 918686 w 2657475"/>
                <a:gd name="connsiteY116" fmla="*/ 1436239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657475" h="2438400">
                  <a:moveTo>
                    <a:pt x="2649379" y="2105847"/>
                  </a:moveTo>
                  <a:lnTo>
                    <a:pt x="2644616" y="2094417"/>
                  </a:lnTo>
                  <a:lnTo>
                    <a:pt x="2649379" y="2070604"/>
                  </a:lnTo>
                  <a:lnTo>
                    <a:pt x="2644616" y="2062984"/>
                  </a:lnTo>
                  <a:lnTo>
                    <a:pt x="2630329" y="2055364"/>
                  </a:lnTo>
                  <a:lnTo>
                    <a:pt x="2633186" y="2039172"/>
                  </a:lnTo>
                  <a:lnTo>
                    <a:pt x="2628424" y="2032504"/>
                  </a:lnTo>
                  <a:lnTo>
                    <a:pt x="2620804" y="2029647"/>
                  </a:lnTo>
                  <a:cubicBezTo>
                    <a:pt x="2620804" y="2029647"/>
                    <a:pt x="2628424" y="1980117"/>
                    <a:pt x="2576036" y="1994404"/>
                  </a:cubicBezTo>
                  <a:cubicBezTo>
                    <a:pt x="2576036" y="1994404"/>
                    <a:pt x="2493169" y="2006787"/>
                    <a:pt x="2450306" y="2037267"/>
                  </a:cubicBezTo>
                  <a:cubicBezTo>
                    <a:pt x="2450306" y="2037267"/>
                    <a:pt x="2404586" y="2058222"/>
                    <a:pt x="2367439" y="2059175"/>
                  </a:cubicBezTo>
                  <a:cubicBezTo>
                    <a:pt x="2367439" y="2059175"/>
                    <a:pt x="2397919" y="2025837"/>
                    <a:pt x="2388394" y="2002025"/>
                  </a:cubicBezTo>
                  <a:cubicBezTo>
                    <a:pt x="2388394" y="2002025"/>
                    <a:pt x="2376964" y="1970592"/>
                    <a:pt x="2333149" y="1995357"/>
                  </a:cubicBezTo>
                  <a:cubicBezTo>
                    <a:pt x="2333149" y="1995357"/>
                    <a:pt x="2290286" y="2021075"/>
                    <a:pt x="2230279" y="2017264"/>
                  </a:cubicBezTo>
                  <a:cubicBezTo>
                    <a:pt x="2230279" y="2017264"/>
                    <a:pt x="2194084" y="2015359"/>
                    <a:pt x="2156936" y="2010597"/>
                  </a:cubicBezTo>
                  <a:cubicBezTo>
                    <a:pt x="2156936" y="2010597"/>
                    <a:pt x="2128361" y="2013454"/>
                    <a:pt x="2101691" y="2037267"/>
                  </a:cubicBezTo>
                  <a:cubicBezTo>
                    <a:pt x="2101691" y="2037267"/>
                    <a:pt x="2020729" y="1970592"/>
                    <a:pt x="1998821" y="1897250"/>
                  </a:cubicBezTo>
                  <a:cubicBezTo>
                    <a:pt x="1998821" y="1897250"/>
                    <a:pt x="2025491" y="1808667"/>
                    <a:pt x="2027396" y="1709607"/>
                  </a:cubicBezTo>
                  <a:cubicBezTo>
                    <a:pt x="2027396" y="1709607"/>
                    <a:pt x="2024539" y="1674364"/>
                    <a:pt x="2015966" y="1630550"/>
                  </a:cubicBezTo>
                  <a:cubicBezTo>
                    <a:pt x="2015966" y="1630550"/>
                    <a:pt x="1889284" y="1452432"/>
                    <a:pt x="1779746" y="1366707"/>
                  </a:cubicBezTo>
                  <a:cubicBezTo>
                    <a:pt x="1779746" y="1366707"/>
                    <a:pt x="1810226" y="1349562"/>
                    <a:pt x="1827371" y="1300032"/>
                  </a:cubicBezTo>
                  <a:cubicBezTo>
                    <a:pt x="1827371" y="1300032"/>
                    <a:pt x="1834991" y="1269552"/>
                    <a:pt x="1854041" y="1255264"/>
                  </a:cubicBezTo>
                  <a:cubicBezTo>
                    <a:pt x="1854041" y="1255264"/>
                    <a:pt x="1868329" y="1231452"/>
                    <a:pt x="1841659" y="1220022"/>
                  </a:cubicBezTo>
                  <a:cubicBezTo>
                    <a:pt x="1841659" y="1220022"/>
                    <a:pt x="1829276" y="1200972"/>
                    <a:pt x="1834991" y="1188589"/>
                  </a:cubicBezTo>
                  <a:cubicBezTo>
                    <a:pt x="1834991" y="1188589"/>
                    <a:pt x="1852136" y="1147632"/>
                    <a:pt x="1833086" y="1147632"/>
                  </a:cubicBezTo>
                  <a:cubicBezTo>
                    <a:pt x="1833086" y="1147632"/>
                    <a:pt x="1797844" y="1130487"/>
                    <a:pt x="1799749" y="1114294"/>
                  </a:cubicBezTo>
                  <a:cubicBezTo>
                    <a:pt x="1799749" y="1114294"/>
                    <a:pt x="1814036" y="1073337"/>
                    <a:pt x="1774031" y="1078099"/>
                  </a:cubicBezTo>
                  <a:cubicBezTo>
                    <a:pt x="1774031" y="1078099"/>
                    <a:pt x="1764506" y="1073337"/>
                    <a:pt x="1723549" y="1099054"/>
                  </a:cubicBezTo>
                  <a:cubicBezTo>
                    <a:pt x="1723549" y="1099054"/>
                    <a:pt x="1668304" y="1151442"/>
                    <a:pt x="1654016" y="1186684"/>
                  </a:cubicBezTo>
                  <a:lnTo>
                    <a:pt x="1637824" y="1186684"/>
                  </a:lnTo>
                  <a:cubicBezTo>
                    <a:pt x="1637824" y="1186684"/>
                    <a:pt x="1596866" y="1074289"/>
                    <a:pt x="1458754" y="1060954"/>
                  </a:cubicBezTo>
                  <a:cubicBezTo>
                    <a:pt x="1458754" y="1060954"/>
                    <a:pt x="1409224" y="1051429"/>
                    <a:pt x="1353979" y="1099054"/>
                  </a:cubicBezTo>
                  <a:lnTo>
                    <a:pt x="1339691" y="1081909"/>
                  </a:lnTo>
                  <a:lnTo>
                    <a:pt x="1256824" y="1012377"/>
                  </a:lnTo>
                  <a:cubicBezTo>
                    <a:pt x="1256824" y="1012377"/>
                    <a:pt x="1223486" y="1005709"/>
                    <a:pt x="1223486" y="958084"/>
                  </a:cubicBezTo>
                  <a:cubicBezTo>
                    <a:pt x="1223486" y="958084"/>
                    <a:pt x="1216819" y="907602"/>
                    <a:pt x="1261586" y="899029"/>
                  </a:cubicBezTo>
                  <a:cubicBezTo>
                    <a:pt x="1261586" y="899029"/>
                    <a:pt x="1285399" y="896172"/>
                    <a:pt x="1299686" y="920937"/>
                  </a:cubicBezTo>
                  <a:cubicBezTo>
                    <a:pt x="1299686" y="920937"/>
                    <a:pt x="1334929" y="954274"/>
                    <a:pt x="1358741" y="916174"/>
                  </a:cubicBezTo>
                  <a:cubicBezTo>
                    <a:pt x="1358741" y="916174"/>
                    <a:pt x="1361599" y="899982"/>
                    <a:pt x="1366361" y="887599"/>
                  </a:cubicBezTo>
                  <a:cubicBezTo>
                    <a:pt x="1366361" y="887599"/>
                    <a:pt x="1382554" y="897124"/>
                    <a:pt x="1399699" y="889504"/>
                  </a:cubicBezTo>
                  <a:cubicBezTo>
                    <a:pt x="1399699" y="889504"/>
                    <a:pt x="1412081" y="884742"/>
                    <a:pt x="1412081" y="865692"/>
                  </a:cubicBezTo>
                  <a:cubicBezTo>
                    <a:pt x="1412081" y="865692"/>
                    <a:pt x="1416844" y="854262"/>
                    <a:pt x="1440656" y="860929"/>
                  </a:cubicBezTo>
                  <a:cubicBezTo>
                    <a:pt x="1440656" y="860929"/>
                    <a:pt x="1450181" y="865692"/>
                    <a:pt x="1452086" y="830449"/>
                  </a:cubicBezTo>
                  <a:lnTo>
                    <a:pt x="1497806" y="825687"/>
                  </a:lnTo>
                  <a:cubicBezTo>
                    <a:pt x="1497806" y="825687"/>
                    <a:pt x="1514951" y="827592"/>
                    <a:pt x="1513999" y="797112"/>
                  </a:cubicBezTo>
                  <a:cubicBezTo>
                    <a:pt x="1513999" y="797112"/>
                    <a:pt x="1506379" y="711387"/>
                    <a:pt x="1520666" y="687574"/>
                  </a:cubicBezTo>
                  <a:cubicBezTo>
                    <a:pt x="1520666" y="687574"/>
                    <a:pt x="1533049" y="671382"/>
                    <a:pt x="1560671" y="654237"/>
                  </a:cubicBezTo>
                  <a:cubicBezTo>
                    <a:pt x="1560671" y="654237"/>
                    <a:pt x="1643539" y="604707"/>
                    <a:pt x="1667351" y="541842"/>
                  </a:cubicBezTo>
                  <a:cubicBezTo>
                    <a:pt x="1667351" y="541842"/>
                    <a:pt x="1686401" y="551367"/>
                    <a:pt x="1674019" y="578037"/>
                  </a:cubicBezTo>
                  <a:cubicBezTo>
                    <a:pt x="1674019" y="578037"/>
                    <a:pt x="1697831" y="561844"/>
                    <a:pt x="1697831" y="511362"/>
                  </a:cubicBezTo>
                  <a:cubicBezTo>
                    <a:pt x="1697831" y="511362"/>
                    <a:pt x="1721644" y="514219"/>
                    <a:pt x="1718786" y="552319"/>
                  </a:cubicBezTo>
                  <a:cubicBezTo>
                    <a:pt x="1718786" y="552319"/>
                    <a:pt x="1750219" y="506599"/>
                    <a:pt x="1749266" y="473262"/>
                  </a:cubicBezTo>
                  <a:cubicBezTo>
                    <a:pt x="1749266" y="473262"/>
                    <a:pt x="1789271" y="466594"/>
                    <a:pt x="1768316" y="552319"/>
                  </a:cubicBezTo>
                  <a:cubicBezTo>
                    <a:pt x="1768316" y="552319"/>
                    <a:pt x="1794986" y="498027"/>
                    <a:pt x="1777841" y="436114"/>
                  </a:cubicBezTo>
                  <a:cubicBezTo>
                    <a:pt x="1777841" y="436114"/>
                    <a:pt x="1763554" y="352294"/>
                    <a:pt x="1744504" y="324672"/>
                  </a:cubicBezTo>
                  <a:cubicBezTo>
                    <a:pt x="1744504" y="324672"/>
                    <a:pt x="1665446" y="183702"/>
                    <a:pt x="1623536" y="188464"/>
                  </a:cubicBezTo>
                  <a:cubicBezTo>
                    <a:pt x="1623536" y="188464"/>
                    <a:pt x="1473994" y="-2036"/>
                    <a:pt x="1264444" y="7489"/>
                  </a:cubicBezTo>
                  <a:cubicBezTo>
                    <a:pt x="1264444" y="7489"/>
                    <a:pt x="1023461" y="-11561"/>
                    <a:pt x="845344" y="407539"/>
                  </a:cubicBezTo>
                  <a:cubicBezTo>
                    <a:pt x="845344" y="407539"/>
                    <a:pt x="838676" y="461832"/>
                    <a:pt x="673894" y="515172"/>
                  </a:cubicBezTo>
                  <a:cubicBezTo>
                    <a:pt x="673894" y="515172"/>
                    <a:pt x="537686" y="543747"/>
                    <a:pt x="432911" y="683764"/>
                  </a:cubicBezTo>
                  <a:cubicBezTo>
                    <a:pt x="432911" y="683764"/>
                    <a:pt x="369094" y="766632"/>
                    <a:pt x="328136" y="871407"/>
                  </a:cubicBezTo>
                  <a:cubicBezTo>
                    <a:pt x="328136" y="871407"/>
                    <a:pt x="280511" y="1007614"/>
                    <a:pt x="210979" y="1068574"/>
                  </a:cubicBezTo>
                  <a:lnTo>
                    <a:pt x="90964" y="1174302"/>
                  </a:lnTo>
                  <a:cubicBezTo>
                    <a:pt x="97631" y="1169539"/>
                    <a:pt x="110966" y="1162872"/>
                    <a:pt x="133826" y="1162872"/>
                  </a:cubicBezTo>
                  <a:cubicBezTo>
                    <a:pt x="133826" y="1162872"/>
                    <a:pt x="35719" y="1305747"/>
                    <a:pt x="16669" y="1445764"/>
                  </a:cubicBezTo>
                  <a:cubicBezTo>
                    <a:pt x="16669" y="1445764"/>
                    <a:pt x="45244" y="1404807"/>
                    <a:pt x="64294" y="1400997"/>
                  </a:cubicBezTo>
                  <a:cubicBezTo>
                    <a:pt x="64294" y="1400997"/>
                    <a:pt x="32861" y="1461004"/>
                    <a:pt x="38576" y="1543872"/>
                  </a:cubicBezTo>
                  <a:cubicBezTo>
                    <a:pt x="38576" y="1543872"/>
                    <a:pt x="48101" y="1651504"/>
                    <a:pt x="7144" y="1769614"/>
                  </a:cubicBezTo>
                  <a:cubicBezTo>
                    <a:pt x="7144" y="1769614"/>
                    <a:pt x="32861" y="1757232"/>
                    <a:pt x="57626" y="1696272"/>
                  </a:cubicBezTo>
                  <a:cubicBezTo>
                    <a:pt x="57626" y="1696272"/>
                    <a:pt x="3334" y="1832479"/>
                    <a:pt x="10001" y="1889629"/>
                  </a:cubicBezTo>
                  <a:cubicBezTo>
                    <a:pt x="10001" y="1889629"/>
                    <a:pt x="26194" y="1803904"/>
                    <a:pt x="64294" y="1791522"/>
                  </a:cubicBezTo>
                  <a:cubicBezTo>
                    <a:pt x="64294" y="1791522"/>
                    <a:pt x="64294" y="1956304"/>
                    <a:pt x="32861" y="2001072"/>
                  </a:cubicBezTo>
                  <a:cubicBezTo>
                    <a:pt x="32861" y="2001072"/>
                    <a:pt x="64294" y="2093464"/>
                    <a:pt x="68104" y="2184905"/>
                  </a:cubicBezTo>
                  <a:lnTo>
                    <a:pt x="147161" y="2175380"/>
                  </a:lnTo>
                  <a:cubicBezTo>
                    <a:pt x="147161" y="2175380"/>
                    <a:pt x="125254" y="2382072"/>
                    <a:pt x="347186" y="2429697"/>
                  </a:cubicBezTo>
                  <a:cubicBezTo>
                    <a:pt x="347186" y="2429697"/>
                    <a:pt x="591979" y="2445889"/>
                    <a:pt x="718661" y="2391597"/>
                  </a:cubicBezTo>
                  <a:cubicBezTo>
                    <a:pt x="718661" y="2391597"/>
                    <a:pt x="794861" y="2356355"/>
                    <a:pt x="816769" y="2322064"/>
                  </a:cubicBezTo>
                  <a:cubicBezTo>
                    <a:pt x="816769" y="2322064"/>
                    <a:pt x="835819" y="2331589"/>
                    <a:pt x="890111" y="2264914"/>
                  </a:cubicBezTo>
                  <a:lnTo>
                    <a:pt x="940594" y="2243007"/>
                  </a:lnTo>
                  <a:lnTo>
                    <a:pt x="994886" y="2226814"/>
                  </a:lnTo>
                  <a:lnTo>
                    <a:pt x="1011079" y="2160139"/>
                  </a:lnTo>
                  <a:lnTo>
                    <a:pt x="1032986" y="2143947"/>
                  </a:lnTo>
                  <a:cubicBezTo>
                    <a:pt x="1032986" y="2143947"/>
                    <a:pt x="1071086" y="2146805"/>
                    <a:pt x="1042511" y="2089654"/>
                  </a:cubicBezTo>
                  <a:cubicBezTo>
                    <a:pt x="1042511" y="2089654"/>
                    <a:pt x="1020604" y="2039172"/>
                    <a:pt x="1052036" y="2022979"/>
                  </a:cubicBezTo>
                  <a:cubicBezTo>
                    <a:pt x="1052036" y="2022979"/>
                    <a:pt x="1077754" y="2013454"/>
                    <a:pt x="1061561" y="1930587"/>
                  </a:cubicBezTo>
                  <a:cubicBezTo>
                    <a:pt x="1061561" y="1930587"/>
                    <a:pt x="1052036" y="1882962"/>
                    <a:pt x="1087279" y="1866769"/>
                  </a:cubicBezTo>
                  <a:cubicBezTo>
                    <a:pt x="1087279" y="1866769"/>
                    <a:pt x="1153954" y="1831527"/>
                    <a:pt x="1306354" y="1606737"/>
                  </a:cubicBezTo>
                  <a:cubicBezTo>
                    <a:pt x="1306354" y="1606737"/>
                    <a:pt x="1351121" y="1552444"/>
                    <a:pt x="1382554" y="1561969"/>
                  </a:cubicBezTo>
                  <a:cubicBezTo>
                    <a:pt x="1382554" y="1561969"/>
                    <a:pt x="1413986" y="1540062"/>
                    <a:pt x="1413986" y="1578162"/>
                  </a:cubicBezTo>
                  <a:cubicBezTo>
                    <a:pt x="1413986" y="1578162"/>
                    <a:pt x="1488281" y="1792475"/>
                    <a:pt x="1615916" y="1890582"/>
                  </a:cubicBezTo>
                  <a:cubicBezTo>
                    <a:pt x="1615916" y="1890582"/>
                    <a:pt x="1730216" y="2060127"/>
                    <a:pt x="1768316" y="2219194"/>
                  </a:cubicBezTo>
                  <a:cubicBezTo>
                    <a:pt x="1768316" y="2219194"/>
                    <a:pt x="1755934" y="2343019"/>
                    <a:pt x="1804511" y="2371594"/>
                  </a:cubicBezTo>
                  <a:cubicBezTo>
                    <a:pt x="1804511" y="2371594"/>
                    <a:pt x="1871186" y="2412552"/>
                    <a:pt x="1925479" y="2350639"/>
                  </a:cubicBezTo>
                  <a:lnTo>
                    <a:pt x="1958816" y="2317302"/>
                  </a:lnTo>
                  <a:cubicBezTo>
                    <a:pt x="1958816" y="2317302"/>
                    <a:pt x="2003584" y="2286822"/>
                    <a:pt x="2009299" y="2347782"/>
                  </a:cubicBezTo>
                  <a:cubicBezTo>
                    <a:pt x="2009299" y="2347782"/>
                    <a:pt x="2033111" y="2431602"/>
                    <a:pt x="2095024" y="2430650"/>
                  </a:cubicBezTo>
                  <a:cubicBezTo>
                    <a:pt x="2095024" y="2430650"/>
                    <a:pt x="2154079" y="2447794"/>
                    <a:pt x="2230279" y="2363975"/>
                  </a:cubicBezTo>
                  <a:cubicBezTo>
                    <a:pt x="2230279" y="2363975"/>
                    <a:pt x="2311241" y="2300157"/>
                    <a:pt x="2435066" y="2283012"/>
                  </a:cubicBezTo>
                  <a:cubicBezTo>
                    <a:pt x="2435066" y="2283012"/>
                    <a:pt x="2504599" y="2273487"/>
                    <a:pt x="2546509" y="2227767"/>
                  </a:cubicBezTo>
                  <a:cubicBezTo>
                    <a:pt x="2546509" y="2227767"/>
                    <a:pt x="2603659" y="2182047"/>
                    <a:pt x="2630329" y="2172522"/>
                  </a:cubicBezTo>
                  <a:lnTo>
                    <a:pt x="2647474" y="2161092"/>
                  </a:lnTo>
                  <a:lnTo>
                    <a:pt x="2647474" y="2143947"/>
                  </a:lnTo>
                  <a:lnTo>
                    <a:pt x="2655094" y="2131564"/>
                  </a:lnTo>
                  <a:lnTo>
                    <a:pt x="2649379" y="2105847"/>
                  </a:lnTo>
                  <a:close/>
                  <a:moveTo>
                    <a:pt x="918686" y="1436239"/>
                  </a:moveTo>
                  <a:cubicBezTo>
                    <a:pt x="894874" y="1455289"/>
                    <a:pt x="897731" y="1472434"/>
                    <a:pt x="897731" y="1472434"/>
                  </a:cubicBezTo>
                  <a:cubicBezTo>
                    <a:pt x="895826" y="1499104"/>
                    <a:pt x="873919" y="1496247"/>
                    <a:pt x="873919" y="1496247"/>
                  </a:cubicBezTo>
                  <a:cubicBezTo>
                    <a:pt x="832961" y="1493389"/>
                    <a:pt x="832961" y="1532442"/>
                    <a:pt x="832961" y="1532442"/>
                  </a:cubicBezTo>
                  <a:cubicBezTo>
                    <a:pt x="821531" y="1551492"/>
                    <a:pt x="804386" y="1537204"/>
                    <a:pt x="804386" y="1537204"/>
                  </a:cubicBezTo>
                  <a:lnTo>
                    <a:pt x="783431" y="1515297"/>
                  </a:lnTo>
                  <a:lnTo>
                    <a:pt x="752951" y="1508629"/>
                  </a:lnTo>
                  <a:lnTo>
                    <a:pt x="754856" y="1454337"/>
                  </a:lnTo>
                  <a:cubicBezTo>
                    <a:pt x="809149" y="1435287"/>
                    <a:pt x="826294" y="1399092"/>
                    <a:pt x="826294" y="1399092"/>
                  </a:cubicBezTo>
                  <a:cubicBezTo>
                    <a:pt x="852964" y="1370517"/>
                    <a:pt x="871061" y="1291459"/>
                    <a:pt x="871061" y="1291459"/>
                  </a:cubicBezTo>
                  <a:cubicBezTo>
                    <a:pt x="901541" y="1253359"/>
                    <a:pt x="915829" y="1286697"/>
                    <a:pt x="915829" y="1286697"/>
                  </a:cubicBezTo>
                  <a:cubicBezTo>
                    <a:pt x="917734" y="1305747"/>
                    <a:pt x="1001554" y="1374327"/>
                    <a:pt x="1001554" y="1374327"/>
                  </a:cubicBezTo>
                  <a:lnTo>
                    <a:pt x="918686" y="1436239"/>
                  </a:lnTo>
                  <a:close/>
                </a:path>
              </a:pathLst>
            </a:custGeom>
            <a:gradFill flip="none" rotWithShape="1">
              <a:gsLst>
                <a:gs pos="0">
                  <a:schemeClr val="accent1">
                    <a:alpha val="70000"/>
                  </a:schemeClr>
                </a:gs>
                <a:gs pos="100000">
                  <a:schemeClr val="accent2">
                    <a:alpha val="7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 name="Freeform: Shape 4">
              <a:extLst>
                <a:ext uri="{FF2B5EF4-FFF2-40B4-BE49-F238E27FC236}">
                  <a16:creationId xmlns:a16="http://schemas.microsoft.com/office/drawing/2014/main" id="{C9CF13AF-9A3A-4533-904E-92F2F43F01CC}"/>
                </a:ext>
              </a:extLst>
            </p:cNvPr>
            <p:cNvSpPr/>
            <p:nvPr/>
          </p:nvSpPr>
          <p:spPr>
            <a:xfrm>
              <a:off x="964804" y="4244480"/>
              <a:ext cx="31113" cy="31113"/>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3DCBDDBF-2374-449B-A293-F34E9E2D4275}"/>
                </a:ext>
              </a:extLst>
            </p:cNvPr>
            <p:cNvSpPr/>
            <p:nvPr/>
          </p:nvSpPr>
          <p:spPr>
            <a:xfrm>
              <a:off x="2588649" y="2367347"/>
              <a:ext cx="933393" cy="871167"/>
            </a:xfrm>
            <a:custGeom>
              <a:avLst/>
              <a:gdLst>
                <a:gd name="connsiteX0" fmla="*/ 565468 w 571500"/>
                <a:gd name="connsiteY0" fmla="*/ 108729 h 533400"/>
                <a:gd name="connsiteX1" fmla="*/ 455930 w 571500"/>
                <a:gd name="connsiteY1" fmla="*/ 10622 h 533400"/>
                <a:gd name="connsiteX2" fmla="*/ 344488 w 571500"/>
                <a:gd name="connsiteY2" fmla="*/ 50627 h 533400"/>
                <a:gd name="connsiteX3" fmla="*/ 287338 w 571500"/>
                <a:gd name="connsiteY3" fmla="*/ 105872 h 533400"/>
                <a:gd name="connsiteX4" fmla="*/ 294005 w 571500"/>
                <a:gd name="connsiteY4" fmla="*/ 123017 h 533400"/>
                <a:gd name="connsiteX5" fmla="*/ 292100 w 571500"/>
                <a:gd name="connsiteY5" fmla="*/ 140162 h 533400"/>
                <a:gd name="connsiteX6" fmla="*/ 270193 w 571500"/>
                <a:gd name="connsiteY6" fmla="*/ 170642 h 533400"/>
                <a:gd name="connsiteX7" fmla="*/ 251143 w 571500"/>
                <a:gd name="connsiteY7" fmla="*/ 173499 h 533400"/>
                <a:gd name="connsiteX8" fmla="*/ 234950 w 571500"/>
                <a:gd name="connsiteY8" fmla="*/ 162069 h 533400"/>
                <a:gd name="connsiteX9" fmla="*/ 213995 w 571500"/>
                <a:gd name="connsiteY9" fmla="*/ 166832 h 533400"/>
                <a:gd name="connsiteX10" fmla="*/ 177800 w 571500"/>
                <a:gd name="connsiteY10" fmla="*/ 217314 h 533400"/>
                <a:gd name="connsiteX11" fmla="*/ 152083 w 571500"/>
                <a:gd name="connsiteY11" fmla="*/ 233507 h 533400"/>
                <a:gd name="connsiteX12" fmla="*/ 7302 w 571500"/>
                <a:gd name="connsiteY12" fmla="*/ 397337 h 533400"/>
                <a:gd name="connsiteX13" fmla="*/ 138748 w 571500"/>
                <a:gd name="connsiteY13" fmla="*/ 532592 h 533400"/>
                <a:gd name="connsiteX14" fmla="*/ 297815 w 571500"/>
                <a:gd name="connsiteY14" fmla="*/ 397337 h 533400"/>
                <a:gd name="connsiteX15" fmla="*/ 272098 w 571500"/>
                <a:gd name="connsiteY15" fmla="*/ 297324 h 533400"/>
                <a:gd name="connsiteX16" fmla="*/ 270193 w 571500"/>
                <a:gd name="connsiteY16" fmla="*/ 276369 h 533400"/>
                <a:gd name="connsiteX17" fmla="*/ 305435 w 571500"/>
                <a:gd name="connsiteY17" fmla="*/ 238269 h 533400"/>
                <a:gd name="connsiteX18" fmla="*/ 305435 w 571500"/>
                <a:gd name="connsiteY18" fmla="*/ 219219 h 533400"/>
                <a:gd name="connsiteX19" fmla="*/ 293053 w 571500"/>
                <a:gd name="connsiteY19" fmla="*/ 203027 h 533400"/>
                <a:gd name="connsiteX20" fmla="*/ 321628 w 571500"/>
                <a:gd name="connsiteY20" fmla="*/ 167784 h 533400"/>
                <a:gd name="connsiteX21" fmla="*/ 338773 w 571500"/>
                <a:gd name="connsiteY21" fmla="*/ 160164 h 533400"/>
                <a:gd name="connsiteX22" fmla="*/ 355918 w 571500"/>
                <a:gd name="connsiteY22" fmla="*/ 172547 h 533400"/>
                <a:gd name="connsiteX23" fmla="*/ 376873 w 571500"/>
                <a:gd name="connsiteY23" fmla="*/ 161117 h 533400"/>
                <a:gd name="connsiteX24" fmla="*/ 474028 w 571500"/>
                <a:gd name="connsiteY24" fmla="*/ 101109 h 533400"/>
                <a:gd name="connsiteX25" fmla="*/ 538798 w 571500"/>
                <a:gd name="connsiteY25" fmla="*/ 161117 h 533400"/>
                <a:gd name="connsiteX26" fmla="*/ 560705 w 571500"/>
                <a:gd name="connsiteY26" fmla="*/ 168737 h 533400"/>
                <a:gd name="connsiteX27" fmla="*/ 565468 w 571500"/>
                <a:gd name="connsiteY27" fmla="*/ 10872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00" h="533400">
                  <a:moveTo>
                    <a:pt x="565468" y="108729"/>
                  </a:moveTo>
                  <a:cubicBezTo>
                    <a:pt x="565468" y="108729"/>
                    <a:pt x="544513" y="51579"/>
                    <a:pt x="455930" y="10622"/>
                  </a:cubicBezTo>
                  <a:cubicBezTo>
                    <a:pt x="455930" y="10622"/>
                    <a:pt x="417830" y="-10333"/>
                    <a:pt x="344488" y="50627"/>
                  </a:cubicBezTo>
                  <a:lnTo>
                    <a:pt x="287338" y="105872"/>
                  </a:lnTo>
                  <a:lnTo>
                    <a:pt x="294005" y="123017"/>
                  </a:lnTo>
                  <a:lnTo>
                    <a:pt x="292100" y="140162"/>
                  </a:lnTo>
                  <a:lnTo>
                    <a:pt x="270193" y="170642"/>
                  </a:lnTo>
                  <a:lnTo>
                    <a:pt x="251143" y="173499"/>
                  </a:lnTo>
                  <a:lnTo>
                    <a:pt x="234950" y="162069"/>
                  </a:lnTo>
                  <a:cubicBezTo>
                    <a:pt x="234950" y="162069"/>
                    <a:pt x="223520" y="154449"/>
                    <a:pt x="213995" y="166832"/>
                  </a:cubicBezTo>
                  <a:lnTo>
                    <a:pt x="177800" y="217314"/>
                  </a:lnTo>
                  <a:cubicBezTo>
                    <a:pt x="177800" y="217314"/>
                    <a:pt x="173038" y="231602"/>
                    <a:pt x="152083" y="233507"/>
                  </a:cubicBezTo>
                  <a:cubicBezTo>
                    <a:pt x="152083" y="233507"/>
                    <a:pt x="1588" y="231602"/>
                    <a:pt x="7302" y="397337"/>
                  </a:cubicBezTo>
                  <a:cubicBezTo>
                    <a:pt x="7302" y="397337"/>
                    <a:pt x="5398" y="523067"/>
                    <a:pt x="138748" y="532592"/>
                  </a:cubicBezTo>
                  <a:cubicBezTo>
                    <a:pt x="138748" y="532592"/>
                    <a:pt x="283528" y="535449"/>
                    <a:pt x="297815" y="397337"/>
                  </a:cubicBezTo>
                  <a:cubicBezTo>
                    <a:pt x="297815" y="397337"/>
                    <a:pt x="307340" y="337329"/>
                    <a:pt x="272098" y="297324"/>
                  </a:cubicBezTo>
                  <a:cubicBezTo>
                    <a:pt x="272098" y="297324"/>
                    <a:pt x="260668" y="284942"/>
                    <a:pt x="270193" y="276369"/>
                  </a:cubicBezTo>
                  <a:lnTo>
                    <a:pt x="305435" y="238269"/>
                  </a:lnTo>
                  <a:cubicBezTo>
                    <a:pt x="305435" y="238269"/>
                    <a:pt x="312103" y="233507"/>
                    <a:pt x="305435" y="219219"/>
                  </a:cubicBezTo>
                  <a:lnTo>
                    <a:pt x="293053" y="203027"/>
                  </a:lnTo>
                  <a:lnTo>
                    <a:pt x="321628" y="167784"/>
                  </a:lnTo>
                  <a:lnTo>
                    <a:pt x="338773" y="160164"/>
                  </a:lnTo>
                  <a:lnTo>
                    <a:pt x="355918" y="172547"/>
                  </a:lnTo>
                  <a:cubicBezTo>
                    <a:pt x="355918" y="172547"/>
                    <a:pt x="349250" y="177309"/>
                    <a:pt x="376873" y="161117"/>
                  </a:cubicBezTo>
                  <a:lnTo>
                    <a:pt x="474028" y="101109"/>
                  </a:lnTo>
                  <a:lnTo>
                    <a:pt x="538798" y="161117"/>
                  </a:lnTo>
                  <a:lnTo>
                    <a:pt x="560705" y="168737"/>
                  </a:lnTo>
                  <a:lnTo>
                    <a:pt x="565468" y="108729"/>
                  </a:lnTo>
                  <a:close/>
                </a:path>
              </a:pathLst>
            </a:custGeom>
            <a:solidFill>
              <a:schemeClr val="accent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EC651B-406C-4153-A975-AC4C720F39EB}"/>
                </a:ext>
              </a:extLst>
            </p:cNvPr>
            <p:cNvSpPr/>
            <p:nvPr/>
          </p:nvSpPr>
          <p:spPr>
            <a:xfrm>
              <a:off x="2582521" y="3220640"/>
              <a:ext cx="202235" cy="653375"/>
            </a:xfrm>
            <a:custGeom>
              <a:avLst/>
              <a:gdLst>
                <a:gd name="connsiteX0" fmla="*/ 102495 w 123825"/>
                <a:gd name="connsiteY0" fmla="*/ 393993 h 400050"/>
                <a:gd name="connsiteX1" fmla="*/ 102495 w 123825"/>
                <a:gd name="connsiteY1" fmla="*/ 393993 h 400050"/>
                <a:gd name="connsiteX2" fmla="*/ 88207 w 123825"/>
                <a:gd name="connsiteY2" fmla="*/ 379706 h 400050"/>
                <a:gd name="connsiteX3" fmla="*/ 59632 w 123825"/>
                <a:gd name="connsiteY3" fmla="*/ 265406 h 400050"/>
                <a:gd name="connsiteX4" fmla="*/ 7245 w 123825"/>
                <a:gd name="connsiteY4" fmla="*/ 121578 h 400050"/>
                <a:gd name="connsiteX5" fmla="*/ 32010 w 123825"/>
                <a:gd name="connsiteY5" fmla="*/ 15851 h 400050"/>
                <a:gd name="connsiteX6" fmla="*/ 51060 w 123825"/>
                <a:gd name="connsiteY6" fmla="*/ 8231 h 400050"/>
                <a:gd name="connsiteX7" fmla="*/ 58679 w 123825"/>
                <a:gd name="connsiteY7" fmla="*/ 27281 h 400050"/>
                <a:gd name="connsiteX8" fmla="*/ 35820 w 123825"/>
                <a:gd name="connsiteY8" fmla="*/ 119673 h 400050"/>
                <a:gd name="connsiteX9" fmla="*/ 84397 w 123825"/>
                <a:gd name="connsiteY9" fmla="*/ 250166 h 400050"/>
                <a:gd name="connsiteX10" fmla="*/ 116782 w 123825"/>
                <a:gd name="connsiteY10" fmla="*/ 380658 h 400050"/>
                <a:gd name="connsiteX11" fmla="*/ 102495 w 123825"/>
                <a:gd name="connsiteY11" fmla="*/ 39399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400050">
                  <a:moveTo>
                    <a:pt x="102495" y="393993"/>
                  </a:moveTo>
                  <a:cubicBezTo>
                    <a:pt x="102495" y="393993"/>
                    <a:pt x="102495" y="393993"/>
                    <a:pt x="102495" y="393993"/>
                  </a:cubicBezTo>
                  <a:cubicBezTo>
                    <a:pt x="93922" y="393993"/>
                    <a:pt x="88207" y="387326"/>
                    <a:pt x="88207" y="379706"/>
                  </a:cubicBezTo>
                  <a:cubicBezTo>
                    <a:pt x="90112" y="314936"/>
                    <a:pt x="60585" y="265406"/>
                    <a:pt x="59632" y="265406"/>
                  </a:cubicBezTo>
                  <a:cubicBezTo>
                    <a:pt x="13912" y="200636"/>
                    <a:pt x="7245" y="124436"/>
                    <a:pt x="7245" y="121578"/>
                  </a:cubicBezTo>
                  <a:cubicBezTo>
                    <a:pt x="5340" y="78716"/>
                    <a:pt x="31057" y="18708"/>
                    <a:pt x="32010" y="15851"/>
                  </a:cubicBezTo>
                  <a:cubicBezTo>
                    <a:pt x="34867" y="8231"/>
                    <a:pt x="43440" y="5373"/>
                    <a:pt x="51060" y="8231"/>
                  </a:cubicBezTo>
                  <a:cubicBezTo>
                    <a:pt x="58679" y="11088"/>
                    <a:pt x="61537" y="19661"/>
                    <a:pt x="58679" y="27281"/>
                  </a:cubicBezTo>
                  <a:cubicBezTo>
                    <a:pt x="58679" y="28233"/>
                    <a:pt x="34867" y="83478"/>
                    <a:pt x="35820" y="119673"/>
                  </a:cubicBezTo>
                  <a:cubicBezTo>
                    <a:pt x="35820" y="119673"/>
                    <a:pt x="42487" y="191111"/>
                    <a:pt x="84397" y="250166"/>
                  </a:cubicBezTo>
                  <a:cubicBezTo>
                    <a:pt x="86302" y="253023"/>
                    <a:pt x="118687" y="307316"/>
                    <a:pt x="116782" y="380658"/>
                  </a:cubicBezTo>
                  <a:cubicBezTo>
                    <a:pt x="116782" y="388278"/>
                    <a:pt x="110115" y="393993"/>
                    <a:pt x="102495" y="393993"/>
                  </a:cubicBezTo>
                  <a:close/>
                </a:path>
              </a:pathLst>
            </a:custGeom>
            <a:solidFill>
              <a:schemeClr val="accent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AE18688-8999-4A40-AF09-CF9FB9D73393}"/>
                </a:ext>
              </a:extLst>
            </p:cNvPr>
            <p:cNvSpPr/>
            <p:nvPr/>
          </p:nvSpPr>
          <p:spPr>
            <a:xfrm>
              <a:off x="2580960" y="4446546"/>
              <a:ext cx="964507" cy="1835674"/>
            </a:xfrm>
            <a:custGeom>
              <a:avLst/>
              <a:gdLst>
                <a:gd name="connsiteX0" fmla="*/ 97735 w 590550"/>
                <a:gd name="connsiteY0" fmla="*/ 1124530 h 1123950"/>
                <a:gd name="connsiteX1" fmla="*/ 34870 w 590550"/>
                <a:gd name="connsiteY1" fmla="*/ 1102623 h 1123950"/>
                <a:gd name="connsiteX2" fmla="*/ 61540 w 590550"/>
                <a:gd name="connsiteY2" fmla="*/ 1071190 h 1123950"/>
                <a:gd name="connsiteX3" fmla="*/ 63445 w 590550"/>
                <a:gd name="connsiteY3" fmla="*/ 1070238 h 1123950"/>
                <a:gd name="connsiteX4" fmla="*/ 141550 w 590550"/>
                <a:gd name="connsiteY4" fmla="*/ 1060713 h 1123950"/>
                <a:gd name="connsiteX5" fmla="*/ 252993 w 590550"/>
                <a:gd name="connsiteY5" fmla="*/ 911170 h 1123950"/>
                <a:gd name="connsiteX6" fmla="*/ 252993 w 590550"/>
                <a:gd name="connsiteY6" fmla="*/ 910218 h 1123950"/>
                <a:gd name="connsiteX7" fmla="*/ 252993 w 590550"/>
                <a:gd name="connsiteY7" fmla="*/ 909265 h 1123950"/>
                <a:gd name="connsiteX8" fmla="*/ 176793 w 590550"/>
                <a:gd name="connsiteY8" fmla="*/ 714003 h 1123950"/>
                <a:gd name="connsiteX9" fmla="*/ 175840 w 590550"/>
                <a:gd name="connsiteY9" fmla="*/ 713050 h 1123950"/>
                <a:gd name="connsiteX10" fmla="*/ 109165 w 590550"/>
                <a:gd name="connsiteY10" fmla="*/ 567318 h 1123950"/>
                <a:gd name="connsiteX11" fmla="*/ 7248 w 590550"/>
                <a:gd name="connsiteY11" fmla="*/ 23440 h 1123950"/>
                <a:gd name="connsiteX12" fmla="*/ 19630 w 590550"/>
                <a:gd name="connsiteY12" fmla="*/ 7248 h 1123950"/>
                <a:gd name="connsiteX13" fmla="*/ 35823 w 590550"/>
                <a:gd name="connsiteY13" fmla="*/ 19630 h 1123950"/>
                <a:gd name="connsiteX14" fmla="*/ 136788 w 590550"/>
                <a:gd name="connsiteY14" fmla="*/ 559698 h 1123950"/>
                <a:gd name="connsiteX15" fmla="*/ 199653 w 590550"/>
                <a:gd name="connsiteY15" fmla="*/ 695905 h 1123950"/>
                <a:gd name="connsiteX16" fmla="*/ 281568 w 590550"/>
                <a:gd name="connsiteY16" fmla="*/ 909265 h 1123950"/>
                <a:gd name="connsiteX17" fmla="*/ 150123 w 590550"/>
                <a:gd name="connsiteY17" fmla="*/ 1087383 h 1123950"/>
                <a:gd name="connsiteX18" fmla="*/ 146313 w 590550"/>
                <a:gd name="connsiteY18" fmla="*/ 1088335 h 1123950"/>
                <a:gd name="connsiteX19" fmla="*/ 93925 w 590550"/>
                <a:gd name="connsiteY19" fmla="*/ 1095003 h 1123950"/>
                <a:gd name="connsiteX20" fmla="*/ 96783 w 590550"/>
                <a:gd name="connsiteY20" fmla="*/ 1095003 h 1123950"/>
                <a:gd name="connsiteX21" fmla="*/ 424443 w 590550"/>
                <a:gd name="connsiteY21" fmla="*/ 1093098 h 1123950"/>
                <a:gd name="connsiteX22" fmla="*/ 561603 w 590550"/>
                <a:gd name="connsiteY22" fmla="*/ 974035 h 1123950"/>
                <a:gd name="connsiteX23" fmla="*/ 511120 w 590550"/>
                <a:gd name="connsiteY23" fmla="*/ 793060 h 1123950"/>
                <a:gd name="connsiteX24" fmla="*/ 512073 w 590550"/>
                <a:gd name="connsiteY24" fmla="*/ 485403 h 1123950"/>
                <a:gd name="connsiteX25" fmla="*/ 529218 w 590550"/>
                <a:gd name="connsiteY25" fmla="*/ 473973 h 1123950"/>
                <a:gd name="connsiteX26" fmla="*/ 540648 w 590550"/>
                <a:gd name="connsiteY26" fmla="*/ 491118 h 1123950"/>
                <a:gd name="connsiteX27" fmla="*/ 535885 w 590550"/>
                <a:gd name="connsiteY27" fmla="*/ 777820 h 1123950"/>
                <a:gd name="connsiteX28" fmla="*/ 590178 w 590550"/>
                <a:gd name="connsiteY28" fmla="*/ 974988 h 1123950"/>
                <a:gd name="connsiteX29" fmla="*/ 426348 w 590550"/>
                <a:gd name="connsiteY29" fmla="*/ 1121673 h 1123950"/>
                <a:gd name="connsiteX30" fmla="*/ 424443 w 590550"/>
                <a:gd name="connsiteY30" fmla="*/ 1121673 h 1123950"/>
                <a:gd name="connsiteX31" fmla="*/ 97735 w 590550"/>
                <a:gd name="connsiteY31" fmla="*/ 1124530 h 1123950"/>
                <a:gd name="connsiteX32" fmla="*/ 145360 w 590550"/>
                <a:gd name="connsiteY32" fmla="*/ 1075953 h 1123950"/>
                <a:gd name="connsiteX33" fmla="*/ 145360 w 590550"/>
                <a:gd name="connsiteY33" fmla="*/ 1075953 h 1123950"/>
                <a:gd name="connsiteX34" fmla="*/ 145360 w 590550"/>
                <a:gd name="connsiteY34" fmla="*/ 107595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550" h="1123950">
                  <a:moveTo>
                    <a:pt x="97735" y="1124530"/>
                  </a:moveTo>
                  <a:cubicBezTo>
                    <a:pt x="60588" y="1123578"/>
                    <a:pt x="38680" y="1119768"/>
                    <a:pt x="34870" y="1102623"/>
                  </a:cubicBezTo>
                  <a:cubicBezTo>
                    <a:pt x="32013" y="1087383"/>
                    <a:pt x="48205" y="1076905"/>
                    <a:pt x="61540" y="1071190"/>
                  </a:cubicBezTo>
                  <a:lnTo>
                    <a:pt x="63445" y="1070238"/>
                  </a:lnTo>
                  <a:lnTo>
                    <a:pt x="141550" y="1060713"/>
                  </a:lnTo>
                  <a:cubicBezTo>
                    <a:pt x="259660" y="1013088"/>
                    <a:pt x="252993" y="914980"/>
                    <a:pt x="252993" y="911170"/>
                  </a:cubicBezTo>
                  <a:lnTo>
                    <a:pt x="252993" y="910218"/>
                  </a:lnTo>
                  <a:lnTo>
                    <a:pt x="252993" y="909265"/>
                  </a:lnTo>
                  <a:cubicBezTo>
                    <a:pt x="255850" y="814015"/>
                    <a:pt x="177745" y="714955"/>
                    <a:pt x="176793" y="714003"/>
                  </a:cubicBezTo>
                  <a:lnTo>
                    <a:pt x="175840" y="713050"/>
                  </a:lnTo>
                  <a:cubicBezTo>
                    <a:pt x="134883" y="654948"/>
                    <a:pt x="110118" y="571128"/>
                    <a:pt x="109165" y="567318"/>
                  </a:cubicBezTo>
                  <a:cubicBezTo>
                    <a:pt x="55825" y="361578"/>
                    <a:pt x="7248" y="27250"/>
                    <a:pt x="7248" y="23440"/>
                  </a:cubicBezTo>
                  <a:cubicBezTo>
                    <a:pt x="6295" y="15820"/>
                    <a:pt x="12010" y="8200"/>
                    <a:pt x="19630" y="7248"/>
                  </a:cubicBezTo>
                  <a:cubicBezTo>
                    <a:pt x="27250" y="6295"/>
                    <a:pt x="34870" y="12010"/>
                    <a:pt x="35823" y="19630"/>
                  </a:cubicBezTo>
                  <a:cubicBezTo>
                    <a:pt x="35823" y="23440"/>
                    <a:pt x="84400" y="355863"/>
                    <a:pt x="136788" y="559698"/>
                  </a:cubicBezTo>
                  <a:cubicBezTo>
                    <a:pt x="136788" y="559698"/>
                    <a:pt x="161553" y="641613"/>
                    <a:pt x="199653" y="695905"/>
                  </a:cubicBezTo>
                  <a:cubicBezTo>
                    <a:pt x="206320" y="704478"/>
                    <a:pt x="284425" y="805443"/>
                    <a:pt x="281568" y="909265"/>
                  </a:cubicBezTo>
                  <a:cubicBezTo>
                    <a:pt x="282520" y="921648"/>
                    <a:pt x="283473" y="1034995"/>
                    <a:pt x="150123" y="1087383"/>
                  </a:cubicBezTo>
                  <a:lnTo>
                    <a:pt x="146313" y="1088335"/>
                  </a:lnTo>
                  <a:lnTo>
                    <a:pt x="93925" y="1095003"/>
                  </a:lnTo>
                  <a:cubicBezTo>
                    <a:pt x="94878" y="1095003"/>
                    <a:pt x="95830" y="1095003"/>
                    <a:pt x="96783" y="1095003"/>
                  </a:cubicBezTo>
                  <a:lnTo>
                    <a:pt x="424443" y="1093098"/>
                  </a:lnTo>
                  <a:cubicBezTo>
                    <a:pt x="436825" y="1091193"/>
                    <a:pt x="561603" y="1073095"/>
                    <a:pt x="561603" y="974035"/>
                  </a:cubicBezTo>
                  <a:cubicBezTo>
                    <a:pt x="561603" y="972130"/>
                    <a:pt x="566365" y="880690"/>
                    <a:pt x="511120" y="793060"/>
                  </a:cubicBezTo>
                  <a:cubicBezTo>
                    <a:pt x="509215" y="789250"/>
                    <a:pt x="467305" y="709240"/>
                    <a:pt x="512073" y="485403"/>
                  </a:cubicBezTo>
                  <a:cubicBezTo>
                    <a:pt x="513978" y="477783"/>
                    <a:pt x="521598" y="473020"/>
                    <a:pt x="529218" y="473973"/>
                  </a:cubicBezTo>
                  <a:cubicBezTo>
                    <a:pt x="536838" y="475878"/>
                    <a:pt x="541600" y="483498"/>
                    <a:pt x="540648" y="491118"/>
                  </a:cubicBezTo>
                  <a:cubicBezTo>
                    <a:pt x="499690" y="694953"/>
                    <a:pt x="533028" y="773058"/>
                    <a:pt x="535885" y="777820"/>
                  </a:cubicBezTo>
                  <a:cubicBezTo>
                    <a:pt x="595893" y="874023"/>
                    <a:pt x="590178" y="970225"/>
                    <a:pt x="590178" y="974988"/>
                  </a:cubicBezTo>
                  <a:cubicBezTo>
                    <a:pt x="590178" y="1075953"/>
                    <a:pt x="483498" y="1115005"/>
                    <a:pt x="426348" y="1121673"/>
                  </a:cubicBezTo>
                  <a:lnTo>
                    <a:pt x="424443" y="1121673"/>
                  </a:lnTo>
                  <a:lnTo>
                    <a:pt x="97735" y="1124530"/>
                  </a:lnTo>
                  <a:close/>
                  <a:moveTo>
                    <a:pt x="145360" y="1075953"/>
                  </a:moveTo>
                  <a:lnTo>
                    <a:pt x="145360" y="1075953"/>
                  </a:lnTo>
                  <a:lnTo>
                    <a:pt x="145360" y="1075953"/>
                  </a:ln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41904A6-507F-43ED-ADAD-202A0D47CAFB}"/>
                </a:ext>
              </a:extLst>
            </p:cNvPr>
            <p:cNvSpPr/>
            <p:nvPr/>
          </p:nvSpPr>
          <p:spPr>
            <a:xfrm>
              <a:off x="3563507" y="3778501"/>
              <a:ext cx="497810" cy="684488"/>
            </a:xfrm>
            <a:custGeom>
              <a:avLst/>
              <a:gdLst>
                <a:gd name="connsiteX0" fmla="*/ 294334 w 304800"/>
                <a:gd name="connsiteY0" fmla="*/ 11467 h 419100"/>
                <a:gd name="connsiteX1" fmla="*/ 260997 w 304800"/>
                <a:gd name="connsiteY1" fmla="*/ 16230 h 419100"/>
                <a:gd name="connsiteX2" fmla="*/ 78117 w 304800"/>
                <a:gd name="connsiteY2" fmla="*/ 190537 h 419100"/>
                <a:gd name="connsiteX3" fmla="*/ 63829 w 304800"/>
                <a:gd name="connsiteY3" fmla="*/ 236257 h 419100"/>
                <a:gd name="connsiteX4" fmla="*/ 59067 w 304800"/>
                <a:gd name="connsiteY4" fmla="*/ 296265 h 419100"/>
                <a:gd name="connsiteX5" fmla="*/ 16204 w 304800"/>
                <a:gd name="connsiteY5" fmla="*/ 345795 h 419100"/>
                <a:gd name="connsiteX6" fmla="*/ 14299 w 304800"/>
                <a:gd name="connsiteY6" fmla="*/ 396277 h 419100"/>
                <a:gd name="connsiteX7" fmla="*/ 30492 w 304800"/>
                <a:gd name="connsiteY7" fmla="*/ 415327 h 419100"/>
                <a:gd name="connsiteX8" fmla="*/ 75259 w 304800"/>
                <a:gd name="connsiteY8" fmla="*/ 380085 h 419100"/>
                <a:gd name="connsiteX9" fmla="*/ 297192 w 304800"/>
                <a:gd name="connsiteY9" fmla="*/ 52425 h 419100"/>
                <a:gd name="connsiteX10" fmla="*/ 294334 w 304800"/>
                <a:gd name="connsiteY10" fmla="*/ 1146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419100">
                  <a:moveTo>
                    <a:pt x="294334" y="11467"/>
                  </a:moveTo>
                  <a:cubicBezTo>
                    <a:pt x="294334" y="11467"/>
                    <a:pt x="280047" y="-915"/>
                    <a:pt x="260997" y="16230"/>
                  </a:cubicBezTo>
                  <a:lnTo>
                    <a:pt x="78117" y="190537"/>
                  </a:lnTo>
                  <a:cubicBezTo>
                    <a:pt x="78117" y="190537"/>
                    <a:pt x="60972" y="201967"/>
                    <a:pt x="63829" y="236257"/>
                  </a:cubicBezTo>
                  <a:cubicBezTo>
                    <a:pt x="63829" y="236257"/>
                    <a:pt x="80974" y="269595"/>
                    <a:pt x="59067" y="296265"/>
                  </a:cubicBezTo>
                  <a:lnTo>
                    <a:pt x="16204" y="345795"/>
                  </a:lnTo>
                  <a:cubicBezTo>
                    <a:pt x="16204" y="345795"/>
                    <a:pt x="-2846" y="371512"/>
                    <a:pt x="14299" y="396277"/>
                  </a:cubicBezTo>
                  <a:lnTo>
                    <a:pt x="30492" y="415327"/>
                  </a:lnTo>
                  <a:cubicBezTo>
                    <a:pt x="30492" y="415327"/>
                    <a:pt x="42874" y="431520"/>
                    <a:pt x="75259" y="380085"/>
                  </a:cubicBezTo>
                  <a:lnTo>
                    <a:pt x="297192" y="52425"/>
                  </a:lnTo>
                  <a:cubicBezTo>
                    <a:pt x="297192" y="52425"/>
                    <a:pt x="321004" y="28612"/>
                    <a:pt x="294334" y="11467"/>
                  </a:cubicBezTo>
                  <a:close/>
                </a:path>
              </a:pathLst>
            </a:custGeom>
            <a:solidFill>
              <a:schemeClr val="accent2"/>
            </a:solidFill>
            <a:ln w="9525" cap="flat">
              <a:noFill/>
              <a:prstDash val="solid"/>
              <a:miter/>
            </a:ln>
          </p:spPr>
          <p:txBody>
            <a:bodyPr rtlCol="0" anchor="ctr"/>
            <a:lstStyle/>
            <a:p>
              <a:endParaRPr lang="en-US"/>
            </a:p>
          </p:txBody>
        </p:sp>
      </p:grpSp>
      <p:grpSp>
        <p:nvGrpSpPr>
          <p:cNvPr id="104" name="Group 103">
            <a:extLst>
              <a:ext uri="{FF2B5EF4-FFF2-40B4-BE49-F238E27FC236}">
                <a16:creationId xmlns:a16="http://schemas.microsoft.com/office/drawing/2014/main" id="{550D1DEC-C3BB-4143-8F50-992FCAD2E330}"/>
              </a:ext>
            </a:extLst>
          </p:cNvPr>
          <p:cNvGrpSpPr/>
          <p:nvPr/>
        </p:nvGrpSpPr>
        <p:grpSpPr>
          <a:xfrm>
            <a:off x="2587835" y="72235"/>
            <a:ext cx="2559383" cy="2351742"/>
            <a:chOff x="2587835" y="72235"/>
            <a:chExt cx="2559383" cy="2351742"/>
          </a:xfrm>
        </p:grpSpPr>
        <p:sp>
          <p:nvSpPr>
            <p:cNvPr id="92" name="Freeform: Shape 91">
              <a:extLst>
                <a:ext uri="{FF2B5EF4-FFF2-40B4-BE49-F238E27FC236}">
                  <a16:creationId xmlns:a16="http://schemas.microsoft.com/office/drawing/2014/main" id="{16B1254F-E646-4A2F-A234-4AECB54C6032}"/>
                </a:ext>
              </a:extLst>
            </p:cNvPr>
            <p:cNvSpPr/>
            <p:nvPr/>
          </p:nvSpPr>
          <p:spPr>
            <a:xfrm>
              <a:off x="4202245" y="1168837"/>
              <a:ext cx="202754" cy="216803"/>
            </a:xfrm>
            <a:custGeom>
              <a:avLst/>
              <a:gdLst/>
              <a:ahLst/>
              <a:cxnLst/>
              <a:rect l="l" t="t" r="r" b="b"/>
              <a:pathLst>
                <a:path w="337947" h="361364">
                  <a:moveTo>
                    <a:pt x="0" y="0"/>
                  </a:moveTo>
                  <a:lnTo>
                    <a:pt x="85535" y="0"/>
                  </a:lnTo>
                  <a:lnTo>
                    <a:pt x="170576" y="142968"/>
                  </a:lnTo>
                  <a:lnTo>
                    <a:pt x="253892" y="0"/>
                  </a:lnTo>
                  <a:lnTo>
                    <a:pt x="337947" y="0"/>
                  </a:lnTo>
                  <a:lnTo>
                    <a:pt x="205086" y="209769"/>
                  </a:lnTo>
                  <a:lnTo>
                    <a:pt x="205086" y="361364"/>
                  </a:lnTo>
                  <a:lnTo>
                    <a:pt x="132369" y="361364"/>
                  </a:lnTo>
                  <a:lnTo>
                    <a:pt x="132369" y="209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F8607C01-84F3-4EDF-9425-CEBA56C96E7C}"/>
                </a:ext>
              </a:extLst>
            </p:cNvPr>
            <p:cNvSpPr/>
            <p:nvPr/>
          </p:nvSpPr>
          <p:spPr>
            <a:xfrm>
              <a:off x="3686899" y="1791786"/>
              <a:ext cx="201571" cy="216803"/>
            </a:xfrm>
            <a:custGeom>
              <a:avLst/>
              <a:gdLst/>
              <a:ahLst/>
              <a:cxnLst/>
              <a:rect l="l" t="t" r="r" b="b"/>
              <a:pathLst>
                <a:path w="335975" h="361364">
                  <a:moveTo>
                    <a:pt x="11585" y="0"/>
                  </a:moveTo>
                  <a:lnTo>
                    <a:pt x="96873" y="0"/>
                  </a:lnTo>
                  <a:lnTo>
                    <a:pt x="169343" y="116100"/>
                  </a:lnTo>
                  <a:lnTo>
                    <a:pt x="240334" y="0"/>
                  </a:lnTo>
                  <a:lnTo>
                    <a:pt x="324882" y="0"/>
                  </a:lnTo>
                  <a:lnTo>
                    <a:pt x="212480" y="175506"/>
                  </a:lnTo>
                  <a:lnTo>
                    <a:pt x="335975" y="361364"/>
                  </a:lnTo>
                  <a:lnTo>
                    <a:pt x="247975" y="361364"/>
                  </a:lnTo>
                  <a:lnTo>
                    <a:pt x="167864" y="236390"/>
                  </a:lnTo>
                  <a:lnTo>
                    <a:pt x="87506" y="361364"/>
                  </a:lnTo>
                  <a:lnTo>
                    <a:pt x="0" y="361364"/>
                  </a:lnTo>
                  <a:lnTo>
                    <a:pt x="123494" y="17279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E12DFFD1-4436-407E-87E0-5ECA03BD49CE}"/>
                </a:ext>
              </a:extLst>
            </p:cNvPr>
            <p:cNvSpPr/>
            <p:nvPr/>
          </p:nvSpPr>
          <p:spPr>
            <a:xfrm>
              <a:off x="3331854" y="1900187"/>
              <a:ext cx="284536" cy="216803"/>
            </a:xfrm>
            <a:custGeom>
              <a:avLst/>
              <a:gdLst/>
              <a:ahLst/>
              <a:cxnLst/>
              <a:rect l="l" t="t" r="r" b="b"/>
              <a:pathLst>
                <a:path w="474259" h="361364">
                  <a:moveTo>
                    <a:pt x="0" y="0"/>
                  </a:moveTo>
                  <a:lnTo>
                    <a:pt x="74688" y="0"/>
                  </a:lnTo>
                  <a:lnTo>
                    <a:pt x="129164" y="248222"/>
                  </a:lnTo>
                  <a:lnTo>
                    <a:pt x="195225" y="0"/>
                  </a:lnTo>
                  <a:lnTo>
                    <a:pt x="281992" y="0"/>
                  </a:lnTo>
                  <a:lnTo>
                    <a:pt x="345341" y="252413"/>
                  </a:lnTo>
                  <a:lnTo>
                    <a:pt x="400803" y="0"/>
                  </a:lnTo>
                  <a:lnTo>
                    <a:pt x="474259" y="0"/>
                  </a:lnTo>
                  <a:lnTo>
                    <a:pt x="386506" y="361364"/>
                  </a:lnTo>
                  <a:lnTo>
                    <a:pt x="309106" y="361364"/>
                  </a:lnTo>
                  <a:lnTo>
                    <a:pt x="237129" y="91204"/>
                  </a:lnTo>
                  <a:lnTo>
                    <a:pt x="165399" y="361364"/>
                  </a:lnTo>
                  <a:lnTo>
                    <a:pt x="86273" y="3613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C5CEA947-AD73-4BA8-8A69-53DF2E5901D0}"/>
                </a:ext>
              </a:extLst>
            </p:cNvPr>
            <p:cNvSpPr/>
            <p:nvPr/>
          </p:nvSpPr>
          <p:spPr>
            <a:xfrm>
              <a:off x="4229371" y="2180207"/>
              <a:ext cx="201867" cy="216803"/>
            </a:xfrm>
            <a:custGeom>
              <a:avLst/>
              <a:gdLst/>
              <a:ahLst/>
              <a:cxnLst/>
              <a:rect l="l" t="t" r="r" b="b"/>
              <a:pathLst>
                <a:path w="336468" h="361364">
                  <a:moveTo>
                    <a:pt x="0" y="0"/>
                  </a:moveTo>
                  <a:lnTo>
                    <a:pt x="79126" y="0"/>
                  </a:lnTo>
                  <a:lnTo>
                    <a:pt x="170576" y="267449"/>
                  </a:lnTo>
                  <a:lnTo>
                    <a:pt x="259068" y="0"/>
                  </a:lnTo>
                  <a:lnTo>
                    <a:pt x="336468" y="0"/>
                  </a:lnTo>
                  <a:lnTo>
                    <a:pt x="207057" y="361364"/>
                  </a:lnTo>
                  <a:lnTo>
                    <a:pt x="129164" y="3613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E69E0A6E-F282-4B2E-B8D0-7CAF492CF90E}"/>
                </a:ext>
              </a:extLst>
            </p:cNvPr>
            <p:cNvSpPr/>
            <p:nvPr/>
          </p:nvSpPr>
          <p:spPr>
            <a:xfrm>
              <a:off x="4480483" y="1596308"/>
              <a:ext cx="172289" cy="216803"/>
            </a:xfrm>
            <a:custGeom>
              <a:avLst/>
              <a:gdLst/>
              <a:ahLst/>
              <a:cxnLst/>
              <a:rect l="l" t="t" r="r" b="b"/>
              <a:pathLst>
                <a:path w="287168" h="361364">
                  <a:moveTo>
                    <a:pt x="0" y="0"/>
                  </a:moveTo>
                  <a:lnTo>
                    <a:pt x="287168" y="0"/>
                  </a:lnTo>
                  <a:lnTo>
                    <a:pt x="287168" y="61131"/>
                  </a:lnTo>
                  <a:lnTo>
                    <a:pt x="180189" y="61131"/>
                  </a:lnTo>
                  <a:lnTo>
                    <a:pt x="180189" y="361364"/>
                  </a:lnTo>
                  <a:lnTo>
                    <a:pt x="107226" y="361364"/>
                  </a:lnTo>
                  <a:lnTo>
                    <a:pt x="107226" y="61131"/>
                  </a:lnTo>
                  <a:lnTo>
                    <a:pt x="0" y="6113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6A83C5B-FB0D-4616-8946-E2C8BC3E2D8C}"/>
                </a:ext>
              </a:extLst>
            </p:cNvPr>
            <p:cNvSpPr/>
            <p:nvPr/>
          </p:nvSpPr>
          <p:spPr>
            <a:xfrm>
              <a:off x="4519816" y="1936926"/>
              <a:ext cx="176282" cy="224345"/>
            </a:xfrm>
            <a:custGeom>
              <a:avLst/>
              <a:gdLst/>
              <a:ahLst/>
              <a:cxnLst/>
              <a:rect l="l" t="t" r="r" b="b"/>
              <a:pathLst>
                <a:path w="293824" h="373935">
                  <a:moveTo>
                    <a:pt x="144940" y="0"/>
                  </a:moveTo>
                  <a:cubicBezTo>
                    <a:pt x="190296" y="0"/>
                    <a:pt x="224436" y="9942"/>
                    <a:pt x="247360" y="29826"/>
                  </a:cubicBezTo>
                  <a:cubicBezTo>
                    <a:pt x="270284" y="49710"/>
                    <a:pt x="282321" y="76249"/>
                    <a:pt x="283472" y="109444"/>
                  </a:cubicBezTo>
                  <a:lnTo>
                    <a:pt x="210509" y="112649"/>
                  </a:lnTo>
                  <a:cubicBezTo>
                    <a:pt x="207386" y="94079"/>
                    <a:pt x="200690" y="80727"/>
                    <a:pt x="190419" y="72593"/>
                  </a:cubicBezTo>
                  <a:cubicBezTo>
                    <a:pt x="180148" y="64459"/>
                    <a:pt x="164742" y="60391"/>
                    <a:pt x="144201" y="60391"/>
                  </a:cubicBezTo>
                  <a:cubicBezTo>
                    <a:pt x="123002" y="60391"/>
                    <a:pt x="106405" y="64746"/>
                    <a:pt x="94409" y="73456"/>
                  </a:cubicBezTo>
                  <a:cubicBezTo>
                    <a:pt x="86685" y="79043"/>
                    <a:pt x="82823" y="86520"/>
                    <a:pt x="82823" y="95887"/>
                  </a:cubicBezTo>
                  <a:cubicBezTo>
                    <a:pt x="82823" y="104432"/>
                    <a:pt x="86438" y="111745"/>
                    <a:pt x="93669" y="117825"/>
                  </a:cubicBezTo>
                  <a:cubicBezTo>
                    <a:pt x="102872" y="125549"/>
                    <a:pt x="125221" y="133601"/>
                    <a:pt x="160716" y="141982"/>
                  </a:cubicBezTo>
                  <a:cubicBezTo>
                    <a:pt x="196212" y="150363"/>
                    <a:pt x="222464" y="159031"/>
                    <a:pt x="239472" y="167987"/>
                  </a:cubicBezTo>
                  <a:cubicBezTo>
                    <a:pt x="256480" y="176943"/>
                    <a:pt x="269791" y="189186"/>
                    <a:pt x="279404" y="204715"/>
                  </a:cubicBezTo>
                  <a:cubicBezTo>
                    <a:pt x="289018" y="220244"/>
                    <a:pt x="293824" y="239430"/>
                    <a:pt x="293824" y="262272"/>
                  </a:cubicBezTo>
                  <a:cubicBezTo>
                    <a:pt x="293824" y="282978"/>
                    <a:pt x="288073" y="302369"/>
                    <a:pt x="276570" y="320445"/>
                  </a:cubicBezTo>
                  <a:cubicBezTo>
                    <a:pt x="265066" y="338522"/>
                    <a:pt x="248797" y="351956"/>
                    <a:pt x="227763" y="360747"/>
                  </a:cubicBezTo>
                  <a:cubicBezTo>
                    <a:pt x="206729" y="369539"/>
                    <a:pt x="180518" y="373935"/>
                    <a:pt x="149131" y="373935"/>
                  </a:cubicBezTo>
                  <a:cubicBezTo>
                    <a:pt x="103447" y="373935"/>
                    <a:pt x="68362" y="363377"/>
                    <a:pt x="43877" y="342260"/>
                  </a:cubicBezTo>
                  <a:cubicBezTo>
                    <a:pt x="19391" y="321144"/>
                    <a:pt x="4766" y="290373"/>
                    <a:pt x="0" y="249947"/>
                  </a:cubicBezTo>
                  <a:lnTo>
                    <a:pt x="70991" y="243045"/>
                  </a:lnTo>
                  <a:cubicBezTo>
                    <a:pt x="75264" y="266873"/>
                    <a:pt x="83933" y="284375"/>
                    <a:pt x="96997" y="295549"/>
                  </a:cubicBezTo>
                  <a:cubicBezTo>
                    <a:pt x="110061" y="306724"/>
                    <a:pt x="127686" y="312311"/>
                    <a:pt x="149870" y="312311"/>
                  </a:cubicBezTo>
                  <a:cubicBezTo>
                    <a:pt x="173370" y="312311"/>
                    <a:pt x="191076" y="307340"/>
                    <a:pt x="202990" y="297398"/>
                  </a:cubicBezTo>
                  <a:cubicBezTo>
                    <a:pt x="214904" y="287456"/>
                    <a:pt x="220861" y="275829"/>
                    <a:pt x="220861" y="262519"/>
                  </a:cubicBezTo>
                  <a:cubicBezTo>
                    <a:pt x="220861" y="253973"/>
                    <a:pt x="218355" y="246702"/>
                    <a:pt x="213343" y="240704"/>
                  </a:cubicBezTo>
                  <a:cubicBezTo>
                    <a:pt x="208331" y="234706"/>
                    <a:pt x="199580" y="229488"/>
                    <a:pt x="187091" y="225051"/>
                  </a:cubicBezTo>
                  <a:cubicBezTo>
                    <a:pt x="178546" y="222093"/>
                    <a:pt x="159073" y="216835"/>
                    <a:pt x="128672" y="209275"/>
                  </a:cubicBezTo>
                  <a:cubicBezTo>
                    <a:pt x="89561" y="199580"/>
                    <a:pt x="62118" y="187666"/>
                    <a:pt x="46342" y="173533"/>
                  </a:cubicBezTo>
                  <a:cubicBezTo>
                    <a:pt x="24157" y="153649"/>
                    <a:pt x="13065" y="129410"/>
                    <a:pt x="13065" y="100817"/>
                  </a:cubicBezTo>
                  <a:cubicBezTo>
                    <a:pt x="13065" y="82412"/>
                    <a:pt x="18282" y="65198"/>
                    <a:pt x="28717" y="49176"/>
                  </a:cubicBezTo>
                  <a:cubicBezTo>
                    <a:pt x="39152" y="33153"/>
                    <a:pt x="54188" y="20952"/>
                    <a:pt x="73826" y="12571"/>
                  </a:cubicBezTo>
                  <a:cubicBezTo>
                    <a:pt x="93464" y="4190"/>
                    <a:pt x="117168" y="0"/>
                    <a:pt x="1449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A6F34EB3-D7A3-4B06-9CA7-01B671DE5ED1}"/>
                </a:ext>
              </a:extLst>
            </p:cNvPr>
            <p:cNvSpPr/>
            <p:nvPr/>
          </p:nvSpPr>
          <p:spPr>
            <a:xfrm>
              <a:off x="4817915" y="1608165"/>
              <a:ext cx="194916" cy="216803"/>
            </a:xfrm>
            <a:custGeom>
              <a:avLst/>
              <a:gdLst/>
              <a:ahLst/>
              <a:cxnLst/>
              <a:rect l="l" t="t" r="r" b="b"/>
              <a:pathLst>
                <a:path w="324883" h="361364">
                  <a:moveTo>
                    <a:pt x="72963" y="61131"/>
                  </a:moveTo>
                  <a:lnTo>
                    <a:pt x="72963" y="152828"/>
                  </a:lnTo>
                  <a:lnTo>
                    <a:pt x="126946" y="152828"/>
                  </a:lnTo>
                  <a:cubicBezTo>
                    <a:pt x="161948" y="152828"/>
                    <a:pt x="183804" y="151349"/>
                    <a:pt x="192514" y="148391"/>
                  </a:cubicBezTo>
                  <a:cubicBezTo>
                    <a:pt x="201223" y="145433"/>
                    <a:pt x="208043" y="140339"/>
                    <a:pt x="212973" y="133108"/>
                  </a:cubicBezTo>
                  <a:cubicBezTo>
                    <a:pt x="217903" y="125878"/>
                    <a:pt x="220368" y="116839"/>
                    <a:pt x="220368" y="105994"/>
                  </a:cubicBezTo>
                  <a:cubicBezTo>
                    <a:pt x="220368" y="93833"/>
                    <a:pt x="217122" y="84014"/>
                    <a:pt x="210632" y="76537"/>
                  </a:cubicBezTo>
                  <a:cubicBezTo>
                    <a:pt x="204140" y="69060"/>
                    <a:pt x="194979" y="64336"/>
                    <a:pt x="183147" y="62364"/>
                  </a:cubicBezTo>
                  <a:cubicBezTo>
                    <a:pt x="177231" y="61542"/>
                    <a:pt x="159483" y="61131"/>
                    <a:pt x="129904" y="61131"/>
                  </a:cubicBezTo>
                  <a:close/>
                  <a:moveTo>
                    <a:pt x="0" y="0"/>
                  </a:moveTo>
                  <a:lnTo>
                    <a:pt x="153568" y="0"/>
                  </a:lnTo>
                  <a:cubicBezTo>
                    <a:pt x="192185" y="0"/>
                    <a:pt x="220245" y="3246"/>
                    <a:pt x="237746" y="9737"/>
                  </a:cubicBezTo>
                  <a:cubicBezTo>
                    <a:pt x="255247" y="16228"/>
                    <a:pt x="269256" y="27772"/>
                    <a:pt x="279774" y="44369"/>
                  </a:cubicBezTo>
                  <a:cubicBezTo>
                    <a:pt x="290291" y="60967"/>
                    <a:pt x="295550" y="79947"/>
                    <a:pt x="295550" y="101310"/>
                  </a:cubicBezTo>
                  <a:cubicBezTo>
                    <a:pt x="295550" y="128425"/>
                    <a:pt x="287579" y="150815"/>
                    <a:pt x="271639" y="168480"/>
                  </a:cubicBezTo>
                  <a:cubicBezTo>
                    <a:pt x="255699" y="186146"/>
                    <a:pt x="231871" y="197280"/>
                    <a:pt x="200155" y="201881"/>
                  </a:cubicBezTo>
                  <a:cubicBezTo>
                    <a:pt x="215931" y="211083"/>
                    <a:pt x="228954" y="221190"/>
                    <a:pt x="239225" y="232200"/>
                  </a:cubicBezTo>
                  <a:cubicBezTo>
                    <a:pt x="249496" y="243210"/>
                    <a:pt x="263341" y="262765"/>
                    <a:pt x="280760" y="290866"/>
                  </a:cubicBezTo>
                  <a:lnTo>
                    <a:pt x="324883" y="361364"/>
                  </a:lnTo>
                  <a:lnTo>
                    <a:pt x="237623" y="361364"/>
                  </a:lnTo>
                  <a:lnTo>
                    <a:pt x="184873" y="282732"/>
                  </a:lnTo>
                  <a:cubicBezTo>
                    <a:pt x="166139" y="254631"/>
                    <a:pt x="153321" y="236924"/>
                    <a:pt x="146419" y="229612"/>
                  </a:cubicBezTo>
                  <a:cubicBezTo>
                    <a:pt x="139517" y="222299"/>
                    <a:pt x="132204" y="217287"/>
                    <a:pt x="124481" y="214575"/>
                  </a:cubicBezTo>
                  <a:cubicBezTo>
                    <a:pt x="116757" y="211864"/>
                    <a:pt x="104515" y="210508"/>
                    <a:pt x="87753" y="210508"/>
                  </a:cubicBezTo>
                  <a:lnTo>
                    <a:pt x="72963" y="210508"/>
                  </a:lnTo>
                  <a:lnTo>
                    <a:pt x="72963" y="361364"/>
                  </a:lnTo>
                  <a:lnTo>
                    <a:pt x="0" y="36136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3ED1C6F6-850A-4BD9-8346-3688CEEBDF8B}"/>
                </a:ext>
              </a:extLst>
            </p:cNvPr>
            <p:cNvSpPr/>
            <p:nvPr/>
          </p:nvSpPr>
          <p:spPr>
            <a:xfrm>
              <a:off x="3776541" y="2181737"/>
              <a:ext cx="175647" cy="242240"/>
            </a:xfrm>
            <a:custGeom>
              <a:avLst/>
              <a:gdLst/>
              <a:ahLst/>
              <a:cxnLst/>
              <a:rect l="l" t="t" r="r" b="b"/>
              <a:pathLst>
                <a:path w="364075" h="403761">
                  <a:moveTo>
                    <a:pt x="175259" y="62363"/>
                  </a:moveTo>
                  <a:cubicBezTo>
                    <a:pt x="145515" y="62363"/>
                    <a:pt x="121399" y="72716"/>
                    <a:pt x="102912" y="93422"/>
                  </a:cubicBezTo>
                  <a:cubicBezTo>
                    <a:pt x="84425" y="114128"/>
                    <a:pt x="75181" y="145268"/>
                    <a:pt x="75181" y="186844"/>
                  </a:cubicBezTo>
                  <a:cubicBezTo>
                    <a:pt x="75181" y="229077"/>
                    <a:pt x="84425" y="260670"/>
                    <a:pt x="102912" y="281622"/>
                  </a:cubicBezTo>
                  <a:cubicBezTo>
                    <a:pt x="121399" y="302574"/>
                    <a:pt x="144775" y="313050"/>
                    <a:pt x="173041" y="313050"/>
                  </a:cubicBezTo>
                  <a:cubicBezTo>
                    <a:pt x="183558" y="313050"/>
                    <a:pt x="193500" y="311325"/>
                    <a:pt x="202867" y="307874"/>
                  </a:cubicBezTo>
                  <a:cubicBezTo>
                    <a:pt x="188077" y="298178"/>
                    <a:pt x="173041" y="290619"/>
                    <a:pt x="157758" y="285196"/>
                  </a:cubicBezTo>
                  <a:lnTo>
                    <a:pt x="178217" y="243538"/>
                  </a:lnTo>
                  <a:cubicBezTo>
                    <a:pt x="202209" y="251755"/>
                    <a:pt x="225133" y="264080"/>
                    <a:pt x="246989" y="280513"/>
                  </a:cubicBezTo>
                  <a:cubicBezTo>
                    <a:pt x="256356" y="269503"/>
                    <a:pt x="263382" y="256192"/>
                    <a:pt x="268065" y="240580"/>
                  </a:cubicBezTo>
                  <a:cubicBezTo>
                    <a:pt x="272748" y="224969"/>
                    <a:pt x="275090" y="207057"/>
                    <a:pt x="275090" y="186844"/>
                  </a:cubicBezTo>
                  <a:cubicBezTo>
                    <a:pt x="275090" y="145104"/>
                    <a:pt x="265887" y="113922"/>
                    <a:pt x="247482" y="93299"/>
                  </a:cubicBezTo>
                  <a:cubicBezTo>
                    <a:pt x="229077" y="72675"/>
                    <a:pt x="205003" y="62363"/>
                    <a:pt x="175259" y="62363"/>
                  </a:cubicBezTo>
                  <a:close/>
                  <a:moveTo>
                    <a:pt x="175752" y="0"/>
                  </a:moveTo>
                  <a:cubicBezTo>
                    <a:pt x="229324" y="0"/>
                    <a:pt x="271803" y="16392"/>
                    <a:pt x="303191" y="49176"/>
                  </a:cubicBezTo>
                  <a:cubicBezTo>
                    <a:pt x="334578" y="81960"/>
                    <a:pt x="350272" y="127849"/>
                    <a:pt x="350272" y="186844"/>
                  </a:cubicBezTo>
                  <a:cubicBezTo>
                    <a:pt x="350272" y="218067"/>
                    <a:pt x="345917" y="245510"/>
                    <a:pt x="337207" y="269174"/>
                  </a:cubicBezTo>
                  <a:cubicBezTo>
                    <a:pt x="330634" y="287250"/>
                    <a:pt x="320117" y="304752"/>
                    <a:pt x="305656" y="321678"/>
                  </a:cubicBezTo>
                  <a:cubicBezTo>
                    <a:pt x="323568" y="334496"/>
                    <a:pt x="343041" y="344684"/>
                    <a:pt x="364075" y="352243"/>
                  </a:cubicBezTo>
                  <a:lnTo>
                    <a:pt x="337207" y="403761"/>
                  </a:lnTo>
                  <a:cubicBezTo>
                    <a:pt x="326197" y="400475"/>
                    <a:pt x="315433" y="395955"/>
                    <a:pt x="304916" y="390204"/>
                  </a:cubicBezTo>
                  <a:cubicBezTo>
                    <a:pt x="302615" y="389054"/>
                    <a:pt x="286429" y="378372"/>
                    <a:pt x="256356" y="358159"/>
                  </a:cubicBezTo>
                  <a:cubicBezTo>
                    <a:pt x="232693" y="368512"/>
                    <a:pt x="206482" y="373689"/>
                    <a:pt x="177724" y="373689"/>
                  </a:cubicBezTo>
                  <a:cubicBezTo>
                    <a:pt x="122180" y="373689"/>
                    <a:pt x="78673" y="357338"/>
                    <a:pt x="47204" y="324636"/>
                  </a:cubicBezTo>
                  <a:cubicBezTo>
                    <a:pt x="15734" y="291934"/>
                    <a:pt x="0" y="246003"/>
                    <a:pt x="0" y="186844"/>
                  </a:cubicBezTo>
                  <a:cubicBezTo>
                    <a:pt x="0" y="127849"/>
                    <a:pt x="15776" y="81960"/>
                    <a:pt x="47327" y="49176"/>
                  </a:cubicBezTo>
                  <a:cubicBezTo>
                    <a:pt x="78879" y="16392"/>
                    <a:pt x="121687" y="0"/>
                    <a:pt x="17575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B49B8659-6732-4AAF-AAB9-56D7758CFEA1}"/>
                </a:ext>
              </a:extLst>
            </p:cNvPr>
            <p:cNvSpPr/>
            <p:nvPr/>
          </p:nvSpPr>
          <p:spPr>
            <a:xfrm>
              <a:off x="3001344" y="1987997"/>
              <a:ext cx="166078" cy="216803"/>
            </a:xfrm>
            <a:custGeom>
              <a:avLst/>
              <a:gdLst/>
              <a:ahLst/>
              <a:cxnLst/>
              <a:rect l="l" t="t" r="r" b="b"/>
              <a:pathLst>
                <a:path w="276815" h="361364">
                  <a:moveTo>
                    <a:pt x="72963" y="61131"/>
                  </a:moveTo>
                  <a:lnTo>
                    <a:pt x="72963" y="163674"/>
                  </a:lnTo>
                  <a:lnTo>
                    <a:pt x="112895" y="163674"/>
                  </a:lnTo>
                  <a:cubicBezTo>
                    <a:pt x="141653" y="163674"/>
                    <a:pt x="160880" y="161784"/>
                    <a:pt x="170575" y="158004"/>
                  </a:cubicBezTo>
                  <a:cubicBezTo>
                    <a:pt x="180271" y="154225"/>
                    <a:pt x="187871" y="148309"/>
                    <a:pt x="193376" y="140257"/>
                  </a:cubicBezTo>
                  <a:cubicBezTo>
                    <a:pt x="198881" y="132204"/>
                    <a:pt x="201634" y="122838"/>
                    <a:pt x="201634" y="112156"/>
                  </a:cubicBezTo>
                  <a:cubicBezTo>
                    <a:pt x="201634" y="99010"/>
                    <a:pt x="197772" y="88164"/>
                    <a:pt x="190049" y="79618"/>
                  </a:cubicBezTo>
                  <a:cubicBezTo>
                    <a:pt x="182325" y="71073"/>
                    <a:pt x="172547" y="65732"/>
                    <a:pt x="160715" y="63596"/>
                  </a:cubicBezTo>
                  <a:cubicBezTo>
                    <a:pt x="152006" y="61953"/>
                    <a:pt x="134505" y="61131"/>
                    <a:pt x="108212" y="61131"/>
                  </a:cubicBezTo>
                  <a:close/>
                  <a:moveTo>
                    <a:pt x="0" y="0"/>
                  </a:moveTo>
                  <a:lnTo>
                    <a:pt x="117086" y="0"/>
                  </a:lnTo>
                  <a:cubicBezTo>
                    <a:pt x="161455" y="0"/>
                    <a:pt x="190377" y="1808"/>
                    <a:pt x="203852" y="5423"/>
                  </a:cubicBezTo>
                  <a:cubicBezTo>
                    <a:pt x="224558" y="10846"/>
                    <a:pt x="241895" y="22637"/>
                    <a:pt x="255863" y="40795"/>
                  </a:cubicBezTo>
                  <a:cubicBezTo>
                    <a:pt x="269831" y="58954"/>
                    <a:pt x="276815" y="82412"/>
                    <a:pt x="276815" y="111170"/>
                  </a:cubicBezTo>
                  <a:cubicBezTo>
                    <a:pt x="276815" y="133355"/>
                    <a:pt x="272789" y="152006"/>
                    <a:pt x="264737" y="167125"/>
                  </a:cubicBezTo>
                  <a:cubicBezTo>
                    <a:pt x="256685" y="182243"/>
                    <a:pt x="246455" y="194116"/>
                    <a:pt x="234048" y="202744"/>
                  </a:cubicBezTo>
                  <a:cubicBezTo>
                    <a:pt x="221641" y="211371"/>
                    <a:pt x="209029" y="217081"/>
                    <a:pt x="196211" y="219875"/>
                  </a:cubicBezTo>
                  <a:cubicBezTo>
                    <a:pt x="178792" y="223326"/>
                    <a:pt x="153567" y="225052"/>
                    <a:pt x="120537" y="225052"/>
                  </a:cubicBezTo>
                  <a:lnTo>
                    <a:pt x="72963" y="225052"/>
                  </a:lnTo>
                  <a:lnTo>
                    <a:pt x="72963" y="361364"/>
                  </a:lnTo>
                  <a:lnTo>
                    <a:pt x="0" y="3613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A58F9449-1588-4E44-A011-8FF7100C01D7}"/>
                </a:ext>
              </a:extLst>
            </p:cNvPr>
            <p:cNvSpPr/>
            <p:nvPr/>
          </p:nvSpPr>
          <p:spPr>
            <a:xfrm>
              <a:off x="3955611" y="1896489"/>
              <a:ext cx="210296" cy="224197"/>
            </a:xfrm>
            <a:custGeom>
              <a:avLst/>
              <a:gdLst/>
              <a:ahLst/>
              <a:cxnLst/>
              <a:rect l="l" t="t" r="r" b="b"/>
              <a:pathLst>
                <a:path w="350518" h="373689">
                  <a:moveTo>
                    <a:pt x="175505" y="62363"/>
                  </a:moveTo>
                  <a:cubicBezTo>
                    <a:pt x="145433" y="62363"/>
                    <a:pt x="121194" y="72675"/>
                    <a:pt x="102789" y="93299"/>
                  </a:cubicBezTo>
                  <a:cubicBezTo>
                    <a:pt x="84384" y="113922"/>
                    <a:pt x="75181" y="145022"/>
                    <a:pt x="75181" y="186598"/>
                  </a:cubicBezTo>
                  <a:cubicBezTo>
                    <a:pt x="75181" y="227516"/>
                    <a:pt x="84630" y="258534"/>
                    <a:pt x="103528" y="279650"/>
                  </a:cubicBezTo>
                  <a:cubicBezTo>
                    <a:pt x="122426" y="300767"/>
                    <a:pt x="146419" y="311325"/>
                    <a:pt x="175505" y="311325"/>
                  </a:cubicBezTo>
                  <a:cubicBezTo>
                    <a:pt x="204592" y="311325"/>
                    <a:pt x="228461" y="300849"/>
                    <a:pt x="247113" y="279897"/>
                  </a:cubicBezTo>
                  <a:cubicBezTo>
                    <a:pt x="265764" y="258944"/>
                    <a:pt x="275090" y="227516"/>
                    <a:pt x="275090" y="185612"/>
                  </a:cubicBezTo>
                  <a:cubicBezTo>
                    <a:pt x="275090" y="144200"/>
                    <a:pt x="266011" y="113306"/>
                    <a:pt x="247852" y="92929"/>
                  </a:cubicBezTo>
                  <a:cubicBezTo>
                    <a:pt x="229693" y="72552"/>
                    <a:pt x="205578" y="62363"/>
                    <a:pt x="175505" y="62363"/>
                  </a:cubicBezTo>
                  <a:close/>
                  <a:moveTo>
                    <a:pt x="174766" y="0"/>
                  </a:moveTo>
                  <a:cubicBezTo>
                    <a:pt x="228009" y="0"/>
                    <a:pt x="270612" y="16515"/>
                    <a:pt x="302574" y="49546"/>
                  </a:cubicBezTo>
                  <a:cubicBezTo>
                    <a:pt x="334537" y="82576"/>
                    <a:pt x="350518" y="128507"/>
                    <a:pt x="350518" y="187337"/>
                  </a:cubicBezTo>
                  <a:cubicBezTo>
                    <a:pt x="350518" y="245675"/>
                    <a:pt x="334660" y="291318"/>
                    <a:pt x="302944" y="324266"/>
                  </a:cubicBezTo>
                  <a:cubicBezTo>
                    <a:pt x="271228" y="357214"/>
                    <a:pt x="228831" y="373689"/>
                    <a:pt x="175752" y="373689"/>
                  </a:cubicBezTo>
                  <a:cubicBezTo>
                    <a:pt x="122016" y="373689"/>
                    <a:pt x="79290" y="357297"/>
                    <a:pt x="47574" y="324512"/>
                  </a:cubicBezTo>
                  <a:cubicBezTo>
                    <a:pt x="15858" y="291728"/>
                    <a:pt x="0" y="246579"/>
                    <a:pt x="0" y="189063"/>
                  </a:cubicBezTo>
                  <a:cubicBezTo>
                    <a:pt x="0" y="152252"/>
                    <a:pt x="5505" y="121358"/>
                    <a:pt x="16515" y="96380"/>
                  </a:cubicBezTo>
                  <a:cubicBezTo>
                    <a:pt x="24732" y="77975"/>
                    <a:pt x="35947" y="61460"/>
                    <a:pt x="50162" y="46834"/>
                  </a:cubicBezTo>
                  <a:cubicBezTo>
                    <a:pt x="64377" y="32209"/>
                    <a:pt x="79947" y="21363"/>
                    <a:pt x="96873" y="14297"/>
                  </a:cubicBezTo>
                  <a:cubicBezTo>
                    <a:pt x="119386" y="4765"/>
                    <a:pt x="145351" y="0"/>
                    <a:pt x="17476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01BC0BD-028F-4510-B5CB-5204A4C60CB2}"/>
                </a:ext>
              </a:extLst>
            </p:cNvPr>
            <p:cNvSpPr/>
            <p:nvPr/>
          </p:nvSpPr>
          <p:spPr>
            <a:xfrm>
              <a:off x="4243061" y="698849"/>
              <a:ext cx="171993" cy="216803"/>
            </a:xfrm>
            <a:custGeom>
              <a:avLst/>
              <a:gdLst/>
              <a:ahLst/>
              <a:cxnLst/>
              <a:rect l="l" t="t" r="r" b="b"/>
              <a:pathLst>
                <a:path w="286676" h="361364">
                  <a:moveTo>
                    <a:pt x="0" y="0"/>
                  </a:moveTo>
                  <a:lnTo>
                    <a:pt x="70991" y="0"/>
                  </a:lnTo>
                  <a:lnTo>
                    <a:pt x="218889" y="241320"/>
                  </a:lnTo>
                  <a:lnTo>
                    <a:pt x="218889" y="0"/>
                  </a:lnTo>
                  <a:lnTo>
                    <a:pt x="286676" y="0"/>
                  </a:lnTo>
                  <a:lnTo>
                    <a:pt x="286676" y="361364"/>
                  </a:lnTo>
                  <a:lnTo>
                    <a:pt x="213466" y="361364"/>
                  </a:lnTo>
                  <a:lnTo>
                    <a:pt x="67787" y="125713"/>
                  </a:lnTo>
                  <a:lnTo>
                    <a:pt x="67787" y="361364"/>
                  </a:lnTo>
                  <a:lnTo>
                    <a:pt x="0" y="3613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B51CB5C-B455-4A0D-AB59-4A05DC49BC69}"/>
                </a:ext>
              </a:extLst>
            </p:cNvPr>
            <p:cNvSpPr/>
            <p:nvPr/>
          </p:nvSpPr>
          <p:spPr>
            <a:xfrm>
              <a:off x="3438171" y="180637"/>
              <a:ext cx="209409" cy="216803"/>
            </a:xfrm>
            <a:custGeom>
              <a:avLst/>
              <a:gdLst/>
              <a:ahLst/>
              <a:cxnLst/>
              <a:rect l="l" t="t" r="r" b="b"/>
              <a:pathLst>
                <a:path w="349039" h="361364">
                  <a:moveTo>
                    <a:pt x="0" y="0"/>
                  </a:moveTo>
                  <a:lnTo>
                    <a:pt x="109198" y="0"/>
                  </a:lnTo>
                  <a:lnTo>
                    <a:pt x="174766" y="246497"/>
                  </a:lnTo>
                  <a:lnTo>
                    <a:pt x="239594" y="0"/>
                  </a:lnTo>
                  <a:lnTo>
                    <a:pt x="349039" y="0"/>
                  </a:lnTo>
                  <a:lnTo>
                    <a:pt x="349039" y="361364"/>
                  </a:lnTo>
                  <a:lnTo>
                    <a:pt x="281252" y="361364"/>
                  </a:lnTo>
                  <a:lnTo>
                    <a:pt x="281252" y="76907"/>
                  </a:lnTo>
                  <a:lnTo>
                    <a:pt x="209522" y="361364"/>
                  </a:lnTo>
                  <a:lnTo>
                    <a:pt x="139270" y="361364"/>
                  </a:lnTo>
                  <a:lnTo>
                    <a:pt x="67786" y="76907"/>
                  </a:lnTo>
                  <a:lnTo>
                    <a:pt x="67786" y="361364"/>
                  </a:lnTo>
                  <a:lnTo>
                    <a:pt x="0" y="3613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96D45E72-7835-41DB-BFED-694085D26124}"/>
                </a:ext>
              </a:extLst>
            </p:cNvPr>
            <p:cNvSpPr/>
            <p:nvPr/>
          </p:nvSpPr>
          <p:spPr>
            <a:xfrm>
              <a:off x="4721992" y="937383"/>
              <a:ext cx="195507" cy="216803"/>
            </a:xfrm>
            <a:custGeom>
              <a:avLst/>
              <a:gdLst/>
              <a:ahLst/>
              <a:cxnLst/>
              <a:rect l="l" t="t" r="r" b="b"/>
              <a:pathLst>
                <a:path w="325868" h="361364">
                  <a:moveTo>
                    <a:pt x="0" y="0"/>
                  </a:moveTo>
                  <a:lnTo>
                    <a:pt x="72963" y="0"/>
                  </a:lnTo>
                  <a:lnTo>
                    <a:pt x="72963" y="160469"/>
                  </a:lnTo>
                  <a:lnTo>
                    <a:pt x="220368" y="0"/>
                  </a:lnTo>
                  <a:lnTo>
                    <a:pt x="318473" y="0"/>
                  </a:lnTo>
                  <a:lnTo>
                    <a:pt x="182407" y="140750"/>
                  </a:lnTo>
                  <a:lnTo>
                    <a:pt x="325868" y="361364"/>
                  </a:lnTo>
                  <a:lnTo>
                    <a:pt x="231460" y="361364"/>
                  </a:lnTo>
                  <a:lnTo>
                    <a:pt x="132122" y="191774"/>
                  </a:lnTo>
                  <a:lnTo>
                    <a:pt x="72963" y="252166"/>
                  </a:lnTo>
                  <a:lnTo>
                    <a:pt x="72963" y="361364"/>
                  </a:lnTo>
                  <a:lnTo>
                    <a:pt x="0" y="3613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E14A57C8-AEF6-4654-A54B-3F58B8D38DD6}"/>
                </a:ext>
              </a:extLst>
            </p:cNvPr>
            <p:cNvSpPr/>
            <p:nvPr/>
          </p:nvSpPr>
          <p:spPr>
            <a:xfrm>
              <a:off x="3950174" y="750010"/>
              <a:ext cx="138718" cy="220501"/>
            </a:xfrm>
            <a:custGeom>
              <a:avLst/>
              <a:gdLst/>
              <a:ahLst/>
              <a:cxnLst/>
              <a:rect l="l" t="t" r="r" b="b"/>
              <a:pathLst>
                <a:path w="231214" h="367527">
                  <a:moveTo>
                    <a:pt x="158498" y="0"/>
                  </a:moveTo>
                  <a:lnTo>
                    <a:pt x="231214" y="0"/>
                  </a:lnTo>
                  <a:lnTo>
                    <a:pt x="231214" y="228749"/>
                  </a:lnTo>
                  <a:cubicBezTo>
                    <a:pt x="231214" y="258657"/>
                    <a:pt x="228585" y="281664"/>
                    <a:pt x="223326" y="297768"/>
                  </a:cubicBezTo>
                  <a:cubicBezTo>
                    <a:pt x="216260" y="318802"/>
                    <a:pt x="203442" y="335687"/>
                    <a:pt x="184873" y="348423"/>
                  </a:cubicBezTo>
                  <a:cubicBezTo>
                    <a:pt x="166304" y="361159"/>
                    <a:pt x="141818" y="367527"/>
                    <a:pt x="111417" y="367527"/>
                  </a:cubicBezTo>
                  <a:cubicBezTo>
                    <a:pt x="75757" y="367527"/>
                    <a:pt x="48314" y="357543"/>
                    <a:pt x="29087" y="337577"/>
                  </a:cubicBezTo>
                  <a:cubicBezTo>
                    <a:pt x="9860" y="317611"/>
                    <a:pt x="165" y="288319"/>
                    <a:pt x="0" y="249701"/>
                  </a:cubicBezTo>
                  <a:lnTo>
                    <a:pt x="68773" y="241813"/>
                  </a:lnTo>
                  <a:cubicBezTo>
                    <a:pt x="69595" y="262519"/>
                    <a:pt x="72635" y="277144"/>
                    <a:pt x="77893" y="285690"/>
                  </a:cubicBezTo>
                  <a:cubicBezTo>
                    <a:pt x="85781" y="298672"/>
                    <a:pt x="97778" y="305163"/>
                    <a:pt x="113882" y="305163"/>
                  </a:cubicBezTo>
                  <a:cubicBezTo>
                    <a:pt x="130151" y="305163"/>
                    <a:pt x="141654" y="300521"/>
                    <a:pt x="148391" y="291236"/>
                  </a:cubicBezTo>
                  <a:cubicBezTo>
                    <a:pt x="155129" y="281951"/>
                    <a:pt x="158498" y="262683"/>
                    <a:pt x="158498" y="23343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33490AC2-7BF4-4BE8-8D8A-B5ABEBC00577}"/>
                </a:ext>
              </a:extLst>
            </p:cNvPr>
            <p:cNvSpPr/>
            <p:nvPr/>
          </p:nvSpPr>
          <p:spPr>
            <a:xfrm>
              <a:off x="4028921" y="1435575"/>
              <a:ext cx="173324" cy="216803"/>
            </a:xfrm>
            <a:custGeom>
              <a:avLst/>
              <a:gdLst/>
              <a:ahLst/>
              <a:cxnLst/>
              <a:rect l="l" t="t" r="r" b="b"/>
              <a:pathLst>
                <a:path w="288894" h="361364">
                  <a:moveTo>
                    <a:pt x="0" y="0"/>
                  </a:moveTo>
                  <a:lnTo>
                    <a:pt x="72963" y="0"/>
                  </a:lnTo>
                  <a:lnTo>
                    <a:pt x="72963" y="142229"/>
                  </a:lnTo>
                  <a:lnTo>
                    <a:pt x="215931" y="142229"/>
                  </a:lnTo>
                  <a:lnTo>
                    <a:pt x="215931" y="0"/>
                  </a:lnTo>
                  <a:lnTo>
                    <a:pt x="288894" y="0"/>
                  </a:lnTo>
                  <a:lnTo>
                    <a:pt x="288894" y="361364"/>
                  </a:lnTo>
                  <a:lnTo>
                    <a:pt x="215931" y="361364"/>
                  </a:lnTo>
                  <a:lnTo>
                    <a:pt x="215931" y="203360"/>
                  </a:lnTo>
                  <a:lnTo>
                    <a:pt x="72963" y="203360"/>
                  </a:lnTo>
                  <a:lnTo>
                    <a:pt x="72963" y="361364"/>
                  </a:lnTo>
                  <a:lnTo>
                    <a:pt x="0" y="3613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CAE8C06-3471-4FBC-96A1-0EA48483F6DE}"/>
                </a:ext>
              </a:extLst>
            </p:cNvPr>
            <p:cNvSpPr/>
            <p:nvPr/>
          </p:nvSpPr>
          <p:spPr>
            <a:xfrm>
              <a:off x="4944464" y="1255086"/>
              <a:ext cx="202754" cy="224197"/>
            </a:xfrm>
            <a:custGeom>
              <a:avLst/>
              <a:gdLst/>
              <a:ahLst/>
              <a:cxnLst/>
              <a:rect l="l" t="t" r="r" b="b"/>
              <a:pathLst>
                <a:path w="337947" h="373689">
                  <a:moveTo>
                    <a:pt x="179450" y="0"/>
                  </a:moveTo>
                  <a:cubicBezTo>
                    <a:pt x="224312" y="0"/>
                    <a:pt x="259356" y="9408"/>
                    <a:pt x="284581" y="28224"/>
                  </a:cubicBezTo>
                  <a:cubicBezTo>
                    <a:pt x="309805" y="47040"/>
                    <a:pt x="326033" y="73045"/>
                    <a:pt x="333264" y="106240"/>
                  </a:cubicBezTo>
                  <a:lnTo>
                    <a:pt x="260794" y="119797"/>
                  </a:lnTo>
                  <a:cubicBezTo>
                    <a:pt x="255699" y="102049"/>
                    <a:pt x="246127" y="88040"/>
                    <a:pt x="232077" y="77769"/>
                  </a:cubicBezTo>
                  <a:cubicBezTo>
                    <a:pt x="218027" y="67499"/>
                    <a:pt x="200484" y="62363"/>
                    <a:pt x="179450" y="62363"/>
                  </a:cubicBezTo>
                  <a:cubicBezTo>
                    <a:pt x="147570" y="62363"/>
                    <a:pt x="122221" y="72470"/>
                    <a:pt x="103406" y="92682"/>
                  </a:cubicBezTo>
                  <a:cubicBezTo>
                    <a:pt x="84590" y="112895"/>
                    <a:pt x="75182" y="142886"/>
                    <a:pt x="75182" y="182654"/>
                  </a:cubicBezTo>
                  <a:cubicBezTo>
                    <a:pt x="75182" y="225544"/>
                    <a:pt x="84713" y="257712"/>
                    <a:pt x="103775" y="279157"/>
                  </a:cubicBezTo>
                  <a:cubicBezTo>
                    <a:pt x="122838" y="300602"/>
                    <a:pt x="147816" y="311325"/>
                    <a:pt x="178710" y="311325"/>
                  </a:cubicBezTo>
                  <a:cubicBezTo>
                    <a:pt x="193993" y="311325"/>
                    <a:pt x="209317" y="308326"/>
                    <a:pt x="224682" y="302328"/>
                  </a:cubicBezTo>
                  <a:cubicBezTo>
                    <a:pt x="240047" y="296330"/>
                    <a:pt x="253234" y="289058"/>
                    <a:pt x="264245" y="280513"/>
                  </a:cubicBezTo>
                  <a:lnTo>
                    <a:pt x="264245" y="234664"/>
                  </a:lnTo>
                  <a:lnTo>
                    <a:pt x="180682" y="234664"/>
                  </a:lnTo>
                  <a:lnTo>
                    <a:pt x="180682" y="173780"/>
                  </a:lnTo>
                  <a:lnTo>
                    <a:pt x="337947" y="173780"/>
                  </a:lnTo>
                  <a:lnTo>
                    <a:pt x="337947" y="317734"/>
                  </a:lnTo>
                  <a:cubicBezTo>
                    <a:pt x="322664" y="332524"/>
                    <a:pt x="300521" y="345547"/>
                    <a:pt x="271516" y="356804"/>
                  </a:cubicBezTo>
                  <a:cubicBezTo>
                    <a:pt x="242512" y="368060"/>
                    <a:pt x="213138" y="373689"/>
                    <a:pt x="183394" y="373689"/>
                  </a:cubicBezTo>
                  <a:cubicBezTo>
                    <a:pt x="145598" y="373689"/>
                    <a:pt x="112649" y="365760"/>
                    <a:pt x="84549" y="349902"/>
                  </a:cubicBezTo>
                  <a:cubicBezTo>
                    <a:pt x="56448" y="334044"/>
                    <a:pt x="35331" y="311366"/>
                    <a:pt x="21199" y="281869"/>
                  </a:cubicBezTo>
                  <a:cubicBezTo>
                    <a:pt x="7067" y="252371"/>
                    <a:pt x="0" y="220286"/>
                    <a:pt x="0" y="185612"/>
                  </a:cubicBezTo>
                  <a:cubicBezTo>
                    <a:pt x="0" y="147980"/>
                    <a:pt x="7888" y="114538"/>
                    <a:pt x="23664" y="85288"/>
                  </a:cubicBezTo>
                  <a:cubicBezTo>
                    <a:pt x="39440" y="56037"/>
                    <a:pt x="62528" y="33605"/>
                    <a:pt x="92930" y="17994"/>
                  </a:cubicBezTo>
                  <a:cubicBezTo>
                    <a:pt x="116100" y="5998"/>
                    <a:pt x="144940" y="0"/>
                    <a:pt x="17945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6487B0B-798A-4C24-BDEF-30205F3BA39D}"/>
                </a:ext>
              </a:extLst>
            </p:cNvPr>
            <p:cNvSpPr/>
            <p:nvPr/>
          </p:nvSpPr>
          <p:spPr>
            <a:xfrm>
              <a:off x="4551709" y="1201880"/>
              <a:ext cx="148627" cy="216803"/>
            </a:xfrm>
            <a:custGeom>
              <a:avLst/>
              <a:gdLst/>
              <a:ahLst/>
              <a:cxnLst/>
              <a:rect l="l" t="t" r="r" b="b"/>
              <a:pathLst>
                <a:path w="247729" h="361364">
                  <a:moveTo>
                    <a:pt x="0" y="0"/>
                  </a:moveTo>
                  <a:lnTo>
                    <a:pt x="247729" y="0"/>
                  </a:lnTo>
                  <a:lnTo>
                    <a:pt x="247729" y="61131"/>
                  </a:lnTo>
                  <a:lnTo>
                    <a:pt x="72963" y="61131"/>
                  </a:lnTo>
                  <a:lnTo>
                    <a:pt x="72963" y="146666"/>
                  </a:lnTo>
                  <a:lnTo>
                    <a:pt x="223819" y="146666"/>
                  </a:lnTo>
                  <a:lnTo>
                    <a:pt x="223819" y="207797"/>
                  </a:lnTo>
                  <a:lnTo>
                    <a:pt x="72963" y="207797"/>
                  </a:lnTo>
                  <a:lnTo>
                    <a:pt x="72963" y="361364"/>
                  </a:lnTo>
                  <a:lnTo>
                    <a:pt x="0" y="3613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36A18AB-B8A6-4CB8-AA41-C6961529C611}"/>
                </a:ext>
              </a:extLst>
            </p:cNvPr>
            <p:cNvSpPr/>
            <p:nvPr/>
          </p:nvSpPr>
          <p:spPr>
            <a:xfrm>
              <a:off x="3687931" y="615962"/>
              <a:ext cx="164894" cy="216803"/>
            </a:xfrm>
            <a:custGeom>
              <a:avLst/>
              <a:gdLst/>
              <a:ahLst/>
              <a:cxnLst/>
              <a:rect l="l" t="t" r="r" b="b"/>
              <a:pathLst>
                <a:path w="274843" h="361364">
                  <a:moveTo>
                    <a:pt x="0" y="0"/>
                  </a:moveTo>
                  <a:lnTo>
                    <a:pt x="267941" y="0"/>
                  </a:lnTo>
                  <a:lnTo>
                    <a:pt x="267941" y="61131"/>
                  </a:lnTo>
                  <a:lnTo>
                    <a:pt x="72963" y="61131"/>
                  </a:lnTo>
                  <a:lnTo>
                    <a:pt x="72963" y="141243"/>
                  </a:lnTo>
                  <a:lnTo>
                    <a:pt x="254384" y="141243"/>
                  </a:lnTo>
                  <a:lnTo>
                    <a:pt x="254384" y="202127"/>
                  </a:lnTo>
                  <a:lnTo>
                    <a:pt x="72963" y="202127"/>
                  </a:lnTo>
                  <a:lnTo>
                    <a:pt x="72963" y="300479"/>
                  </a:lnTo>
                  <a:lnTo>
                    <a:pt x="274843" y="300479"/>
                  </a:lnTo>
                  <a:lnTo>
                    <a:pt x="274843" y="361364"/>
                  </a:lnTo>
                  <a:lnTo>
                    <a:pt x="0" y="36136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CEBC335C-19B1-45C6-AFE8-B401752F9780}"/>
                </a:ext>
              </a:extLst>
            </p:cNvPr>
            <p:cNvSpPr/>
            <p:nvPr/>
          </p:nvSpPr>
          <p:spPr>
            <a:xfrm>
              <a:off x="2587835" y="195960"/>
              <a:ext cx="181754" cy="216803"/>
            </a:xfrm>
            <a:custGeom>
              <a:avLst/>
              <a:gdLst/>
              <a:ahLst/>
              <a:cxnLst/>
              <a:rect l="l" t="t" r="r" b="b"/>
              <a:pathLst>
                <a:path w="302945" h="361364">
                  <a:moveTo>
                    <a:pt x="72963" y="61131"/>
                  </a:moveTo>
                  <a:lnTo>
                    <a:pt x="72963" y="300479"/>
                  </a:lnTo>
                  <a:lnTo>
                    <a:pt x="127439" y="300479"/>
                  </a:lnTo>
                  <a:cubicBezTo>
                    <a:pt x="147816" y="300479"/>
                    <a:pt x="162523" y="299329"/>
                    <a:pt x="171562" y="297029"/>
                  </a:cubicBezTo>
                  <a:cubicBezTo>
                    <a:pt x="183394" y="294071"/>
                    <a:pt x="193212" y="289058"/>
                    <a:pt x="201018" y="281992"/>
                  </a:cubicBezTo>
                  <a:cubicBezTo>
                    <a:pt x="208824" y="274926"/>
                    <a:pt x="215192" y="263300"/>
                    <a:pt x="220122" y="247113"/>
                  </a:cubicBezTo>
                  <a:cubicBezTo>
                    <a:pt x="225052" y="230926"/>
                    <a:pt x="227517" y="208865"/>
                    <a:pt x="227517" y="180929"/>
                  </a:cubicBezTo>
                  <a:cubicBezTo>
                    <a:pt x="227517" y="152992"/>
                    <a:pt x="225052" y="131547"/>
                    <a:pt x="220122" y="116593"/>
                  </a:cubicBezTo>
                  <a:cubicBezTo>
                    <a:pt x="215192" y="101639"/>
                    <a:pt x="208290" y="89971"/>
                    <a:pt x="199416" y="81591"/>
                  </a:cubicBezTo>
                  <a:cubicBezTo>
                    <a:pt x="190542" y="73210"/>
                    <a:pt x="179285" y="67540"/>
                    <a:pt x="165646" y="64582"/>
                  </a:cubicBezTo>
                  <a:cubicBezTo>
                    <a:pt x="155457" y="62282"/>
                    <a:pt x="135491" y="61131"/>
                    <a:pt x="105747" y="61131"/>
                  </a:cubicBezTo>
                  <a:close/>
                  <a:moveTo>
                    <a:pt x="0" y="0"/>
                  </a:moveTo>
                  <a:lnTo>
                    <a:pt x="133355" y="0"/>
                  </a:lnTo>
                  <a:cubicBezTo>
                    <a:pt x="163427" y="0"/>
                    <a:pt x="186352" y="2301"/>
                    <a:pt x="202127" y="6902"/>
                  </a:cubicBezTo>
                  <a:cubicBezTo>
                    <a:pt x="223326" y="13147"/>
                    <a:pt x="241485" y="24239"/>
                    <a:pt x="256603" y="40179"/>
                  </a:cubicBezTo>
                  <a:cubicBezTo>
                    <a:pt x="271721" y="56119"/>
                    <a:pt x="283225" y="75634"/>
                    <a:pt x="291113" y="98722"/>
                  </a:cubicBezTo>
                  <a:cubicBezTo>
                    <a:pt x="299001" y="121811"/>
                    <a:pt x="302945" y="150281"/>
                    <a:pt x="302945" y="184133"/>
                  </a:cubicBezTo>
                  <a:cubicBezTo>
                    <a:pt x="302945" y="213877"/>
                    <a:pt x="299247" y="239513"/>
                    <a:pt x="291852" y="261040"/>
                  </a:cubicBezTo>
                  <a:cubicBezTo>
                    <a:pt x="282814" y="287333"/>
                    <a:pt x="269914" y="308614"/>
                    <a:pt x="253152" y="324883"/>
                  </a:cubicBezTo>
                  <a:cubicBezTo>
                    <a:pt x="240499" y="337207"/>
                    <a:pt x="223408" y="346821"/>
                    <a:pt x="201881" y="353723"/>
                  </a:cubicBezTo>
                  <a:cubicBezTo>
                    <a:pt x="185776" y="358817"/>
                    <a:pt x="164249" y="361364"/>
                    <a:pt x="137299" y="361364"/>
                  </a:cubicBezTo>
                  <a:lnTo>
                    <a:pt x="0" y="3613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AB5F6F28-1CCF-49FE-AEFC-73E86CA913E0}"/>
                </a:ext>
              </a:extLst>
            </p:cNvPr>
            <p:cNvSpPr/>
            <p:nvPr/>
          </p:nvSpPr>
          <p:spPr>
            <a:xfrm>
              <a:off x="4551709" y="643382"/>
              <a:ext cx="188852" cy="224197"/>
            </a:xfrm>
            <a:custGeom>
              <a:avLst/>
              <a:gdLst/>
              <a:ahLst/>
              <a:cxnLst/>
              <a:rect l="l" t="t" r="r" b="b"/>
              <a:pathLst>
                <a:path w="314776" h="373689">
                  <a:moveTo>
                    <a:pt x="169097" y="0"/>
                  </a:moveTo>
                  <a:cubicBezTo>
                    <a:pt x="213301" y="0"/>
                    <a:pt x="249208" y="13064"/>
                    <a:pt x="276816" y="39193"/>
                  </a:cubicBezTo>
                  <a:cubicBezTo>
                    <a:pt x="293249" y="54640"/>
                    <a:pt x="305573" y="76824"/>
                    <a:pt x="313790" y="105747"/>
                  </a:cubicBezTo>
                  <a:lnTo>
                    <a:pt x="241567" y="123002"/>
                  </a:lnTo>
                  <a:cubicBezTo>
                    <a:pt x="237294" y="104268"/>
                    <a:pt x="228379" y="89478"/>
                    <a:pt x="214822" y="78632"/>
                  </a:cubicBezTo>
                  <a:cubicBezTo>
                    <a:pt x="201264" y="67786"/>
                    <a:pt x="184790" y="62363"/>
                    <a:pt x="165399" y="62363"/>
                  </a:cubicBezTo>
                  <a:cubicBezTo>
                    <a:pt x="138613" y="62363"/>
                    <a:pt x="116880" y="71977"/>
                    <a:pt x="100201" y="91203"/>
                  </a:cubicBezTo>
                  <a:cubicBezTo>
                    <a:pt x="83521" y="110430"/>
                    <a:pt x="75181" y="141571"/>
                    <a:pt x="75181" y="184626"/>
                  </a:cubicBezTo>
                  <a:cubicBezTo>
                    <a:pt x="75181" y="230310"/>
                    <a:pt x="83398" y="262847"/>
                    <a:pt x="99831" y="282238"/>
                  </a:cubicBezTo>
                  <a:cubicBezTo>
                    <a:pt x="116264" y="301629"/>
                    <a:pt x="137627" y="311325"/>
                    <a:pt x="163920" y="311325"/>
                  </a:cubicBezTo>
                  <a:cubicBezTo>
                    <a:pt x="183311" y="311325"/>
                    <a:pt x="199991" y="305163"/>
                    <a:pt x="213959" y="292838"/>
                  </a:cubicBezTo>
                  <a:cubicBezTo>
                    <a:pt x="227927" y="280513"/>
                    <a:pt x="237951" y="261122"/>
                    <a:pt x="244031" y="234664"/>
                  </a:cubicBezTo>
                  <a:lnTo>
                    <a:pt x="314776" y="257096"/>
                  </a:lnTo>
                  <a:cubicBezTo>
                    <a:pt x="303930" y="296535"/>
                    <a:pt x="285895" y="325827"/>
                    <a:pt x="260670" y="344972"/>
                  </a:cubicBezTo>
                  <a:cubicBezTo>
                    <a:pt x="235445" y="364116"/>
                    <a:pt x="203442" y="373689"/>
                    <a:pt x="164660" y="373689"/>
                  </a:cubicBezTo>
                  <a:cubicBezTo>
                    <a:pt x="116675" y="373689"/>
                    <a:pt x="77235" y="357297"/>
                    <a:pt x="46341" y="324513"/>
                  </a:cubicBezTo>
                  <a:cubicBezTo>
                    <a:pt x="15447" y="291729"/>
                    <a:pt x="0" y="246907"/>
                    <a:pt x="0" y="190049"/>
                  </a:cubicBezTo>
                  <a:cubicBezTo>
                    <a:pt x="0" y="129903"/>
                    <a:pt x="15529" y="83192"/>
                    <a:pt x="46588" y="49915"/>
                  </a:cubicBezTo>
                  <a:cubicBezTo>
                    <a:pt x="77646" y="16638"/>
                    <a:pt x="118482" y="0"/>
                    <a:pt x="16909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BE195022-64D7-4F04-BDFD-E6A94B8C4626}"/>
                </a:ext>
              </a:extLst>
            </p:cNvPr>
            <p:cNvSpPr/>
            <p:nvPr/>
          </p:nvSpPr>
          <p:spPr>
            <a:xfrm>
              <a:off x="3076619" y="72235"/>
              <a:ext cx="181606" cy="216803"/>
            </a:xfrm>
            <a:custGeom>
              <a:avLst/>
              <a:gdLst/>
              <a:ahLst/>
              <a:cxnLst/>
              <a:rect l="l" t="t" r="r" b="b"/>
              <a:pathLst>
                <a:path w="302698" h="361364">
                  <a:moveTo>
                    <a:pt x="72963" y="203853"/>
                  </a:moveTo>
                  <a:lnTo>
                    <a:pt x="72963" y="300480"/>
                  </a:lnTo>
                  <a:lnTo>
                    <a:pt x="140503" y="300480"/>
                  </a:lnTo>
                  <a:cubicBezTo>
                    <a:pt x="166796" y="300480"/>
                    <a:pt x="183476" y="299740"/>
                    <a:pt x="190542" y="298261"/>
                  </a:cubicBezTo>
                  <a:cubicBezTo>
                    <a:pt x="201388" y="296289"/>
                    <a:pt x="210221" y="291482"/>
                    <a:pt x="217040" y="283841"/>
                  </a:cubicBezTo>
                  <a:cubicBezTo>
                    <a:pt x="223860" y="276200"/>
                    <a:pt x="227270" y="265970"/>
                    <a:pt x="227270" y="253152"/>
                  </a:cubicBezTo>
                  <a:cubicBezTo>
                    <a:pt x="227270" y="242306"/>
                    <a:pt x="224641" y="233104"/>
                    <a:pt x="219382" y="225545"/>
                  </a:cubicBezTo>
                  <a:cubicBezTo>
                    <a:pt x="214124" y="217985"/>
                    <a:pt x="206523" y="212480"/>
                    <a:pt x="196581" y="209029"/>
                  </a:cubicBezTo>
                  <a:cubicBezTo>
                    <a:pt x="186639" y="205578"/>
                    <a:pt x="165071" y="203853"/>
                    <a:pt x="131876" y="203853"/>
                  </a:cubicBezTo>
                  <a:close/>
                  <a:moveTo>
                    <a:pt x="72963" y="60145"/>
                  </a:moveTo>
                  <a:lnTo>
                    <a:pt x="72963" y="143708"/>
                  </a:lnTo>
                  <a:lnTo>
                    <a:pt x="120783" y="143708"/>
                  </a:lnTo>
                  <a:cubicBezTo>
                    <a:pt x="149213" y="143708"/>
                    <a:pt x="166878" y="143297"/>
                    <a:pt x="173780" y="142475"/>
                  </a:cubicBezTo>
                  <a:cubicBezTo>
                    <a:pt x="186269" y="140996"/>
                    <a:pt x="196088" y="136683"/>
                    <a:pt x="203237" y="129534"/>
                  </a:cubicBezTo>
                  <a:cubicBezTo>
                    <a:pt x="210385" y="122386"/>
                    <a:pt x="213959" y="112978"/>
                    <a:pt x="213959" y="101310"/>
                  </a:cubicBezTo>
                  <a:cubicBezTo>
                    <a:pt x="213959" y="90136"/>
                    <a:pt x="210878" y="81057"/>
                    <a:pt x="204716" y="74072"/>
                  </a:cubicBezTo>
                  <a:cubicBezTo>
                    <a:pt x="198553" y="67088"/>
                    <a:pt x="189392" y="62857"/>
                    <a:pt x="177231" y="61378"/>
                  </a:cubicBezTo>
                  <a:cubicBezTo>
                    <a:pt x="170001" y="60556"/>
                    <a:pt x="149213" y="60145"/>
                    <a:pt x="114867" y="60145"/>
                  </a:cubicBezTo>
                  <a:close/>
                  <a:moveTo>
                    <a:pt x="0" y="0"/>
                  </a:moveTo>
                  <a:lnTo>
                    <a:pt x="144447" y="0"/>
                  </a:lnTo>
                  <a:cubicBezTo>
                    <a:pt x="173041" y="0"/>
                    <a:pt x="194363" y="1192"/>
                    <a:pt x="208413" y="3574"/>
                  </a:cubicBezTo>
                  <a:cubicBezTo>
                    <a:pt x="222463" y="5957"/>
                    <a:pt x="235035" y="10928"/>
                    <a:pt x="246127" y="18487"/>
                  </a:cubicBezTo>
                  <a:cubicBezTo>
                    <a:pt x="257219" y="26047"/>
                    <a:pt x="266463" y="36112"/>
                    <a:pt x="273858" y="48683"/>
                  </a:cubicBezTo>
                  <a:cubicBezTo>
                    <a:pt x="281253" y="61255"/>
                    <a:pt x="284950" y="75346"/>
                    <a:pt x="284950" y="90957"/>
                  </a:cubicBezTo>
                  <a:cubicBezTo>
                    <a:pt x="284950" y="107884"/>
                    <a:pt x="280390" y="123413"/>
                    <a:pt x="271270" y="137545"/>
                  </a:cubicBezTo>
                  <a:cubicBezTo>
                    <a:pt x="262149" y="151678"/>
                    <a:pt x="249783" y="162277"/>
                    <a:pt x="234172" y="169343"/>
                  </a:cubicBezTo>
                  <a:cubicBezTo>
                    <a:pt x="256192" y="175752"/>
                    <a:pt x="273118" y="186680"/>
                    <a:pt x="284950" y="202127"/>
                  </a:cubicBezTo>
                  <a:cubicBezTo>
                    <a:pt x="296782" y="217575"/>
                    <a:pt x="302698" y="235733"/>
                    <a:pt x="302698" y="256603"/>
                  </a:cubicBezTo>
                  <a:cubicBezTo>
                    <a:pt x="302698" y="273036"/>
                    <a:pt x="298877" y="289017"/>
                    <a:pt x="291236" y="304547"/>
                  </a:cubicBezTo>
                  <a:cubicBezTo>
                    <a:pt x="283594" y="320076"/>
                    <a:pt x="273159" y="332483"/>
                    <a:pt x="259931" y="341768"/>
                  </a:cubicBezTo>
                  <a:cubicBezTo>
                    <a:pt x="246702" y="351052"/>
                    <a:pt x="230392" y="356763"/>
                    <a:pt x="211001" y="358899"/>
                  </a:cubicBezTo>
                  <a:cubicBezTo>
                    <a:pt x="198841" y="360214"/>
                    <a:pt x="169508" y="361036"/>
                    <a:pt x="123002" y="361364"/>
                  </a:cubicBezTo>
                  <a:lnTo>
                    <a:pt x="0" y="3613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1E955F0-DAD5-4D06-A8C2-6AFA6B3DF3A7}"/>
                </a:ext>
              </a:extLst>
            </p:cNvPr>
            <p:cNvSpPr/>
            <p:nvPr/>
          </p:nvSpPr>
          <p:spPr>
            <a:xfrm>
              <a:off x="3952050" y="412763"/>
              <a:ext cx="217542" cy="216803"/>
            </a:xfrm>
            <a:custGeom>
              <a:avLst/>
              <a:gdLst/>
              <a:ahLst/>
              <a:cxnLst/>
              <a:rect l="l" t="t" r="r" b="b"/>
              <a:pathLst>
                <a:path w="362596" h="361364">
                  <a:moveTo>
                    <a:pt x="178463" y="84302"/>
                  </a:moveTo>
                  <a:lnTo>
                    <a:pt x="129657" y="218396"/>
                  </a:lnTo>
                  <a:lnTo>
                    <a:pt x="228255" y="218396"/>
                  </a:lnTo>
                  <a:close/>
                  <a:moveTo>
                    <a:pt x="140749" y="0"/>
                  </a:moveTo>
                  <a:lnTo>
                    <a:pt x="217903" y="0"/>
                  </a:lnTo>
                  <a:lnTo>
                    <a:pt x="362596" y="361364"/>
                  </a:lnTo>
                  <a:lnTo>
                    <a:pt x="283224" y="361364"/>
                  </a:lnTo>
                  <a:lnTo>
                    <a:pt x="251673" y="279281"/>
                  </a:lnTo>
                  <a:lnTo>
                    <a:pt x="107226" y="279281"/>
                  </a:lnTo>
                  <a:lnTo>
                    <a:pt x="77400" y="361364"/>
                  </a:lnTo>
                  <a:lnTo>
                    <a:pt x="0" y="3613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A455182-D126-4B41-BFF4-F280910372D9}"/>
                </a:ext>
              </a:extLst>
            </p:cNvPr>
            <p:cNvSpPr/>
            <p:nvPr/>
          </p:nvSpPr>
          <p:spPr>
            <a:xfrm>
              <a:off x="4182554" y="1757372"/>
              <a:ext cx="176134" cy="216803"/>
            </a:xfrm>
            <a:custGeom>
              <a:avLst/>
              <a:gdLst/>
              <a:ahLst/>
              <a:cxnLst/>
              <a:rect l="l" t="t" r="r" b="b"/>
              <a:pathLst>
                <a:path w="293578" h="361364">
                  <a:moveTo>
                    <a:pt x="21446" y="0"/>
                  </a:moveTo>
                  <a:lnTo>
                    <a:pt x="285936" y="0"/>
                  </a:lnTo>
                  <a:lnTo>
                    <a:pt x="285936" y="56694"/>
                  </a:lnTo>
                  <a:lnTo>
                    <a:pt x="88000" y="300479"/>
                  </a:lnTo>
                  <a:lnTo>
                    <a:pt x="293578" y="300479"/>
                  </a:lnTo>
                  <a:lnTo>
                    <a:pt x="293578" y="361364"/>
                  </a:lnTo>
                  <a:lnTo>
                    <a:pt x="0" y="361364"/>
                  </a:lnTo>
                  <a:lnTo>
                    <a:pt x="0" y="295549"/>
                  </a:lnTo>
                  <a:lnTo>
                    <a:pt x="189803" y="61131"/>
                  </a:lnTo>
                  <a:lnTo>
                    <a:pt x="21446" y="611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FB2E7144-A769-4EEE-B10B-D526FF575D05}"/>
              </a:ext>
            </a:extLst>
          </p:cNvPr>
          <p:cNvSpPr txBox="1"/>
          <p:nvPr/>
        </p:nvSpPr>
        <p:spPr>
          <a:xfrm>
            <a:off x="8138038" y="3488792"/>
            <a:ext cx="3387212" cy="492443"/>
          </a:xfrm>
          <a:prstGeom prst="rect">
            <a:avLst/>
          </a:prstGeom>
          <a:solidFill>
            <a:schemeClr val="accent6"/>
          </a:solidFill>
        </p:spPr>
        <p:txBody>
          <a:bodyPr wrap="square" lIns="36000" tIns="0" rIns="36000" bIns="0" rtlCol="0" anchor="ctr">
            <a:spAutoFit/>
          </a:bodyPr>
          <a:lstStyle/>
          <a:p>
            <a:pPr algn="ctr"/>
            <a:r>
              <a:rPr lang="en-US" altLang="ko-KR" sz="3200" spc="-150" dirty="0">
                <a:solidFill>
                  <a:schemeClr val="bg1"/>
                </a:solidFill>
              </a:rPr>
              <a:t>PPT Professional</a:t>
            </a:r>
            <a:endParaRPr lang="ko-KR" altLang="en-US" sz="3200" spc="-150" dirty="0">
              <a:solidFill>
                <a:schemeClr val="bg1"/>
              </a:solidFill>
            </a:endParaRPr>
          </a:p>
        </p:txBody>
      </p:sp>
      <p:sp>
        <p:nvSpPr>
          <p:cNvPr id="96" name="TextBox 95">
            <a:extLst>
              <a:ext uri="{FF2B5EF4-FFF2-40B4-BE49-F238E27FC236}">
                <a16:creationId xmlns:a16="http://schemas.microsoft.com/office/drawing/2014/main" id="{68EE554D-E5BF-439C-9D93-056F4A47CFD4}"/>
              </a:ext>
            </a:extLst>
          </p:cNvPr>
          <p:cNvSpPr txBox="1"/>
          <p:nvPr/>
        </p:nvSpPr>
        <p:spPr>
          <a:xfrm>
            <a:off x="5822428" y="3426972"/>
            <a:ext cx="1822660" cy="307777"/>
          </a:xfrm>
          <a:prstGeom prst="rect">
            <a:avLst/>
          </a:prstGeom>
          <a:noFill/>
        </p:spPr>
        <p:txBody>
          <a:bodyPr wrap="square" rtlCol="0">
            <a:spAutoFit/>
          </a:bodyPr>
          <a:lstStyle/>
          <a:p>
            <a:pPr algn="r"/>
            <a:r>
              <a:rPr lang="en-US" altLang="ko-KR" sz="1400" b="1">
                <a:solidFill>
                  <a:schemeClr val="tx1">
                    <a:lumMod val="75000"/>
                    <a:lumOff val="25000"/>
                  </a:schemeClr>
                </a:solidFill>
                <a:cs typeface="Arial" panose="020B0604020202020204" pitchFamily="34" charset="0"/>
              </a:rPr>
              <a:t>Your Text  Here</a:t>
            </a:r>
            <a:endParaRPr lang="ko-KR" altLang="en-US" sz="1400" b="1">
              <a:solidFill>
                <a:schemeClr val="tx1">
                  <a:lumMod val="75000"/>
                  <a:lumOff val="25000"/>
                </a:schemeClr>
              </a:solidFill>
              <a:cs typeface="Arial" panose="020B0604020202020204" pitchFamily="34" charset="0"/>
            </a:endParaRPr>
          </a:p>
        </p:txBody>
      </p:sp>
      <p:sp>
        <p:nvSpPr>
          <p:cNvPr id="97" name="TextBox 96">
            <a:extLst>
              <a:ext uri="{FF2B5EF4-FFF2-40B4-BE49-F238E27FC236}">
                <a16:creationId xmlns:a16="http://schemas.microsoft.com/office/drawing/2014/main" id="{FC0D7E7E-83CE-4B4A-BAAC-C64E95C20743}"/>
              </a:ext>
            </a:extLst>
          </p:cNvPr>
          <p:cNvSpPr txBox="1"/>
          <p:nvPr/>
        </p:nvSpPr>
        <p:spPr>
          <a:xfrm>
            <a:off x="5822428" y="3743672"/>
            <a:ext cx="1822660" cy="307777"/>
          </a:xfrm>
          <a:prstGeom prst="rect">
            <a:avLst/>
          </a:prstGeom>
          <a:noFill/>
        </p:spPr>
        <p:txBody>
          <a:bodyPr wrap="square" rtlCol="0">
            <a:spAutoFit/>
          </a:bodyPr>
          <a:lstStyle/>
          <a:p>
            <a:pPr algn="r"/>
            <a:r>
              <a:rPr lang="en-US" altLang="ko-KR" sz="1400" b="1">
                <a:solidFill>
                  <a:schemeClr val="tx1">
                    <a:lumMod val="75000"/>
                    <a:lumOff val="25000"/>
                  </a:schemeClr>
                </a:solidFill>
                <a:cs typeface="Arial" panose="020B0604020202020204" pitchFamily="34" charset="0"/>
              </a:rPr>
              <a:t>Text  Here</a:t>
            </a:r>
            <a:endParaRPr lang="ko-KR" altLang="en-US" sz="1400" b="1">
              <a:solidFill>
                <a:schemeClr val="tx1">
                  <a:lumMod val="75000"/>
                  <a:lumOff val="25000"/>
                </a:schemeClr>
              </a:solidFill>
              <a:cs typeface="Arial" panose="020B0604020202020204" pitchFamily="34" charset="0"/>
            </a:endParaRPr>
          </a:p>
        </p:txBody>
      </p:sp>
      <p:grpSp>
        <p:nvGrpSpPr>
          <p:cNvPr id="98" name="Group 97">
            <a:extLst>
              <a:ext uri="{FF2B5EF4-FFF2-40B4-BE49-F238E27FC236}">
                <a16:creationId xmlns:a16="http://schemas.microsoft.com/office/drawing/2014/main" id="{E80C25FF-5393-46B5-888F-7F41E9F32A7F}"/>
              </a:ext>
            </a:extLst>
          </p:cNvPr>
          <p:cNvGrpSpPr/>
          <p:nvPr/>
        </p:nvGrpSpPr>
        <p:grpSpPr>
          <a:xfrm>
            <a:off x="8138037" y="4347034"/>
            <a:ext cx="3387211" cy="1745035"/>
            <a:chOff x="4822352" y="1916832"/>
            <a:chExt cx="3422056" cy="1745035"/>
          </a:xfrm>
        </p:grpSpPr>
        <p:sp>
          <p:nvSpPr>
            <p:cNvPr id="99" name="Text Placeholder 10">
              <a:extLst>
                <a:ext uri="{FF2B5EF4-FFF2-40B4-BE49-F238E27FC236}">
                  <a16:creationId xmlns:a16="http://schemas.microsoft.com/office/drawing/2014/main" id="{802C3A44-779A-4C86-BB3E-DA8B45C27966}"/>
                </a:ext>
              </a:extLst>
            </p:cNvPr>
            <p:cNvSpPr txBox="1"/>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tx1">
                      <a:lumMod val="75000"/>
                      <a:lumOff val="25000"/>
                    </a:schemeClr>
                  </a:solidFill>
                  <a:cs typeface="Arial" panose="020B0604020202020204" pitchFamily="34" charset="0"/>
                </a:rPr>
                <a:t>Portfolio  Designed</a:t>
              </a:r>
            </a:p>
          </p:txBody>
        </p:sp>
        <p:sp>
          <p:nvSpPr>
            <p:cNvPr id="100" name="TextBox 99">
              <a:extLst>
                <a:ext uri="{FF2B5EF4-FFF2-40B4-BE49-F238E27FC236}">
                  <a16:creationId xmlns:a16="http://schemas.microsoft.com/office/drawing/2014/main" id="{7A1C2555-8349-4EA9-80F9-A0DC6915AA9B}"/>
                </a:ext>
              </a:extLst>
            </p:cNvPr>
            <p:cNvSpPr txBox="1"/>
            <p:nvPr/>
          </p:nvSpPr>
          <p:spPr>
            <a:xfrm>
              <a:off x="4822352" y="2276872"/>
              <a:ext cx="3422056" cy="1384995"/>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a:t>
              </a:r>
            </a:p>
            <a:p>
              <a:endParaRPr lang="en-US" altLang="ko-KR" sz="1200">
                <a:solidFill>
                  <a:schemeClr val="tx1">
                    <a:lumMod val="75000"/>
                    <a:lumOff val="25000"/>
                  </a:schemeClr>
                </a:solidFill>
                <a:cs typeface="Arial" panose="020B0604020202020204" pitchFamily="34" charset="0"/>
              </a:endParaRPr>
            </a:p>
            <a:p>
              <a:r>
                <a:rPr lang="en-US" altLang="ko-KR" sz="1200">
                  <a:solidFill>
                    <a:schemeClr val="tx1">
                      <a:lumMod val="75000"/>
                      <a:lumOff val="25000"/>
                    </a:schemeClr>
                  </a:solidFill>
                  <a:cs typeface="Arial" panose="020B0604020202020204" pitchFamily="34" charset="0"/>
                </a:rPr>
                <a:t>Get a modern PowerPoint  Presentation that is beautifully designed.</a:t>
              </a:r>
              <a:r>
                <a:rPr lang="ko-KR" altLang="en-US" sz="1200">
                  <a:solidFill>
                    <a:schemeClr val="tx1">
                      <a:lumMod val="75000"/>
                      <a:lumOff val="25000"/>
                    </a:schemeClr>
                  </a:solidFill>
                  <a:cs typeface="Arial" panose="020B0604020202020204" pitchFamily="34" charset="0"/>
                </a:rPr>
                <a:t>      </a:t>
              </a:r>
            </a:p>
          </p:txBody>
        </p:sp>
      </p:grpSp>
      <p:sp>
        <p:nvSpPr>
          <p:cNvPr id="101" name="TextBox 100">
            <a:extLst>
              <a:ext uri="{FF2B5EF4-FFF2-40B4-BE49-F238E27FC236}">
                <a16:creationId xmlns:a16="http://schemas.microsoft.com/office/drawing/2014/main" id="{0D5B33BB-F135-41E6-9856-61584E2240ED}"/>
              </a:ext>
            </a:extLst>
          </p:cNvPr>
          <p:cNvSpPr txBox="1"/>
          <p:nvPr/>
        </p:nvSpPr>
        <p:spPr>
          <a:xfrm>
            <a:off x="8061838" y="760508"/>
            <a:ext cx="3463412" cy="2031325"/>
          </a:xfrm>
          <a:prstGeom prst="rect">
            <a:avLst/>
          </a:prstGeom>
          <a:noFill/>
        </p:spPr>
        <p:txBody>
          <a:bodyPr wrap="square" rtlCol="0">
            <a:spAutoFit/>
          </a:bodyPr>
          <a:lstStyle/>
          <a:p>
            <a:r>
              <a:rPr lang="en-US" altLang="ko-KR" sz="1400">
                <a:solidFill>
                  <a:schemeClr val="tx1">
                    <a:lumMod val="75000"/>
                    <a:lumOff val="25000"/>
                  </a:schemeClr>
                </a:solidFill>
                <a:cs typeface="Arial" panose="020B0604020202020204" pitchFamily="34" charset="0"/>
              </a:rPr>
              <a:t>You can simply impress your audience and add a unique zing and appeal to your Presentations. I hope and I believe that this Template will your Time, Money and Reputation. Get a modern PowerPoint  Presentation that is beautifully designed.  </a:t>
            </a:r>
          </a:p>
          <a:p>
            <a:endParaRPr lang="en-US" altLang="ko-KR" sz="1400">
              <a:solidFill>
                <a:schemeClr val="tx1">
                  <a:lumMod val="75000"/>
                  <a:lumOff val="25000"/>
                </a:schemeClr>
              </a:solidFill>
              <a:cs typeface="Arial" panose="020B0604020202020204" pitchFamily="34" charset="0"/>
            </a:endParaRPr>
          </a:p>
          <a:p>
            <a:r>
              <a:rPr lang="en-US" altLang="ko-KR" sz="1400">
                <a:solidFill>
                  <a:schemeClr val="tx1">
                    <a:lumMod val="75000"/>
                    <a:lumOff val="25000"/>
                  </a:schemeClr>
                </a:solidFill>
                <a:cs typeface="Arial" panose="020B0604020202020204" pitchFamily="34" charset="0"/>
              </a:rPr>
              <a:t>Get a modern PowerPoint  Presentation that is beautifully designed.</a:t>
            </a:r>
          </a:p>
        </p:txBody>
      </p:sp>
      <p:sp>
        <p:nvSpPr>
          <p:cNvPr id="102" name="TextBox 101">
            <a:extLst>
              <a:ext uri="{FF2B5EF4-FFF2-40B4-BE49-F238E27FC236}">
                <a16:creationId xmlns:a16="http://schemas.microsoft.com/office/drawing/2014/main" id="{9332DEFF-5596-4451-9150-190F71B9ADA3}"/>
              </a:ext>
            </a:extLst>
          </p:cNvPr>
          <p:cNvSpPr txBox="1"/>
          <p:nvPr/>
        </p:nvSpPr>
        <p:spPr>
          <a:xfrm>
            <a:off x="5403761" y="760508"/>
            <a:ext cx="2241327" cy="1631216"/>
          </a:xfrm>
          <a:prstGeom prst="rect">
            <a:avLst/>
          </a:prstGeom>
          <a:noFill/>
        </p:spPr>
        <p:txBody>
          <a:bodyPr wrap="square" rtlCol="0" anchor="ctr">
            <a:spAutoFit/>
          </a:bodyPr>
          <a:lstStyle/>
          <a:p>
            <a:pPr algn="r"/>
            <a:r>
              <a:rPr lang="en-GB" altLang="ko-KR" sz="2000" dirty="0">
                <a:solidFill>
                  <a:schemeClr val="accent3">
                    <a:lumMod val="75000"/>
                  </a:schemeClr>
                </a:solidFill>
                <a:cs typeface="Arial" panose="020B0604020202020204" pitchFamily="34" charset="0"/>
              </a:rPr>
              <a:t>Presentation </a:t>
            </a:r>
          </a:p>
          <a:p>
            <a:pPr algn="r"/>
            <a:r>
              <a:rPr lang="en-GB" altLang="ko-KR" sz="2000" dirty="0">
                <a:solidFill>
                  <a:schemeClr val="tx1">
                    <a:lumMod val="75000"/>
                    <a:lumOff val="25000"/>
                  </a:schemeClr>
                </a:solidFill>
                <a:cs typeface="Arial" panose="020B0604020202020204" pitchFamily="34" charset="0"/>
              </a:rPr>
              <a:t>Layout</a:t>
            </a:r>
          </a:p>
          <a:p>
            <a:pPr algn="r"/>
            <a:r>
              <a:rPr lang="en-GB" altLang="ko-KR" sz="2000" dirty="0">
                <a:solidFill>
                  <a:schemeClr val="tx1">
                    <a:lumMod val="75000"/>
                    <a:lumOff val="25000"/>
                  </a:schemeClr>
                </a:solidFill>
                <a:cs typeface="Arial" panose="020B0604020202020204" pitchFamily="34" charset="0"/>
              </a:rPr>
              <a:t>Clean Text Slide </a:t>
            </a:r>
          </a:p>
          <a:p>
            <a:pPr algn="r"/>
            <a:r>
              <a:rPr lang="en-GB" altLang="ko-KR" sz="2000" dirty="0">
                <a:solidFill>
                  <a:schemeClr val="tx1">
                    <a:lumMod val="75000"/>
                    <a:lumOff val="25000"/>
                  </a:schemeClr>
                </a:solidFill>
                <a:cs typeface="Arial" panose="020B0604020202020204" pitchFamily="34" charset="0"/>
              </a:rPr>
              <a:t>for your </a:t>
            </a:r>
          </a:p>
          <a:p>
            <a:pPr algn="r"/>
            <a:r>
              <a:rPr lang="en-GB" altLang="ko-KR" sz="2000" dirty="0">
                <a:solidFill>
                  <a:schemeClr val="tx1">
                    <a:lumMod val="75000"/>
                    <a:lumOff val="25000"/>
                  </a:schemeClr>
                </a:solidFill>
                <a:cs typeface="Arial" panose="020B0604020202020204" pitchFamily="34" charset="0"/>
              </a:rPr>
              <a:t>Presentation</a:t>
            </a:r>
            <a:endParaRPr lang="ko-KR" altLang="en-US" sz="2000" dirty="0">
              <a:solidFill>
                <a:schemeClr val="tx1">
                  <a:lumMod val="75000"/>
                  <a:lumOff val="25000"/>
                </a:schemeClr>
              </a:solidFill>
              <a:cs typeface="Arial" panose="020B0604020202020204" pitchFamily="34" charset="0"/>
            </a:endParaRPr>
          </a:p>
        </p:txBody>
      </p:sp>
      <p:sp>
        <p:nvSpPr>
          <p:cNvPr id="103" name="Text Placeholder 10">
            <a:extLst>
              <a:ext uri="{FF2B5EF4-FFF2-40B4-BE49-F238E27FC236}">
                <a16:creationId xmlns:a16="http://schemas.microsoft.com/office/drawing/2014/main" id="{EE501F3C-7AC9-4A9C-8CC8-5216246300B6}"/>
              </a:ext>
            </a:extLst>
          </p:cNvPr>
          <p:cNvSpPr txBox="1"/>
          <p:nvPr/>
        </p:nvSpPr>
        <p:spPr>
          <a:xfrm>
            <a:off x="4401931" y="4246155"/>
            <a:ext cx="3256876" cy="2186757"/>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4000" b="1">
                <a:solidFill>
                  <a:schemeClr val="accent2"/>
                </a:solidFill>
                <a:latin typeface="+mj-lt"/>
                <a:cs typeface="Arial" panose="020B0604020202020204" pitchFamily="34" charset="0"/>
              </a:rPr>
              <a:t>Infographic Style</a:t>
            </a:r>
          </a:p>
        </p:txBody>
      </p:sp>
    </p:spTree>
    <p:extLst>
      <p:ext uri="{BB962C8B-B14F-4D97-AF65-F5344CB8AC3E}">
        <p14:creationId xmlns:p14="http://schemas.microsoft.com/office/powerpoint/2010/main" val="22413503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fontScale="92500" lnSpcReduction="10000"/>
          </a:bodyPr>
          <a:lstStyle/>
          <a:p>
            <a:r>
              <a:rPr lang="en-US"/>
              <a:t>Infographic Style</a:t>
            </a:r>
          </a:p>
        </p:txBody>
      </p:sp>
      <p:grpSp>
        <p:nvGrpSpPr>
          <p:cNvPr id="3" name="Group 2">
            <a:extLst>
              <a:ext uri="{FF2B5EF4-FFF2-40B4-BE49-F238E27FC236}">
                <a16:creationId xmlns:a16="http://schemas.microsoft.com/office/drawing/2014/main" id="{5C37A1AC-DC06-4EAB-84FB-9FC91823AA04}"/>
              </a:ext>
            </a:extLst>
          </p:cNvPr>
          <p:cNvGrpSpPr/>
          <p:nvPr/>
        </p:nvGrpSpPr>
        <p:grpSpPr>
          <a:xfrm>
            <a:off x="1964602" y="2231919"/>
            <a:ext cx="9168651" cy="3510539"/>
            <a:chOff x="1633635" y="1755669"/>
            <a:chExt cx="6675497" cy="1793600"/>
          </a:xfrm>
          <a:solidFill>
            <a:schemeClr val="accent6"/>
          </a:solidFill>
        </p:grpSpPr>
        <p:sp>
          <p:nvSpPr>
            <p:cNvPr id="4" name="Block Arc 3">
              <a:extLst>
                <a:ext uri="{FF2B5EF4-FFF2-40B4-BE49-F238E27FC236}">
                  <a16:creationId xmlns:a16="http://schemas.microsoft.com/office/drawing/2014/main" id="{7404369B-1133-4E23-A0AF-8F78B2B8B6CE}"/>
                </a:ext>
              </a:extLst>
            </p:cNvPr>
            <p:cNvSpPr>
              <a:spLocks noChangeAspect="1"/>
            </p:cNvSpPr>
            <p:nvPr/>
          </p:nvSpPr>
          <p:spPr>
            <a:xfrm>
              <a:off x="5781358" y="1755669"/>
              <a:ext cx="2527774" cy="1792532"/>
            </a:xfrm>
            <a:prstGeom prst="blockArc">
              <a:avLst>
                <a:gd name="adj1" fmla="val 16127381"/>
                <a:gd name="adj2" fmla="val 5493417"/>
                <a:gd name="adj3" fmla="val 2662"/>
              </a:avLst>
            </a:prstGeom>
            <a:solidFill>
              <a:srgbClr val="F9A4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id="{9F2C7588-7C67-48DB-AF40-ADDE003C852F}"/>
                </a:ext>
              </a:extLst>
            </p:cNvPr>
            <p:cNvSpPr/>
            <p:nvPr/>
          </p:nvSpPr>
          <p:spPr>
            <a:xfrm>
              <a:off x="1633635" y="1755670"/>
              <a:ext cx="5480107" cy="49302"/>
            </a:xfrm>
            <a:prstGeom prst="rect">
              <a:avLst/>
            </a:prstGeom>
            <a:solidFill>
              <a:srgbClr val="F9A4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 name="Rectangle 5">
              <a:extLst>
                <a:ext uri="{FF2B5EF4-FFF2-40B4-BE49-F238E27FC236}">
                  <a16:creationId xmlns:a16="http://schemas.microsoft.com/office/drawing/2014/main" id="{2F26AB66-5EE4-474D-A7F6-FBD8D98FCB6C}"/>
                </a:ext>
              </a:extLst>
            </p:cNvPr>
            <p:cNvSpPr/>
            <p:nvPr/>
          </p:nvSpPr>
          <p:spPr>
            <a:xfrm>
              <a:off x="3029770" y="3499967"/>
              <a:ext cx="4074951" cy="49302"/>
            </a:xfrm>
            <a:prstGeom prst="rect">
              <a:avLst/>
            </a:prstGeom>
            <a:solidFill>
              <a:srgbClr val="F9A4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7" name="Rectangle: Rounded Corners 6">
            <a:extLst>
              <a:ext uri="{FF2B5EF4-FFF2-40B4-BE49-F238E27FC236}">
                <a16:creationId xmlns:a16="http://schemas.microsoft.com/office/drawing/2014/main" id="{FFAABF57-EE09-4BC9-B25B-7A1A92E3620F}"/>
              </a:ext>
            </a:extLst>
          </p:cNvPr>
          <p:cNvSpPr/>
          <p:nvPr/>
        </p:nvSpPr>
        <p:spPr>
          <a:xfrm>
            <a:off x="1689056" y="1899137"/>
            <a:ext cx="756084" cy="756084"/>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 name="Rectangle: Rounded Corners 7">
            <a:extLst>
              <a:ext uri="{FF2B5EF4-FFF2-40B4-BE49-F238E27FC236}">
                <a16:creationId xmlns:a16="http://schemas.microsoft.com/office/drawing/2014/main" id="{05EAF4BA-5B2E-4707-9DE0-D79A96A8D235}"/>
              </a:ext>
            </a:extLst>
          </p:cNvPr>
          <p:cNvSpPr/>
          <p:nvPr/>
        </p:nvSpPr>
        <p:spPr>
          <a:xfrm>
            <a:off x="5308762" y="1899137"/>
            <a:ext cx="756084" cy="75608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Rectangle: Rounded Corners 8">
            <a:extLst>
              <a:ext uri="{FF2B5EF4-FFF2-40B4-BE49-F238E27FC236}">
                <a16:creationId xmlns:a16="http://schemas.microsoft.com/office/drawing/2014/main" id="{452507EF-056A-49AF-9E45-B034A2DCBDF5}"/>
              </a:ext>
            </a:extLst>
          </p:cNvPr>
          <p:cNvSpPr/>
          <p:nvPr/>
        </p:nvSpPr>
        <p:spPr>
          <a:xfrm>
            <a:off x="8896696" y="1899137"/>
            <a:ext cx="756084" cy="756084"/>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 name="Rectangle: Rounded Corners 9">
            <a:extLst>
              <a:ext uri="{FF2B5EF4-FFF2-40B4-BE49-F238E27FC236}">
                <a16:creationId xmlns:a16="http://schemas.microsoft.com/office/drawing/2014/main" id="{A71F1A67-CBCC-4284-A00E-0FB20B5BA0EA}"/>
              </a:ext>
            </a:extLst>
          </p:cNvPr>
          <p:cNvSpPr/>
          <p:nvPr/>
        </p:nvSpPr>
        <p:spPr>
          <a:xfrm>
            <a:off x="3520010" y="5310687"/>
            <a:ext cx="756084" cy="756084"/>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 name="Rectangle: Rounded Corners 10">
            <a:extLst>
              <a:ext uri="{FF2B5EF4-FFF2-40B4-BE49-F238E27FC236}">
                <a16:creationId xmlns:a16="http://schemas.microsoft.com/office/drawing/2014/main" id="{B1B0F27F-1BD0-4BDE-89B3-43D032562DA3}"/>
              </a:ext>
            </a:extLst>
          </p:cNvPr>
          <p:cNvSpPr/>
          <p:nvPr/>
        </p:nvSpPr>
        <p:spPr>
          <a:xfrm>
            <a:off x="7139476" y="5310687"/>
            <a:ext cx="756084" cy="756084"/>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2" name="Group 11">
            <a:extLst>
              <a:ext uri="{FF2B5EF4-FFF2-40B4-BE49-F238E27FC236}">
                <a16:creationId xmlns:a16="http://schemas.microsoft.com/office/drawing/2014/main" id="{53DDCFC1-2966-4E07-AFA6-6900CE570604}"/>
              </a:ext>
            </a:extLst>
          </p:cNvPr>
          <p:cNvGrpSpPr/>
          <p:nvPr/>
        </p:nvGrpSpPr>
        <p:grpSpPr>
          <a:xfrm>
            <a:off x="3680515" y="2059643"/>
            <a:ext cx="435077" cy="435077"/>
            <a:chOff x="1547664" y="3147814"/>
            <a:chExt cx="720080" cy="720080"/>
          </a:xfrm>
        </p:grpSpPr>
        <p:sp>
          <p:nvSpPr>
            <p:cNvPr id="13" name="Oval 12">
              <a:extLst>
                <a:ext uri="{FF2B5EF4-FFF2-40B4-BE49-F238E27FC236}">
                  <a16:creationId xmlns:a16="http://schemas.microsoft.com/office/drawing/2014/main" id="{178F8E30-0EB4-4F7F-9306-C4589EDA0364}"/>
                </a:ext>
              </a:extLst>
            </p:cNvPr>
            <p:cNvSpPr/>
            <p:nvPr/>
          </p:nvSpPr>
          <p:spPr>
            <a:xfrm>
              <a:off x="1547664" y="3147814"/>
              <a:ext cx="720080" cy="7200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Chevron 50">
              <a:extLst>
                <a:ext uri="{FF2B5EF4-FFF2-40B4-BE49-F238E27FC236}">
                  <a16:creationId xmlns:a16="http://schemas.microsoft.com/office/drawing/2014/main" id="{7F6A5F9E-9A59-4E71-86BF-AAC095CAD615}"/>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15" name="Group 14">
            <a:extLst>
              <a:ext uri="{FF2B5EF4-FFF2-40B4-BE49-F238E27FC236}">
                <a16:creationId xmlns:a16="http://schemas.microsoft.com/office/drawing/2014/main" id="{BF7B4DD9-A69F-4659-8E39-079ABBCB3EAB}"/>
              </a:ext>
            </a:extLst>
          </p:cNvPr>
          <p:cNvGrpSpPr/>
          <p:nvPr/>
        </p:nvGrpSpPr>
        <p:grpSpPr>
          <a:xfrm>
            <a:off x="7299981" y="2059643"/>
            <a:ext cx="435077" cy="435077"/>
            <a:chOff x="1547664" y="3147814"/>
            <a:chExt cx="720080" cy="720080"/>
          </a:xfrm>
        </p:grpSpPr>
        <p:sp>
          <p:nvSpPr>
            <p:cNvPr id="16" name="Oval 15">
              <a:extLst>
                <a:ext uri="{FF2B5EF4-FFF2-40B4-BE49-F238E27FC236}">
                  <a16:creationId xmlns:a16="http://schemas.microsoft.com/office/drawing/2014/main" id="{6434D46B-4E73-42AC-B60A-0F0C8C6EE947}"/>
                </a:ext>
              </a:extLst>
            </p:cNvPr>
            <p:cNvSpPr/>
            <p:nvPr/>
          </p:nvSpPr>
          <p:spPr>
            <a:xfrm>
              <a:off x="1547664" y="3147814"/>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7" name="Chevron 53">
              <a:extLst>
                <a:ext uri="{FF2B5EF4-FFF2-40B4-BE49-F238E27FC236}">
                  <a16:creationId xmlns:a16="http://schemas.microsoft.com/office/drawing/2014/main" id="{DF6D00A4-72A2-43F8-B5B2-575FAAB945E8}"/>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18" name="Group 17">
            <a:extLst>
              <a:ext uri="{FF2B5EF4-FFF2-40B4-BE49-F238E27FC236}">
                <a16:creationId xmlns:a16="http://schemas.microsoft.com/office/drawing/2014/main" id="{DF3C3C2E-1D4F-46C7-B21B-690A35E1E7CF}"/>
              </a:ext>
            </a:extLst>
          </p:cNvPr>
          <p:cNvGrpSpPr/>
          <p:nvPr/>
        </p:nvGrpSpPr>
        <p:grpSpPr>
          <a:xfrm rot="10800000">
            <a:off x="5469267" y="5471192"/>
            <a:ext cx="435077" cy="435077"/>
            <a:chOff x="1547664" y="3147814"/>
            <a:chExt cx="720080" cy="720080"/>
          </a:xfrm>
        </p:grpSpPr>
        <p:sp>
          <p:nvSpPr>
            <p:cNvPr id="19" name="Oval 18">
              <a:extLst>
                <a:ext uri="{FF2B5EF4-FFF2-40B4-BE49-F238E27FC236}">
                  <a16:creationId xmlns:a16="http://schemas.microsoft.com/office/drawing/2014/main" id="{9C707CAF-9876-42A5-A10B-B5C190FA959F}"/>
                </a:ext>
              </a:extLst>
            </p:cNvPr>
            <p:cNvSpPr/>
            <p:nvPr/>
          </p:nvSpPr>
          <p:spPr>
            <a:xfrm>
              <a:off x="1547664" y="3147814"/>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0" name="Chevron 56">
              <a:extLst>
                <a:ext uri="{FF2B5EF4-FFF2-40B4-BE49-F238E27FC236}">
                  <a16:creationId xmlns:a16="http://schemas.microsoft.com/office/drawing/2014/main" id="{AD030928-2888-4717-8C4A-41483CA27DDA}"/>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21" name="Group 20">
            <a:extLst>
              <a:ext uri="{FF2B5EF4-FFF2-40B4-BE49-F238E27FC236}">
                <a16:creationId xmlns:a16="http://schemas.microsoft.com/office/drawing/2014/main" id="{38517AEB-EDAA-40DE-92CB-9E07F5BF73B7}"/>
              </a:ext>
            </a:extLst>
          </p:cNvPr>
          <p:cNvGrpSpPr/>
          <p:nvPr/>
        </p:nvGrpSpPr>
        <p:grpSpPr>
          <a:xfrm rot="5400000">
            <a:off x="10852386" y="3861646"/>
            <a:ext cx="435077" cy="435077"/>
            <a:chOff x="1547664" y="3147814"/>
            <a:chExt cx="720080" cy="720080"/>
          </a:xfrm>
        </p:grpSpPr>
        <p:sp>
          <p:nvSpPr>
            <p:cNvPr id="22" name="Oval 21">
              <a:extLst>
                <a:ext uri="{FF2B5EF4-FFF2-40B4-BE49-F238E27FC236}">
                  <a16:creationId xmlns:a16="http://schemas.microsoft.com/office/drawing/2014/main" id="{1B541C2C-C5F5-45EE-8C4B-07B6ED9DA706}"/>
                </a:ext>
              </a:extLst>
            </p:cNvPr>
            <p:cNvSpPr/>
            <p:nvPr/>
          </p:nvSpPr>
          <p:spPr>
            <a:xfrm>
              <a:off x="1547664" y="3147814"/>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3" name="Chevron 59">
              <a:extLst>
                <a:ext uri="{FF2B5EF4-FFF2-40B4-BE49-F238E27FC236}">
                  <a16:creationId xmlns:a16="http://schemas.microsoft.com/office/drawing/2014/main" id="{DDB3A7FC-7A25-4F2F-AA6D-F34B5DC4A227}"/>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24" name="Group 23">
            <a:extLst>
              <a:ext uri="{FF2B5EF4-FFF2-40B4-BE49-F238E27FC236}">
                <a16:creationId xmlns:a16="http://schemas.microsoft.com/office/drawing/2014/main" id="{117D3DCC-144E-4DBB-B16C-304BB9F2E27D}"/>
              </a:ext>
            </a:extLst>
          </p:cNvPr>
          <p:cNvGrpSpPr/>
          <p:nvPr/>
        </p:nvGrpSpPr>
        <p:grpSpPr>
          <a:xfrm>
            <a:off x="904538" y="2792204"/>
            <a:ext cx="2378934" cy="1048024"/>
            <a:chOff x="803640" y="3362835"/>
            <a:chExt cx="2059657" cy="1048024"/>
          </a:xfrm>
        </p:grpSpPr>
        <p:sp>
          <p:nvSpPr>
            <p:cNvPr id="25" name="TextBox 24">
              <a:extLst>
                <a:ext uri="{FF2B5EF4-FFF2-40B4-BE49-F238E27FC236}">
                  <a16:creationId xmlns:a16="http://schemas.microsoft.com/office/drawing/2014/main" id="{803F76AD-B074-4DF1-B0C9-7D1708F9972F}"/>
                </a:ext>
              </a:extLst>
            </p:cNvPr>
            <p:cNvSpPr txBox="1"/>
            <p:nvPr/>
          </p:nvSpPr>
          <p:spPr>
            <a:xfrm>
              <a:off x="803640" y="3579862"/>
              <a:ext cx="2059657"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26" name="TextBox 25">
              <a:extLst>
                <a:ext uri="{FF2B5EF4-FFF2-40B4-BE49-F238E27FC236}">
                  <a16:creationId xmlns:a16="http://schemas.microsoft.com/office/drawing/2014/main" id="{31041E32-F31D-4581-8211-49D6F4E12917}"/>
                </a:ext>
              </a:extLst>
            </p:cNvPr>
            <p:cNvSpPr txBox="1"/>
            <p:nvPr/>
          </p:nvSpPr>
          <p:spPr>
            <a:xfrm>
              <a:off x="803640" y="3362835"/>
              <a:ext cx="2059657"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anose="020B0604020202020204" pitchFamily="34" charset="0"/>
                </a:rPr>
                <a:t>Your Text  Here</a:t>
              </a:r>
              <a:endParaRPr lang="ko-KR" altLang="en-US" sz="1400" b="1">
                <a:solidFill>
                  <a:schemeClr val="tx1">
                    <a:lumMod val="75000"/>
                    <a:lumOff val="25000"/>
                  </a:schemeClr>
                </a:solidFill>
                <a:cs typeface="Arial" panose="020B0604020202020204" pitchFamily="34" charset="0"/>
              </a:endParaRPr>
            </a:p>
          </p:txBody>
        </p:sp>
      </p:grpSp>
      <p:grpSp>
        <p:nvGrpSpPr>
          <p:cNvPr id="27" name="Group 26">
            <a:extLst>
              <a:ext uri="{FF2B5EF4-FFF2-40B4-BE49-F238E27FC236}">
                <a16:creationId xmlns:a16="http://schemas.microsoft.com/office/drawing/2014/main" id="{FB8AF0D9-F4C3-460C-BD1C-D433D5BFE298}"/>
              </a:ext>
            </a:extLst>
          </p:cNvPr>
          <p:cNvGrpSpPr/>
          <p:nvPr/>
        </p:nvGrpSpPr>
        <p:grpSpPr>
          <a:xfrm>
            <a:off x="4497338" y="2792204"/>
            <a:ext cx="2378934" cy="1048024"/>
            <a:chOff x="803640" y="3362835"/>
            <a:chExt cx="2059657" cy="1048024"/>
          </a:xfrm>
        </p:grpSpPr>
        <p:sp>
          <p:nvSpPr>
            <p:cNvPr id="28" name="TextBox 27">
              <a:extLst>
                <a:ext uri="{FF2B5EF4-FFF2-40B4-BE49-F238E27FC236}">
                  <a16:creationId xmlns:a16="http://schemas.microsoft.com/office/drawing/2014/main" id="{67DFD97E-5CAF-48CB-8DF6-AC7E0BD93A9A}"/>
                </a:ext>
              </a:extLst>
            </p:cNvPr>
            <p:cNvSpPr txBox="1"/>
            <p:nvPr/>
          </p:nvSpPr>
          <p:spPr>
            <a:xfrm>
              <a:off x="803640" y="3579862"/>
              <a:ext cx="2059657"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29" name="TextBox 28">
              <a:extLst>
                <a:ext uri="{FF2B5EF4-FFF2-40B4-BE49-F238E27FC236}">
                  <a16:creationId xmlns:a16="http://schemas.microsoft.com/office/drawing/2014/main" id="{CAD1FFF5-8878-4C13-ADFA-90AB446D7160}"/>
                </a:ext>
              </a:extLst>
            </p:cNvPr>
            <p:cNvSpPr txBox="1"/>
            <p:nvPr/>
          </p:nvSpPr>
          <p:spPr>
            <a:xfrm>
              <a:off x="803640" y="3362835"/>
              <a:ext cx="2059657"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anose="020B0604020202020204" pitchFamily="34" charset="0"/>
                </a:rPr>
                <a:t>Your Text  Here</a:t>
              </a:r>
              <a:endParaRPr lang="ko-KR" altLang="en-US" sz="1400" b="1">
                <a:solidFill>
                  <a:schemeClr val="tx1">
                    <a:lumMod val="75000"/>
                    <a:lumOff val="25000"/>
                  </a:schemeClr>
                </a:solidFill>
                <a:cs typeface="Arial" panose="020B0604020202020204" pitchFamily="34" charset="0"/>
              </a:endParaRPr>
            </a:p>
          </p:txBody>
        </p:sp>
      </p:grpSp>
      <p:grpSp>
        <p:nvGrpSpPr>
          <p:cNvPr id="30" name="Group 29">
            <a:extLst>
              <a:ext uri="{FF2B5EF4-FFF2-40B4-BE49-F238E27FC236}">
                <a16:creationId xmlns:a16="http://schemas.microsoft.com/office/drawing/2014/main" id="{6547BC68-F5F6-4858-B8AE-826B86AADA01}"/>
              </a:ext>
            </a:extLst>
          </p:cNvPr>
          <p:cNvGrpSpPr/>
          <p:nvPr/>
        </p:nvGrpSpPr>
        <p:grpSpPr>
          <a:xfrm>
            <a:off x="8081354" y="2792204"/>
            <a:ext cx="2378934" cy="1048024"/>
            <a:chOff x="803640" y="3362835"/>
            <a:chExt cx="2059657" cy="1048024"/>
          </a:xfrm>
        </p:grpSpPr>
        <p:sp>
          <p:nvSpPr>
            <p:cNvPr id="31" name="TextBox 30">
              <a:extLst>
                <a:ext uri="{FF2B5EF4-FFF2-40B4-BE49-F238E27FC236}">
                  <a16:creationId xmlns:a16="http://schemas.microsoft.com/office/drawing/2014/main" id="{003DA5BF-EEBA-4491-A2CB-268B0D36B116}"/>
                </a:ext>
              </a:extLst>
            </p:cNvPr>
            <p:cNvSpPr txBox="1"/>
            <p:nvPr/>
          </p:nvSpPr>
          <p:spPr>
            <a:xfrm>
              <a:off x="803640" y="3579862"/>
              <a:ext cx="2059657"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32" name="TextBox 31">
              <a:extLst>
                <a:ext uri="{FF2B5EF4-FFF2-40B4-BE49-F238E27FC236}">
                  <a16:creationId xmlns:a16="http://schemas.microsoft.com/office/drawing/2014/main" id="{D53842D1-46D7-453B-8F44-22D35A8F47B2}"/>
                </a:ext>
              </a:extLst>
            </p:cNvPr>
            <p:cNvSpPr txBox="1"/>
            <p:nvPr/>
          </p:nvSpPr>
          <p:spPr>
            <a:xfrm>
              <a:off x="803640" y="3362835"/>
              <a:ext cx="2059657"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anose="020B0604020202020204" pitchFamily="34" charset="0"/>
                </a:rPr>
                <a:t>Your Text  Here</a:t>
              </a:r>
              <a:endParaRPr lang="ko-KR" altLang="en-US" sz="1400" b="1">
                <a:solidFill>
                  <a:schemeClr val="tx1">
                    <a:lumMod val="75000"/>
                    <a:lumOff val="25000"/>
                  </a:schemeClr>
                </a:solidFill>
                <a:cs typeface="Arial" panose="020B0604020202020204" pitchFamily="34" charset="0"/>
              </a:endParaRPr>
            </a:p>
          </p:txBody>
        </p:sp>
      </p:grpSp>
      <p:grpSp>
        <p:nvGrpSpPr>
          <p:cNvPr id="33" name="Group 32">
            <a:extLst>
              <a:ext uri="{FF2B5EF4-FFF2-40B4-BE49-F238E27FC236}">
                <a16:creationId xmlns:a16="http://schemas.microsoft.com/office/drawing/2014/main" id="{98E5AA80-B8E7-4236-844B-B2CE3BAA4793}"/>
              </a:ext>
            </a:extLst>
          </p:cNvPr>
          <p:cNvGrpSpPr/>
          <p:nvPr/>
        </p:nvGrpSpPr>
        <p:grpSpPr>
          <a:xfrm>
            <a:off x="2708586" y="4141285"/>
            <a:ext cx="2378934" cy="1048024"/>
            <a:chOff x="803640" y="3362835"/>
            <a:chExt cx="2059657" cy="1048024"/>
          </a:xfrm>
        </p:grpSpPr>
        <p:sp>
          <p:nvSpPr>
            <p:cNvPr id="34" name="TextBox 33">
              <a:extLst>
                <a:ext uri="{FF2B5EF4-FFF2-40B4-BE49-F238E27FC236}">
                  <a16:creationId xmlns:a16="http://schemas.microsoft.com/office/drawing/2014/main" id="{7C8A60C7-048F-4F0E-9A50-27BB03C6B160}"/>
                </a:ext>
              </a:extLst>
            </p:cNvPr>
            <p:cNvSpPr txBox="1"/>
            <p:nvPr/>
          </p:nvSpPr>
          <p:spPr>
            <a:xfrm>
              <a:off x="803640" y="3579862"/>
              <a:ext cx="2059657"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35" name="TextBox 34">
              <a:extLst>
                <a:ext uri="{FF2B5EF4-FFF2-40B4-BE49-F238E27FC236}">
                  <a16:creationId xmlns:a16="http://schemas.microsoft.com/office/drawing/2014/main" id="{F602DE37-4A5B-452F-AF38-6DC7FF846A56}"/>
                </a:ext>
              </a:extLst>
            </p:cNvPr>
            <p:cNvSpPr txBox="1"/>
            <p:nvPr/>
          </p:nvSpPr>
          <p:spPr>
            <a:xfrm>
              <a:off x="803640" y="3362835"/>
              <a:ext cx="2059657"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anose="020B0604020202020204" pitchFamily="34" charset="0"/>
                </a:rPr>
                <a:t>Your Text  Here</a:t>
              </a:r>
              <a:endParaRPr lang="ko-KR" altLang="en-US" sz="1400" b="1">
                <a:solidFill>
                  <a:schemeClr val="tx1">
                    <a:lumMod val="75000"/>
                    <a:lumOff val="25000"/>
                  </a:schemeClr>
                </a:solidFill>
                <a:cs typeface="Arial" panose="020B0604020202020204" pitchFamily="34" charset="0"/>
              </a:endParaRPr>
            </a:p>
          </p:txBody>
        </p:sp>
      </p:grpSp>
      <p:grpSp>
        <p:nvGrpSpPr>
          <p:cNvPr id="36" name="Group 35">
            <a:extLst>
              <a:ext uri="{FF2B5EF4-FFF2-40B4-BE49-F238E27FC236}">
                <a16:creationId xmlns:a16="http://schemas.microsoft.com/office/drawing/2014/main" id="{B106B264-5C17-45BA-AFCF-09D2B6AAB306}"/>
              </a:ext>
            </a:extLst>
          </p:cNvPr>
          <p:cNvGrpSpPr/>
          <p:nvPr/>
        </p:nvGrpSpPr>
        <p:grpSpPr>
          <a:xfrm>
            <a:off x="6328052" y="4141285"/>
            <a:ext cx="2378934" cy="1048024"/>
            <a:chOff x="803640" y="3362835"/>
            <a:chExt cx="2059657" cy="1048024"/>
          </a:xfrm>
        </p:grpSpPr>
        <p:sp>
          <p:nvSpPr>
            <p:cNvPr id="37" name="TextBox 36">
              <a:extLst>
                <a:ext uri="{FF2B5EF4-FFF2-40B4-BE49-F238E27FC236}">
                  <a16:creationId xmlns:a16="http://schemas.microsoft.com/office/drawing/2014/main" id="{8192B18E-C265-491D-98E3-BC61342CA4B3}"/>
                </a:ext>
              </a:extLst>
            </p:cNvPr>
            <p:cNvSpPr txBox="1"/>
            <p:nvPr/>
          </p:nvSpPr>
          <p:spPr>
            <a:xfrm>
              <a:off x="803640" y="3579862"/>
              <a:ext cx="2059657" cy="830997"/>
            </a:xfrm>
            <a:prstGeom prst="rect">
              <a:avLst/>
            </a:prstGeom>
            <a:noFill/>
          </p:spPr>
          <p:txBody>
            <a:bodyPr wrap="square" rtlCol="0">
              <a:spAutoFit/>
            </a:bodyPr>
            <a:lstStyle/>
            <a:p>
              <a:pPr algn="ct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38" name="TextBox 37">
              <a:extLst>
                <a:ext uri="{FF2B5EF4-FFF2-40B4-BE49-F238E27FC236}">
                  <a16:creationId xmlns:a16="http://schemas.microsoft.com/office/drawing/2014/main" id="{C573F31E-281D-4753-9B35-A523AD6D28C1}"/>
                </a:ext>
              </a:extLst>
            </p:cNvPr>
            <p:cNvSpPr txBox="1"/>
            <p:nvPr/>
          </p:nvSpPr>
          <p:spPr>
            <a:xfrm>
              <a:off x="803640" y="3362835"/>
              <a:ext cx="2059657"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anose="020B0604020202020204" pitchFamily="34" charset="0"/>
                </a:rPr>
                <a:t>Your Text  Here</a:t>
              </a:r>
              <a:endParaRPr lang="ko-KR" altLang="en-US" sz="1400" b="1">
                <a:solidFill>
                  <a:schemeClr val="tx1">
                    <a:lumMod val="75000"/>
                    <a:lumOff val="25000"/>
                  </a:schemeClr>
                </a:solidFill>
                <a:cs typeface="Arial" panose="020B0604020202020204" pitchFamily="34" charset="0"/>
              </a:endParaRPr>
            </a:p>
          </p:txBody>
        </p:sp>
      </p:grpSp>
      <p:sp>
        <p:nvSpPr>
          <p:cNvPr id="39" name="Isosceles Triangle 51">
            <a:extLst>
              <a:ext uri="{FF2B5EF4-FFF2-40B4-BE49-F238E27FC236}">
                <a16:creationId xmlns:a16="http://schemas.microsoft.com/office/drawing/2014/main" id="{3B5D478E-1B4F-43FD-8142-1DF87545EB18}"/>
              </a:ext>
            </a:extLst>
          </p:cNvPr>
          <p:cNvSpPr/>
          <p:nvPr/>
        </p:nvSpPr>
        <p:spPr>
          <a:xfrm>
            <a:off x="5516345" y="2134899"/>
            <a:ext cx="353479" cy="259208"/>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0" name="Oval 7">
            <a:extLst>
              <a:ext uri="{FF2B5EF4-FFF2-40B4-BE49-F238E27FC236}">
                <a16:creationId xmlns:a16="http://schemas.microsoft.com/office/drawing/2014/main" id="{C8782765-1131-4A96-9EC0-00F3DCD914EE}"/>
              </a:ext>
            </a:extLst>
          </p:cNvPr>
          <p:cNvSpPr/>
          <p:nvPr/>
        </p:nvSpPr>
        <p:spPr>
          <a:xfrm>
            <a:off x="1881458" y="2094875"/>
            <a:ext cx="383447" cy="3834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1" name="Rounded Rectangle 27">
            <a:extLst>
              <a:ext uri="{FF2B5EF4-FFF2-40B4-BE49-F238E27FC236}">
                <a16:creationId xmlns:a16="http://schemas.microsoft.com/office/drawing/2014/main" id="{B2DF6C95-EC8D-4CCD-910D-6BBFCD05E3B6}"/>
              </a:ext>
            </a:extLst>
          </p:cNvPr>
          <p:cNvSpPr/>
          <p:nvPr/>
        </p:nvSpPr>
        <p:spPr>
          <a:xfrm>
            <a:off x="9100644" y="2134900"/>
            <a:ext cx="367653" cy="28240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2" name="Rounded Rectangle 7">
            <a:extLst>
              <a:ext uri="{FF2B5EF4-FFF2-40B4-BE49-F238E27FC236}">
                <a16:creationId xmlns:a16="http://schemas.microsoft.com/office/drawing/2014/main" id="{F2243271-28AC-492F-A5C7-BC867FFCB62C}"/>
              </a:ext>
            </a:extLst>
          </p:cNvPr>
          <p:cNvSpPr/>
          <p:nvPr/>
        </p:nvSpPr>
        <p:spPr>
          <a:xfrm>
            <a:off x="3711159" y="5495567"/>
            <a:ext cx="373787" cy="32257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3" name="Round Same Side Corner Rectangle 36">
            <a:extLst>
              <a:ext uri="{FF2B5EF4-FFF2-40B4-BE49-F238E27FC236}">
                <a16:creationId xmlns:a16="http://schemas.microsoft.com/office/drawing/2014/main" id="{C33E9042-5DB9-49D1-AC37-0CBEE77BDED8}"/>
              </a:ext>
            </a:extLst>
          </p:cNvPr>
          <p:cNvSpPr/>
          <p:nvPr/>
        </p:nvSpPr>
        <p:spPr>
          <a:xfrm>
            <a:off x="7319781" y="5506718"/>
            <a:ext cx="379797" cy="30027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4" name="Rectangle 1">
            <a:extLst>
              <a:ext uri="{FF2B5EF4-FFF2-40B4-BE49-F238E27FC236}">
                <a16:creationId xmlns:a16="http://schemas.microsoft.com/office/drawing/2014/main" id="{936097E5-27AF-4403-87DF-97F753D7B892}"/>
              </a:ext>
            </a:extLst>
          </p:cNvPr>
          <p:cNvSpPr/>
          <p:nvPr/>
        </p:nvSpPr>
        <p:spPr>
          <a:xfrm rot="10800000">
            <a:off x="7735058" y="6300652"/>
            <a:ext cx="4461096" cy="575244"/>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013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DE398D13-0586-44D3-B1D6-82321A9EF4D3}"/>
              </a:ext>
            </a:extLst>
          </p:cNvPr>
          <p:cNvPicPr>
            <a:picLocks noGrp="1" noChangeAspect="1"/>
          </p:cNvPicPr>
          <p:nvPr>
            <p:ph type="pic" idx="14"/>
          </p:nvPr>
        </p:nvPicPr>
        <p:blipFill>
          <a:blip r:embed="rId3">
            <a:extLst>
              <a:ext uri="{28A0092B-C50C-407E-A947-70E740481C1C}">
                <a14:useLocalDpi xmlns:a14="http://schemas.microsoft.com/office/drawing/2010/main"/>
              </a:ext>
            </a:extLst>
          </a:blip>
          <a:stretch>
            <a:fillRect/>
          </a:stretch>
        </p:blipFill>
        <p:spPr/>
      </p:pic>
      <p:sp>
        <p:nvSpPr>
          <p:cNvPr id="47" name="Freeform: Shape 46">
            <a:extLst>
              <a:ext uri="{FF2B5EF4-FFF2-40B4-BE49-F238E27FC236}">
                <a16:creationId xmlns:a16="http://schemas.microsoft.com/office/drawing/2014/main" id="{B44DC4E7-4D22-481A-95D0-198DD4C56735}"/>
              </a:ext>
            </a:extLst>
          </p:cNvPr>
          <p:cNvSpPr/>
          <p:nvPr/>
        </p:nvSpPr>
        <p:spPr>
          <a:xfrm>
            <a:off x="-18886" y="-53317"/>
            <a:ext cx="3810000" cy="6886575"/>
          </a:xfrm>
          <a:custGeom>
            <a:avLst/>
            <a:gdLst>
              <a:gd name="connsiteX0" fmla="*/ 0 w 3810000"/>
              <a:gd name="connsiteY0" fmla="*/ 2084361 h 6886575"/>
              <a:gd name="connsiteX1" fmla="*/ 2965975 w 3810000"/>
              <a:gd name="connsiteY1" fmla="*/ 6866704 h 6886575"/>
              <a:gd name="connsiteX2" fmla="*/ 2953727 w 3810000"/>
              <a:gd name="connsiteY2" fmla="*/ 6886575 h 6886575"/>
              <a:gd name="connsiteX3" fmla="*/ 2380553 w 3810000"/>
              <a:gd name="connsiteY3" fmla="*/ 6882874 h 6886575"/>
              <a:gd name="connsiteX4" fmla="*/ 0 w 3810000"/>
              <a:gd name="connsiteY4" fmla="*/ 3053080 h 6886575"/>
              <a:gd name="connsiteX5" fmla="*/ 0 w 3810000"/>
              <a:gd name="connsiteY5" fmla="*/ 0 h 6886575"/>
              <a:gd name="connsiteX6" fmla="*/ 392918 w 3810000"/>
              <a:gd name="connsiteY6" fmla="*/ 2 h 6886575"/>
              <a:gd name="connsiteX7" fmla="*/ 3810000 w 3810000"/>
              <a:gd name="connsiteY7" fmla="*/ 5497349 h 6886575"/>
              <a:gd name="connsiteX8" fmla="*/ 3486139 w 3810000"/>
              <a:gd name="connsiteY8" fmla="*/ 6022786 h 6886575"/>
              <a:gd name="connsiteX9" fmla="*/ 0 w 3810000"/>
              <a:gd name="connsiteY9" fmla="*/ 414344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0" h="6886575">
                <a:moveTo>
                  <a:pt x="0" y="2084361"/>
                </a:moveTo>
                <a:lnTo>
                  <a:pt x="2965975" y="6866704"/>
                </a:lnTo>
                <a:lnTo>
                  <a:pt x="2953727" y="6886575"/>
                </a:lnTo>
                <a:lnTo>
                  <a:pt x="2380553" y="6882874"/>
                </a:lnTo>
                <a:lnTo>
                  <a:pt x="0" y="3053080"/>
                </a:lnTo>
                <a:close/>
                <a:moveTo>
                  <a:pt x="0" y="0"/>
                </a:moveTo>
                <a:lnTo>
                  <a:pt x="392918" y="2"/>
                </a:lnTo>
                <a:lnTo>
                  <a:pt x="3810000" y="5497349"/>
                </a:lnTo>
                <a:lnTo>
                  <a:pt x="3486139" y="6022786"/>
                </a:lnTo>
                <a:lnTo>
                  <a:pt x="0" y="414344"/>
                </a:lnTo>
                <a:close/>
              </a:path>
            </a:pathLst>
          </a:custGeom>
          <a:gradFill flip="none" rotWithShape="1">
            <a:gsLst>
              <a:gs pos="0">
                <a:schemeClr val="accent1">
                  <a:alpha val="0"/>
                  <a:lumMod val="38000"/>
                  <a:lumOff val="62000"/>
                </a:schemeClr>
              </a:gs>
              <a:gs pos="100000">
                <a:srgbClr val="FFCCF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
            <a:extLst>
              <a:ext uri="{FF2B5EF4-FFF2-40B4-BE49-F238E27FC236}">
                <a16:creationId xmlns:a16="http://schemas.microsoft.com/office/drawing/2014/main" id="{22039A14-C7B1-472C-A3E2-384F9703E6A0}"/>
              </a:ext>
            </a:extLst>
          </p:cNvPr>
          <p:cNvSpPr/>
          <p:nvPr/>
        </p:nvSpPr>
        <p:spPr>
          <a:xfrm>
            <a:off x="6379641" y="2945714"/>
            <a:ext cx="1228435" cy="469354"/>
          </a:xfrm>
          <a:custGeom>
            <a:avLst/>
            <a:gdLst/>
            <a:ahLst/>
            <a:cxnLst/>
            <a:rect l="l" t="t" r="r" b="b"/>
            <a:pathLst>
              <a:path w="1228435" h="469354">
                <a:moveTo>
                  <a:pt x="257175" y="0"/>
                </a:moveTo>
                <a:lnTo>
                  <a:pt x="508354" y="0"/>
                </a:lnTo>
                <a:lnTo>
                  <a:pt x="998029" y="0"/>
                </a:lnTo>
                <a:lnTo>
                  <a:pt x="1228435" y="0"/>
                </a:lnTo>
                <a:lnTo>
                  <a:pt x="1018622" y="378693"/>
                </a:lnTo>
                <a:lnTo>
                  <a:pt x="1021491" y="378693"/>
                </a:lnTo>
                <a:lnTo>
                  <a:pt x="971260" y="469354"/>
                </a:lnTo>
                <a:lnTo>
                  <a:pt x="251179" y="469354"/>
                </a:lnTo>
                <a:lnTo>
                  <a:pt x="0" y="469354"/>
                </a:lnTo>
                <a:lnTo>
                  <a:pt x="50231" y="378693"/>
                </a:lnTo>
                <a:lnTo>
                  <a:pt x="47362" y="378693"/>
                </a:lnTo>
                <a:close/>
              </a:path>
            </a:pathLst>
          </a:custGeom>
          <a:solidFill>
            <a:srgbClr val="F56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64330192-5765-4A9F-94B0-F2D31E77CD4B}"/>
              </a:ext>
            </a:extLst>
          </p:cNvPr>
          <p:cNvSpPr txBox="1"/>
          <p:nvPr/>
        </p:nvSpPr>
        <p:spPr>
          <a:xfrm>
            <a:off x="6610113" y="2989861"/>
            <a:ext cx="740787" cy="400110"/>
          </a:xfrm>
          <a:prstGeom prst="rect">
            <a:avLst/>
          </a:prstGeom>
          <a:noFill/>
        </p:spPr>
        <p:txBody>
          <a:bodyPr wrap="square" rtlCol="0" anchor="ctr">
            <a:spAutoFit/>
          </a:bodyPr>
          <a:lstStyle/>
          <a:p>
            <a:pPr algn="ctr"/>
            <a:r>
              <a:rPr lang="en-US" altLang="ko-KR" sz="2000" b="1">
                <a:solidFill>
                  <a:schemeClr val="bg1"/>
                </a:solidFill>
                <a:latin typeface="Arial" panose="020B0604020202020204" pitchFamily="34" charset="0"/>
                <a:cs typeface="Arial" panose="020B0604020202020204" pitchFamily="34" charset="0"/>
              </a:rPr>
              <a:t>01</a:t>
            </a:r>
            <a:endParaRPr lang="ko-KR" altLang="en-US" sz="2000" b="1">
              <a:solidFill>
                <a:schemeClr val="bg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968D16CF-EA64-48C2-B264-21C5E4E5E0DE}"/>
              </a:ext>
            </a:extLst>
          </p:cNvPr>
          <p:cNvGrpSpPr/>
          <p:nvPr/>
        </p:nvGrpSpPr>
        <p:grpSpPr>
          <a:xfrm>
            <a:off x="7720429" y="2823501"/>
            <a:ext cx="4097668" cy="710089"/>
            <a:chOff x="3017859" y="4311889"/>
            <a:chExt cx="1890849" cy="710089"/>
          </a:xfrm>
        </p:grpSpPr>
        <p:sp>
          <p:nvSpPr>
            <p:cNvPr id="25" name="TextBox 24">
              <a:extLst>
                <a:ext uri="{FF2B5EF4-FFF2-40B4-BE49-F238E27FC236}">
                  <a16:creationId xmlns:a16="http://schemas.microsoft.com/office/drawing/2014/main" id="{1E7D8872-8C36-4945-8942-AEC479A365C5}"/>
                </a:ext>
              </a:extLst>
            </p:cNvPr>
            <p:cNvSpPr txBox="1"/>
            <p:nvPr/>
          </p:nvSpPr>
          <p:spPr>
            <a:xfrm>
              <a:off x="3021856" y="4560313"/>
              <a:ext cx="1886852" cy="461665"/>
            </a:xfrm>
            <a:prstGeom prst="rect">
              <a:avLst/>
            </a:prstGeom>
            <a:noFill/>
          </p:spPr>
          <p:txBody>
            <a:bodyPr wrap="square" rtlCol="0">
              <a:spAutoFit/>
            </a:bodyPr>
            <a:lstStyle/>
            <a:p>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6ED359A-1792-4B56-B4C2-DA9F1728A188}"/>
                </a:ext>
              </a:extLst>
            </p:cNvPr>
            <p:cNvSpPr txBox="1"/>
            <p:nvPr/>
          </p:nvSpPr>
          <p:spPr>
            <a:xfrm>
              <a:off x="3017859" y="4311889"/>
              <a:ext cx="1870812" cy="307777"/>
            </a:xfrm>
            <a:prstGeom prst="rect">
              <a:avLst/>
            </a:prstGeom>
            <a:noFill/>
          </p:spPr>
          <p:txBody>
            <a:bodyPr wrap="square" rtlCol="0">
              <a:spAutoFit/>
            </a:bodyPr>
            <a:lstStyle/>
            <a:p>
              <a:r>
                <a:rPr lang="en-US" altLang="ko-KR" sz="1400" b="1">
                  <a:solidFill>
                    <a:schemeClr val="tx1">
                      <a:lumMod val="85000"/>
                      <a:lumOff val="15000"/>
                    </a:schemeClr>
                  </a:solidFill>
                  <a:latin typeface="Arial" panose="020B0604020202020204" pitchFamily="34" charset="0"/>
                  <a:cs typeface="Arial" panose="020B0604020202020204" pitchFamily="34" charset="0"/>
                </a:rPr>
                <a:t>Your Text Here</a:t>
              </a:r>
              <a:endParaRPr lang="ko-KR" altLang="en-US" sz="1400" b="1">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15" name="Rectangle 3">
            <a:extLst>
              <a:ext uri="{FF2B5EF4-FFF2-40B4-BE49-F238E27FC236}">
                <a16:creationId xmlns:a16="http://schemas.microsoft.com/office/drawing/2014/main" id="{3A9537C4-BD4C-4080-B09C-B3D9656262DB}"/>
              </a:ext>
            </a:extLst>
          </p:cNvPr>
          <p:cNvSpPr/>
          <p:nvPr/>
        </p:nvSpPr>
        <p:spPr>
          <a:xfrm>
            <a:off x="5800456" y="3829215"/>
            <a:ext cx="1228435" cy="469354"/>
          </a:xfrm>
          <a:custGeom>
            <a:avLst/>
            <a:gdLst/>
            <a:ahLst/>
            <a:cxnLst/>
            <a:rect l="l" t="t" r="r" b="b"/>
            <a:pathLst>
              <a:path w="1228435" h="469354">
                <a:moveTo>
                  <a:pt x="257175" y="0"/>
                </a:moveTo>
                <a:lnTo>
                  <a:pt x="508354" y="0"/>
                </a:lnTo>
                <a:lnTo>
                  <a:pt x="998029" y="0"/>
                </a:lnTo>
                <a:lnTo>
                  <a:pt x="1228435" y="0"/>
                </a:lnTo>
                <a:lnTo>
                  <a:pt x="1018622" y="378693"/>
                </a:lnTo>
                <a:lnTo>
                  <a:pt x="1021491" y="378693"/>
                </a:lnTo>
                <a:lnTo>
                  <a:pt x="971260" y="469354"/>
                </a:lnTo>
                <a:lnTo>
                  <a:pt x="251179" y="469354"/>
                </a:lnTo>
                <a:lnTo>
                  <a:pt x="0" y="469354"/>
                </a:lnTo>
                <a:lnTo>
                  <a:pt x="50231" y="378693"/>
                </a:lnTo>
                <a:lnTo>
                  <a:pt x="47362" y="3786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F532C237-8D4C-43D4-839C-04F28D4F7592}"/>
              </a:ext>
            </a:extLst>
          </p:cNvPr>
          <p:cNvSpPr txBox="1"/>
          <p:nvPr/>
        </p:nvSpPr>
        <p:spPr>
          <a:xfrm>
            <a:off x="6034754" y="3869665"/>
            <a:ext cx="740787" cy="400110"/>
          </a:xfrm>
          <a:prstGeom prst="rect">
            <a:avLst/>
          </a:prstGeom>
          <a:noFill/>
        </p:spPr>
        <p:txBody>
          <a:bodyPr wrap="square" rtlCol="0" anchor="ctr">
            <a:spAutoFit/>
          </a:bodyPr>
          <a:lstStyle/>
          <a:p>
            <a:pPr algn="ctr"/>
            <a:r>
              <a:rPr lang="en-US" altLang="ko-KR" sz="2000" b="1">
                <a:solidFill>
                  <a:schemeClr val="bg1"/>
                </a:solidFill>
                <a:latin typeface="Arial" panose="020B0604020202020204" pitchFamily="34" charset="0"/>
                <a:cs typeface="Arial" panose="020B0604020202020204" pitchFamily="34" charset="0"/>
              </a:rPr>
              <a:t>02</a:t>
            </a:r>
            <a:endParaRPr lang="ko-KR" altLang="en-US" sz="2000" b="1">
              <a:solidFill>
                <a:schemeClr val="bg1"/>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D80352CB-E5B6-4EA6-B4AE-5BE342DC7805}"/>
              </a:ext>
            </a:extLst>
          </p:cNvPr>
          <p:cNvGrpSpPr/>
          <p:nvPr/>
        </p:nvGrpSpPr>
        <p:grpSpPr>
          <a:xfrm>
            <a:off x="7117155" y="3708847"/>
            <a:ext cx="4097668" cy="710089"/>
            <a:chOff x="3017859" y="4311889"/>
            <a:chExt cx="1890849" cy="710089"/>
          </a:xfrm>
        </p:grpSpPr>
        <p:sp>
          <p:nvSpPr>
            <p:cNvPr id="28" name="TextBox 27">
              <a:extLst>
                <a:ext uri="{FF2B5EF4-FFF2-40B4-BE49-F238E27FC236}">
                  <a16:creationId xmlns:a16="http://schemas.microsoft.com/office/drawing/2014/main" id="{804307DB-41EC-4536-B30B-48B4B23E4D0B}"/>
                </a:ext>
              </a:extLst>
            </p:cNvPr>
            <p:cNvSpPr txBox="1"/>
            <p:nvPr/>
          </p:nvSpPr>
          <p:spPr>
            <a:xfrm>
              <a:off x="3021856" y="4560313"/>
              <a:ext cx="1886852" cy="461665"/>
            </a:xfrm>
            <a:prstGeom prst="rect">
              <a:avLst/>
            </a:prstGeom>
            <a:noFill/>
          </p:spPr>
          <p:txBody>
            <a:bodyPr wrap="square" rtlCol="0">
              <a:spAutoFit/>
            </a:bodyPr>
            <a:lstStyle/>
            <a:p>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557E146-DE9C-4AB9-A0EC-EF4C96274C67}"/>
                </a:ext>
              </a:extLst>
            </p:cNvPr>
            <p:cNvSpPr txBox="1"/>
            <p:nvPr/>
          </p:nvSpPr>
          <p:spPr>
            <a:xfrm>
              <a:off x="3017859" y="4311889"/>
              <a:ext cx="1870812" cy="307777"/>
            </a:xfrm>
            <a:prstGeom prst="rect">
              <a:avLst/>
            </a:prstGeom>
            <a:noFill/>
          </p:spPr>
          <p:txBody>
            <a:bodyPr wrap="square" rtlCol="0">
              <a:spAutoFit/>
            </a:bodyPr>
            <a:lstStyle/>
            <a:p>
              <a:r>
                <a:rPr lang="en-US" altLang="ko-KR" sz="1400" b="1">
                  <a:solidFill>
                    <a:schemeClr val="tx1">
                      <a:lumMod val="85000"/>
                      <a:lumOff val="15000"/>
                    </a:schemeClr>
                  </a:solidFill>
                  <a:latin typeface="Arial" panose="020B0604020202020204" pitchFamily="34" charset="0"/>
                  <a:cs typeface="Arial" panose="020B0604020202020204" pitchFamily="34" charset="0"/>
                </a:rPr>
                <a:t>Your Text Here</a:t>
              </a:r>
              <a:endParaRPr lang="ko-KR" altLang="en-US" sz="1400" b="1">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16" name="Rectangle 3">
            <a:extLst>
              <a:ext uri="{FF2B5EF4-FFF2-40B4-BE49-F238E27FC236}">
                <a16:creationId xmlns:a16="http://schemas.microsoft.com/office/drawing/2014/main" id="{635973F8-7B57-40A2-A645-91012446BE0C}"/>
              </a:ext>
            </a:extLst>
          </p:cNvPr>
          <p:cNvSpPr/>
          <p:nvPr/>
        </p:nvSpPr>
        <p:spPr>
          <a:xfrm>
            <a:off x="5245358" y="4731766"/>
            <a:ext cx="1228435" cy="469354"/>
          </a:xfrm>
          <a:custGeom>
            <a:avLst/>
            <a:gdLst/>
            <a:ahLst/>
            <a:cxnLst/>
            <a:rect l="l" t="t" r="r" b="b"/>
            <a:pathLst>
              <a:path w="1228435" h="469354">
                <a:moveTo>
                  <a:pt x="257175" y="0"/>
                </a:moveTo>
                <a:lnTo>
                  <a:pt x="508354" y="0"/>
                </a:lnTo>
                <a:lnTo>
                  <a:pt x="998029" y="0"/>
                </a:lnTo>
                <a:lnTo>
                  <a:pt x="1228435" y="0"/>
                </a:lnTo>
                <a:lnTo>
                  <a:pt x="1018622" y="378693"/>
                </a:lnTo>
                <a:lnTo>
                  <a:pt x="1021491" y="378693"/>
                </a:lnTo>
                <a:lnTo>
                  <a:pt x="971260" y="469354"/>
                </a:lnTo>
                <a:lnTo>
                  <a:pt x="251179" y="469354"/>
                </a:lnTo>
                <a:lnTo>
                  <a:pt x="0" y="469354"/>
                </a:lnTo>
                <a:lnTo>
                  <a:pt x="50231" y="378693"/>
                </a:lnTo>
                <a:lnTo>
                  <a:pt x="47362" y="37869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5F8C6A8E-B737-4AFA-98CA-DC3291E9F082}"/>
              </a:ext>
            </a:extLst>
          </p:cNvPr>
          <p:cNvSpPr txBox="1"/>
          <p:nvPr/>
        </p:nvSpPr>
        <p:spPr>
          <a:xfrm>
            <a:off x="5473958" y="4758994"/>
            <a:ext cx="740787" cy="400110"/>
          </a:xfrm>
          <a:prstGeom prst="rect">
            <a:avLst/>
          </a:prstGeom>
          <a:noFill/>
        </p:spPr>
        <p:txBody>
          <a:bodyPr wrap="square" rtlCol="0" anchor="ctr">
            <a:spAutoFit/>
          </a:bodyPr>
          <a:lstStyle/>
          <a:p>
            <a:pPr algn="ctr"/>
            <a:r>
              <a:rPr lang="en-US" altLang="ko-KR" sz="2000" b="1">
                <a:solidFill>
                  <a:schemeClr val="bg1"/>
                </a:solidFill>
                <a:latin typeface="Arial" panose="020B0604020202020204" pitchFamily="34" charset="0"/>
                <a:cs typeface="Arial" panose="020B0604020202020204" pitchFamily="34" charset="0"/>
              </a:rPr>
              <a:t>03</a:t>
            </a:r>
            <a:endParaRPr lang="ko-KR" altLang="en-US" sz="2000" b="1">
              <a:solidFill>
                <a:schemeClr val="bg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5D193A0F-FEFE-48C9-8A62-015CDED6A943}"/>
              </a:ext>
            </a:extLst>
          </p:cNvPr>
          <p:cNvGrpSpPr/>
          <p:nvPr/>
        </p:nvGrpSpPr>
        <p:grpSpPr>
          <a:xfrm>
            <a:off x="6537969" y="4594193"/>
            <a:ext cx="4097668" cy="710089"/>
            <a:chOff x="3017859" y="4311889"/>
            <a:chExt cx="1890849" cy="710089"/>
          </a:xfrm>
        </p:grpSpPr>
        <p:sp>
          <p:nvSpPr>
            <p:cNvPr id="31" name="TextBox 30">
              <a:extLst>
                <a:ext uri="{FF2B5EF4-FFF2-40B4-BE49-F238E27FC236}">
                  <a16:creationId xmlns:a16="http://schemas.microsoft.com/office/drawing/2014/main" id="{66205294-2FB2-4DF4-A7CB-CAE796F0DE04}"/>
                </a:ext>
              </a:extLst>
            </p:cNvPr>
            <p:cNvSpPr txBox="1"/>
            <p:nvPr/>
          </p:nvSpPr>
          <p:spPr>
            <a:xfrm>
              <a:off x="3021856" y="4560313"/>
              <a:ext cx="1886852" cy="461665"/>
            </a:xfrm>
            <a:prstGeom prst="rect">
              <a:avLst/>
            </a:prstGeom>
            <a:noFill/>
          </p:spPr>
          <p:txBody>
            <a:bodyPr wrap="square" rtlCol="0">
              <a:spAutoFit/>
            </a:bodyPr>
            <a:lstStyle/>
            <a:p>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4578D65-4121-40B0-BA6A-C929130A8370}"/>
                </a:ext>
              </a:extLst>
            </p:cNvPr>
            <p:cNvSpPr txBox="1"/>
            <p:nvPr/>
          </p:nvSpPr>
          <p:spPr>
            <a:xfrm>
              <a:off x="3017859" y="4311889"/>
              <a:ext cx="1870812" cy="307777"/>
            </a:xfrm>
            <a:prstGeom prst="rect">
              <a:avLst/>
            </a:prstGeom>
            <a:noFill/>
          </p:spPr>
          <p:txBody>
            <a:bodyPr wrap="square" rtlCol="0">
              <a:spAutoFit/>
            </a:bodyPr>
            <a:lstStyle/>
            <a:p>
              <a:r>
                <a:rPr lang="en-US" altLang="ko-KR" sz="1400" b="1">
                  <a:solidFill>
                    <a:schemeClr val="tx1">
                      <a:lumMod val="85000"/>
                      <a:lumOff val="15000"/>
                    </a:schemeClr>
                  </a:solidFill>
                  <a:latin typeface="Arial" panose="020B0604020202020204" pitchFamily="34" charset="0"/>
                  <a:cs typeface="Arial" panose="020B0604020202020204" pitchFamily="34" charset="0"/>
                </a:rPr>
                <a:t>Your Text Here</a:t>
              </a:r>
              <a:endParaRPr lang="ko-KR" altLang="en-US" sz="1400" b="1">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17" name="Rectangle 3">
            <a:extLst>
              <a:ext uri="{FF2B5EF4-FFF2-40B4-BE49-F238E27FC236}">
                <a16:creationId xmlns:a16="http://schemas.microsoft.com/office/drawing/2014/main" id="{ECF94293-4CC6-4014-A997-5F065169253B}"/>
              </a:ext>
            </a:extLst>
          </p:cNvPr>
          <p:cNvSpPr/>
          <p:nvPr/>
        </p:nvSpPr>
        <p:spPr>
          <a:xfrm>
            <a:off x="4685773" y="5615268"/>
            <a:ext cx="1228435" cy="469354"/>
          </a:xfrm>
          <a:custGeom>
            <a:avLst/>
            <a:gdLst/>
            <a:ahLst/>
            <a:cxnLst/>
            <a:rect l="l" t="t" r="r" b="b"/>
            <a:pathLst>
              <a:path w="1228435" h="469354">
                <a:moveTo>
                  <a:pt x="257175" y="0"/>
                </a:moveTo>
                <a:lnTo>
                  <a:pt x="508354" y="0"/>
                </a:lnTo>
                <a:lnTo>
                  <a:pt x="998029" y="0"/>
                </a:lnTo>
                <a:lnTo>
                  <a:pt x="1228435" y="0"/>
                </a:lnTo>
                <a:lnTo>
                  <a:pt x="1018622" y="378693"/>
                </a:lnTo>
                <a:lnTo>
                  <a:pt x="1021491" y="378693"/>
                </a:lnTo>
                <a:lnTo>
                  <a:pt x="971260" y="469354"/>
                </a:lnTo>
                <a:lnTo>
                  <a:pt x="251179" y="469354"/>
                </a:lnTo>
                <a:lnTo>
                  <a:pt x="0" y="469354"/>
                </a:lnTo>
                <a:lnTo>
                  <a:pt x="50231" y="378693"/>
                </a:lnTo>
                <a:lnTo>
                  <a:pt x="47362" y="37869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3C56C2B2-76FB-4523-BACF-0095071AAA86}"/>
              </a:ext>
            </a:extLst>
          </p:cNvPr>
          <p:cNvSpPr txBox="1"/>
          <p:nvPr/>
        </p:nvSpPr>
        <p:spPr>
          <a:xfrm>
            <a:off x="4899150" y="5648324"/>
            <a:ext cx="740787" cy="400110"/>
          </a:xfrm>
          <a:prstGeom prst="rect">
            <a:avLst/>
          </a:prstGeom>
          <a:noFill/>
        </p:spPr>
        <p:txBody>
          <a:bodyPr wrap="square" rtlCol="0" anchor="ctr">
            <a:spAutoFit/>
          </a:bodyPr>
          <a:lstStyle/>
          <a:p>
            <a:pPr algn="ctr"/>
            <a:r>
              <a:rPr lang="en-US" altLang="ko-KR" sz="2000" b="1">
                <a:solidFill>
                  <a:schemeClr val="bg1"/>
                </a:solidFill>
                <a:latin typeface="Arial" panose="020B0604020202020204" pitchFamily="34" charset="0"/>
                <a:cs typeface="Arial" panose="020B0604020202020204" pitchFamily="34" charset="0"/>
              </a:rPr>
              <a:t>04</a:t>
            </a:r>
            <a:endParaRPr lang="ko-KR" altLang="en-US" sz="2000" b="1">
              <a:solidFill>
                <a:schemeClr val="bg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3F94452F-7310-448C-A47C-49266B54077F}"/>
              </a:ext>
            </a:extLst>
          </p:cNvPr>
          <p:cNvGrpSpPr/>
          <p:nvPr/>
        </p:nvGrpSpPr>
        <p:grpSpPr>
          <a:xfrm>
            <a:off x="5982871" y="5479540"/>
            <a:ext cx="4097668" cy="710089"/>
            <a:chOff x="3017859" y="4311889"/>
            <a:chExt cx="1890849" cy="710089"/>
          </a:xfrm>
        </p:grpSpPr>
        <p:sp>
          <p:nvSpPr>
            <p:cNvPr id="34" name="TextBox 33">
              <a:extLst>
                <a:ext uri="{FF2B5EF4-FFF2-40B4-BE49-F238E27FC236}">
                  <a16:creationId xmlns:a16="http://schemas.microsoft.com/office/drawing/2014/main" id="{8445B733-21EA-4DC6-9426-7D3F3C5B71D3}"/>
                </a:ext>
              </a:extLst>
            </p:cNvPr>
            <p:cNvSpPr txBox="1"/>
            <p:nvPr/>
          </p:nvSpPr>
          <p:spPr>
            <a:xfrm>
              <a:off x="3021856" y="4560313"/>
              <a:ext cx="1886852" cy="461665"/>
            </a:xfrm>
            <a:prstGeom prst="rect">
              <a:avLst/>
            </a:prstGeom>
            <a:noFill/>
          </p:spPr>
          <p:txBody>
            <a:bodyPr wrap="square" rtlCol="0">
              <a:spAutoFit/>
            </a:bodyPr>
            <a:lstStyle/>
            <a:p>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BC22FF7-7EF5-4983-9BCE-149C7C68CFBB}"/>
                </a:ext>
              </a:extLst>
            </p:cNvPr>
            <p:cNvSpPr txBox="1"/>
            <p:nvPr/>
          </p:nvSpPr>
          <p:spPr>
            <a:xfrm>
              <a:off x="3017859" y="4311889"/>
              <a:ext cx="1870812" cy="307777"/>
            </a:xfrm>
            <a:prstGeom prst="rect">
              <a:avLst/>
            </a:prstGeom>
            <a:noFill/>
          </p:spPr>
          <p:txBody>
            <a:bodyPr wrap="square" rtlCol="0">
              <a:spAutoFit/>
            </a:bodyPr>
            <a:lstStyle/>
            <a:p>
              <a:r>
                <a:rPr lang="en-US" altLang="ko-KR" sz="1400" b="1">
                  <a:solidFill>
                    <a:schemeClr val="tx1">
                      <a:lumMod val="85000"/>
                      <a:lumOff val="15000"/>
                    </a:schemeClr>
                  </a:solidFill>
                  <a:latin typeface="Arial" panose="020B0604020202020204" pitchFamily="34" charset="0"/>
                  <a:cs typeface="Arial" panose="020B0604020202020204" pitchFamily="34" charset="0"/>
                </a:rPr>
                <a:t>Your Text Here</a:t>
              </a:r>
              <a:endParaRPr lang="ko-KR" altLang="en-US" sz="1400" b="1">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39" name="Parallelogram 38">
            <a:extLst>
              <a:ext uri="{FF2B5EF4-FFF2-40B4-BE49-F238E27FC236}">
                <a16:creationId xmlns:a16="http://schemas.microsoft.com/office/drawing/2014/main" id="{3C6386F8-5933-46CE-8CBE-00A7BF33875C}"/>
              </a:ext>
            </a:extLst>
          </p:cNvPr>
          <p:cNvSpPr/>
          <p:nvPr/>
        </p:nvSpPr>
        <p:spPr>
          <a:xfrm>
            <a:off x="3156343" y="-19049"/>
            <a:ext cx="4804271" cy="6877049"/>
          </a:xfrm>
          <a:prstGeom prst="parallelogram">
            <a:avLst>
              <a:gd name="adj" fmla="val 881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0">
            <a:extLst>
              <a:ext uri="{FF2B5EF4-FFF2-40B4-BE49-F238E27FC236}">
                <a16:creationId xmlns:a16="http://schemas.microsoft.com/office/drawing/2014/main" id="{05FB2947-CCF9-4323-9ED2-60CD05F68EB0}"/>
              </a:ext>
            </a:extLst>
          </p:cNvPr>
          <p:cNvSpPr txBox="1"/>
          <p:nvPr/>
        </p:nvSpPr>
        <p:spPr>
          <a:xfrm>
            <a:off x="7960614" y="460339"/>
            <a:ext cx="3769627" cy="2186757"/>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400" b="1">
                <a:solidFill>
                  <a:schemeClr val="accent2"/>
                </a:solidFill>
                <a:latin typeface="+mj-lt"/>
                <a:cs typeface="Arial" panose="020B0604020202020204" pitchFamily="34" charset="0"/>
              </a:rPr>
              <a:t>Infographic Style</a:t>
            </a:r>
          </a:p>
        </p:txBody>
      </p:sp>
    </p:spTree>
    <p:extLst>
      <p:ext uri="{BB962C8B-B14F-4D97-AF65-F5344CB8AC3E}">
        <p14:creationId xmlns:p14="http://schemas.microsoft.com/office/powerpoint/2010/main" val="41690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15C5FD-C5E0-4108-8029-E8AAD6F48EE7}"/>
              </a:ext>
            </a:extLst>
          </p:cNvPr>
          <p:cNvSpPr>
            <a:spLocks noGrp="1"/>
          </p:cNvSpPr>
          <p:nvPr>
            <p:ph type="body" sz="quarter" idx="10"/>
          </p:nvPr>
        </p:nvSpPr>
        <p:spPr/>
        <p:txBody>
          <a:bodyPr>
            <a:normAutofit fontScale="92500" lnSpcReduction="10000"/>
          </a:bodyPr>
          <a:lstStyle/>
          <a:p>
            <a:r>
              <a:rPr lang="en-US"/>
              <a:t>Infographic Style</a:t>
            </a:r>
          </a:p>
        </p:txBody>
      </p:sp>
      <p:grpSp>
        <p:nvGrpSpPr>
          <p:cNvPr id="52" name="Group 33">
            <a:extLst>
              <a:ext uri="{FF2B5EF4-FFF2-40B4-BE49-F238E27FC236}">
                <a16:creationId xmlns:a16="http://schemas.microsoft.com/office/drawing/2014/main" id="{81B2DF2A-28B8-4BA9-8BB5-FA86E1693E92}"/>
              </a:ext>
            </a:extLst>
          </p:cNvPr>
          <p:cNvGrpSpPr/>
          <p:nvPr/>
        </p:nvGrpSpPr>
        <p:grpSpPr>
          <a:xfrm>
            <a:off x="4947770" y="1841688"/>
            <a:ext cx="2416155" cy="1099567"/>
            <a:chOff x="973910" y="2552193"/>
            <a:chExt cx="1864530" cy="1099567"/>
          </a:xfrm>
        </p:grpSpPr>
        <p:sp>
          <p:nvSpPr>
            <p:cNvPr id="53" name="TextBox 52">
              <a:extLst>
                <a:ext uri="{FF2B5EF4-FFF2-40B4-BE49-F238E27FC236}">
                  <a16:creationId xmlns:a16="http://schemas.microsoft.com/office/drawing/2014/main" id="{92B6A97F-2372-48D3-9E2B-996A232F06F5}"/>
                </a:ext>
              </a:extLst>
            </p:cNvPr>
            <p:cNvSpPr txBox="1"/>
            <p:nvPr/>
          </p:nvSpPr>
          <p:spPr>
            <a:xfrm>
              <a:off x="1001564" y="2820763"/>
              <a:ext cx="1836876"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54" name="TextBox 53">
              <a:extLst>
                <a:ext uri="{FF2B5EF4-FFF2-40B4-BE49-F238E27FC236}">
                  <a16:creationId xmlns:a16="http://schemas.microsoft.com/office/drawing/2014/main" id="{AE4CD9AA-215C-4FE0-A87F-6C4931F5CA4A}"/>
                </a:ext>
              </a:extLst>
            </p:cNvPr>
            <p:cNvSpPr txBox="1"/>
            <p:nvPr/>
          </p:nvSpPr>
          <p:spPr>
            <a:xfrm>
              <a:off x="973910" y="2552193"/>
              <a:ext cx="1863663"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56" name="Diamond 36">
            <a:extLst>
              <a:ext uri="{FF2B5EF4-FFF2-40B4-BE49-F238E27FC236}">
                <a16:creationId xmlns:a16="http://schemas.microsoft.com/office/drawing/2014/main" id="{2C820D78-78B9-4FE4-A59C-D0282FA1CC63}"/>
              </a:ext>
            </a:extLst>
          </p:cNvPr>
          <p:cNvSpPr/>
          <p:nvPr/>
        </p:nvSpPr>
        <p:spPr>
          <a:xfrm>
            <a:off x="4145884" y="2050325"/>
            <a:ext cx="684069" cy="684069"/>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57" name="TextBox 56">
            <a:extLst>
              <a:ext uri="{FF2B5EF4-FFF2-40B4-BE49-F238E27FC236}">
                <a16:creationId xmlns:a16="http://schemas.microsoft.com/office/drawing/2014/main" id="{E1303D8D-834D-4136-93DE-952730A55775}"/>
              </a:ext>
            </a:extLst>
          </p:cNvPr>
          <p:cNvSpPr txBox="1"/>
          <p:nvPr/>
        </p:nvSpPr>
        <p:spPr>
          <a:xfrm>
            <a:off x="4275453" y="2229447"/>
            <a:ext cx="421991" cy="338554"/>
          </a:xfrm>
          <a:prstGeom prst="rect">
            <a:avLst/>
          </a:prstGeom>
          <a:noFill/>
        </p:spPr>
        <p:txBody>
          <a:bodyPr wrap="square" rtlCol="0">
            <a:spAutoFit/>
          </a:bodyPr>
          <a:lstStyle/>
          <a:p>
            <a:pPr algn="ctr"/>
            <a:r>
              <a:rPr lang="en-US" altLang="ko-KR" sz="1600" b="1">
                <a:solidFill>
                  <a:schemeClr val="tx1">
                    <a:lumMod val="75000"/>
                    <a:lumOff val="25000"/>
                  </a:schemeClr>
                </a:solidFill>
                <a:cs typeface="Arial" panose="020B0604020202020204" pitchFamily="34" charset="0"/>
              </a:rPr>
              <a:t>01</a:t>
            </a:r>
            <a:endParaRPr lang="ko-KR" altLang="en-US" sz="1600" b="1">
              <a:solidFill>
                <a:schemeClr val="tx1">
                  <a:lumMod val="75000"/>
                  <a:lumOff val="25000"/>
                </a:schemeClr>
              </a:solidFill>
              <a:cs typeface="Arial" panose="020B0604020202020204" pitchFamily="34" charset="0"/>
            </a:endParaRPr>
          </a:p>
        </p:txBody>
      </p:sp>
      <p:grpSp>
        <p:nvGrpSpPr>
          <p:cNvPr id="58" name="Group 39">
            <a:extLst>
              <a:ext uri="{FF2B5EF4-FFF2-40B4-BE49-F238E27FC236}">
                <a16:creationId xmlns:a16="http://schemas.microsoft.com/office/drawing/2014/main" id="{499BA6FF-7EE1-464C-AD0A-D8799EA089B9}"/>
              </a:ext>
            </a:extLst>
          </p:cNvPr>
          <p:cNvGrpSpPr/>
          <p:nvPr/>
        </p:nvGrpSpPr>
        <p:grpSpPr>
          <a:xfrm>
            <a:off x="5840544" y="3667810"/>
            <a:ext cx="2416155" cy="1099567"/>
            <a:chOff x="973910" y="2552193"/>
            <a:chExt cx="1864530" cy="1099567"/>
          </a:xfrm>
        </p:grpSpPr>
        <p:sp>
          <p:nvSpPr>
            <p:cNvPr id="59" name="TextBox 58">
              <a:extLst>
                <a:ext uri="{FF2B5EF4-FFF2-40B4-BE49-F238E27FC236}">
                  <a16:creationId xmlns:a16="http://schemas.microsoft.com/office/drawing/2014/main" id="{BA5DA024-304E-483E-BBAB-BF79A8287C9D}"/>
                </a:ext>
              </a:extLst>
            </p:cNvPr>
            <p:cNvSpPr txBox="1"/>
            <p:nvPr/>
          </p:nvSpPr>
          <p:spPr>
            <a:xfrm>
              <a:off x="1001564" y="2820763"/>
              <a:ext cx="1836876"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60" name="TextBox 59">
              <a:extLst>
                <a:ext uri="{FF2B5EF4-FFF2-40B4-BE49-F238E27FC236}">
                  <a16:creationId xmlns:a16="http://schemas.microsoft.com/office/drawing/2014/main" id="{1FEFD9EE-39C6-4C95-BEB4-C4FA2C36E2AF}"/>
                </a:ext>
              </a:extLst>
            </p:cNvPr>
            <p:cNvSpPr txBox="1"/>
            <p:nvPr/>
          </p:nvSpPr>
          <p:spPr>
            <a:xfrm>
              <a:off x="973910" y="2552193"/>
              <a:ext cx="1863663"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62" name="Diamond 43">
            <a:extLst>
              <a:ext uri="{FF2B5EF4-FFF2-40B4-BE49-F238E27FC236}">
                <a16:creationId xmlns:a16="http://schemas.microsoft.com/office/drawing/2014/main" id="{1E2867EB-81CA-4AA0-8BC4-13637536608C}"/>
              </a:ext>
            </a:extLst>
          </p:cNvPr>
          <p:cNvSpPr/>
          <p:nvPr/>
        </p:nvSpPr>
        <p:spPr>
          <a:xfrm>
            <a:off x="5038658" y="3876448"/>
            <a:ext cx="684069" cy="684069"/>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63" name="TextBox 62">
            <a:extLst>
              <a:ext uri="{FF2B5EF4-FFF2-40B4-BE49-F238E27FC236}">
                <a16:creationId xmlns:a16="http://schemas.microsoft.com/office/drawing/2014/main" id="{98BBC46D-DB5F-493E-92C8-982899D542E2}"/>
              </a:ext>
            </a:extLst>
          </p:cNvPr>
          <p:cNvSpPr txBox="1"/>
          <p:nvPr/>
        </p:nvSpPr>
        <p:spPr>
          <a:xfrm>
            <a:off x="5168227" y="4055570"/>
            <a:ext cx="421991" cy="338554"/>
          </a:xfrm>
          <a:prstGeom prst="rect">
            <a:avLst/>
          </a:prstGeom>
          <a:noFill/>
        </p:spPr>
        <p:txBody>
          <a:bodyPr wrap="square" rtlCol="0">
            <a:spAutoFit/>
          </a:bodyPr>
          <a:lstStyle/>
          <a:p>
            <a:pPr algn="ctr"/>
            <a:r>
              <a:rPr lang="en-US" altLang="ko-KR" sz="1600" b="1">
                <a:solidFill>
                  <a:schemeClr val="tx1">
                    <a:lumMod val="75000"/>
                    <a:lumOff val="25000"/>
                  </a:schemeClr>
                </a:solidFill>
                <a:cs typeface="Arial" panose="020B0604020202020204" pitchFamily="34" charset="0"/>
              </a:rPr>
              <a:t>02</a:t>
            </a:r>
            <a:endParaRPr lang="ko-KR" altLang="en-US" sz="1600" b="1">
              <a:solidFill>
                <a:schemeClr val="tx1">
                  <a:lumMod val="75000"/>
                  <a:lumOff val="25000"/>
                </a:schemeClr>
              </a:solidFill>
              <a:cs typeface="Arial" panose="020B0604020202020204" pitchFamily="34" charset="0"/>
            </a:endParaRPr>
          </a:p>
        </p:txBody>
      </p:sp>
      <p:grpSp>
        <p:nvGrpSpPr>
          <p:cNvPr id="64" name="Group 45">
            <a:extLst>
              <a:ext uri="{FF2B5EF4-FFF2-40B4-BE49-F238E27FC236}">
                <a16:creationId xmlns:a16="http://schemas.microsoft.com/office/drawing/2014/main" id="{626BC14E-B3F8-49EE-BDCD-790472D63B64}"/>
              </a:ext>
            </a:extLst>
          </p:cNvPr>
          <p:cNvGrpSpPr/>
          <p:nvPr/>
        </p:nvGrpSpPr>
        <p:grpSpPr>
          <a:xfrm>
            <a:off x="9184517" y="4580872"/>
            <a:ext cx="2416155" cy="1099567"/>
            <a:chOff x="973910" y="2552193"/>
            <a:chExt cx="1864530" cy="1099567"/>
          </a:xfrm>
        </p:grpSpPr>
        <p:sp>
          <p:nvSpPr>
            <p:cNvPr id="65" name="TextBox 64">
              <a:extLst>
                <a:ext uri="{FF2B5EF4-FFF2-40B4-BE49-F238E27FC236}">
                  <a16:creationId xmlns:a16="http://schemas.microsoft.com/office/drawing/2014/main" id="{B03C8864-D97A-44F1-9CBC-2A30AADC0253}"/>
                </a:ext>
              </a:extLst>
            </p:cNvPr>
            <p:cNvSpPr txBox="1"/>
            <p:nvPr/>
          </p:nvSpPr>
          <p:spPr>
            <a:xfrm>
              <a:off x="1001564" y="2820763"/>
              <a:ext cx="1836876"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66" name="TextBox 65">
              <a:extLst>
                <a:ext uri="{FF2B5EF4-FFF2-40B4-BE49-F238E27FC236}">
                  <a16:creationId xmlns:a16="http://schemas.microsoft.com/office/drawing/2014/main" id="{454B1587-BB40-493B-9870-A72919CB5DBB}"/>
                </a:ext>
              </a:extLst>
            </p:cNvPr>
            <p:cNvSpPr txBox="1"/>
            <p:nvPr/>
          </p:nvSpPr>
          <p:spPr>
            <a:xfrm>
              <a:off x="973910" y="2552193"/>
              <a:ext cx="1863663"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68" name="Diamond 49">
            <a:extLst>
              <a:ext uri="{FF2B5EF4-FFF2-40B4-BE49-F238E27FC236}">
                <a16:creationId xmlns:a16="http://schemas.microsoft.com/office/drawing/2014/main" id="{708F5FDF-02C1-43AA-9572-4A55C7448535}"/>
              </a:ext>
            </a:extLst>
          </p:cNvPr>
          <p:cNvSpPr/>
          <p:nvPr/>
        </p:nvSpPr>
        <p:spPr>
          <a:xfrm>
            <a:off x="8382630" y="4789509"/>
            <a:ext cx="684069" cy="684069"/>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69" name="TextBox 68">
            <a:extLst>
              <a:ext uri="{FF2B5EF4-FFF2-40B4-BE49-F238E27FC236}">
                <a16:creationId xmlns:a16="http://schemas.microsoft.com/office/drawing/2014/main" id="{152A4FB9-F792-4917-9D6E-3E43A5777824}"/>
              </a:ext>
            </a:extLst>
          </p:cNvPr>
          <p:cNvSpPr txBox="1"/>
          <p:nvPr/>
        </p:nvSpPr>
        <p:spPr>
          <a:xfrm>
            <a:off x="8512199" y="4968631"/>
            <a:ext cx="421991" cy="338554"/>
          </a:xfrm>
          <a:prstGeom prst="rect">
            <a:avLst/>
          </a:prstGeom>
          <a:noFill/>
        </p:spPr>
        <p:txBody>
          <a:bodyPr wrap="square" rtlCol="0">
            <a:spAutoFit/>
          </a:bodyPr>
          <a:lstStyle/>
          <a:p>
            <a:pPr algn="ctr"/>
            <a:r>
              <a:rPr lang="en-US" altLang="ko-KR" sz="1600" b="1">
                <a:solidFill>
                  <a:schemeClr val="tx1">
                    <a:lumMod val="75000"/>
                    <a:lumOff val="25000"/>
                  </a:schemeClr>
                </a:solidFill>
                <a:cs typeface="Arial" panose="020B0604020202020204" pitchFamily="34" charset="0"/>
              </a:rPr>
              <a:t>04</a:t>
            </a:r>
            <a:endParaRPr lang="ko-KR" altLang="en-US" sz="1600" b="1">
              <a:solidFill>
                <a:schemeClr val="tx1">
                  <a:lumMod val="75000"/>
                  <a:lumOff val="25000"/>
                </a:schemeClr>
              </a:solidFill>
              <a:cs typeface="Arial" panose="020B0604020202020204" pitchFamily="34" charset="0"/>
            </a:endParaRPr>
          </a:p>
        </p:txBody>
      </p:sp>
      <p:grpSp>
        <p:nvGrpSpPr>
          <p:cNvPr id="70" name="Group 51">
            <a:extLst>
              <a:ext uri="{FF2B5EF4-FFF2-40B4-BE49-F238E27FC236}">
                <a16:creationId xmlns:a16="http://schemas.microsoft.com/office/drawing/2014/main" id="{26D018A0-3477-4FBC-9225-5FA978C7D0CB}"/>
              </a:ext>
            </a:extLst>
          </p:cNvPr>
          <p:cNvGrpSpPr/>
          <p:nvPr/>
        </p:nvGrpSpPr>
        <p:grpSpPr>
          <a:xfrm>
            <a:off x="8394722" y="2754749"/>
            <a:ext cx="2416155" cy="1099567"/>
            <a:chOff x="973910" y="2552193"/>
            <a:chExt cx="1864530" cy="1099567"/>
          </a:xfrm>
        </p:grpSpPr>
        <p:sp>
          <p:nvSpPr>
            <p:cNvPr id="71" name="TextBox 70">
              <a:extLst>
                <a:ext uri="{FF2B5EF4-FFF2-40B4-BE49-F238E27FC236}">
                  <a16:creationId xmlns:a16="http://schemas.microsoft.com/office/drawing/2014/main" id="{D29247E4-A18E-4D36-982F-359EA8DD82F0}"/>
                </a:ext>
              </a:extLst>
            </p:cNvPr>
            <p:cNvSpPr txBox="1"/>
            <p:nvPr/>
          </p:nvSpPr>
          <p:spPr>
            <a:xfrm>
              <a:off x="1001564" y="2820763"/>
              <a:ext cx="1836876" cy="830997"/>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endParaRPr lang="ko-KR" altLang="en-US" sz="1200">
                <a:solidFill>
                  <a:schemeClr val="tx1">
                    <a:lumMod val="75000"/>
                    <a:lumOff val="25000"/>
                  </a:schemeClr>
                </a:solidFill>
                <a:cs typeface="Arial" panose="020B0604020202020204" pitchFamily="34" charset="0"/>
              </a:endParaRPr>
            </a:p>
          </p:txBody>
        </p:sp>
        <p:sp>
          <p:nvSpPr>
            <p:cNvPr id="72" name="TextBox 71">
              <a:extLst>
                <a:ext uri="{FF2B5EF4-FFF2-40B4-BE49-F238E27FC236}">
                  <a16:creationId xmlns:a16="http://schemas.microsoft.com/office/drawing/2014/main" id="{AD5687B5-F939-477F-B62E-24C590AE79AF}"/>
                </a:ext>
              </a:extLst>
            </p:cNvPr>
            <p:cNvSpPr txBox="1"/>
            <p:nvPr/>
          </p:nvSpPr>
          <p:spPr>
            <a:xfrm>
              <a:off x="973910" y="2552193"/>
              <a:ext cx="1863663" cy="276999"/>
            </a:xfrm>
            <a:prstGeom prst="rect">
              <a:avLst/>
            </a:prstGeom>
            <a:noFill/>
          </p:spPr>
          <p:txBody>
            <a:bodyPr wrap="square" rtlCol="0">
              <a:spAutoFit/>
            </a:bodyPr>
            <a:lstStyle/>
            <a:p>
              <a:r>
                <a:rPr lang="en-US" altLang="ko-KR" sz="1200" b="1">
                  <a:solidFill>
                    <a:schemeClr val="tx1">
                      <a:lumMod val="75000"/>
                      <a:lumOff val="25000"/>
                    </a:schemeClr>
                  </a:solidFill>
                  <a:cs typeface="Arial" panose="020B0604020202020204" pitchFamily="34" charset="0"/>
                </a:rPr>
                <a:t>Your Text  Here</a:t>
              </a:r>
              <a:endParaRPr lang="ko-KR" altLang="en-US" sz="1200" b="1">
                <a:solidFill>
                  <a:schemeClr val="tx1">
                    <a:lumMod val="75000"/>
                    <a:lumOff val="25000"/>
                  </a:schemeClr>
                </a:solidFill>
                <a:cs typeface="Arial" panose="020B0604020202020204" pitchFamily="34" charset="0"/>
              </a:endParaRPr>
            </a:p>
          </p:txBody>
        </p:sp>
      </p:grpSp>
      <p:sp>
        <p:nvSpPr>
          <p:cNvPr id="74" name="Diamond 55">
            <a:extLst>
              <a:ext uri="{FF2B5EF4-FFF2-40B4-BE49-F238E27FC236}">
                <a16:creationId xmlns:a16="http://schemas.microsoft.com/office/drawing/2014/main" id="{6F6AD7C8-177C-46D7-AFB9-909ED382F7CA}"/>
              </a:ext>
            </a:extLst>
          </p:cNvPr>
          <p:cNvSpPr/>
          <p:nvPr/>
        </p:nvSpPr>
        <p:spPr>
          <a:xfrm>
            <a:off x="7592836" y="2963387"/>
            <a:ext cx="684069" cy="684069"/>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5" name="TextBox 74">
            <a:extLst>
              <a:ext uri="{FF2B5EF4-FFF2-40B4-BE49-F238E27FC236}">
                <a16:creationId xmlns:a16="http://schemas.microsoft.com/office/drawing/2014/main" id="{5E4F1773-7A57-4413-8BEC-EF8BD08D0C15}"/>
              </a:ext>
            </a:extLst>
          </p:cNvPr>
          <p:cNvSpPr txBox="1"/>
          <p:nvPr/>
        </p:nvSpPr>
        <p:spPr>
          <a:xfrm>
            <a:off x="7722405" y="3142509"/>
            <a:ext cx="421991" cy="338554"/>
          </a:xfrm>
          <a:prstGeom prst="rect">
            <a:avLst/>
          </a:prstGeom>
          <a:noFill/>
        </p:spPr>
        <p:txBody>
          <a:bodyPr wrap="square" rtlCol="0">
            <a:spAutoFit/>
          </a:bodyPr>
          <a:lstStyle/>
          <a:p>
            <a:pPr algn="ctr"/>
            <a:r>
              <a:rPr lang="en-US" altLang="ko-KR" sz="1600" b="1">
                <a:solidFill>
                  <a:schemeClr val="tx1">
                    <a:lumMod val="75000"/>
                    <a:lumOff val="25000"/>
                  </a:schemeClr>
                </a:solidFill>
                <a:cs typeface="Arial" panose="020B0604020202020204" pitchFamily="34" charset="0"/>
              </a:rPr>
              <a:t>03</a:t>
            </a:r>
            <a:endParaRPr lang="ko-KR" altLang="en-US" sz="1600" b="1">
              <a:solidFill>
                <a:schemeClr val="tx1">
                  <a:lumMod val="75000"/>
                  <a:lumOff val="25000"/>
                </a:schemeClr>
              </a:solidFill>
              <a:cs typeface="Arial" panose="020B0604020202020204" pitchFamily="34" charset="0"/>
            </a:endParaRPr>
          </a:p>
        </p:txBody>
      </p:sp>
      <p:grpSp>
        <p:nvGrpSpPr>
          <p:cNvPr id="2" name="Grupo 1">
            <a:extLst>
              <a:ext uri="{FF2B5EF4-FFF2-40B4-BE49-F238E27FC236}">
                <a16:creationId xmlns:a16="http://schemas.microsoft.com/office/drawing/2014/main" id="{F7E754D4-D296-D339-6CF2-F587A4433EB7}"/>
              </a:ext>
            </a:extLst>
          </p:cNvPr>
          <p:cNvGrpSpPr/>
          <p:nvPr/>
        </p:nvGrpSpPr>
        <p:grpSpPr>
          <a:xfrm>
            <a:off x="323515" y="3232766"/>
            <a:ext cx="3567508" cy="3438622"/>
            <a:chOff x="323515" y="3232766"/>
            <a:chExt cx="3567508" cy="3438622"/>
          </a:xfrm>
        </p:grpSpPr>
        <p:sp>
          <p:nvSpPr>
            <p:cNvPr id="28" name="Forma libre: forma 27">
              <a:extLst>
                <a:ext uri="{FF2B5EF4-FFF2-40B4-BE49-F238E27FC236}">
                  <a16:creationId xmlns:a16="http://schemas.microsoft.com/office/drawing/2014/main" id="{7E1A6CD8-013C-4C58-9460-7A0E1D1253E8}"/>
                </a:ext>
              </a:extLst>
            </p:cNvPr>
            <p:cNvSpPr/>
            <p:nvPr/>
          </p:nvSpPr>
          <p:spPr>
            <a:xfrm>
              <a:off x="2129078" y="3232766"/>
              <a:ext cx="1492588" cy="1411616"/>
            </a:xfrm>
            <a:custGeom>
              <a:avLst/>
              <a:gdLst>
                <a:gd name="connsiteX0" fmla="*/ 1189662 w 1492588"/>
                <a:gd name="connsiteY0" fmla="*/ 1410431 h 1411616"/>
                <a:gd name="connsiteX1" fmla="*/ 746909 w 1492588"/>
                <a:gd name="connsiteY1" fmla="*/ 1331349 h 1411616"/>
                <a:gd name="connsiteX2" fmla="*/ 39338 w 1492588"/>
                <a:gd name="connsiteY2" fmla="*/ 1205096 h 1411616"/>
                <a:gd name="connsiteX3" fmla="*/ 3266 w 1492588"/>
                <a:gd name="connsiteY3" fmla="*/ 1149427 h 1411616"/>
                <a:gd name="connsiteX4" fmla="*/ 261148 w 1492588"/>
                <a:gd name="connsiteY4" fmla="*/ 37777 h 1411616"/>
                <a:gd name="connsiteX5" fmla="*/ 316470 w 1492588"/>
                <a:gd name="connsiteY5" fmla="*/ 1704 h 1411616"/>
                <a:gd name="connsiteX6" fmla="*/ 1448411 w 1492588"/>
                <a:gd name="connsiteY6" fmla="*/ 204611 h 1411616"/>
                <a:gd name="connsiteX7" fmla="*/ 1489859 w 1492588"/>
                <a:gd name="connsiteY7" fmla="*/ 261841 h 1411616"/>
                <a:gd name="connsiteX8" fmla="*/ 1232151 w 1492588"/>
                <a:gd name="connsiteY8" fmla="*/ 1363953 h 1411616"/>
                <a:gd name="connsiteX9" fmla="*/ 1189488 w 1492588"/>
                <a:gd name="connsiteY9" fmla="*/ 1410431 h 1411616"/>
                <a:gd name="connsiteX10" fmla="*/ 429543 w 1492588"/>
                <a:gd name="connsiteY10" fmla="*/ 759742 h 1411616"/>
                <a:gd name="connsiteX11" fmla="*/ 630715 w 1492588"/>
                <a:gd name="connsiteY11" fmla="*/ 1075028 h 1411616"/>
                <a:gd name="connsiteX12" fmla="*/ 897962 w 1492588"/>
                <a:gd name="connsiteY12" fmla="*/ 1123933 h 1411616"/>
                <a:gd name="connsiteX13" fmla="*/ 957447 w 1492588"/>
                <a:gd name="connsiteY13" fmla="*/ 1065316 h 1411616"/>
                <a:gd name="connsiteX14" fmla="*/ 958140 w 1492588"/>
                <a:gd name="connsiteY14" fmla="*/ 1032886 h 1411616"/>
                <a:gd name="connsiteX15" fmla="*/ 915825 w 1492588"/>
                <a:gd name="connsiteY15" fmla="*/ 989703 h 1411616"/>
                <a:gd name="connsiteX16" fmla="*/ 764599 w 1492588"/>
                <a:gd name="connsiteY16" fmla="*/ 970279 h 1411616"/>
                <a:gd name="connsiteX17" fmla="*/ 615801 w 1492588"/>
                <a:gd name="connsiteY17" fmla="*/ 812984 h 1411616"/>
                <a:gd name="connsiteX18" fmla="*/ 710837 w 1492588"/>
                <a:gd name="connsiteY18" fmla="*/ 521804 h 1411616"/>
                <a:gd name="connsiteX19" fmla="*/ 991611 w 1492588"/>
                <a:gd name="connsiteY19" fmla="*/ 486252 h 1411616"/>
                <a:gd name="connsiteX20" fmla="*/ 1114396 w 1492588"/>
                <a:gd name="connsiteY20" fmla="*/ 438214 h 1411616"/>
                <a:gd name="connsiteX21" fmla="*/ 1118731 w 1492588"/>
                <a:gd name="connsiteY21" fmla="*/ 430063 h 1411616"/>
                <a:gd name="connsiteX22" fmla="*/ 1103123 w 1492588"/>
                <a:gd name="connsiteY22" fmla="*/ 382891 h 1411616"/>
                <a:gd name="connsiteX23" fmla="*/ 989010 w 1492588"/>
                <a:gd name="connsiteY23" fmla="*/ 344044 h 1411616"/>
                <a:gd name="connsiteX24" fmla="*/ 429370 w 1492588"/>
                <a:gd name="connsiteY24" fmla="*/ 759569 h 141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2588" h="1411616">
                  <a:moveTo>
                    <a:pt x="1189662" y="1410431"/>
                  </a:moveTo>
                  <a:cubicBezTo>
                    <a:pt x="1042078" y="1384070"/>
                    <a:pt x="894494" y="1357709"/>
                    <a:pt x="746909" y="1331349"/>
                  </a:cubicBezTo>
                  <a:cubicBezTo>
                    <a:pt x="511052" y="1289033"/>
                    <a:pt x="275542" y="1245677"/>
                    <a:pt x="39338" y="1205096"/>
                  </a:cubicBezTo>
                  <a:cubicBezTo>
                    <a:pt x="491" y="1198506"/>
                    <a:pt x="-4885" y="1183765"/>
                    <a:pt x="3266" y="1149427"/>
                  </a:cubicBezTo>
                  <a:cubicBezTo>
                    <a:pt x="89978" y="778992"/>
                    <a:pt x="175823" y="408558"/>
                    <a:pt x="261148" y="37777"/>
                  </a:cubicBezTo>
                  <a:cubicBezTo>
                    <a:pt x="268605" y="5346"/>
                    <a:pt x="283346" y="-4365"/>
                    <a:pt x="316470" y="1704"/>
                  </a:cubicBezTo>
                  <a:cubicBezTo>
                    <a:pt x="693668" y="70034"/>
                    <a:pt x="1071040" y="137322"/>
                    <a:pt x="1448411" y="204611"/>
                  </a:cubicBezTo>
                  <a:cubicBezTo>
                    <a:pt x="1482055" y="210681"/>
                    <a:pt x="1499744" y="220046"/>
                    <a:pt x="1489859" y="261841"/>
                  </a:cubicBezTo>
                  <a:cubicBezTo>
                    <a:pt x="1402800" y="628980"/>
                    <a:pt x="1318169" y="996640"/>
                    <a:pt x="1232151" y="1363953"/>
                  </a:cubicBezTo>
                  <a:cubicBezTo>
                    <a:pt x="1227121" y="1385804"/>
                    <a:pt x="1229549" y="1418235"/>
                    <a:pt x="1189488" y="1410431"/>
                  </a:cubicBezTo>
                  <a:close/>
                  <a:moveTo>
                    <a:pt x="429543" y="759742"/>
                  </a:moveTo>
                  <a:cubicBezTo>
                    <a:pt x="427462" y="908194"/>
                    <a:pt x="494577" y="1014850"/>
                    <a:pt x="630715" y="1075028"/>
                  </a:cubicBezTo>
                  <a:cubicBezTo>
                    <a:pt x="715520" y="1112661"/>
                    <a:pt x="805527" y="1124280"/>
                    <a:pt x="897962" y="1123933"/>
                  </a:cubicBezTo>
                  <a:cubicBezTo>
                    <a:pt x="941145" y="1123933"/>
                    <a:pt x="962996" y="1111100"/>
                    <a:pt x="957447" y="1065316"/>
                  </a:cubicBezTo>
                  <a:cubicBezTo>
                    <a:pt x="956233" y="1054737"/>
                    <a:pt x="956753" y="1043638"/>
                    <a:pt x="958140" y="1032886"/>
                  </a:cubicBezTo>
                  <a:cubicBezTo>
                    <a:pt x="961956" y="1000629"/>
                    <a:pt x="948602" y="987448"/>
                    <a:pt x="915825" y="989703"/>
                  </a:cubicBezTo>
                  <a:cubicBezTo>
                    <a:pt x="864318" y="993345"/>
                    <a:pt x="813505" y="986581"/>
                    <a:pt x="764599" y="970279"/>
                  </a:cubicBezTo>
                  <a:cubicBezTo>
                    <a:pt x="687252" y="944439"/>
                    <a:pt x="629328" y="894840"/>
                    <a:pt x="615801" y="812984"/>
                  </a:cubicBezTo>
                  <a:cubicBezTo>
                    <a:pt x="597244" y="701819"/>
                    <a:pt x="621871" y="598111"/>
                    <a:pt x="710837" y="521804"/>
                  </a:cubicBezTo>
                  <a:cubicBezTo>
                    <a:pt x="794775" y="450006"/>
                    <a:pt x="892586" y="452434"/>
                    <a:pt x="991611" y="486252"/>
                  </a:cubicBezTo>
                  <a:cubicBezTo>
                    <a:pt x="1073988" y="514347"/>
                    <a:pt x="1073641" y="515387"/>
                    <a:pt x="1114396" y="438214"/>
                  </a:cubicBezTo>
                  <a:cubicBezTo>
                    <a:pt x="1115783" y="435439"/>
                    <a:pt x="1116997" y="432664"/>
                    <a:pt x="1118731" y="430063"/>
                  </a:cubicBezTo>
                  <a:cubicBezTo>
                    <a:pt x="1133646" y="407691"/>
                    <a:pt x="1126189" y="393817"/>
                    <a:pt x="1103123" y="382891"/>
                  </a:cubicBezTo>
                  <a:cubicBezTo>
                    <a:pt x="1066357" y="365722"/>
                    <a:pt x="1028204" y="353756"/>
                    <a:pt x="989010" y="344044"/>
                  </a:cubicBezTo>
                  <a:cubicBezTo>
                    <a:pt x="686211" y="268778"/>
                    <a:pt x="433705" y="456423"/>
                    <a:pt x="429370" y="759569"/>
                  </a:cubicBezTo>
                  <a:close/>
                </a:path>
              </a:pathLst>
            </a:custGeom>
            <a:solidFill>
              <a:srgbClr val="969696"/>
            </a:solidFill>
            <a:ln w="17339" cap="flat">
              <a:noFill/>
              <a:prstDash val="solid"/>
              <a:miter/>
            </a:ln>
          </p:spPr>
          <p:txBody>
            <a:bodyPr rtlCol="0" anchor="ctr"/>
            <a:lstStyle/>
            <a:p>
              <a:endParaRPr lang="es-PE"/>
            </a:p>
          </p:txBody>
        </p:sp>
        <p:sp>
          <p:nvSpPr>
            <p:cNvPr id="47" name="Forma libre: forma 46">
              <a:extLst>
                <a:ext uri="{FF2B5EF4-FFF2-40B4-BE49-F238E27FC236}">
                  <a16:creationId xmlns:a16="http://schemas.microsoft.com/office/drawing/2014/main" id="{AD478C86-2EB6-468F-8FFC-E6D7BE9CC04B}"/>
                </a:ext>
              </a:extLst>
            </p:cNvPr>
            <p:cNvSpPr/>
            <p:nvPr/>
          </p:nvSpPr>
          <p:spPr>
            <a:xfrm>
              <a:off x="913508" y="4235445"/>
              <a:ext cx="1134552" cy="1371399"/>
            </a:xfrm>
            <a:custGeom>
              <a:avLst/>
              <a:gdLst>
                <a:gd name="connsiteX0" fmla="*/ 703 w 1134552"/>
                <a:gd name="connsiteY0" fmla="*/ 760497 h 1371399"/>
                <a:gd name="connsiteX1" fmla="*/ 10 w 1134552"/>
                <a:gd name="connsiteY1" fmla="*/ 216985 h 1371399"/>
                <a:gd name="connsiteX2" fmla="*/ 59147 w 1134552"/>
                <a:gd name="connsiteY2" fmla="*/ 145361 h 1371399"/>
                <a:gd name="connsiteX3" fmla="*/ 1078015 w 1134552"/>
                <a:gd name="connsiteY3" fmla="*/ 1419 h 1371399"/>
                <a:gd name="connsiteX4" fmla="*/ 1134552 w 1134552"/>
                <a:gd name="connsiteY4" fmla="*/ 49110 h 1371399"/>
                <a:gd name="connsiteX5" fmla="*/ 1134552 w 1134552"/>
                <a:gd name="connsiteY5" fmla="*/ 1168738 h 1371399"/>
                <a:gd name="connsiteX6" fmla="*/ 1083912 w 1134552"/>
                <a:gd name="connsiteY6" fmla="*/ 1224234 h 1371399"/>
                <a:gd name="connsiteX7" fmla="*/ 312694 w 1134552"/>
                <a:gd name="connsiteY7" fmla="*/ 1332104 h 1371399"/>
                <a:gd name="connsiteX8" fmla="*/ 41978 w 1134552"/>
                <a:gd name="connsiteY8" fmla="*/ 1370430 h 1371399"/>
                <a:gd name="connsiteX9" fmla="*/ 530 w 1134552"/>
                <a:gd name="connsiteY9" fmla="*/ 1322565 h 1371399"/>
                <a:gd name="connsiteX10" fmla="*/ 530 w 1134552"/>
                <a:gd name="connsiteY10" fmla="*/ 788245 h 1371399"/>
                <a:gd name="connsiteX11" fmla="*/ 530 w 1134552"/>
                <a:gd name="connsiteY11" fmla="*/ 760324 h 1371399"/>
                <a:gd name="connsiteX12" fmla="*/ 245232 w 1134552"/>
                <a:gd name="connsiteY12" fmla="*/ 1112028 h 1371399"/>
                <a:gd name="connsiteX13" fmla="*/ 322926 w 1134552"/>
                <a:gd name="connsiteY13" fmla="*/ 1104051 h 1371399"/>
                <a:gd name="connsiteX14" fmla="*/ 423685 w 1134552"/>
                <a:gd name="connsiteY14" fmla="*/ 1013176 h 1371399"/>
                <a:gd name="connsiteX15" fmla="*/ 595722 w 1134552"/>
                <a:gd name="connsiteY15" fmla="*/ 864899 h 1371399"/>
                <a:gd name="connsiteX16" fmla="*/ 689718 w 1134552"/>
                <a:gd name="connsiteY16" fmla="*/ 931147 h 1371399"/>
                <a:gd name="connsiteX17" fmla="*/ 847881 w 1134552"/>
                <a:gd name="connsiteY17" fmla="*/ 1030345 h 1371399"/>
                <a:gd name="connsiteX18" fmla="*/ 852390 w 1134552"/>
                <a:gd name="connsiteY18" fmla="*/ 1029478 h 1371399"/>
                <a:gd name="connsiteX19" fmla="*/ 879097 w 1134552"/>
                <a:gd name="connsiteY19" fmla="*/ 988550 h 1371399"/>
                <a:gd name="connsiteX20" fmla="*/ 678099 w 1134552"/>
                <a:gd name="connsiteY20" fmla="*/ 318092 h 1371399"/>
                <a:gd name="connsiteX21" fmla="*/ 637864 w 1134552"/>
                <a:gd name="connsiteY21" fmla="*/ 292598 h 1371399"/>
                <a:gd name="connsiteX22" fmla="*/ 500165 w 1134552"/>
                <a:gd name="connsiteY22" fmla="*/ 310981 h 1371399"/>
                <a:gd name="connsiteX23" fmla="*/ 452994 w 1134552"/>
                <a:gd name="connsiteY23" fmla="*/ 350869 h 1371399"/>
                <a:gd name="connsiteX24" fmla="*/ 353102 w 1134552"/>
                <a:gd name="connsiteY24" fmla="*/ 717488 h 1371399"/>
                <a:gd name="connsiteX25" fmla="*/ 245058 w 1134552"/>
                <a:gd name="connsiteY25" fmla="*/ 1111855 h 13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4552" h="1371399">
                  <a:moveTo>
                    <a:pt x="703" y="760497"/>
                  </a:moveTo>
                  <a:cubicBezTo>
                    <a:pt x="703" y="579269"/>
                    <a:pt x="1570" y="398040"/>
                    <a:pt x="10" y="216985"/>
                  </a:cubicBezTo>
                  <a:cubicBezTo>
                    <a:pt x="-337" y="173456"/>
                    <a:pt x="8507" y="152124"/>
                    <a:pt x="59147" y="145361"/>
                  </a:cubicBezTo>
                  <a:cubicBezTo>
                    <a:pt x="399059" y="99924"/>
                    <a:pt x="738624" y="50498"/>
                    <a:pt x="1078015" y="1419"/>
                  </a:cubicBezTo>
                  <a:cubicBezTo>
                    <a:pt x="1117729" y="-4304"/>
                    <a:pt x="1134725" y="6448"/>
                    <a:pt x="1134552" y="49110"/>
                  </a:cubicBezTo>
                  <a:cubicBezTo>
                    <a:pt x="1133684" y="422319"/>
                    <a:pt x="1133684" y="795529"/>
                    <a:pt x="1134552" y="1168738"/>
                  </a:cubicBezTo>
                  <a:cubicBezTo>
                    <a:pt x="1134552" y="1205851"/>
                    <a:pt x="1120331" y="1219378"/>
                    <a:pt x="1083912" y="1224234"/>
                  </a:cubicBezTo>
                  <a:cubicBezTo>
                    <a:pt x="826723" y="1259092"/>
                    <a:pt x="569709" y="1296031"/>
                    <a:pt x="312694" y="1332104"/>
                  </a:cubicBezTo>
                  <a:cubicBezTo>
                    <a:pt x="222513" y="1344764"/>
                    <a:pt x="131986" y="1356730"/>
                    <a:pt x="41978" y="1370430"/>
                  </a:cubicBezTo>
                  <a:cubicBezTo>
                    <a:pt x="183" y="1376847"/>
                    <a:pt x="703" y="1350313"/>
                    <a:pt x="530" y="1322565"/>
                  </a:cubicBezTo>
                  <a:cubicBezTo>
                    <a:pt x="530" y="1144458"/>
                    <a:pt x="530" y="966352"/>
                    <a:pt x="530" y="788245"/>
                  </a:cubicBezTo>
                  <a:cubicBezTo>
                    <a:pt x="530" y="778880"/>
                    <a:pt x="530" y="769688"/>
                    <a:pt x="530" y="760324"/>
                  </a:cubicBezTo>
                  <a:close/>
                  <a:moveTo>
                    <a:pt x="245232" y="1112028"/>
                  </a:moveTo>
                  <a:cubicBezTo>
                    <a:pt x="277142" y="1108560"/>
                    <a:pt x="300034" y="1103357"/>
                    <a:pt x="322926" y="1104051"/>
                  </a:cubicBezTo>
                  <a:cubicBezTo>
                    <a:pt x="386746" y="1105958"/>
                    <a:pt x="410505" y="1073355"/>
                    <a:pt x="423685" y="1013176"/>
                  </a:cubicBezTo>
                  <a:cubicBezTo>
                    <a:pt x="453341" y="876865"/>
                    <a:pt x="456809" y="877558"/>
                    <a:pt x="595722" y="864899"/>
                  </a:cubicBezTo>
                  <a:cubicBezTo>
                    <a:pt x="669428" y="858135"/>
                    <a:pt x="668560" y="858308"/>
                    <a:pt x="689718" y="931147"/>
                  </a:cubicBezTo>
                  <a:cubicBezTo>
                    <a:pt x="730820" y="1072141"/>
                    <a:pt x="699777" y="1043699"/>
                    <a:pt x="847881" y="1030345"/>
                  </a:cubicBezTo>
                  <a:cubicBezTo>
                    <a:pt x="849442" y="1030345"/>
                    <a:pt x="850829" y="1029825"/>
                    <a:pt x="852390" y="1029478"/>
                  </a:cubicBezTo>
                  <a:cubicBezTo>
                    <a:pt x="876670" y="1025836"/>
                    <a:pt x="887075" y="1015084"/>
                    <a:pt x="879097" y="988550"/>
                  </a:cubicBezTo>
                  <a:cubicBezTo>
                    <a:pt x="811462" y="765180"/>
                    <a:pt x="744347" y="541809"/>
                    <a:pt x="678099" y="318092"/>
                  </a:cubicBezTo>
                  <a:cubicBezTo>
                    <a:pt x="671162" y="294853"/>
                    <a:pt x="659889" y="289303"/>
                    <a:pt x="637864" y="292598"/>
                  </a:cubicBezTo>
                  <a:cubicBezTo>
                    <a:pt x="592080" y="299708"/>
                    <a:pt x="546296" y="307859"/>
                    <a:pt x="500165" y="310981"/>
                  </a:cubicBezTo>
                  <a:cubicBezTo>
                    <a:pt x="471724" y="312889"/>
                    <a:pt x="459931" y="324682"/>
                    <a:pt x="452994" y="350869"/>
                  </a:cubicBezTo>
                  <a:cubicBezTo>
                    <a:pt x="420564" y="473306"/>
                    <a:pt x="386572" y="595397"/>
                    <a:pt x="353102" y="717488"/>
                  </a:cubicBezTo>
                  <a:cubicBezTo>
                    <a:pt x="317723" y="846862"/>
                    <a:pt x="282171" y="976237"/>
                    <a:pt x="245058" y="1111855"/>
                  </a:cubicBezTo>
                  <a:close/>
                </a:path>
              </a:pathLst>
            </a:custGeom>
            <a:solidFill>
              <a:srgbClr val="969696"/>
            </a:solidFill>
            <a:ln w="17339" cap="flat">
              <a:noFill/>
              <a:prstDash val="solid"/>
              <a:miter/>
            </a:ln>
          </p:spPr>
          <p:txBody>
            <a:bodyPr rtlCol="0" anchor="ctr"/>
            <a:lstStyle/>
            <a:p>
              <a:endParaRPr lang="es-PE"/>
            </a:p>
          </p:txBody>
        </p:sp>
        <p:sp>
          <p:nvSpPr>
            <p:cNvPr id="48" name="Forma libre: forma 47">
              <a:extLst>
                <a:ext uri="{FF2B5EF4-FFF2-40B4-BE49-F238E27FC236}">
                  <a16:creationId xmlns:a16="http://schemas.microsoft.com/office/drawing/2014/main" id="{BA373781-B6A2-4F7C-B3CD-82730A1478FD}"/>
                </a:ext>
              </a:extLst>
            </p:cNvPr>
            <p:cNvSpPr/>
            <p:nvPr/>
          </p:nvSpPr>
          <p:spPr>
            <a:xfrm>
              <a:off x="2102679" y="5338973"/>
              <a:ext cx="1127090" cy="1332415"/>
            </a:xfrm>
            <a:custGeom>
              <a:avLst/>
              <a:gdLst>
                <a:gd name="connsiteX0" fmla="*/ 1126227 w 1127090"/>
                <a:gd name="connsiteY0" fmla="*/ 1233916 h 1332415"/>
                <a:gd name="connsiteX1" fmla="*/ 1031364 w 1127090"/>
                <a:gd name="connsiteY1" fmla="*/ 1329300 h 1332415"/>
                <a:gd name="connsiteX2" fmla="*/ 305930 w 1127090"/>
                <a:gd name="connsiteY2" fmla="*/ 1265306 h 1332415"/>
                <a:gd name="connsiteX3" fmla="*/ 74755 w 1127090"/>
                <a:gd name="connsiteY3" fmla="*/ 1246229 h 1332415"/>
                <a:gd name="connsiteX4" fmla="*/ 34521 w 1127090"/>
                <a:gd name="connsiteY4" fmla="*/ 1203394 h 1332415"/>
                <a:gd name="connsiteX5" fmla="*/ 16138 w 1127090"/>
                <a:gd name="connsiteY5" fmla="*/ 530334 h 1332415"/>
                <a:gd name="connsiteX6" fmla="*/ 183 w 1127090"/>
                <a:gd name="connsiteY6" fmla="*/ 47694 h 1332415"/>
                <a:gd name="connsiteX7" fmla="*/ 48741 w 1127090"/>
                <a:gd name="connsiteY7" fmla="*/ 696 h 1332415"/>
                <a:gd name="connsiteX8" fmla="*/ 1004830 w 1127090"/>
                <a:gd name="connsiteY8" fmla="*/ 85674 h 1332415"/>
                <a:gd name="connsiteX9" fmla="*/ 1099173 w 1127090"/>
                <a:gd name="connsiteY9" fmla="*/ 189555 h 1332415"/>
                <a:gd name="connsiteX10" fmla="*/ 1110098 w 1127090"/>
                <a:gd name="connsiteY10" fmla="*/ 621382 h 1332415"/>
                <a:gd name="connsiteX11" fmla="*/ 1126227 w 1127090"/>
                <a:gd name="connsiteY11" fmla="*/ 1234090 h 1332415"/>
                <a:gd name="connsiteX12" fmla="*/ 680353 w 1127090"/>
                <a:gd name="connsiteY12" fmla="*/ 648436 h 1332415"/>
                <a:gd name="connsiteX13" fmla="*/ 788049 w 1127090"/>
                <a:gd name="connsiteY13" fmla="*/ 499984 h 1332415"/>
                <a:gd name="connsiteX14" fmla="*/ 601965 w 1127090"/>
                <a:gd name="connsiteY14" fmla="*/ 279562 h 1332415"/>
                <a:gd name="connsiteX15" fmla="*/ 334371 w 1127090"/>
                <a:gd name="connsiteY15" fmla="*/ 259792 h 1332415"/>
                <a:gd name="connsiteX16" fmla="*/ 301421 w 1127090"/>
                <a:gd name="connsiteY16" fmla="*/ 298292 h 1332415"/>
                <a:gd name="connsiteX17" fmla="*/ 308011 w 1127090"/>
                <a:gd name="connsiteY17" fmla="*/ 488365 h 1332415"/>
                <a:gd name="connsiteX18" fmla="*/ 319977 w 1127090"/>
                <a:gd name="connsiteY18" fmla="*/ 989388 h 1332415"/>
                <a:gd name="connsiteX19" fmla="*/ 348939 w 1127090"/>
                <a:gd name="connsiteY19" fmla="*/ 1038467 h 1332415"/>
                <a:gd name="connsiteX20" fmla="*/ 675670 w 1127090"/>
                <a:gd name="connsiteY20" fmla="*/ 1050433 h 1332415"/>
                <a:gd name="connsiteX21" fmla="*/ 820480 w 1127090"/>
                <a:gd name="connsiteY21" fmla="*/ 821166 h 1332415"/>
                <a:gd name="connsiteX22" fmla="*/ 680353 w 1127090"/>
                <a:gd name="connsiteY22" fmla="*/ 648262 h 133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7090" h="1332415">
                  <a:moveTo>
                    <a:pt x="1126227" y="1233916"/>
                  </a:moveTo>
                  <a:cubicBezTo>
                    <a:pt x="1129348" y="1336237"/>
                    <a:pt x="1129175" y="1337624"/>
                    <a:pt x="1031364" y="1329300"/>
                  </a:cubicBezTo>
                  <a:cubicBezTo>
                    <a:pt x="789437" y="1308662"/>
                    <a:pt x="547683" y="1286637"/>
                    <a:pt x="305930" y="1265306"/>
                  </a:cubicBezTo>
                  <a:cubicBezTo>
                    <a:pt x="228929" y="1258543"/>
                    <a:pt x="151929" y="1250739"/>
                    <a:pt x="74755" y="1246229"/>
                  </a:cubicBezTo>
                  <a:cubicBezTo>
                    <a:pt x="44579" y="1244322"/>
                    <a:pt x="35214" y="1232009"/>
                    <a:pt x="34521" y="1203394"/>
                  </a:cubicBezTo>
                  <a:cubicBezTo>
                    <a:pt x="28971" y="978982"/>
                    <a:pt x="22728" y="754745"/>
                    <a:pt x="16138" y="530334"/>
                  </a:cubicBezTo>
                  <a:cubicBezTo>
                    <a:pt x="11455" y="369396"/>
                    <a:pt x="6773" y="208632"/>
                    <a:pt x="183" y="47694"/>
                  </a:cubicBezTo>
                  <a:cubicBezTo>
                    <a:pt x="-1378" y="9540"/>
                    <a:pt x="6426" y="-3293"/>
                    <a:pt x="48741" y="696"/>
                  </a:cubicBezTo>
                  <a:cubicBezTo>
                    <a:pt x="367322" y="30525"/>
                    <a:pt x="686076" y="57232"/>
                    <a:pt x="1004830" y="85674"/>
                  </a:cubicBezTo>
                  <a:cubicBezTo>
                    <a:pt x="1095877" y="93825"/>
                    <a:pt x="1096398" y="95039"/>
                    <a:pt x="1099173" y="189555"/>
                  </a:cubicBezTo>
                  <a:cubicBezTo>
                    <a:pt x="1103335" y="333497"/>
                    <a:pt x="1106456" y="477439"/>
                    <a:pt x="1110098" y="621382"/>
                  </a:cubicBezTo>
                  <a:cubicBezTo>
                    <a:pt x="1115301" y="825675"/>
                    <a:pt x="1120851" y="1029796"/>
                    <a:pt x="1126227" y="1234090"/>
                  </a:cubicBezTo>
                  <a:close/>
                  <a:moveTo>
                    <a:pt x="680353" y="648436"/>
                  </a:moveTo>
                  <a:cubicBezTo>
                    <a:pt x="771747" y="581667"/>
                    <a:pt x="786315" y="560856"/>
                    <a:pt x="788049" y="499984"/>
                  </a:cubicBezTo>
                  <a:cubicBezTo>
                    <a:pt x="791171" y="389166"/>
                    <a:pt x="723362" y="307830"/>
                    <a:pt x="601965" y="279562"/>
                  </a:cubicBezTo>
                  <a:cubicBezTo>
                    <a:pt x="514039" y="259098"/>
                    <a:pt x="424205" y="258404"/>
                    <a:pt x="334371" y="259792"/>
                  </a:cubicBezTo>
                  <a:cubicBezTo>
                    <a:pt x="306623" y="260139"/>
                    <a:pt x="300380" y="274533"/>
                    <a:pt x="301421" y="298292"/>
                  </a:cubicBezTo>
                  <a:cubicBezTo>
                    <a:pt x="304022" y="361592"/>
                    <a:pt x="306450" y="425065"/>
                    <a:pt x="308011" y="488365"/>
                  </a:cubicBezTo>
                  <a:cubicBezTo>
                    <a:pt x="312346" y="655373"/>
                    <a:pt x="316335" y="822380"/>
                    <a:pt x="319977" y="989388"/>
                  </a:cubicBezTo>
                  <a:cubicBezTo>
                    <a:pt x="320497" y="1011760"/>
                    <a:pt x="318937" y="1033438"/>
                    <a:pt x="348939" y="1038467"/>
                  </a:cubicBezTo>
                  <a:cubicBezTo>
                    <a:pt x="457329" y="1056850"/>
                    <a:pt x="565893" y="1075927"/>
                    <a:pt x="675670" y="1050433"/>
                  </a:cubicBezTo>
                  <a:cubicBezTo>
                    <a:pt x="781286" y="1025981"/>
                    <a:pt x="839903" y="928863"/>
                    <a:pt x="820480" y="821166"/>
                  </a:cubicBezTo>
                  <a:cubicBezTo>
                    <a:pt x="805739" y="739657"/>
                    <a:pt x="759608" y="684855"/>
                    <a:pt x="680353" y="648262"/>
                  </a:cubicBezTo>
                  <a:close/>
                </a:path>
              </a:pathLst>
            </a:custGeom>
            <a:solidFill>
              <a:srgbClr val="969696"/>
            </a:solidFill>
            <a:ln w="17339" cap="flat">
              <a:noFill/>
              <a:prstDash val="solid"/>
              <a:miter/>
            </a:ln>
          </p:spPr>
          <p:txBody>
            <a:bodyPr rtlCol="0" anchor="ctr"/>
            <a:lstStyle/>
            <a:p>
              <a:endParaRPr lang="es-PE"/>
            </a:p>
          </p:txBody>
        </p:sp>
        <p:sp>
          <p:nvSpPr>
            <p:cNvPr id="77" name="Forma libre: forma 76">
              <a:extLst>
                <a:ext uri="{FF2B5EF4-FFF2-40B4-BE49-F238E27FC236}">
                  <a16:creationId xmlns:a16="http://schemas.microsoft.com/office/drawing/2014/main" id="{5E1D8C5A-A0B3-4720-97EF-69A8C418C8EB}"/>
                </a:ext>
              </a:extLst>
            </p:cNvPr>
            <p:cNvSpPr/>
            <p:nvPr/>
          </p:nvSpPr>
          <p:spPr>
            <a:xfrm>
              <a:off x="3228900" y="5211901"/>
              <a:ext cx="662123" cy="1452610"/>
            </a:xfrm>
            <a:custGeom>
              <a:avLst/>
              <a:gdLst>
                <a:gd name="connsiteX0" fmla="*/ 661099 w 662123"/>
                <a:gd name="connsiteY0" fmla="*/ 1135711 h 1452610"/>
                <a:gd name="connsiteX1" fmla="*/ 582885 w 662123"/>
                <a:gd name="connsiteY1" fmla="*/ 1262831 h 1452610"/>
                <a:gd name="connsiteX2" fmla="*/ 84984 w 662123"/>
                <a:gd name="connsiteY2" fmla="*/ 1442845 h 1452610"/>
                <a:gd name="connsiteX3" fmla="*/ 33650 w 662123"/>
                <a:gd name="connsiteY3" fmla="*/ 1408854 h 1452610"/>
                <a:gd name="connsiteX4" fmla="*/ 13186 w 662123"/>
                <a:gd name="connsiteY4" fmla="*/ 656539 h 1452610"/>
                <a:gd name="connsiteX5" fmla="*/ 526 w 662123"/>
                <a:gd name="connsiteY5" fmla="*/ 261999 h 1452610"/>
                <a:gd name="connsiteX6" fmla="*/ 37119 w 662123"/>
                <a:gd name="connsiteY6" fmla="*/ 202167 h 1452610"/>
                <a:gd name="connsiteX7" fmla="*/ 583058 w 662123"/>
                <a:gd name="connsiteY7" fmla="*/ 5331 h 1452610"/>
                <a:gd name="connsiteX8" fmla="*/ 627282 w 662123"/>
                <a:gd name="connsiteY8" fmla="*/ 36374 h 1452610"/>
                <a:gd name="connsiteX9" fmla="*/ 633005 w 662123"/>
                <a:gd name="connsiteY9" fmla="*/ 152221 h 1452610"/>
                <a:gd name="connsiteX10" fmla="*/ 653989 w 662123"/>
                <a:gd name="connsiteY10" fmla="*/ 1034604 h 1452610"/>
                <a:gd name="connsiteX11" fmla="*/ 661099 w 662123"/>
                <a:gd name="connsiteY11" fmla="*/ 1135711 h 145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2123" h="1452610">
                  <a:moveTo>
                    <a:pt x="661099" y="1135711"/>
                  </a:moveTo>
                  <a:cubicBezTo>
                    <a:pt x="663007" y="1251038"/>
                    <a:pt x="670638" y="1231094"/>
                    <a:pt x="582885" y="1262831"/>
                  </a:cubicBezTo>
                  <a:cubicBezTo>
                    <a:pt x="416918" y="1323009"/>
                    <a:pt x="251124" y="1383014"/>
                    <a:pt x="84984" y="1442845"/>
                  </a:cubicBezTo>
                  <a:cubicBezTo>
                    <a:pt x="37292" y="1460014"/>
                    <a:pt x="35038" y="1457933"/>
                    <a:pt x="33650" y="1408854"/>
                  </a:cubicBezTo>
                  <a:cubicBezTo>
                    <a:pt x="27407" y="1158082"/>
                    <a:pt x="24979" y="907137"/>
                    <a:pt x="13186" y="656539"/>
                  </a:cubicBezTo>
                  <a:cubicBezTo>
                    <a:pt x="6943" y="524910"/>
                    <a:pt x="12839" y="393107"/>
                    <a:pt x="526" y="261999"/>
                  </a:cubicBezTo>
                  <a:cubicBezTo>
                    <a:pt x="-2249" y="232170"/>
                    <a:pt x="5382" y="213440"/>
                    <a:pt x="37119" y="202167"/>
                  </a:cubicBezTo>
                  <a:cubicBezTo>
                    <a:pt x="219561" y="137827"/>
                    <a:pt x="401483" y="72099"/>
                    <a:pt x="583058" y="5331"/>
                  </a:cubicBezTo>
                  <a:cubicBezTo>
                    <a:pt x="617397" y="-7329"/>
                    <a:pt x="627108" y="2383"/>
                    <a:pt x="627282" y="36374"/>
                  </a:cubicBezTo>
                  <a:cubicBezTo>
                    <a:pt x="627282" y="75047"/>
                    <a:pt x="632138" y="113547"/>
                    <a:pt x="633005" y="152221"/>
                  </a:cubicBezTo>
                  <a:cubicBezTo>
                    <a:pt x="640115" y="446349"/>
                    <a:pt x="646705" y="740477"/>
                    <a:pt x="653989" y="1034604"/>
                  </a:cubicBezTo>
                  <a:cubicBezTo>
                    <a:pt x="655030" y="1073278"/>
                    <a:pt x="659365" y="1111778"/>
                    <a:pt x="661099" y="1135711"/>
                  </a:cubicBezTo>
                  <a:close/>
                </a:path>
              </a:pathLst>
            </a:custGeom>
            <a:solidFill>
              <a:srgbClr val="969696"/>
            </a:solidFill>
            <a:ln w="17339" cap="flat">
              <a:noFill/>
              <a:prstDash val="solid"/>
              <a:miter/>
            </a:ln>
          </p:spPr>
          <p:txBody>
            <a:bodyPr rtlCol="0" anchor="ctr"/>
            <a:lstStyle/>
            <a:p>
              <a:endParaRPr lang="es-PE"/>
            </a:p>
          </p:txBody>
        </p:sp>
        <p:sp>
          <p:nvSpPr>
            <p:cNvPr id="78" name="Forma libre: forma 77">
              <a:extLst>
                <a:ext uri="{FF2B5EF4-FFF2-40B4-BE49-F238E27FC236}">
                  <a16:creationId xmlns:a16="http://schemas.microsoft.com/office/drawing/2014/main" id="{0D48709D-1F34-4191-9EBD-DB84C50FC055}"/>
                </a:ext>
              </a:extLst>
            </p:cNvPr>
            <p:cNvSpPr/>
            <p:nvPr/>
          </p:nvSpPr>
          <p:spPr>
            <a:xfrm>
              <a:off x="323515" y="4089931"/>
              <a:ext cx="563470" cy="1501717"/>
            </a:xfrm>
            <a:custGeom>
              <a:avLst/>
              <a:gdLst>
                <a:gd name="connsiteX0" fmla="*/ 707 w 563470"/>
                <a:gd name="connsiteY0" fmla="*/ 602865 h 1501717"/>
                <a:gd name="connsiteX1" fmla="*/ 707 w 563470"/>
                <a:gd name="connsiteY1" fmla="*/ 41144 h 1501717"/>
                <a:gd name="connsiteX2" fmla="*/ 46144 w 563470"/>
                <a:gd name="connsiteY2" fmla="*/ 14957 h 1501717"/>
                <a:gd name="connsiteX3" fmla="*/ 519073 w 563470"/>
                <a:gd name="connsiteY3" fmla="*/ 272145 h 1501717"/>
                <a:gd name="connsiteX4" fmla="*/ 563469 w 563470"/>
                <a:gd name="connsiteY4" fmla="*/ 344636 h 1501717"/>
                <a:gd name="connsiteX5" fmla="*/ 562776 w 563470"/>
                <a:gd name="connsiteY5" fmla="*/ 1458888 h 1501717"/>
                <a:gd name="connsiteX6" fmla="*/ 513523 w 563470"/>
                <a:gd name="connsiteY6" fmla="*/ 1485942 h 1501717"/>
                <a:gd name="connsiteX7" fmla="*/ 48399 w 563470"/>
                <a:gd name="connsiteY7" fmla="*/ 1234130 h 1501717"/>
                <a:gd name="connsiteX8" fmla="*/ 14 w 563470"/>
                <a:gd name="connsiteY8" fmla="*/ 1155395 h 1501717"/>
                <a:gd name="connsiteX9" fmla="*/ 881 w 563470"/>
                <a:gd name="connsiteY9" fmla="*/ 602865 h 1501717"/>
                <a:gd name="connsiteX10" fmla="*/ 534 w 563470"/>
                <a:gd name="connsiteY10" fmla="*/ 602865 h 150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470" h="1501717">
                  <a:moveTo>
                    <a:pt x="707" y="602865"/>
                  </a:moveTo>
                  <a:cubicBezTo>
                    <a:pt x="707" y="415567"/>
                    <a:pt x="707" y="228268"/>
                    <a:pt x="707" y="41144"/>
                  </a:cubicBezTo>
                  <a:cubicBezTo>
                    <a:pt x="707" y="-7415"/>
                    <a:pt x="2962" y="-8629"/>
                    <a:pt x="46144" y="14957"/>
                  </a:cubicBezTo>
                  <a:cubicBezTo>
                    <a:pt x="203614" y="100802"/>
                    <a:pt x="360736" y="187514"/>
                    <a:pt x="519073" y="272145"/>
                  </a:cubicBezTo>
                  <a:cubicBezTo>
                    <a:pt x="550289" y="288794"/>
                    <a:pt x="563643" y="308737"/>
                    <a:pt x="563469" y="344636"/>
                  </a:cubicBezTo>
                  <a:cubicBezTo>
                    <a:pt x="562429" y="716111"/>
                    <a:pt x="562949" y="1087586"/>
                    <a:pt x="562776" y="1458888"/>
                  </a:cubicBezTo>
                  <a:cubicBezTo>
                    <a:pt x="562776" y="1509528"/>
                    <a:pt x="559134" y="1510741"/>
                    <a:pt x="513523" y="1485942"/>
                  </a:cubicBezTo>
                  <a:cubicBezTo>
                    <a:pt x="358655" y="1401658"/>
                    <a:pt x="204134" y="1316506"/>
                    <a:pt x="48399" y="1234130"/>
                  </a:cubicBezTo>
                  <a:cubicBezTo>
                    <a:pt x="13888" y="1215920"/>
                    <a:pt x="-507" y="1195456"/>
                    <a:pt x="14" y="1155395"/>
                  </a:cubicBezTo>
                  <a:cubicBezTo>
                    <a:pt x="2095" y="971218"/>
                    <a:pt x="881" y="787042"/>
                    <a:pt x="881" y="602865"/>
                  </a:cubicBezTo>
                  <a:lnTo>
                    <a:pt x="534" y="602865"/>
                  </a:lnTo>
                  <a:close/>
                </a:path>
              </a:pathLst>
            </a:custGeom>
            <a:solidFill>
              <a:srgbClr val="969696"/>
            </a:solidFill>
            <a:ln w="17339" cap="flat">
              <a:noFill/>
              <a:prstDash val="solid"/>
              <a:miter/>
            </a:ln>
          </p:spPr>
          <p:txBody>
            <a:bodyPr rtlCol="0" anchor="ctr"/>
            <a:lstStyle/>
            <a:p>
              <a:endParaRPr lang="es-PE"/>
            </a:p>
          </p:txBody>
        </p:sp>
        <p:sp>
          <p:nvSpPr>
            <p:cNvPr id="79" name="Forma libre: forma 78">
              <a:extLst>
                <a:ext uri="{FF2B5EF4-FFF2-40B4-BE49-F238E27FC236}">
                  <a16:creationId xmlns:a16="http://schemas.microsoft.com/office/drawing/2014/main" id="{D18AC8EA-80EB-435E-87D0-652BB57D239A}"/>
                </a:ext>
              </a:extLst>
            </p:cNvPr>
            <p:cNvSpPr/>
            <p:nvPr/>
          </p:nvSpPr>
          <p:spPr>
            <a:xfrm>
              <a:off x="378157" y="3910359"/>
              <a:ext cx="1611458" cy="443247"/>
            </a:xfrm>
            <a:custGeom>
              <a:avLst/>
              <a:gdLst>
                <a:gd name="connsiteX0" fmla="*/ 1611459 w 1611458"/>
                <a:gd name="connsiteY0" fmla="*/ 292514 h 443247"/>
                <a:gd name="connsiteX1" fmla="*/ 1439595 w 1611458"/>
                <a:gd name="connsiteY1" fmla="*/ 320261 h 443247"/>
                <a:gd name="connsiteX2" fmla="*/ 590683 w 1611458"/>
                <a:gd name="connsiteY2" fmla="*/ 440791 h 443247"/>
                <a:gd name="connsiteX3" fmla="*/ 475009 w 1611458"/>
                <a:gd name="connsiteY3" fmla="*/ 421715 h 443247"/>
                <a:gd name="connsiteX4" fmla="*/ 30696 w 1611458"/>
                <a:gd name="connsiteY4" fmla="*/ 179441 h 443247"/>
                <a:gd name="connsiteX5" fmla="*/ 0 w 1611458"/>
                <a:gd name="connsiteY5" fmla="*/ 153080 h 443247"/>
                <a:gd name="connsiteX6" fmla="*/ 182616 w 1611458"/>
                <a:gd name="connsiteY6" fmla="*/ 122037 h 443247"/>
                <a:gd name="connsiteX7" fmla="*/ 1031875 w 1611458"/>
                <a:gd name="connsiteY7" fmla="*/ 2028 h 443247"/>
                <a:gd name="connsiteX8" fmla="*/ 1129860 w 1611458"/>
                <a:gd name="connsiteY8" fmla="*/ 18156 h 443247"/>
                <a:gd name="connsiteX9" fmla="*/ 1578335 w 1611458"/>
                <a:gd name="connsiteY9" fmla="*/ 262511 h 443247"/>
                <a:gd name="connsiteX10" fmla="*/ 1611459 w 1611458"/>
                <a:gd name="connsiteY10" fmla="*/ 292514 h 4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58" h="443246">
                  <a:moveTo>
                    <a:pt x="1611459" y="292514"/>
                  </a:moveTo>
                  <a:cubicBezTo>
                    <a:pt x="1555443" y="311764"/>
                    <a:pt x="1496479" y="311937"/>
                    <a:pt x="1439595" y="320261"/>
                  </a:cubicBezTo>
                  <a:cubicBezTo>
                    <a:pt x="1156740" y="361710"/>
                    <a:pt x="873538" y="400730"/>
                    <a:pt x="590683" y="440791"/>
                  </a:cubicBezTo>
                  <a:cubicBezTo>
                    <a:pt x="549929" y="446514"/>
                    <a:pt x="512989" y="443046"/>
                    <a:pt x="475009" y="421715"/>
                  </a:cubicBezTo>
                  <a:cubicBezTo>
                    <a:pt x="327772" y="339338"/>
                    <a:pt x="178974" y="259910"/>
                    <a:pt x="30696" y="179441"/>
                  </a:cubicBezTo>
                  <a:cubicBezTo>
                    <a:pt x="20117" y="173718"/>
                    <a:pt x="8151" y="169382"/>
                    <a:pt x="0" y="153080"/>
                  </a:cubicBezTo>
                  <a:cubicBezTo>
                    <a:pt x="60699" y="132443"/>
                    <a:pt x="122611" y="130882"/>
                    <a:pt x="182616" y="122037"/>
                  </a:cubicBezTo>
                  <a:cubicBezTo>
                    <a:pt x="465471" y="80762"/>
                    <a:pt x="748846" y="42089"/>
                    <a:pt x="1031875" y="2028"/>
                  </a:cubicBezTo>
                  <a:cubicBezTo>
                    <a:pt x="1066733" y="-2828"/>
                    <a:pt x="1097776" y="467"/>
                    <a:pt x="1129860" y="18156"/>
                  </a:cubicBezTo>
                  <a:cubicBezTo>
                    <a:pt x="1278831" y="100706"/>
                    <a:pt x="1428843" y="181175"/>
                    <a:pt x="1578335" y="262511"/>
                  </a:cubicBezTo>
                  <a:cubicBezTo>
                    <a:pt x="1590128" y="268928"/>
                    <a:pt x="1604695" y="272743"/>
                    <a:pt x="1611459" y="292514"/>
                  </a:cubicBezTo>
                  <a:close/>
                </a:path>
              </a:pathLst>
            </a:custGeom>
            <a:solidFill>
              <a:srgbClr val="969696"/>
            </a:solidFill>
            <a:ln w="17339" cap="flat">
              <a:noFill/>
              <a:prstDash val="solid"/>
              <a:miter/>
            </a:ln>
          </p:spPr>
          <p:txBody>
            <a:bodyPr rtlCol="0" anchor="ctr"/>
            <a:lstStyle/>
            <a:p>
              <a:endParaRPr lang="es-PE"/>
            </a:p>
          </p:txBody>
        </p:sp>
        <p:sp>
          <p:nvSpPr>
            <p:cNvPr id="80" name="Forma libre: forma 79">
              <a:extLst>
                <a:ext uri="{FF2B5EF4-FFF2-40B4-BE49-F238E27FC236}">
                  <a16:creationId xmlns:a16="http://schemas.microsoft.com/office/drawing/2014/main" id="{020DD07E-1EC7-4B35-ABE3-339625A537FA}"/>
                </a:ext>
              </a:extLst>
            </p:cNvPr>
            <p:cNvSpPr/>
            <p:nvPr/>
          </p:nvSpPr>
          <p:spPr>
            <a:xfrm>
              <a:off x="2144870" y="4468935"/>
              <a:ext cx="1366968" cy="536592"/>
            </a:xfrm>
            <a:custGeom>
              <a:avLst/>
              <a:gdLst>
                <a:gd name="connsiteX0" fmla="*/ 22679 w 1366968"/>
                <a:gd name="connsiteY0" fmla="*/ 144 h 536592"/>
                <a:gd name="connsiteX1" fmla="*/ 348890 w 1366968"/>
                <a:gd name="connsiteY1" fmla="*/ 58761 h 536592"/>
                <a:gd name="connsiteX2" fmla="*/ 1156528 w 1366968"/>
                <a:gd name="connsiteY2" fmla="*/ 202704 h 536592"/>
                <a:gd name="connsiteX3" fmla="*/ 1227284 w 1366968"/>
                <a:gd name="connsiteY3" fmla="*/ 253344 h 536592"/>
                <a:gd name="connsiteX4" fmla="*/ 1355966 w 1366968"/>
                <a:gd name="connsiteY4" fmla="*/ 500300 h 536592"/>
                <a:gd name="connsiteX5" fmla="*/ 1364463 w 1366968"/>
                <a:gd name="connsiteY5" fmla="*/ 529609 h 536592"/>
                <a:gd name="connsiteX6" fmla="*/ 1329952 w 1366968"/>
                <a:gd name="connsiteY6" fmla="*/ 532904 h 536592"/>
                <a:gd name="connsiteX7" fmla="*/ 198705 w 1366968"/>
                <a:gd name="connsiteY7" fmla="*/ 330344 h 536592"/>
                <a:gd name="connsiteX8" fmla="*/ 143209 w 1366968"/>
                <a:gd name="connsiteY8" fmla="*/ 294098 h 536592"/>
                <a:gd name="connsiteX9" fmla="*/ 8632 w 1366968"/>
                <a:gd name="connsiteY9" fmla="*/ 34482 h 536592"/>
                <a:gd name="connsiteX10" fmla="*/ 22506 w 1366968"/>
                <a:gd name="connsiteY10" fmla="*/ 144 h 53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6968" h="536592">
                  <a:moveTo>
                    <a:pt x="22679" y="144"/>
                  </a:moveTo>
                  <a:cubicBezTo>
                    <a:pt x="132977" y="19914"/>
                    <a:pt x="241020" y="39338"/>
                    <a:pt x="348890" y="58761"/>
                  </a:cubicBezTo>
                  <a:cubicBezTo>
                    <a:pt x="618045" y="106973"/>
                    <a:pt x="887199" y="155532"/>
                    <a:pt x="1156528" y="202704"/>
                  </a:cubicBezTo>
                  <a:cubicBezTo>
                    <a:pt x="1189998" y="208600"/>
                    <a:pt x="1211676" y="221954"/>
                    <a:pt x="1227284" y="253344"/>
                  </a:cubicBezTo>
                  <a:cubicBezTo>
                    <a:pt x="1268560" y="336414"/>
                    <a:pt x="1313130" y="417923"/>
                    <a:pt x="1355966" y="500300"/>
                  </a:cubicBezTo>
                  <a:cubicBezTo>
                    <a:pt x="1360821" y="509491"/>
                    <a:pt x="1371921" y="519203"/>
                    <a:pt x="1364463" y="529609"/>
                  </a:cubicBezTo>
                  <a:cubicBezTo>
                    <a:pt x="1355966" y="541575"/>
                    <a:pt x="1341571" y="534985"/>
                    <a:pt x="1329952" y="532904"/>
                  </a:cubicBezTo>
                  <a:cubicBezTo>
                    <a:pt x="952927" y="465442"/>
                    <a:pt x="575903" y="397633"/>
                    <a:pt x="198705" y="330344"/>
                  </a:cubicBezTo>
                  <a:cubicBezTo>
                    <a:pt x="174599" y="326008"/>
                    <a:pt x="155175" y="317684"/>
                    <a:pt x="143209" y="294098"/>
                  </a:cubicBezTo>
                  <a:cubicBezTo>
                    <a:pt x="98812" y="207386"/>
                    <a:pt x="53722" y="121021"/>
                    <a:pt x="8632" y="34482"/>
                  </a:cubicBezTo>
                  <a:cubicBezTo>
                    <a:pt x="-1253" y="15579"/>
                    <a:pt x="-8884" y="-1764"/>
                    <a:pt x="22506" y="144"/>
                  </a:cubicBezTo>
                  <a:close/>
                </a:path>
              </a:pathLst>
            </a:custGeom>
            <a:solidFill>
              <a:srgbClr val="969696"/>
            </a:solidFill>
            <a:ln w="17339" cap="flat">
              <a:noFill/>
              <a:prstDash val="solid"/>
              <a:miter/>
            </a:ln>
          </p:spPr>
          <p:txBody>
            <a:bodyPr rtlCol="0" anchor="ctr"/>
            <a:lstStyle/>
            <a:p>
              <a:endParaRPr lang="es-PE"/>
            </a:p>
          </p:txBody>
        </p:sp>
        <p:sp>
          <p:nvSpPr>
            <p:cNvPr id="81" name="Forma libre: forma 80">
              <a:extLst>
                <a:ext uri="{FF2B5EF4-FFF2-40B4-BE49-F238E27FC236}">
                  <a16:creationId xmlns:a16="http://schemas.microsoft.com/office/drawing/2014/main" id="{07C3AD44-530A-414E-AA01-C0B05FE1A3B3}"/>
                </a:ext>
              </a:extLst>
            </p:cNvPr>
            <p:cNvSpPr/>
            <p:nvPr/>
          </p:nvSpPr>
          <p:spPr>
            <a:xfrm>
              <a:off x="3383063" y="3502214"/>
              <a:ext cx="431552" cy="1461671"/>
            </a:xfrm>
            <a:custGeom>
              <a:avLst/>
              <a:gdLst>
                <a:gd name="connsiteX0" fmla="*/ 712 w 431552"/>
                <a:gd name="connsiteY0" fmla="*/ 1142543 h 1461671"/>
                <a:gd name="connsiteX1" fmla="*/ 47363 w 431552"/>
                <a:gd name="connsiteY1" fmla="*/ 941371 h 1461671"/>
                <a:gd name="connsiteX2" fmla="*/ 259634 w 431552"/>
                <a:gd name="connsiteY2" fmla="*/ 29506 h 1461671"/>
                <a:gd name="connsiteX3" fmla="*/ 274895 w 431552"/>
                <a:gd name="connsiteY3" fmla="*/ 24 h 1461671"/>
                <a:gd name="connsiteX4" fmla="*/ 294492 w 431552"/>
                <a:gd name="connsiteY4" fmla="*/ 23436 h 1461671"/>
                <a:gd name="connsiteX5" fmla="*/ 421092 w 431552"/>
                <a:gd name="connsiteY5" fmla="*/ 266230 h 1461671"/>
                <a:gd name="connsiteX6" fmla="*/ 426988 w 431552"/>
                <a:gd name="connsiteY6" fmla="*/ 342016 h 1461671"/>
                <a:gd name="connsiteX7" fmla="*/ 173789 w 431552"/>
                <a:gd name="connsiteY7" fmla="*/ 1434763 h 1461671"/>
                <a:gd name="connsiteX8" fmla="*/ 160262 w 431552"/>
                <a:gd name="connsiteY8" fmla="*/ 1461471 h 1461671"/>
                <a:gd name="connsiteX9" fmla="*/ 139971 w 431552"/>
                <a:gd name="connsiteY9" fmla="*/ 1439966 h 1461671"/>
                <a:gd name="connsiteX10" fmla="*/ 9209 w 431552"/>
                <a:gd name="connsiteY10" fmla="*/ 1188847 h 1461671"/>
                <a:gd name="connsiteX11" fmla="*/ 538 w 431552"/>
                <a:gd name="connsiteY11" fmla="*/ 1142543 h 146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551" h="1461671">
                  <a:moveTo>
                    <a:pt x="712" y="1142543"/>
                  </a:moveTo>
                  <a:cubicBezTo>
                    <a:pt x="14585" y="1082712"/>
                    <a:pt x="31061" y="1011955"/>
                    <a:pt x="47363" y="941371"/>
                  </a:cubicBezTo>
                  <a:cubicBezTo>
                    <a:pt x="118120" y="637358"/>
                    <a:pt x="188877" y="333345"/>
                    <a:pt x="259634" y="29506"/>
                  </a:cubicBezTo>
                  <a:cubicBezTo>
                    <a:pt x="262235" y="18407"/>
                    <a:pt x="257900" y="1064"/>
                    <a:pt x="274895" y="24"/>
                  </a:cubicBezTo>
                  <a:cubicBezTo>
                    <a:pt x="286862" y="-670"/>
                    <a:pt x="289636" y="14071"/>
                    <a:pt x="294492" y="23436"/>
                  </a:cubicBezTo>
                  <a:cubicBezTo>
                    <a:pt x="336808" y="104252"/>
                    <a:pt x="378083" y="185588"/>
                    <a:pt x="421092" y="266230"/>
                  </a:cubicBezTo>
                  <a:cubicBezTo>
                    <a:pt x="434619" y="291550"/>
                    <a:pt x="433232" y="315136"/>
                    <a:pt x="426988" y="342016"/>
                  </a:cubicBezTo>
                  <a:cubicBezTo>
                    <a:pt x="342011" y="706208"/>
                    <a:pt x="258073" y="1070399"/>
                    <a:pt x="173789" y="1434763"/>
                  </a:cubicBezTo>
                  <a:cubicBezTo>
                    <a:pt x="171361" y="1444995"/>
                    <a:pt x="173615" y="1459390"/>
                    <a:pt x="160262" y="1461471"/>
                  </a:cubicBezTo>
                  <a:cubicBezTo>
                    <a:pt x="146908" y="1463552"/>
                    <a:pt x="144654" y="1448984"/>
                    <a:pt x="139971" y="1439966"/>
                  </a:cubicBezTo>
                  <a:cubicBezTo>
                    <a:pt x="96268" y="1356375"/>
                    <a:pt x="52912" y="1272611"/>
                    <a:pt x="9209" y="1188847"/>
                  </a:cubicBezTo>
                  <a:cubicBezTo>
                    <a:pt x="3486" y="1177748"/>
                    <a:pt x="-1716" y="1166649"/>
                    <a:pt x="538" y="1142543"/>
                  </a:cubicBezTo>
                  <a:close/>
                </a:path>
              </a:pathLst>
            </a:custGeom>
            <a:solidFill>
              <a:srgbClr val="969696"/>
            </a:solidFill>
            <a:ln w="17339" cap="flat">
              <a:noFill/>
              <a:prstDash val="solid"/>
              <a:miter/>
            </a:ln>
          </p:spPr>
          <p:txBody>
            <a:bodyPr rtlCol="0" anchor="ctr"/>
            <a:lstStyle/>
            <a:p>
              <a:endParaRPr lang="es-PE"/>
            </a:p>
          </p:txBody>
        </p:sp>
        <p:sp>
          <p:nvSpPr>
            <p:cNvPr id="82" name="Forma libre: forma 81">
              <a:extLst>
                <a:ext uri="{FF2B5EF4-FFF2-40B4-BE49-F238E27FC236}">
                  <a16:creationId xmlns:a16="http://schemas.microsoft.com/office/drawing/2014/main" id="{A01A6D03-AADF-4E11-82ED-BB72329D5286}"/>
                </a:ext>
              </a:extLst>
            </p:cNvPr>
            <p:cNvSpPr/>
            <p:nvPr/>
          </p:nvSpPr>
          <p:spPr>
            <a:xfrm>
              <a:off x="2197552" y="5100497"/>
              <a:ext cx="1579375" cy="291584"/>
            </a:xfrm>
            <a:custGeom>
              <a:avLst/>
              <a:gdLst>
                <a:gd name="connsiteX0" fmla="*/ 1579375 w 1579375"/>
                <a:gd name="connsiteY0" fmla="*/ 95750 h 291584"/>
                <a:gd name="connsiteX1" fmla="*/ 1361034 w 1579375"/>
                <a:gd name="connsiteY1" fmla="*/ 174311 h 291584"/>
                <a:gd name="connsiteX2" fmla="*/ 1182407 w 1579375"/>
                <a:gd name="connsiteY2" fmla="*/ 239519 h 291584"/>
                <a:gd name="connsiteX3" fmla="*/ 788907 w 1579375"/>
                <a:gd name="connsiteY3" fmla="*/ 281488 h 291584"/>
                <a:gd name="connsiteX4" fmla="*/ 193021 w 1579375"/>
                <a:gd name="connsiteY4" fmla="*/ 227553 h 291584"/>
                <a:gd name="connsiteX5" fmla="*/ 0 w 1579375"/>
                <a:gd name="connsiteY5" fmla="*/ 206048 h 291584"/>
                <a:gd name="connsiteX6" fmla="*/ 28442 w 1579375"/>
                <a:gd name="connsiteY6" fmla="*/ 184543 h 291584"/>
                <a:gd name="connsiteX7" fmla="*/ 490964 w 1579375"/>
                <a:gd name="connsiteY7" fmla="*/ 16669 h 291584"/>
                <a:gd name="connsiteX8" fmla="*/ 729423 w 1579375"/>
                <a:gd name="connsiteY8" fmla="*/ 11813 h 291584"/>
                <a:gd name="connsiteX9" fmla="*/ 1126738 w 1579375"/>
                <a:gd name="connsiteY9" fmla="*/ 46151 h 291584"/>
                <a:gd name="connsiteX10" fmla="*/ 1556483 w 1579375"/>
                <a:gd name="connsiteY10" fmla="*/ 83957 h 291584"/>
                <a:gd name="connsiteX11" fmla="*/ 1579375 w 1579375"/>
                <a:gd name="connsiteY11" fmla="*/ 95577 h 29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375" h="291584">
                  <a:moveTo>
                    <a:pt x="1579375" y="95750"/>
                  </a:moveTo>
                  <a:cubicBezTo>
                    <a:pt x="1499774" y="124365"/>
                    <a:pt x="1430404" y="149338"/>
                    <a:pt x="1361034" y="174311"/>
                  </a:cubicBezTo>
                  <a:cubicBezTo>
                    <a:pt x="1301376" y="195816"/>
                    <a:pt x="1238423" y="210904"/>
                    <a:pt x="1182407" y="239519"/>
                  </a:cubicBezTo>
                  <a:cubicBezTo>
                    <a:pt x="1055460" y="304726"/>
                    <a:pt x="923831" y="295535"/>
                    <a:pt x="788907" y="281488"/>
                  </a:cubicBezTo>
                  <a:cubicBezTo>
                    <a:pt x="590510" y="260850"/>
                    <a:pt x="391419" y="247323"/>
                    <a:pt x="193021" y="227553"/>
                  </a:cubicBezTo>
                  <a:cubicBezTo>
                    <a:pt x="128854" y="221136"/>
                    <a:pt x="63473" y="223564"/>
                    <a:pt x="0" y="206048"/>
                  </a:cubicBezTo>
                  <a:cubicBezTo>
                    <a:pt x="3642" y="188879"/>
                    <a:pt x="17342" y="188532"/>
                    <a:pt x="28442" y="184543"/>
                  </a:cubicBezTo>
                  <a:cubicBezTo>
                    <a:pt x="182789" y="128874"/>
                    <a:pt x="338177" y="75980"/>
                    <a:pt x="490964" y="16669"/>
                  </a:cubicBezTo>
                  <a:cubicBezTo>
                    <a:pt x="571780" y="-14721"/>
                    <a:pt x="650341" y="6957"/>
                    <a:pt x="729423" y="11813"/>
                  </a:cubicBezTo>
                  <a:cubicBezTo>
                    <a:pt x="862092" y="20137"/>
                    <a:pt x="994242" y="34531"/>
                    <a:pt x="1126738" y="46151"/>
                  </a:cubicBezTo>
                  <a:cubicBezTo>
                    <a:pt x="1269986" y="58811"/>
                    <a:pt x="1413235" y="71124"/>
                    <a:pt x="1556483" y="83957"/>
                  </a:cubicBezTo>
                  <a:cubicBezTo>
                    <a:pt x="1560472" y="84304"/>
                    <a:pt x="1564287" y="87773"/>
                    <a:pt x="1579375" y="95577"/>
                  </a:cubicBezTo>
                  <a:close/>
                </a:path>
              </a:pathLst>
            </a:custGeom>
            <a:solidFill>
              <a:srgbClr val="969696"/>
            </a:solidFill>
            <a:ln w="17339" cap="flat">
              <a:noFill/>
              <a:prstDash val="solid"/>
              <a:miter/>
            </a:ln>
          </p:spPr>
          <p:txBody>
            <a:bodyPr rtlCol="0" anchor="ctr"/>
            <a:lstStyle/>
            <a:p>
              <a:endParaRPr lang="es-PE"/>
            </a:p>
          </p:txBody>
        </p:sp>
        <p:sp>
          <p:nvSpPr>
            <p:cNvPr id="83" name="Forma libre: forma 82">
              <a:extLst>
                <a:ext uri="{FF2B5EF4-FFF2-40B4-BE49-F238E27FC236}">
                  <a16:creationId xmlns:a16="http://schemas.microsoft.com/office/drawing/2014/main" id="{D7B693C0-2C07-436C-8EBD-E2175D2C16B7}"/>
                </a:ext>
              </a:extLst>
            </p:cNvPr>
            <p:cNvSpPr/>
            <p:nvPr/>
          </p:nvSpPr>
          <p:spPr>
            <a:xfrm>
              <a:off x="1394096" y="4671291"/>
              <a:ext cx="159932" cy="321877"/>
            </a:xfrm>
            <a:custGeom>
              <a:avLst/>
              <a:gdLst>
                <a:gd name="connsiteX0" fmla="*/ 83398 w 159932"/>
                <a:gd name="connsiteY0" fmla="*/ 173 h 321877"/>
                <a:gd name="connsiteX1" fmla="*/ 158144 w 159932"/>
                <a:gd name="connsiteY1" fmla="*/ 274357 h 321877"/>
                <a:gd name="connsiteX2" fmla="*/ 144443 w 159932"/>
                <a:gd name="connsiteY2" fmla="*/ 302626 h 321877"/>
                <a:gd name="connsiteX3" fmla="*/ 21312 w 159932"/>
                <a:gd name="connsiteY3" fmla="*/ 321529 h 321877"/>
                <a:gd name="connsiteX4" fmla="*/ 848 w 159932"/>
                <a:gd name="connsiteY4" fmla="*/ 299504 h 321877"/>
                <a:gd name="connsiteX5" fmla="*/ 72646 w 159932"/>
                <a:gd name="connsiteY5" fmla="*/ 867 h 321877"/>
                <a:gd name="connsiteX6" fmla="*/ 83224 w 159932"/>
                <a:gd name="connsiteY6" fmla="*/ 0 h 32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32" h="321877">
                  <a:moveTo>
                    <a:pt x="83398" y="173"/>
                  </a:moveTo>
                  <a:cubicBezTo>
                    <a:pt x="108198" y="91568"/>
                    <a:pt x="132997" y="183136"/>
                    <a:pt x="158144" y="274357"/>
                  </a:cubicBezTo>
                  <a:cubicBezTo>
                    <a:pt x="162133" y="288578"/>
                    <a:pt x="160225" y="299851"/>
                    <a:pt x="144443" y="302626"/>
                  </a:cubicBezTo>
                  <a:cubicBezTo>
                    <a:pt x="103515" y="309736"/>
                    <a:pt x="62414" y="315806"/>
                    <a:pt x="21312" y="321529"/>
                  </a:cubicBezTo>
                  <a:cubicBezTo>
                    <a:pt x="5530" y="323783"/>
                    <a:pt x="-2794" y="314939"/>
                    <a:pt x="848" y="299504"/>
                  </a:cubicBezTo>
                  <a:cubicBezTo>
                    <a:pt x="24434" y="199958"/>
                    <a:pt x="48713" y="100413"/>
                    <a:pt x="72646" y="867"/>
                  </a:cubicBezTo>
                  <a:cubicBezTo>
                    <a:pt x="76114" y="520"/>
                    <a:pt x="79756" y="347"/>
                    <a:pt x="83224" y="0"/>
                  </a:cubicBezTo>
                  <a:close/>
                </a:path>
              </a:pathLst>
            </a:custGeom>
            <a:solidFill>
              <a:srgbClr val="969696"/>
            </a:solidFill>
            <a:ln w="17339" cap="flat">
              <a:noFill/>
              <a:prstDash val="solid"/>
              <a:miter/>
            </a:ln>
          </p:spPr>
          <p:txBody>
            <a:bodyPr rtlCol="0" anchor="ctr"/>
            <a:lstStyle/>
            <a:p>
              <a:endParaRPr lang="es-PE"/>
            </a:p>
          </p:txBody>
        </p:sp>
        <p:sp>
          <p:nvSpPr>
            <p:cNvPr id="84" name="Forma libre: forma 83">
              <a:extLst>
                <a:ext uri="{FF2B5EF4-FFF2-40B4-BE49-F238E27FC236}">
                  <a16:creationId xmlns:a16="http://schemas.microsoft.com/office/drawing/2014/main" id="{38CEECCD-CD1D-4EB0-BB8E-5F3A9030F7EE}"/>
                </a:ext>
              </a:extLst>
            </p:cNvPr>
            <p:cNvSpPr/>
            <p:nvPr/>
          </p:nvSpPr>
          <p:spPr>
            <a:xfrm>
              <a:off x="2564865" y="6038114"/>
              <a:ext cx="203542" cy="242677"/>
            </a:xfrm>
            <a:custGeom>
              <a:avLst/>
              <a:gdLst>
                <a:gd name="connsiteX0" fmla="*/ 173 w 203542"/>
                <a:gd name="connsiteY0" fmla="*/ 112314 h 242677"/>
                <a:gd name="connsiteX1" fmla="*/ 173 w 203542"/>
                <a:gd name="connsiteY1" fmla="*/ 56644 h 242677"/>
                <a:gd name="connsiteX2" fmla="*/ 63647 w 203542"/>
                <a:gd name="connsiteY2" fmla="*/ 4444 h 242677"/>
                <a:gd name="connsiteX3" fmla="*/ 203253 w 203542"/>
                <a:gd name="connsiteY3" fmla="*/ 145264 h 242677"/>
                <a:gd name="connsiteX4" fmla="*/ 117582 w 203542"/>
                <a:gd name="connsiteY4" fmla="*/ 238566 h 242677"/>
                <a:gd name="connsiteX5" fmla="*/ 112899 w 203542"/>
                <a:gd name="connsiteY5" fmla="*/ 238913 h 242677"/>
                <a:gd name="connsiteX6" fmla="*/ 0 w 203542"/>
                <a:gd name="connsiteY6" fmla="*/ 112140 h 2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42" h="242677">
                  <a:moveTo>
                    <a:pt x="173" y="112314"/>
                  </a:moveTo>
                  <a:cubicBezTo>
                    <a:pt x="173" y="93757"/>
                    <a:pt x="347" y="75201"/>
                    <a:pt x="173" y="56644"/>
                  </a:cubicBezTo>
                  <a:cubicBezTo>
                    <a:pt x="-694" y="-2147"/>
                    <a:pt x="3815" y="-5789"/>
                    <a:pt x="63647" y="4444"/>
                  </a:cubicBezTo>
                  <a:cubicBezTo>
                    <a:pt x="163192" y="21612"/>
                    <a:pt x="207589" y="66356"/>
                    <a:pt x="203253" y="145264"/>
                  </a:cubicBezTo>
                  <a:cubicBezTo>
                    <a:pt x="200305" y="197638"/>
                    <a:pt x="169262" y="231456"/>
                    <a:pt x="117582" y="238566"/>
                  </a:cubicBezTo>
                  <a:cubicBezTo>
                    <a:pt x="116021" y="238740"/>
                    <a:pt x="114460" y="238740"/>
                    <a:pt x="112899" y="238913"/>
                  </a:cubicBezTo>
                  <a:cubicBezTo>
                    <a:pt x="5723" y="250012"/>
                    <a:pt x="520" y="244289"/>
                    <a:pt x="0" y="112140"/>
                  </a:cubicBezTo>
                  <a:close/>
                </a:path>
              </a:pathLst>
            </a:custGeom>
            <a:solidFill>
              <a:srgbClr val="969696"/>
            </a:solidFill>
            <a:ln w="17339" cap="flat">
              <a:noFill/>
              <a:prstDash val="solid"/>
              <a:miter/>
            </a:ln>
          </p:spPr>
          <p:txBody>
            <a:bodyPr rtlCol="0" anchor="ctr"/>
            <a:lstStyle/>
            <a:p>
              <a:endParaRPr lang="es-PE"/>
            </a:p>
          </p:txBody>
        </p:sp>
        <p:sp>
          <p:nvSpPr>
            <p:cNvPr id="85" name="Forma libre: forma 84">
              <a:extLst>
                <a:ext uri="{FF2B5EF4-FFF2-40B4-BE49-F238E27FC236}">
                  <a16:creationId xmlns:a16="http://schemas.microsoft.com/office/drawing/2014/main" id="{31AEF0DB-C1F8-445F-91B3-81BBC555FFCD}"/>
                </a:ext>
              </a:extLst>
            </p:cNvPr>
            <p:cNvSpPr/>
            <p:nvPr/>
          </p:nvSpPr>
          <p:spPr>
            <a:xfrm>
              <a:off x="2555993" y="5722145"/>
              <a:ext cx="188748" cy="201994"/>
            </a:xfrm>
            <a:custGeom>
              <a:avLst/>
              <a:gdLst>
                <a:gd name="connsiteX0" fmla="*/ 67315 w 188748"/>
                <a:gd name="connsiteY0" fmla="*/ 201964 h 201994"/>
                <a:gd name="connsiteX1" fmla="*/ 200 w 188748"/>
                <a:gd name="connsiteY1" fmla="*/ 133462 h 201994"/>
                <a:gd name="connsiteX2" fmla="*/ 200 w 188748"/>
                <a:gd name="connsiteY2" fmla="*/ 54727 h 201994"/>
                <a:gd name="connsiteX3" fmla="*/ 59165 w 188748"/>
                <a:gd name="connsiteY3" fmla="*/ 1312 h 201994"/>
                <a:gd name="connsiteX4" fmla="*/ 160271 w 188748"/>
                <a:gd name="connsiteY4" fmla="*/ 40853 h 201994"/>
                <a:gd name="connsiteX5" fmla="*/ 180908 w 188748"/>
                <a:gd name="connsiteY5" fmla="*/ 148203 h 201994"/>
                <a:gd name="connsiteX6" fmla="*/ 67489 w 188748"/>
                <a:gd name="connsiteY6" fmla="*/ 201964 h 20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748" h="201994">
                  <a:moveTo>
                    <a:pt x="67315" y="201964"/>
                  </a:moveTo>
                  <a:cubicBezTo>
                    <a:pt x="3322" y="201097"/>
                    <a:pt x="721" y="198496"/>
                    <a:pt x="200" y="133462"/>
                  </a:cubicBezTo>
                  <a:cubicBezTo>
                    <a:pt x="27" y="107274"/>
                    <a:pt x="-147" y="80914"/>
                    <a:pt x="200" y="54727"/>
                  </a:cubicBezTo>
                  <a:cubicBezTo>
                    <a:pt x="547" y="1486"/>
                    <a:pt x="5056" y="-3197"/>
                    <a:pt x="59165" y="1312"/>
                  </a:cubicBezTo>
                  <a:cubicBezTo>
                    <a:pt x="96451" y="4434"/>
                    <a:pt x="133217" y="12238"/>
                    <a:pt x="160271" y="40853"/>
                  </a:cubicBezTo>
                  <a:cubicBezTo>
                    <a:pt x="189406" y="71722"/>
                    <a:pt x="195996" y="108662"/>
                    <a:pt x="180908" y="148203"/>
                  </a:cubicBezTo>
                  <a:cubicBezTo>
                    <a:pt x="166688" y="185315"/>
                    <a:pt x="128014" y="202831"/>
                    <a:pt x="67489" y="201964"/>
                  </a:cubicBezTo>
                  <a:close/>
                </a:path>
              </a:pathLst>
            </a:custGeom>
            <a:solidFill>
              <a:srgbClr val="969696"/>
            </a:solidFill>
            <a:ln w="17339" cap="flat">
              <a:noFill/>
              <a:prstDash val="solid"/>
              <a:miter/>
            </a:ln>
          </p:spPr>
          <p:txBody>
            <a:bodyPr rtlCol="0" anchor="ctr"/>
            <a:lstStyle/>
            <a:p>
              <a:endParaRPr lang="es-PE"/>
            </a:p>
          </p:txBody>
        </p:sp>
      </p:grpSp>
      <p:sp>
        <p:nvSpPr>
          <p:cNvPr id="87" name="Rectangle 1">
            <a:extLst>
              <a:ext uri="{FF2B5EF4-FFF2-40B4-BE49-F238E27FC236}">
                <a16:creationId xmlns:a16="http://schemas.microsoft.com/office/drawing/2014/main" id="{A80DEF06-E920-438B-A53D-92083323ABDD}"/>
              </a:ext>
            </a:extLst>
          </p:cNvPr>
          <p:cNvSpPr/>
          <p:nvPr/>
        </p:nvSpPr>
        <p:spPr>
          <a:xfrm rot="10800000">
            <a:off x="7730904" y="6282756"/>
            <a:ext cx="4461096" cy="575244"/>
          </a:xfrm>
          <a:custGeom>
            <a:avLst/>
            <a:gdLst>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8836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1FD58EF-A76D-4AEE-B9B4-AF01DECFD34C}"/>
              </a:ext>
            </a:extLst>
          </p:cNvPr>
          <p:cNvSpPr/>
          <p:nvPr/>
        </p:nvSpPr>
        <p:spPr>
          <a:xfrm>
            <a:off x="148974" y="217714"/>
            <a:ext cx="11890626" cy="6487886"/>
          </a:xfrm>
          <a:custGeom>
            <a:avLst/>
            <a:gdLst>
              <a:gd name="connsiteX0" fmla="*/ 7271650 w 10953750"/>
              <a:gd name="connsiteY0" fmla="*/ 0 h 5778636"/>
              <a:gd name="connsiteX1" fmla="*/ 10953750 w 10953750"/>
              <a:gd name="connsiteY1" fmla="*/ 0 h 5778636"/>
              <a:gd name="connsiteX2" fmla="*/ 10953750 w 10953750"/>
              <a:gd name="connsiteY2" fmla="*/ 5778636 h 5778636"/>
              <a:gd name="connsiteX3" fmla="*/ 5877084 w 10953750"/>
              <a:gd name="connsiteY3" fmla="*/ 5778636 h 5778636"/>
              <a:gd name="connsiteX4" fmla="*/ 5981945 w 10953750"/>
              <a:gd name="connsiteY4" fmla="*/ 5665441 h 5778636"/>
              <a:gd name="connsiteX5" fmla="*/ 6143904 w 10953750"/>
              <a:gd name="connsiteY5" fmla="*/ 5486259 h 5778636"/>
              <a:gd name="connsiteX6" fmla="*/ 6431706 w 10953750"/>
              <a:gd name="connsiteY6" fmla="*/ 5128860 h 5778636"/>
              <a:gd name="connsiteX7" fmla="*/ 6649063 w 10953750"/>
              <a:gd name="connsiteY7" fmla="*/ 4852740 h 5778636"/>
              <a:gd name="connsiteX8" fmla="*/ 6821138 w 10953750"/>
              <a:gd name="connsiteY8" fmla="*/ 4646649 h 5778636"/>
              <a:gd name="connsiteX9" fmla="*/ 6939634 w 10953750"/>
              <a:gd name="connsiteY9" fmla="*/ 4494884 h 5778636"/>
              <a:gd name="connsiteX10" fmla="*/ 7011706 w 10953750"/>
              <a:gd name="connsiteY10" fmla="*/ 4397692 h 5778636"/>
              <a:gd name="connsiteX11" fmla="*/ 7033651 w 10953750"/>
              <a:gd name="connsiteY11" fmla="*/ 4367058 h 5778636"/>
              <a:gd name="connsiteX12" fmla="*/ 7036657 w 10953750"/>
              <a:gd name="connsiteY12" fmla="*/ 4359453 h 5778636"/>
              <a:gd name="connsiteX13" fmla="*/ 7352923 w 10953750"/>
              <a:gd name="connsiteY13" fmla="*/ 3890699 h 5778636"/>
              <a:gd name="connsiteX14" fmla="*/ 7431477 w 10953750"/>
              <a:gd name="connsiteY14" fmla="*/ 3763994 h 5778636"/>
              <a:gd name="connsiteX15" fmla="*/ 7599911 w 10953750"/>
              <a:gd name="connsiteY15" fmla="*/ 3484543 h 5778636"/>
              <a:gd name="connsiteX16" fmla="*/ 7729535 w 10953750"/>
              <a:gd name="connsiteY16" fmla="*/ 3262678 h 5778636"/>
              <a:gd name="connsiteX17" fmla="*/ 7848762 w 10953750"/>
              <a:gd name="connsiteY17" fmla="*/ 3055324 h 5778636"/>
              <a:gd name="connsiteX18" fmla="*/ 7855469 w 10953750"/>
              <a:gd name="connsiteY18" fmla="*/ 3035731 h 5778636"/>
              <a:gd name="connsiteX19" fmla="*/ 7899632 w 10953750"/>
              <a:gd name="connsiteY19" fmla="*/ 2916106 h 5778636"/>
              <a:gd name="connsiteX20" fmla="*/ 7971020 w 10953750"/>
              <a:gd name="connsiteY20" fmla="*/ 2806225 h 5778636"/>
              <a:gd name="connsiteX21" fmla="*/ 8071780 w 10953750"/>
              <a:gd name="connsiteY21" fmla="*/ 2607598 h 5778636"/>
              <a:gd name="connsiteX22" fmla="*/ 8093538 w 10953750"/>
              <a:gd name="connsiteY22" fmla="*/ 2515837 h 5778636"/>
              <a:gd name="connsiteX23" fmla="*/ 8104629 w 10953750"/>
              <a:gd name="connsiteY23" fmla="*/ 2496945 h 5778636"/>
              <a:gd name="connsiteX24" fmla="*/ 8134659 w 10953750"/>
              <a:gd name="connsiteY24" fmla="*/ 2455026 h 5778636"/>
              <a:gd name="connsiteX25" fmla="*/ 8161249 w 10953750"/>
              <a:gd name="connsiteY25" fmla="*/ 2383804 h 5778636"/>
              <a:gd name="connsiteX26" fmla="*/ 8199637 w 10953750"/>
              <a:gd name="connsiteY26" fmla="*/ 2272240 h 5778636"/>
              <a:gd name="connsiteX27" fmla="*/ 8229220 w 10953750"/>
              <a:gd name="connsiteY27" fmla="*/ 2210482 h 5778636"/>
              <a:gd name="connsiteX28" fmla="*/ 8282588 w 10953750"/>
              <a:gd name="connsiteY28" fmla="*/ 2129168 h 5778636"/>
              <a:gd name="connsiteX29" fmla="*/ 8304086 w 10953750"/>
              <a:gd name="connsiteY29" fmla="*/ 2078696 h 5778636"/>
              <a:gd name="connsiteX30" fmla="*/ 8304098 w 10953750"/>
              <a:gd name="connsiteY30" fmla="*/ 2061626 h 5778636"/>
              <a:gd name="connsiteX31" fmla="*/ 8292795 w 10953750"/>
              <a:gd name="connsiteY31" fmla="*/ 2053529 h 5778636"/>
              <a:gd name="connsiteX32" fmla="*/ 8293503 w 10953750"/>
              <a:gd name="connsiteY32" fmla="*/ 2032078 h 5778636"/>
              <a:gd name="connsiteX33" fmla="*/ 8348684 w 10953750"/>
              <a:gd name="connsiteY33" fmla="*/ 1995978 h 5778636"/>
              <a:gd name="connsiteX34" fmla="*/ 8359775 w 10953750"/>
              <a:gd name="connsiteY34" fmla="*/ 1977086 h 5778636"/>
              <a:gd name="connsiteX35" fmla="*/ 8342474 w 10953750"/>
              <a:gd name="connsiteY35" fmla="*/ 1967131 h 5778636"/>
              <a:gd name="connsiteX36" fmla="*/ 8328414 w 10953750"/>
              <a:gd name="connsiteY36" fmla="*/ 1942421 h 5778636"/>
              <a:gd name="connsiteX37" fmla="*/ 8333965 w 10953750"/>
              <a:gd name="connsiteY37" fmla="*/ 1924440 h 5778636"/>
              <a:gd name="connsiteX38" fmla="*/ 8324054 w 10953750"/>
              <a:gd name="connsiteY38" fmla="*/ 1907581 h 5778636"/>
              <a:gd name="connsiteX39" fmla="*/ 8311596 w 10953750"/>
              <a:gd name="connsiteY39" fmla="*/ 1901096 h 5778636"/>
              <a:gd name="connsiteX40" fmla="*/ 8319222 w 10953750"/>
              <a:gd name="connsiteY40" fmla="*/ 1887041 h 5778636"/>
              <a:gd name="connsiteX41" fmla="*/ 8348098 w 10953750"/>
              <a:gd name="connsiteY41" fmla="*/ 1846734 h 5778636"/>
              <a:gd name="connsiteX42" fmla="*/ 8454560 w 10953750"/>
              <a:gd name="connsiteY42" fmla="*/ 1742462 h 5778636"/>
              <a:gd name="connsiteX43" fmla="*/ 8480182 w 10953750"/>
              <a:gd name="connsiteY43" fmla="*/ 1733981 h 5778636"/>
              <a:gd name="connsiteX44" fmla="*/ 8454112 w 10953750"/>
              <a:gd name="connsiteY44" fmla="*/ 1722624 h 5778636"/>
              <a:gd name="connsiteX45" fmla="*/ 8437755 w 10953750"/>
              <a:gd name="connsiteY45" fmla="*/ 1684068 h 5778636"/>
              <a:gd name="connsiteX46" fmla="*/ 8507800 w 10953750"/>
              <a:gd name="connsiteY46" fmla="*/ 1514672 h 5778636"/>
              <a:gd name="connsiteX47" fmla="*/ 8537843 w 10953750"/>
              <a:gd name="connsiteY47" fmla="*/ 1455683 h 5778636"/>
              <a:gd name="connsiteX48" fmla="*/ 8524019 w 10953750"/>
              <a:gd name="connsiteY48" fmla="*/ 1423822 h 5778636"/>
              <a:gd name="connsiteX49" fmla="*/ 8524279 w 10953750"/>
              <a:gd name="connsiteY49" fmla="*/ 1382533 h 5778636"/>
              <a:gd name="connsiteX50" fmla="*/ 8546920 w 10953750"/>
              <a:gd name="connsiteY50" fmla="*/ 1347518 h 5778636"/>
              <a:gd name="connsiteX51" fmla="*/ 8561935 w 10953750"/>
              <a:gd name="connsiteY51" fmla="*/ 1326559 h 5778636"/>
              <a:gd name="connsiteX52" fmla="*/ 8586415 w 10953750"/>
              <a:gd name="connsiteY52" fmla="*/ 1302620 h 5778636"/>
              <a:gd name="connsiteX53" fmla="*/ 8594971 w 10953750"/>
              <a:gd name="connsiteY53" fmla="*/ 1277033 h 5778636"/>
              <a:gd name="connsiteX54" fmla="*/ 8592450 w 10953750"/>
              <a:gd name="connsiteY54" fmla="*/ 1253269 h 5778636"/>
              <a:gd name="connsiteX55" fmla="*/ 8601702 w 10953750"/>
              <a:gd name="connsiteY55" fmla="*/ 1223301 h 5778636"/>
              <a:gd name="connsiteX56" fmla="*/ 8641409 w 10953750"/>
              <a:gd name="connsiteY56" fmla="*/ 1205392 h 5778636"/>
              <a:gd name="connsiteX57" fmla="*/ 8639334 w 10953750"/>
              <a:gd name="connsiteY57" fmla="*/ 1201466 h 5778636"/>
              <a:gd name="connsiteX58" fmla="*/ 8594584 w 10953750"/>
              <a:gd name="connsiteY58" fmla="*/ 1171847 h 5778636"/>
              <a:gd name="connsiteX59" fmla="*/ 8589976 w 10953750"/>
              <a:gd name="connsiteY59" fmla="*/ 1161227 h 5778636"/>
              <a:gd name="connsiteX60" fmla="*/ 8613337 w 10953750"/>
              <a:gd name="connsiteY60" fmla="*/ 1087692 h 5778636"/>
              <a:gd name="connsiteX61" fmla="*/ 8618901 w 10953750"/>
              <a:gd name="connsiteY61" fmla="*/ 1052642 h 5778636"/>
              <a:gd name="connsiteX62" fmla="*/ 8594681 w 10953750"/>
              <a:gd name="connsiteY62" fmla="*/ 1035291 h 5778636"/>
              <a:gd name="connsiteX63" fmla="*/ 8550119 w 10953750"/>
              <a:gd name="connsiteY63" fmla="*/ 1066800 h 5778636"/>
              <a:gd name="connsiteX64" fmla="*/ 8540619 w 10953750"/>
              <a:gd name="connsiteY64" fmla="*/ 1120988 h 5778636"/>
              <a:gd name="connsiteX65" fmla="*/ 8531814 w 10953750"/>
              <a:gd name="connsiteY65" fmla="*/ 1170794 h 5778636"/>
              <a:gd name="connsiteX66" fmla="*/ 8507782 w 10953750"/>
              <a:gd name="connsiteY66" fmla="*/ 1214571 h 5778636"/>
              <a:gd name="connsiteX67" fmla="*/ 8469219 w 10953750"/>
              <a:gd name="connsiteY67" fmla="*/ 1247938 h 5778636"/>
              <a:gd name="connsiteX68" fmla="*/ 8433376 w 10953750"/>
              <a:gd name="connsiteY68" fmla="*/ 1349127 h 5778636"/>
              <a:gd name="connsiteX69" fmla="*/ 8375637 w 10953750"/>
              <a:gd name="connsiteY69" fmla="*/ 1412672 h 5778636"/>
              <a:gd name="connsiteX70" fmla="*/ 8359231 w 10953750"/>
              <a:gd name="connsiteY70" fmla="*/ 1442394 h 5778636"/>
              <a:gd name="connsiteX71" fmla="*/ 8285248 w 10953750"/>
              <a:gd name="connsiteY71" fmla="*/ 1630927 h 5778636"/>
              <a:gd name="connsiteX72" fmla="*/ 8268383 w 10953750"/>
              <a:gd name="connsiteY72" fmla="*/ 1657881 h 5778636"/>
              <a:gd name="connsiteX73" fmla="*/ 8260521 w 10953750"/>
              <a:gd name="connsiteY73" fmla="*/ 1679086 h 5778636"/>
              <a:gd name="connsiteX74" fmla="*/ 8241146 w 10953750"/>
              <a:gd name="connsiteY74" fmla="*/ 1665206 h 5778636"/>
              <a:gd name="connsiteX75" fmla="*/ 8221299 w 10953750"/>
              <a:gd name="connsiteY75" fmla="*/ 1665625 h 5778636"/>
              <a:gd name="connsiteX76" fmla="*/ 8205352 w 10953750"/>
              <a:gd name="connsiteY76" fmla="*/ 1698117 h 5778636"/>
              <a:gd name="connsiteX77" fmla="*/ 8171149 w 10953750"/>
              <a:gd name="connsiteY77" fmla="*/ 1766324 h 5778636"/>
              <a:gd name="connsiteX78" fmla="*/ 8172987 w 10953750"/>
              <a:gd name="connsiteY78" fmla="*/ 1777399 h 5778636"/>
              <a:gd name="connsiteX79" fmla="*/ 8169957 w 10953750"/>
              <a:gd name="connsiteY79" fmla="*/ 1819144 h 5778636"/>
              <a:gd name="connsiteX80" fmla="*/ 8089764 w 10953750"/>
              <a:gd name="connsiteY80" fmla="*/ 1978831 h 5778636"/>
              <a:gd name="connsiteX81" fmla="*/ 8080524 w 10953750"/>
              <a:gd name="connsiteY81" fmla="*/ 1991730 h 5778636"/>
              <a:gd name="connsiteX82" fmla="*/ 8070341 w 10953750"/>
              <a:gd name="connsiteY82" fmla="*/ 2033229 h 5778636"/>
              <a:gd name="connsiteX83" fmla="*/ 8052084 w 10953750"/>
              <a:gd name="connsiteY83" fmla="*/ 2068944 h 5778636"/>
              <a:gd name="connsiteX84" fmla="*/ 8023232 w 10953750"/>
              <a:gd name="connsiteY84" fmla="*/ 2075113 h 5778636"/>
              <a:gd name="connsiteX85" fmla="*/ 8025282 w 10953750"/>
              <a:gd name="connsiteY85" fmla="*/ 2113177 h 5778636"/>
              <a:gd name="connsiteX86" fmla="*/ 8000331 w 10953750"/>
              <a:gd name="connsiteY86" fmla="*/ 2151416 h 5778636"/>
              <a:gd name="connsiteX87" fmla="*/ 7920695 w 10953750"/>
              <a:gd name="connsiteY87" fmla="*/ 2177317 h 5778636"/>
              <a:gd name="connsiteX88" fmla="*/ 7917925 w 10953750"/>
              <a:gd name="connsiteY88" fmla="*/ 2177772 h 5778636"/>
              <a:gd name="connsiteX89" fmla="*/ 7882143 w 10953750"/>
              <a:gd name="connsiteY89" fmla="*/ 2193613 h 5778636"/>
              <a:gd name="connsiteX90" fmla="*/ 7764047 w 10953750"/>
              <a:gd name="connsiteY90" fmla="*/ 2433495 h 5778636"/>
              <a:gd name="connsiteX91" fmla="*/ 7682015 w 10953750"/>
              <a:gd name="connsiteY91" fmla="*/ 2582106 h 5778636"/>
              <a:gd name="connsiteX92" fmla="*/ 7604804 w 10953750"/>
              <a:gd name="connsiteY92" fmla="*/ 2768325 h 5778636"/>
              <a:gd name="connsiteX93" fmla="*/ 7520946 w 10953750"/>
              <a:gd name="connsiteY93" fmla="*/ 2888791 h 5778636"/>
              <a:gd name="connsiteX94" fmla="*/ 7492294 w 10953750"/>
              <a:gd name="connsiteY94" fmla="*/ 2939017 h 5778636"/>
              <a:gd name="connsiteX95" fmla="*/ 7440058 w 10953750"/>
              <a:gd name="connsiteY95" fmla="*/ 3052859 h 5778636"/>
              <a:gd name="connsiteX96" fmla="*/ 7379525 w 10953750"/>
              <a:gd name="connsiteY96" fmla="*/ 3150998 h 5778636"/>
              <a:gd name="connsiteX97" fmla="*/ 7292414 w 10953750"/>
              <a:gd name="connsiteY97" fmla="*/ 3303289 h 5778636"/>
              <a:gd name="connsiteX98" fmla="*/ 7235346 w 10953750"/>
              <a:gd name="connsiteY98" fmla="*/ 3396591 h 5778636"/>
              <a:gd name="connsiteX99" fmla="*/ 7114044 w 10953750"/>
              <a:gd name="connsiteY99" fmla="*/ 3600020 h 5778636"/>
              <a:gd name="connsiteX100" fmla="*/ 6981439 w 10953750"/>
              <a:gd name="connsiteY100" fmla="*/ 3795352 h 5778636"/>
              <a:gd name="connsiteX101" fmla="*/ 6895955 w 10953750"/>
              <a:gd name="connsiteY101" fmla="*/ 3931730 h 5778636"/>
              <a:gd name="connsiteX102" fmla="*/ 6749266 w 10953750"/>
              <a:gd name="connsiteY102" fmla="*/ 4136490 h 5778636"/>
              <a:gd name="connsiteX103" fmla="*/ 6681803 w 10953750"/>
              <a:gd name="connsiteY103" fmla="*/ 4244303 h 5778636"/>
              <a:gd name="connsiteX104" fmla="*/ 6587562 w 10953750"/>
              <a:gd name="connsiteY104" fmla="*/ 4362209 h 5778636"/>
              <a:gd name="connsiteX105" fmla="*/ 6533276 w 10953750"/>
              <a:gd name="connsiteY105" fmla="*/ 4437986 h 5778636"/>
              <a:gd name="connsiteX106" fmla="*/ 6478754 w 10953750"/>
              <a:gd name="connsiteY106" fmla="*/ 4520914 h 5778636"/>
              <a:gd name="connsiteX107" fmla="*/ 6394225 w 10953750"/>
              <a:gd name="connsiteY107" fmla="*/ 4611622 h 5778636"/>
              <a:gd name="connsiteX108" fmla="*/ 6287975 w 10953750"/>
              <a:gd name="connsiteY108" fmla="*/ 4742882 h 5778636"/>
              <a:gd name="connsiteX109" fmla="*/ 6141770 w 10953750"/>
              <a:gd name="connsiteY109" fmla="*/ 4916272 h 5778636"/>
              <a:gd name="connsiteX110" fmla="*/ 6056310 w 10953750"/>
              <a:gd name="connsiteY110" fmla="*/ 5018511 h 5778636"/>
              <a:gd name="connsiteX111" fmla="*/ 5932958 w 10953750"/>
              <a:gd name="connsiteY111" fmla="*/ 5183875 h 5778636"/>
              <a:gd name="connsiteX112" fmla="*/ 5915185 w 10953750"/>
              <a:gd name="connsiteY112" fmla="*/ 5188221 h 5778636"/>
              <a:gd name="connsiteX113" fmla="*/ 5908974 w 10953750"/>
              <a:gd name="connsiteY113" fmla="*/ 5159374 h 5778636"/>
              <a:gd name="connsiteX114" fmla="*/ 5934844 w 10953750"/>
              <a:gd name="connsiteY114" fmla="*/ 5126673 h 5778636"/>
              <a:gd name="connsiteX115" fmla="*/ 6475138 w 10953750"/>
              <a:gd name="connsiteY115" fmla="*/ 4413414 h 5778636"/>
              <a:gd name="connsiteX116" fmla="*/ 6945246 w 10953750"/>
              <a:gd name="connsiteY116" fmla="*/ 3740147 h 5778636"/>
              <a:gd name="connsiteX117" fmla="*/ 7222266 w 10953750"/>
              <a:gd name="connsiteY117" fmla="*/ 3292071 h 5778636"/>
              <a:gd name="connsiteX118" fmla="*/ 7448712 w 10953750"/>
              <a:gd name="connsiteY118" fmla="*/ 2890717 h 5778636"/>
              <a:gd name="connsiteX119" fmla="*/ 7692084 w 10953750"/>
              <a:gd name="connsiteY119" fmla="*/ 2377062 h 5778636"/>
              <a:gd name="connsiteX120" fmla="*/ 7773432 w 10953750"/>
              <a:gd name="connsiteY120" fmla="*/ 2215762 h 5778636"/>
              <a:gd name="connsiteX121" fmla="*/ 7843253 w 10953750"/>
              <a:gd name="connsiteY121" fmla="*/ 2036447 h 5778636"/>
              <a:gd name="connsiteX122" fmla="*/ 7880226 w 10953750"/>
              <a:gd name="connsiteY122" fmla="*/ 1967784 h 5778636"/>
              <a:gd name="connsiteX123" fmla="*/ 7912567 w 10953750"/>
              <a:gd name="connsiteY123" fmla="*/ 1922641 h 5778636"/>
              <a:gd name="connsiteX124" fmla="*/ 7957626 w 10953750"/>
              <a:gd name="connsiteY124" fmla="*/ 1842692 h 5778636"/>
              <a:gd name="connsiteX125" fmla="*/ 7976366 w 10953750"/>
              <a:gd name="connsiteY125" fmla="*/ 1775606 h 5778636"/>
              <a:gd name="connsiteX126" fmla="*/ 7985383 w 10953750"/>
              <a:gd name="connsiteY126" fmla="*/ 1752789 h 5778636"/>
              <a:gd name="connsiteX127" fmla="*/ 8013563 w 10953750"/>
              <a:gd name="connsiteY127" fmla="*/ 1716863 h 5778636"/>
              <a:gd name="connsiteX128" fmla="*/ 8067897 w 10953750"/>
              <a:gd name="connsiteY128" fmla="*/ 1572808 h 5778636"/>
              <a:gd name="connsiteX129" fmla="*/ 8094003 w 10953750"/>
              <a:gd name="connsiteY129" fmla="*/ 1532957 h 5778636"/>
              <a:gd name="connsiteX130" fmla="*/ 8117588 w 10953750"/>
              <a:gd name="connsiteY130" fmla="*/ 1469341 h 5778636"/>
              <a:gd name="connsiteX131" fmla="*/ 8118767 w 10953750"/>
              <a:gd name="connsiteY131" fmla="*/ 1433590 h 5778636"/>
              <a:gd name="connsiteX132" fmla="*/ 8162694 w 10953750"/>
              <a:gd name="connsiteY132" fmla="*/ 1321115 h 5778636"/>
              <a:gd name="connsiteX133" fmla="*/ 8209839 w 10953750"/>
              <a:gd name="connsiteY133" fmla="*/ 1228022 h 5778636"/>
              <a:gd name="connsiteX134" fmla="*/ 8216322 w 10953750"/>
              <a:gd name="connsiteY134" fmla="*/ 1198510 h 5778636"/>
              <a:gd name="connsiteX135" fmla="*/ 8218196 w 10953750"/>
              <a:gd name="connsiteY135" fmla="*/ 1158378 h 5778636"/>
              <a:gd name="connsiteX136" fmla="*/ 8243643 w 10953750"/>
              <a:gd name="connsiteY136" fmla="*/ 1071699 h 5778636"/>
              <a:gd name="connsiteX137" fmla="*/ 8291731 w 10953750"/>
              <a:gd name="connsiteY137" fmla="*/ 950006 h 5778636"/>
              <a:gd name="connsiteX138" fmla="*/ 8291060 w 10953750"/>
              <a:gd name="connsiteY138" fmla="*/ 920248 h 5778636"/>
              <a:gd name="connsiteX139" fmla="*/ 8279298 w 10953750"/>
              <a:gd name="connsiteY139" fmla="*/ 909382 h 5778636"/>
              <a:gd name="connsiteX140" fmla="*/ 8266242 w 10953750"/>
              <a:gd name="connsiteY140" fmla="*/ 770723 h 5778636"/>
              <a:gd name="connsiteX141" fmla="*/ 8256790 w 10953750"/>
              <a:gd name="connsiteY141" fmla="*/ 756632 h 5778636"/>
              <a:gd name="connsiteX142" fmla="*/ 8241327 w 10953750"/>
              <a:gd name="connsiteY142" fmla="*/ 757753 h 5778636"/>
              <a:gd name="connsiteX143" fmla="*/ 8215717 w 10953750"/>
              <a:gd name="connsiteY143" fmla="*/ 749165 h 5778636"/>
              <a:gd name="connsiteX144" fmla="*/ 8229118 w 10953750"/>
              <a:gd name="connsiteY144" fmla="*/ 727049 h 5778636"/>
              <a:gd name="connsiteX145" fmla="*/ 8262614 w 10953750"/>
              <a:gd name="connsiteY145" fmla="*/ 680293 h 5778636"/>
              <a:gd name="connsiteX146" fmla="*/ 8294483 w 10953750"/>
              <a:gd name="connsiteY146" fmla="*/ 649450 h 5778636"/>
              <a:gd name="connsiteX147" fmla="*/ 8310641 w 10953750"/>
              <a:gd name="connsiteY147" fmla="*/ 643947 h 5778636"/>
              <a:gd name="connsiteX148" fmla="*/ 8322191 w 10953750"/>
              <a:gd name="connsiteY148" fmla="*/ 627824 h 5778636"/>
              <a:gd name="connsiteX149" fmla="*/ 8306045 w 10953750"/>
              <a:gd name="connsiteY149" fmla="*/ 616257 h 5778636"/>
              <a:gd name="connsiteX150" fmla="*/ 8279044 w 10953750"/>
              <a:gd name="connsiteY150" fmla="*/ 616432 h 5778636"/>
              <a:gd name="connsiteX151" fmla="*/ 8267506 w 10953750"/>
              <a:gd name="connsiteY151" fmla="*/ 615485 h 5778636"/>
              <a:gd name="connsiteX152" fmla="*/ 8272821 w 10953750"/>
              <a:gd name="connsiteY152" fmla="*/ 604655 h 5778636"/>
              <a:gd name="connsiteX153" fmla="*/ 8284136 w 10953750"/>
              <a:gd name="connsiteY153" fmla="*/ 595682 h 5778636"/>
              <a:gd name="connsiteX154" fmla="*/ 8291066 w 10953750"/>
              <a:gd name="connsiteY154" fmla="*/ 586009 h 5778636"/>
              <a:gd name="connsiteX155" fmla="*/ 8311893 w 10953750"/>
              <a:gd name="connsiteY155" fmla="*/ 505779 h 5778636"/>
              <a:gd name="connsiteX156" fmla="*/ 8336148 w 10953750"/>
              <a:gd name="connsiteY156" fmla="*/ 471921 h 5778636"/>
              <a:gd name="connsiteX157" fmla="*/ 8341936 w 10953750"/>
              <a:gd name="connsiteY157" fmla="*/ 446790 h 5778636"/>
              <a:gd name="connsiteX158" fmla="*/ 8317704 w 10953750"/>
              <a:gd name="connsiteY158" fmla="*/ 446509 h 5778636"/>
              <a:gd name="connsiteX159" fmla="*/ 8302701 w 10953750"/>
              <a:gd name="connsiteY159" fmla="*/ 450399 h 5778636"/>
              <a:gd name="connsiteX160" fmla="*/ 8284009 w 10953750"/>
              <a:gd name="connsiteY160" fmla="*/ 449207 h 5778636"/>
              <a:gd name="connsiteX161" fmla="*/ 8290715 w 10953750"/>
              <a:gd name="connsiteY161" fmla="*/ 429614 h 5778636"/>
              <a:gd name="connsiteX162" fmla="*/ 8309903 w 10953750"/>
              <a:gd name="connsiteY162" fmla="*/ 382367 h 5778636"/>
              <a:gd name="connsiteX163" fmla="*/ 8379169 w 10953750"/>
              <a:gd name="connsiteY163" fmla="*/ 336838 h 5778636"/>
              <a:gd name="connsiteX164" fmla="*/ 8415410 w 10953750"/>
              <a:gd name="connsiteY164" fmla="*/ 323766 h 5778636"/>
              <a:gd name="connsiteX165" fmla="*/ 8324991 w 10953750"/>
              <a:gd name="connsiteY165" fmla="*/ 258990 h 5778636"/>
              <a:gd name="connsiteX166" fmla="*/ 8285756 w 10953750"/>
              <a:gd name="connsiteY166" fmla="*/ 262599 h 5778636"/>
              <a:gd name="connsiteX167" fmla="*/ 8276305 w 10953750"/>
              <a:gd name="connsiteY167" fmla="*/ 248509 h 5778636"/>
              <a:gd name="connsiteX168" fmla="*/ 8263140 w 10953750"/>
              <a:gd name="connsiteY168" fmla="*/ 263475 h 5778636"/>
              <a:gd name="connsiteX169" fmla="*/ 8258284 w 10953750"/>
              <a:gd name="connsiteY169" fmla="*/ 277074 h 5778636"/>
              <a:gd name="connsiteX170" fmla="*/ 8237046 w 10953750"/>
              <a:gd name="connsiteY170" fmla="*/ 286257 h 5778636"/>
              <a:gd name="connsiteX171" fmla="*/ 8215348 w 10953750"/>
              <a:gd name="connsiteY171" fmla="*/ 292670 h 5778636"/>
              <a:gd name="connsiteX172" fmla="*/ 8197551 w 10953750"/>
              <a:gd name="connsiteY172" fmla="*/ 331155 h 5778636"/>
              <a:gd name="connsiteX173" fmla="*/ 8176065 w 10953750"/>
              <a:gd name="connsiteY173" fmla="*/ 364557 h 5778636"/>
              <a:gd name="connsiteX174" fmla="*/ 8144220 w 10953750"/>
              <a:gd name="connsiteY174" fmla="*/ 361262 h 5778636"/>
              <a:gd name="connsiteX175" fmla="*/ 8129912 w 10953750"/>
              <a:gd name="connsiteY175" fmla="*/ 360771 h 5778636"/>
              <a:gd name="connsiteX176" fmla="*/ 8136334 w 10953750"/>
              <a:gd name="connsiteY176" fmla="*/ 416606 h 5778636"/>
              <a:gd name="connsiteX177" fmla="*/ 8148320 w 10953750"/>
              <a:gd name="connsiteY177" fmla="*/ 437391 h 5778636"/>
              <a:gd name="connsiteX178" fmla="*/ 8127753 w 10953750"/>
              <a:gd name="connsiteY178" fmla="*/ 476331 h 5778636"/>
              <a:gd name="connsiteX179" fmla="*/ 8115756 w 10953750"/>
              <a:gd name="connsiteY179" fmla="*/ 472616 h 5778636"/>
              <a:gd name="connsiteX180" fmla="*/ 8098914 w 10953750"/>
              <a:gd name="connsiteY180" fmla="*/ 465430 h 5778636"/>
              <a:gd name="connsiteX181" fmla="*/ 8080905 w 10953750"/>
              <a:gd name="connsiteY181" fmla="*/ 476926 h 5778636"/>
              <a:gd name="connsiteX182" fmla="*/ 8065170 w 10953750"/>
              <a:gd name="connsiteY182" fmla="*/ 536406 h 5778636"/>
              <a:gd name="connsiteX183" fmla="*/ 8056837 w 10953750"/>
              <a:gd name="connsiteY183" fmla="*/ 571912 h 5778636"/>
              <a:gd name="connsiteX184" fmla="*/ 7993323 w 10953750"/>
              <a:gd name="connsiteY184" fmla="*/ 643518 h 5778636"/>
              <a:gd name="connsiteX185" fmla="*/ 7973923 w 10953750"/>
              <a:gd name="connsiteY185" fmla="*/ 663776 h 5778636"/>
              <a:gd name="connsiteX186" fmla="*/ 7951705 w 10953750"/>
              <a:gd name="connsiteY186" fmla="*/ 752768 h 5778636"/>
              <a:gd name="connsiteX187" fmla="*/ 7924444 w 10953750"/>
              <a:gd name="connsiteY187" fmla="*/ 794232 h 5778636"/>
              <a:gd name="connsiteX188" fmla="*/ 7859339 w 10953750"/>
              <a:gd name="connsiteY188" fmla="*/ 830542 h 5778636"/>
              <a:gd name="connsiteX189" fmla="*/ 7886092 w 10953750"/>
              <a:gd name="connsiteY189" fmla="*/ 854588 h 5778636"/>
              <a:gd name="connsiteX190" fmla="*/ 7884218 w 10953750"/>
              <a:gd name="connsiteY190" fmla="*/ 894720 h 5778636"/>
              <a:gd name="connsiteX191" fmla="*/ 7860222 w 10953750"/>
              <a:gd name="connsiteY191" fmla="*/ 887289 h 5778636"/>
              <a:gd name="connsiteX192" fmla="*/ 7836215 w 10953750"/>
              <a:gd name="connsiteY192" fmla="*/ 896927 h 5778636"/>
              <a:gd name="connsiteX193" fmla="*/ 7813338 w 10953750"/>
              <a:gd name="connsiteY193" fmla="*/ 939092 h 5778636"/>
              <a:gd name="connsiteX194" fmla="*/ 7784450 w 10953750"/>
              <a:gd name="connsiteY194" fmla="*/ 996468 h 5778636"/>
              <a:gd name="connsiteX195" fmla="*/ 7763200 w 10953750"/>
              <a:gd name="connsiteY195" fmla="*/ 1022720 h 5778636"/>
              <a:gd name="connsiteX196" fmla="*/ 7741043 w 10953750"/>
              <a:gd name="connsiteY196" fmla="*/ 1026365 h 5778636"/>
              <a:gd name="connsiteX197" fmla="*/ 7710341 w 10953750"/>
              <a:gd name="connsiteY197" fmla="*/ 1038527 h 5778636"/>
              <a:gd name="connsiteX198" fmla="*/ 7727170 w 10953750"/>
              <a:gd name="connsiteY198" fmla="*/ 1062782 h 5778636"/>
              <a:gd name="connsiteX199" fmla="*/ 7725544 w 10953750"/>
              <a:gd name="connsiteY199" fmla="*/ 1078695 h 5778636"/>
              <a:gd name="connsiteX200" fmla="*/ 7713310 w 10953750"/>
              <a:gd name="connsiteY200" fmla="*/ 1082129 h 5778636"/>
              <a:gd name="connsiteX201" fmla="*/ 7674075 w 10953750"/>
              <a:gd name="connsiteY201" fmla="*/ 1085738 h 5778636"/>
              <a:gd name="connsiteX202" fmla="*/ 7650080 w 10953750"/>
              <a:gd name="connsiteY202" fmla="*/ 1078307 h 5778636"/>
              <a:gd name="connsiteX203" fmla="*/ 7651707 w 10953750"/>
              <a:gd name="connsiteY203" fmla="*/ 1062394 h 5778636"/>
              <a:gd name="connsiteX204" fmla="*/ 7713667 w 10953750"/>
              <a:gd name="connsiteY204" fmla="*/ 904284 h 5778636"/>
              <a:gd name="connsiteX205" fmla="*/ 7749297 w 10953750"/>
              <a:gd name="connsiteY205" fmla="*/ 776106 h 5778636"/>
              <a:gd name="connsiteX206" fmla="*/ 7724431 w 10953750"/>
              <a:gd name="connsiteY206" fmla="*/ 694859 h 5778636"/>
              <a:gd name="connsiteX207" fmla="*/ 7754686 w 10953750"/>
              <a:gd name="connsiteY207" fmla="*/ 662859 h 5778636"/>
              <a:gd name="connsiteX208" fmla="*/ 7738316 w 10953750"/>
              <a:gd name="connsiteY208" fmla="*/ 641373 h 5778636"/>
              <a:gd name="connsiteX209" fmla="*/ 7732341 w 10953750"/>
              <a:gd name="connsiteY209" fmla="*/ 605376 h 5778636"/>
              <a:gd name="connsiteX210" fmla="*/ 7760273 w 10953750"/>
              <a:gd name="connsiteY210" fmla="*/ 593670 h 5778636"/>
              <a:gd name="connsiteX211" fmla="*/ 7796962 w 10953750"/>
              <a:gd name="connsiteY211" fmla="*/ 600435 h 5778636"/>
              <a:gd name="connsiteX212" fmla="*/ 7782218 w 10953750"/>
              <a:gd name="connsiteY212" fmla="*/ 563036 h 5778636"/>
              <a:gd name="connsiteX213" fmla="*/ 7779014 w 10953750"/>
              <a:gd name="connsiteY213" fmla="*/ 526584 h 5778636"/>
              <a:gd name="connsiteX214" fmla="*/ 7717410 w 10953750"/>
              <a:gd name="connsiteY214" fmla="*/ 506849 h 5778636"/>
              <a:gd name="connsiteX215" fmla="*/ 7692012 w 10953750"/>
              <a:gd name="connsiteY215" fmla="*/ 525250 h 5778636"/>
              <a:gd name="connsiteX216" fmla="*/ 7701228 w 10953750"/>
              <a:gd name="connsiteY216" fmla="*/ 546490 h 5778636"/>
              <a:gd name="connsiteX217" fmla="*/ 7703985 w 10953750"/>
              <a:gd name="connsiteY217" fmla="*/ 563104 h 5778636"/>
              <a:gd name="connsiteX218" fmla="*/ 7693330 w 10953750"/>
              <a:gd name="connsiteY218" fmla="*/ 618904 h 5778636"/>
              <a:gd name="connsiteX219" fmla="*/ 7669534 w 10953750"/>
              <a:gd name="connsiteY219" fmla="*/ 655531 h 5778636"/>
              <a:gd name="connsiteX220" fmla="*/ 7667448 w 10953750"/>
              <a:gd name="connsiteY220" fmla="*/ 668675 h 5778636"/>
              <a:gd name="connsiteX221" fmla="*/ 7671820 w 10953750"/>
              <a:gd name="connsiteY221" fmla="*/ 686445 h 5778636"/>
              <a:gd name="connsiteX222" fmla="*/ 7611758 w 10953750"/>
              <a:gd name="connsiteY222" fmla="*/ 770284 h 5778636"/>
              <a:gd name="connsiteX223" fmla="*/ 7577343 w 10953750"/>
              <a:gd name="connsiteY223" fmla="*/ 811502 h 5778636"/>
              <a:gd name="connsiteX224" fmla="*/ 7572463 w 10953750"/>
              <a:gd name="connsiteY224" fmla="*/ 859241 h 5778636"/>
              <a:gd name="connsiteX225" fmla="*/ 7567371 w 10953750"/>
              <a:gd name="connsiteY225" fmla="*/ 879990 h 5778636"/>
              <a:gd name="connsiteX226" fmla="*/ 7543376 w 10953750"/>
              <a:gd name="connsiteY226" fmla="*/ 872559 h 5778636"/>
              <a:gd name="connsiteX227" fmla="*/ 7527925 w 10953750"/>
              <a:gd name="connsiteY227" fmla="*/ 856610 h 5778636"/>
              <a:gd name="connsiteX228" fmla="*/ 7516187 w 10953750"/>
              <a:gd name="connsiteY228" fmla="*/ 811606 h 5778636"/>
              <a:gd name="connsiteX229" fmla="*/ 7550874 w 10953750"/>
              <a:gd name="connsiteY229" fmla="*/ 712029 h 5778636"/>
              <a:gd name="connsiteX230" fmla="*/ 7526431 w 10953750"/>
              <a:gd name="connsiteY230" fmla="*/ 684759 h 5778636"/>
              <a:gd name="connsiteX231" fmla="*/ 7522047 w 10953750"/>
              <a:gd name="connsiteY231" fmla="*/ 684058 h 5778636"/>
              <a:gd name="connsiteX232" fmla="*/ 7469660 w 10953750"/>
              <a:gd name="connsiteY232" fmla="*/ 685563 h 5778636"/>
              <a:gd name="connsiteX233" fmla="*/ 7463649 w 10953750"/>
              <a:gd name="connsiteY233" fmla="*/ 700775 h 5778636"/>
              <a:gd name="connsiteX234" fmla="*/ 7498959 w 10953750"/>
              <a:gd name="connsiteY234" fmla="*/ 699234 h 5778636"/>
              <a:gd name="connsiteX235" fmla="*/ 7501940 w 10953750"/>
              <a:gd name="connsiteY235" fmla="*/ 725767 h 5778636"/>
              <a:gd name="connsiteX236" fmla="*/ 7484862 w 10953750"/>
              <a:gd name="connsiteY236" fmla="*/ 725732 h 5778636"/>
              <a:gd name="connsiteX237" fmla="*/ 7430848 w 10953750"/>
              <a:gd name="connsiteY237" fmla="*/ 743150 h 5778636"/>
              <a:gd name="connsiteX238" fmla="*/ 7381182 w 10953750"/>
              <a:gd name="connsiteY238" fmla="*/ 812478 h 5778636"/>
              <a:gd name="connsiteX239" fmla="*/ 7390374 w 10953750"/>
              <a:gd name="connsiteY239" fmla="*/ 867858 h 5778636"/>
              <a:gd name="connsiteX240" fmla="*/ 7395218 w 10953750"/>
              <a:gd name="connsiteY240" fmla="*/ 871328 h 5778636"/>
              <a:gd name="connsiteX241" fmla="*/ 7408594 w 10953750"/>
              <a:gd name="connsiteY241" fmla="*/ 883350 h 5778636"/>
              <a:gd name="connsiteX242" fmla="*/ 7388735 w 10953750"/>
              <a:gd name="connsiteY242" fmla="*/ 900840 h 5778636"/>
              <a:gd name="connsiteX243" fmla="*/ 7365199 w 10953750"/>
              <a:gd name="connsiteY243" fmla="*/ 896178 h 5778636"/>
              <a:gd name="connsiteX244" fmla="*/ 7344185 w 10953750"/>
              <a:gd name="connsiteY244" fmla="*/ 915280 h 5778636"/>
              <a:gd name="connsiteX245" fmla="*/ 7362405 w 10953750"/>
              <a:gd name="connsiteY245" fmla="*/ 930772 h 5778636"/>
              <a:gd name="connsiteX246" fmla="*/ 7373943 w 10953750"/>
              <a:gd name="connsiteY246" fmla="*/ 931719 h 5778636"/>
              <a:gd name="connsiteX247" fmla="*/ 7385246 w 10953750"/>
              <a:gd name="connsiteY247" fmla="*/ 939816 h 5778636"/>
              <a:gd name="connsiteX248" fmla="*/ 7375086 w 10953750"/>
              <a:gd name="connsiteY248" fmla="*/ 947176 h 5778636"/>
              <a:gd name="connsiteX249" fmla="*/ 7345316 w 10953750"/>
              <a:gd name="connsiteY249" fmla="*/ 947806 h 5778636"/>
              <a:gd name="connsiteX250" fmla="*/ 7302368 w 10953750"/>
              <a:gd name="connsiteY250" fmla="*/ 980472 h 5778636"/>
              <a:gd name="connsiteX251" fmla="*/ 7297724 w 10953750"/>
              <a:gd name="connsiteY251" fmla="*/ 1021060 h 5778636"/>
              <a:gd name="connsiteX252" fmla="*/ 7279479 w 10953750"/>
              <a:gd name="connsiteY252" fmla="*/ 1039706 h 5778636"/>
              <a:gd name="connsiteX253" fmla="*/ 7239313 w 10953750"/>
              <a:gd name="connsiteY253" fmla="*/ 1054847 h 5778636"/>
              <a:gd name="connsiteX254" fmla="*/ 7226832 w 10953750"/>
              <a:gd name="connsiteY254" fmla="*/ 1082501 h 5778636"/>
              <a:gd name="connsiteX255" fmla="*/ 7162102 w 10953750"/>
              <a:gd name="connsiteY255" fmla="*/ 1241067 h 5778636"/>
              <a:gd name="connsiteX256" fmla="*/ 7151930 w 10953750"/>
              <a:gd name="connsiteY256" fmla="*/ 1265497 h 5778636"/>
              <a:gd name="connsiteX257" fmla="*/ 7127886 w 10953750"/>
              <a:gd name="connsiteY257" fmla="*/ 1326343 h 5778636"/>
              <a:gd name="connsiteX258" fmla="*/ 7046151 w 10953750"/>
              <a:gd name="connsiteY258" fmla="*/ 1382457 h 5778636"/>
              <a:gd name="connsiteX259" fmla="*/ 7009438 w 10953750"/>
              <a:gd name="connsiteY259" fmla="*/ 1409830 h 5778636"/>
              <a:gd name="connsiteX260" fmla="*/ 6950024 w 10953750"/>
              <a:gd name="connsiteY260" fmla="*/ 1557565 h 5778636"/>
              <a:gd name="connsiteX261" fmla="*/ 6930624 w 10953750"/>
              <a:gd name="connsiteY261" fmla="*/ 1577824 h 5778636"/>
              <a:gd name="connsiteX262" fmla="*/ 6915621 w 10953750"/>
              <a:gd name="connsiteY262" fmla="*/ 1581714 h 5778636"/>
              <a:gd name="connsiteX263" fmla="*/ 6902468 w 10953750"/>
              <a:gd name="connsiteY263" fmla="*/ 1579611 h 5778636"/>
              <a:gd name="connsiteX264" fmla="*/ 6901797 w 10953750"/>
              <a:gd name="connsiteY264" fmla="*/ 1549853 h 5778636"/>
              <a:gd name="connsiteX265" fmla="*/ 6892817 w 10953750"/>
              <a:gd name="connsiteY265" fmla="*/ 1521462 h 5778636"/>
              <a:gd name="connsiteX266" fmla="*/ 6876882 w 10953750"/>
              <a:gd name="connsiteY266" fmla="*/ 1536884 h 5778636"/>
              <a:gd name="connsiteX267" fmla="*/ 6887924 w 10953750"/>
              <a:gd name="connsiteY267" fmla="*/ 1586269 h 5778636"/>
              <a:gd name="connsiteX268" fmla="*/ 6848829 w 10953750"/>
              <a:gd name="connsiteY268" fmla="*/ 1719284 h 5778636"/>
              <a:gd name="connsiteX269" fmla="*/ 6818115 w 10953750"/>
              <a:gd name="connsiteY269" fmla="*/ 1748515 h 5778636"/>
              <a:gd name="connsiteX270" fmla="*/ 6819717 w 10953750"/>
              <a:gd name="connsiteY270" fmla="*/ 1766742 h 5778636"/>
              <a:gd name="connsiteX271" fmla="*/ 6819233 w 10953750"/>
              <a:gd name="connsiteY271" fmla="*/ 1798112 h 5778636"/>
              <a:gd name="connsiteX272" fmla="*/ 6753409 w 10953750"/>
              <a:gd name="connsiteY272" fmla="*/ 1872942 h 5778636"/>
              <a:gd name="connsiteX273" fmla="*/ 6628726 w 10953750"/>
              <a:gd name="connsiteY273" fmla="*/ 1961721 h 5778636"/>
              <a:gd name="connsiteX274" fmla="*/ 6630800 w 10953750"/>
              <a:gd name="connsiteY274" fmla="*/ 1965647 h 5778636"/>
              <a:gd name="connsiteX275" fmla="*/ 6651567 w 10953750"/>
              <a:gd name="connsiteY275" fmla="*/ 1970765 h 5778636"/>
              <a:gd name="connsiteX276" fmla="*/ 6665391 w 10953750"/>
              <a:gd name="connsiteY276" fmla="*/ 2002626 h 5778636"/>
              <a:gd name="connsiteX277" fmla="*/ 6630305 w 10953750"/>
              <a:gd name="connsiteY277" fmla="*/ 2014086 h 5778636"/>
              <a:gd name="connsiteX278" fmla="*/ 6611153 w 10953750"/>
              <a:gd name="connsiteY278" fmla="*/ 2010125 h 5778636"/>
              <a:gd name="connsiteX279" fmla="*/ 6622667 w 10953750"/>
              <a:gd name="connsiteY279" fmla="*/ 2045211 h 5778636"/>
              <a:gd name="connsiteX280" fmla="*/ 6634193 w 10953750"/>
              <a:gd name="connsiteY280" fmla="*/ 2063227 h 5778636"/>
              <a:gd name="connsiteX281" fmla="*/ 6620980 w 10953750"/>
              <a:gd name="connsiteY281" fmla="*/ 2146471 h 5778636"/>
              <a:gd name="connsiteX282" fmla="*/ 6584019 w 10953750"/>
              <a:gd name="connsiteY282" fmla="*/ 2198064 h 5778636"/>
              <a:gd name="connsiteX283" fmla="*/ 6563700 w 10953750"/>
              <a:gd name="connsiteY283" fmla="*/ 2212784 h 5778636"/>
              <a:gd name="connsiteX284" fmla="*/ 6540823 w 10953750"/>
              <a:gd name="connsiteY284" fmla="*/ 2254950 h 5778636"/>
              <a:gd name="connsiteX285" fmla="*/ 6541954 w 10953750"/>
              <a:gd name="connsiteY285" fmla="*/ 2287476 h 5778636"/>
              <a:gd name="connsiteX286" fmla="*/ 6538937 w 10953750"/>
              <a:gd name="connsiteY286" fmla="*/ 2312152 h 5778636"/>
              <a:gd name="connsiteX287" fmla="*/ 6515612 w 10953750"/>
              <a:gd name="connsiteY287" fmla="*/ 2334478 h 5778636"/>
              <a:gd name="connsiteX288" fmla="*/ 6455835 w 10953750"/>
              <a:gd name="connsiteY288" fmla="*/ 2342888 h 5778636"/>
              <a:gd name="connsiteX289" fmla="*/ 6434149 w 10953750"/>
              <a:gd name="connsiteY289" fmla="*/ 2332232 h 5778636"/>
              <a:gd name="connsiteX290" fmla="*/ 6441678 w 10953750"/>
              <a:gd name="connsiteY290" fmla="*/ 2454733 h 5778636"/>
              <a:gd name="connsiteX291" fmla="*/ 6413970 w 10953750"/>
              <a:gd name="connsiteY291" fmla="*/ 2476358 h 5778636"/>
              <a:gd name="connsiteX292" fmla="*/ 6383975 w 10953750"/>
              <a:gd name="connsiteY292" fmla="*/ 2467070 h 5778636"/>
              <a:gd name="connsiteX293" fmla="*/ 6393451 w 10953750"/>
              <a:gd name="connsiteY293" fmla="*/ 2447021 h 5778636"/>
              <a:gd name="connsiteX294" fmla="*/ 6397388 w 10953750"/>
              <a:gd name="connsiteY294" fmla="*/ 2427883 h 5778636"/>
              <a:gd name="connsiteX295" fmla="*/ 6373852 w 10953750"/>
              <a:gd name="connsiteY295" fmla="*/ 2423221 h 5778636"/>
              <a:gd name="connsiteX296" fmla="*/ 6353993 w 10953750"/>
              <a:gd name="connsiteY296" fmla="*/ 2440711 h 5778636"/>
              <a:gd name="connsiteX297" fmla="*/ 6332519 w 10953750"/>
              <a:gd name="connsiteY297" fmla="*/ 2457044 h 5778636"/>
              <a:gd name="connsiteX298" fmla="*/ 6339473 w 10953750"/>
              <a:gd name="connsiteY298" fmla="*/ 2413231 h 5778636"/>
              <a:gd name="connsiteX299" fmla="*/ 6381786 w 10953750"/>
              <a:gd name="connsiteY299" fmla="*/ 2299599 h 5778636"/>
              <a:gd name="connsiteX300" fmla="*/ 6431676 w 10953750"/>
              <a:gd name="connsiteY300" fmla="*/ 2240190 h 5778636"/>
              <a:gd name="connsiteX301" fmla="*/ 6442307 w 10953750"/>
              <a:gd name="connsiteY301" fmla="*/ 2218530 h 5778636"/>
              <a:gd name="connsiteX302" fmla="*/ 6442120 w 10953750"/>
              <a:gd name="connsiteY302" fmla="*/ 2157402 h 5778636"/>
              <a:gd name="connsiteX303" fmla="*/ 6461060 w 10953750"/>
              <a:gd name="connsiteY303" fmla="*/ 2134374 h 5778636"/>
              <a:gd name="connsiteX304" fmla="*/ 6506094 w 10953750"/>
              <a:gd name="connsiteY304" fmla="*/ 2088565 h 5778636"/>
              <a:gd name="connsiteX305" fmla="*/ 6525058 w 10953750"/>
              <a:gd name="connsiteY305" fmla="*/ 2031398 h 5778636"/>
              <a:gd name="connsiteX306" fmla="*/ 6548606 w 10953750"/>
              <a:gd name="connsiteY306" fmla="*/ 2018991 h 5778636"/>
              <a:gd name="connsiteX307" fmla="*/ 6570763 w 10953750"/>
              <a:gd name="connsiteY307" fmla="*/ 2015347 h 5778636"/>
              <a:gd name="connsiteX308" fmla="*/ 6560864 w 10953750"/>
              <a:gd name="connsiteY308" fmla="*/ 1981418 h 5778636"/>
              <a:gd name="connsiteX309" fmla="*/ 6548431 w 10953750"/>
              <a:gd name="connsiteY309" fmla="*/ 1940794 h 5778636"/>
              <a:gd name="connsiteX310" fmla="*/ 6581691 w 10953750"/>
              <a:gd name="connsiteY310" fmla="*/ 1901188 h 5778636"/>
              <a:gd name="connsiteX311" fmla="*/ 6619583 w 10953750"/>
              <a:gd name="connsiteY311" fmla="*/ 1838063 h 5778636"/>
              <a:gd name="connsiteX312" fmla="*/ 6606914 w 10953750"/>
              <a:gd name="connsiteY312" fmla="*/ 1804590 h 5778636"/>
              <a:gd name="connsiteX313" fmla="*/ 6597474 w 10953750"/>
              <a:gd name="connsiteY313" fmla="*/ 1773430 h 5778636"/>
              <a:gd name="connsiteX314" fmla="*/ 6644879 w 10953750"/>
              <a:gd name="connsiteY314" fmla="*/ 1639048 h 5778636"/>
              <a:gd name="connsiteX315" fmla="*/ 6703301 w 10953750"/>
              <a:gd name="connsiteY315" fmla="*/ 1588192 h 5778636"/>
              <a:gd name="connsiteX316" fmla="*/ 6705611 w 10953750"/>
              <a:gd name="connsiteY316" fmla="*/ 1584968 h 5778636"/>
              <a:gd name="connsiteX317" fmla="*/ 6692011 w 10953750"/>
              <a:gd name="connsiteY317" fmla="*/ 1563026 h 5778636"/>
              <a:gd name="connsiteX318" fmla="*/ 6723632 w 10953750"/>
              <a:gd name="connsiteY318" fmla="*/ 1556402 h 5778636"/>
              <a:gd name="connsiteX319" fmla="*/ 6733556 w 10953750"/>
              <a:gd name="connsiteY319" fmla="*/ 1556192 h 5778636"/>
              <a:gd name="connsiteX320" fmla="*/ 6777858 w 10953750"/>
              <a:gd name="connsiteY320" fmla="*/ 1565972 h 5778636"/>
              <a:gd name="connsiteX321" fmla="*/ 6797022 w 10953750"/>
              <a:gd name="connsiteY321" fmla="*/ 1552864 h 5778636"/>
              <a:gd name="connsiteX322" fmla="*/ 6788265 w 10953750"/>
              <a:gd name="connsiteY322" fmla="*/ 1534392 h 5778636"/>
              <a:gd name="connsiteX323" fmla="*/ 6728524 w 10953750"/>
              <a:gd name="connsiteY323" fmla="*/ 1491594 h 5778636"/>
              <a:gd name="connsiteX324" fmla="*/ 6733616 w 10953750"/>
              <a:gd name="connsiteY324" fmla="*/ 1470845 h 5778636"/>
              <a:gd name="connsiteX325" fmla="*/ 6789493 w 10953750"/>
              <a:gd name="connsiteY325" fmla="*/ 1430363 h 5778636"/>
              <a:gd name="connsiteX326" fmla="*/ 6795504 w 10953750"/>
              <a:gd name="connsiteY326" fmla="*/ 1415151 h 5778636"/>
              <a:gd name="connsiteX327" fmla="*/ 6802011 w 10953750"/>
              <a:gd name="connsiteY327" fmla="*/ 1351500 h 5778636"/>
              <a:gd name="connsiteX328" fmla="*/ 6808282 w 10953750"/>
              <a:gd name="connsiteY328" fmla="*/ 1294999 h 5778636"/>
              <a:gd name="connsiteX329" fmla="*/ 6812219 w 10953750"/>
              <a:gd name="connsiteY329" fmla="*/ 1275862 h 5778636"/>
              <a:gd name="connsiteX330" fmla="*/ 6860282 w 10953750"/>
              <a:gd name="connsiteY330" fmla="*/ 1188308 h 5778636"/>
              <a:gd name="connsiteX331" fmla="*/ 6877148 w 10953750"/>
              <a:gd name="connsiteY331" fmla="*/ 1161355 h 5778636"/>
              <a:gd name="connsiteX332" fmla="*/ 6917350 w 10953750"/>
              <a:gd name="connsiteY332" fmla="*/ 1095006 h 5778636"/>
              <a:gd name="connsiteX333" fmla="*/ 6925671 w 10953750"/>
              <a:gd name="connsiteY333" fmla="*/ 1076569 h 5778636"/>
              <a:gd name="connsiteX334" fmla="*/ 6958520 w 10953750"/>
              <a:gd name="connsiteY334" fmla="*/ 965916 h 5778636"/>
              <a:gd name="connsiteX335" fmla="*/ 6999394 w 10953750"/>
              <a:gd name="connsiteY335" fmla="*/ 929325 h 5778636"/>
              <a:gd name="connsiteX336" fmla="*/ 7035448 w 10953750"/>
              <a:gd name="connsiteY336" fmla="*/ 855125 h 5778636"/>
              <a:gd name="connsiteX337" fmla="*/ 7029050 w 10953750"/>
              <a:gd name="connsiteY337" fmla="*/ 765150 h 5778636"/>
              <a:gd name="connsiteX338" fmla="*/ 7022132 w 10953750"/>
              <a:gd name="connsiteY338" fmla="*/ 757755 h 5778636"/>
              <a:gd name="connsiteX339" fmla="*/ 7029993 w 10953750"/>
              <a:gd name="connsiteY339" fmla="*/ 736549 h 5778636"/>
              <a:gd name="connsiteX340" fmla="*/ 7064384 w 10953750"/>
              <a:gd name="connsiteY340" fmla="*/ 729470 h 5778636"/>
              <a:gd name="connsiteX341" fmla="*/ 7103219 w 10953750"/>
              <a:gd name="connsiteY341" fmla="*/ 637745 h 5778636"/>
              <a:gd name="connsiteX342" fmla="*/ 7088029 w 10953750"/>
              <a:gd name="connsiteY342" fmla="*/ 580507 h 5778636"/>
              <a:gd name="connsiteX343" fmla="*/ 7078377 w 10953750"/>
              <a:gd name="connsiteY343" fmla="*/ 522358 h 5778636"/>
              <a:gd name="connsiteX344" fmla="*/ 7136975 w 10953750"/>
              <a:gd name="connsiteY344" fmla="*/ 549699 h 5778636"/>
              <a:gd name="connsiteX345" fmla="*/ 7153853 w 10953750"/>
              <a:gd name="connsiteY345" fmla="*/ 505676 h 5778636"/>
              <a:gd name="connsiteX346" fmla="*/ 7172334 w 10953750"/>
              <a:gd name="connsiteY346" fmla="*/ 479880 h 5778636"/>
              <a:gd name="connsiteX347" fmla="*/ 7200326 w 10953750"/>
              <a:gd name="connsiteY347" fmla="*/ 382827 h 5778636"/>
              <a:gd name="connsiteX348" fmla="*/ 7297458 w 10953750"/>
              <a:gd name="connsiteY348" fmla="*/ 93770 h 5778636"/>
              <a:gd name="connsiteX349" fmla="*/ 7299320 w 10953750"/>
              <a:gd name="connsiteY349" fmla="*/ 70706 h 5778636"/>
              <a:gd name="connsiteX350" fmla="*/ 7275089 w 10953750"/>
              <a:gd name="connsiteY350" fmla="*/ 70425 h 5778636"/>
              <a:gd name="connsiteX351" fmla="*/ 7256397 w 10953750"/>
              <a:gd name="connsiteY351" fmla="*/ 69233 h 5778636"/>
              <a:gd name="connsiteX352" fmla="*/ 7253875 w 10953750"/>
              <a:gd name="connsiteY352" fmla="*/ 45469 h 5778636"/>
              <a:gd name="connsiteX353" fmla="*/ 7264270 w 10953750"/>
              <a:gd name="connsiteY353" fmla="*/ 30958 h 5778636"/>
              <a:gd name="connsiteX354" fmla="*/ 6995439 w 10953750"/>
              <a:gd name="connsiteY354" fmla="*/ 0 h 5778636"/>
              <a:gd name="connsiteX355" fmla="*/ 7132522 w 10953750"/>
              <a:gd name="connsiteY355" fmla="*/ 0 h 5778636"/>
              <a:gd name="connsiteX356" fmla="*/ 7129053 w 10953750"/>
              <a:gd name="connsiteY356" fmla="*/ 4842 h 5778636"/>
              <a:gd name="connsiteX357" fmla="*/ 7070770 w 10953750"/>
              <a:gd name="connsiteY357" fmla="*/ 185104 h 5778636"/>
              <a:gd name="connsiteX358" fmla="*/ 7036826 w 10953750"/>
              <a:gd name="connsiteY358" fmla="*/ 212022 h 5778636"/>
              <a:gd name="connsiteX359" fmla="*/ 7024829 w 10953750"/>
              <a:gd name="connsiteY359" fmla="*/ 208306 h 5778636"/>
              <a:gd name="connsiteX360" fmla="*/ 7024357 w 10953750"/>
              <a:gd name="connsiteY360" fmla="*/ 222607 h 5778636"/>
              <a:gd name="connsiteX361" fmla="*/ 7028965 w 10953750"/>
              <a:gd name="connsiteY361" fmla="*/ 233227 h 5778636"/>
              <a:gd name="connsiteX362" fmla="*/ 7021563 w 10953750"/>
              <a:gd name="connsiteY362" fmla="*/ 257201 h 5778636"/>
              <a:gd name="connsiteX363" fmla="*/ 7011652 w 10953750"/>
              <a:gd name="connsiteY363" fmla="*/ 240342 h 5778636"/>
              <a:gd name="connsiteX364" fmla="*/ 7009577 w 10953750"/>
              <a:gd name="connsiteY364" fmla="*/ 236416 h 5778636"/>
              <a:gd name="connsiteX365" fmla="*/ 6999430 w 10953750"/>
              <a:gd name="connsiteY365" fmla="*/ 226707 h 5778636"/>
              <a:gd name="connsiteX366" fmla="*/ 6989730 w 10953750"/>
              <a:gd name="connsiteY366" fmla="*/ 236836 h 5778636"/>
              <a:gd name="connsiteX367" fmla="*/ 6939393 w 10953750"/>
              <a:gd name="connsiteY367" fmla="*/ 276407 h 5778636"/>
              <a:gd name="connsiteX368" fmla="*/ 6921160 w 10953750"/>
              <a:gd name="connsiteY368" fmla="*/ 277983 h 5778636"/>
              <a:gd name="connsiteX369" fmla="*/ 6913123 w 10953750"/>
              <a:gd name="connsiteY369" fmla="*/ 220991 h 5778636"/>
              <a:gd name="connsiteX370" fmla="*/ 6967198 w 10953750"/>
              <a:gd name="connsiteY370" fmla="*/ 118225 h 5778636"/>
              <a:gd name="connsiteX371" fmla="*/ 6991913 w 10953750"/>
              <a:gd name="connsiteY371" fmla="*/ 87137 h 5778636"/>
              <a:gd name="connsiteX372" fmla="*/ 6994695 w 10953750"/>
              <a:gd name="connsiteY372" fmla="*/ 69611 h 5778636"/>
              <a:gd name="connsiteX373" fmla="*/ 6986646 w 10953750"/>
              <a:gd name="connsiteY373" fmla="*/ 29689 h 5778636"/>
              <a:gd name="connsiteX374" fmla="*/ 6276976 w 10953750"/>
              <a:gd name="connsiteY374" fmla="*/ 0 h 5778636"/>
              <a:gd name="connsiteX375" fmla="*/ 6675372 w 10953750"/>
              <a:gd name="connsiteY375" fmla="*/ 0 h 5778636"/>
              <a:gd name="connsiteX376" fmla="*/ 6673365 w 10953750"/>
              <a:gd name="connsiteY376" fmla="*/ 5505 h 5778636"/>
              <a:gd name="connsiteX377" fmla="*/ 6675103 w 10953750"/>
              <a:gd name="connsiteY377" fmla="*/ 21198 h 5778636"/>
              <a:gd name="connsiteX378" fmla="*/ 6674408 w 10953750"/>
              <a:gd name="connsiteY378" fmla="*/ 25579 h 5778636"/>
              <a:gd name="connsiteX379" fmla="*/ 6610482 w 10953750"/>
              <a:gd name="connsiteY379" fmla="*/ 26138 h 5778636"/>
              <a:gd name="connsiteX380" fmla="*/ 6573793 w 10953750"/>
              <a:gd name="connsiteY380" fmla="*/ 19373 h 5778636"/>
              <a:gd name="connsiteX381" fmla="*/ 6569173 w 10953750"/>
              <a:gd name="connsiteY381" fmla="*/ 25822 h 5778636"/>
              <a:gd name="connsiteX382" fmla="*/ 6572378 w 10953750"/>
              <a:gd name="connsiteY382" fmla="*/ 62274 h 5778636"/>
              <a:gd name="connsiteX383" fmla="*/ 6586662 w 10953750"/>
              <a:gd name="connsiteY383" fmla="*/ 96904 h 5778636"/>
              <a:gd name="connsiteX384" fmla="*/ 6606249 w 10953750"/>
              <a:gd name="connsiteY384" fmla="*/ 137773 h 5778636"/>
              <a:gd name="connsiteX385" fmla="*/ 6577149 w 10953750"/>
              <a:gd name="connsiteY385" fmla="*/ 168161 h 5778636"/>
              <a:gd name="connsiteX386" fmla="*/ 6574368 w 10953750"/>
              <a:gd name="connsiteY386" fmla="*/ 185686 h 5778636"/>
              <a:gd name="connsiteX387" fmla="*/ 6575498 w 10953750"/>
              <a:gd name="connsiteY387" fmla="*/ 218213 h 5778636"/>
              <a:gd name="connsiteX388" fmla="*/ 6566954 w 10953750"/>
              <a:gd name="connsiteY388" fmla="*/ 226730 h 5778636"/>
              <a:gd name="connsiteX389" fmla="*/ 6558385 w 10953750"/>
              <a:gd name="connsiteY389" fmla="*/ 269386 h 5778636"/>
              <a:gd name="connsiteX390" fmla="*/ 6556038 w 10953750"/>
              <a:gd name="connsiteY390" fmla="*/ 323819 h 5778636"/>
              <a:gd name="connsiteX391" fmla="*/ 6526491 w 10953750"/>
              <a:gd name="connsiteY391" fmla="*/ 334368 h 5778636"/>
              <a:gd name="connsiteX392" fmla="*/ 6508035 w 10953750"/>
              <a:gd name="connsiteY392" fmla="*/ 326026 h 5778636"/>
              <a:gd name="connsiteX393" fmla="*/ 6476898 w 10953750"/>
              <a:gd name="connsiteY393" fmla="*/ 301279 h 5778636"/>
              <a:gd name="connsiteX394" fmla="*/ 6422249 w 10953750"/>
              <a:gd name="connsiteY394" fmla="*/ 237732 h 5778636"/>
              <a:gd name="connsiteX395" fmla="*/ 6409755 w 10953750"/>
              <a:gd name="connsiteY395" fmla="*/ 282456 h 5778636"/>
              <a:gd name="connsiteX396" fmla="*/ 6391486 w 10953750"/>
              <a:gd name="connsiteY396" fmla="*/ 335241 h 5778636"/>
              <a:gd name="connsiteX397" fmla="*/ 6385910 w 10953750"/>
              <a:gd name="connsiteY397" fmla="*/ 387360 h 5778636"/>
              <a:gd name="connsiteX398" fmla="*/ 6374028 w 10953750"/>
              <a:gd name="connsiteY398" fmla="*/ 547189 h 5778636"/>
              <a:gd name="connsiteX399" fmla="*/ 6357633 w 10953750"/>
              <a:gd name="connsiteY399" fmla="*/ 559842 h 5778636"/>
              <a:gd name="connsiteX400" fmla="*/ 6342630 w 10953750"/>
              <a:gd name="connsiteY400" fmla="*/ 563732 h 5778636"/>
              <a:gd name="connsiteX401" fmla="*/ 6350467 w 10953750"/>
              <a:gd name="connsiteY401" fmla="*/ 576666 h 5778636"/>
              <a:gd name="connsiteX402" fmla="*/ 6359683 w 10953750"/>
              <a:gd name="connsiteY402" fmla="*/ 597907 h 5778636"/>
              <a:gd name="connsiteX403" fmla="*/ 6353201 w 10953750"/>
              <a:gd name="connsiteY403" fmla="*/ 627419 h 5778636"/>
              <a:gd name="connsiteX404" fmla="*/ 6366801 w 10953750"/>
              <a:gd name="connsiteY404" fmla="*/ 649361 h 5778636"/>
              <a:gd name="connsiteX405" fmla="*/ 6382935 w 10953750"/>
              <a:gd name="connsiteY405" fmla="*/ 677997 h 5778636"/>
              <a:gd name="connsiteX406" fmla="*/ 6360083 w 10953750"/>
              <a:gd name="connsiteY406" fmla="*/ 686023 h 5778636"/>
              <a:gd name="connsiteX407" fmla="*/ 6349004 w 10953750"/>
              <a:gd name="connsiteY407" fmla="*/ 687846 h 5778636"/>
              <a:gd name="connsiteX408" fmla="*/ 6367908 w 10953750"/>
              <a:gd name="connsiteY408" fmla="*/ 716027 h 5778636"/>
              <a:gd name="connsiteX409" fmla="*/ 6368815 w 10953750"/>
              <a:gd name="connsiteY409" fmla="*/ 738634 h 5778636"/>
              <a:gd name="connsiteX410" fmla="*/ 6348968 w 10953750"/>
              <a:gd name="connsiteY410" fmla="*/ 739054 h 5778636"/>
              <a:gd name="connsiteX411" fmla="*/ 6275318 w 10953750"/>
              <a:gd name="connsiteY411" fmla="*/ 783881 h 5778636"/>
              <a:gd name="connsiteX412" fmla="*/ 6272300 w 10953750"/>
              <a:gd name="connsiteY412" fmla="*/ 808557 h 5778636"/>
              <a:gd name="connsiteX413" fmla="*/ 6211096 w 10953750"/>
              <a:gd name="connsiteY413" fmla="*/ 876938 h 5778636"/>
              <a:gd name="connsiteX414" fmla="*/ 6208326 w 10953750"/>
              <a:gd name="connsiteY414" fmla="*/ 877394 h 5778636"/>
              <a:gd name="connsiteX415" fmla="*/ 6192156 w 10953750"/>
              <a:gd name="connsiteY415" fmla="*/ 899966 h 5778636"/>
              <a:gd name="connsiteX416" fmla="*/ 6198379 w 10953750"/>
              <a:gd name="connsiteY416" fmla="*/ 911743 h 5778636"/>
              <a:gd name="connsiteX417" fmla="*/ 6221231 w 10953750"/>
              <a:gd name="connsiteY417" fmla="*/ 903717 h 5778636"/>
              <a:gd name="connsiteX418" fmla="*/ 6235775 w 10953750"/>
              <a:gd name="connsiteY418" fmla="*/ 897058 h 5778636"/>
              <a:gd name="connsiteX419" fmla="*/ 6236918 w 10953750"/>
              <a:gd name="connsiteY419" fmla="*/ 912515 h 5778636"/>
              <a:gd name="connsiteX420" fmla="*/ 6227666 w 10953750"/>
              <a:gd name="connsiteY420" fmla="*/ 942482 h 5778636"/>
              <a:gd name="connsiteX421" fmla="*/ 6225791 w 10953750"/>
              <a:gd name="connsiteY421" fmla="*/ 982615 h 5778636"/>
              <a:gd name="connsiteX422" fmla="*/ 6216315 w 10953750"/>
              <a:gd name="connsiteY422" fmla="*/ 1002664 h 5778636"/>
              <a:gd name="connsiteX423" fmla="*/ 6195500 w 10953750"/>
              <a:gd name="connsiteY423" fmla="*/ 1065824 h 5778636"/>
              <a:gd name="connsiteX424" fmla="*/ 6213932 w 10953750"/>
              <a:gd name="connsiteY424" fmla="*/ 1108305 h 5778636"/>
              <a:gd name="connsiteX425" fmla="*/ 6215510 w 10953750"/>
              <a:gd name="connsiteY425" fmla="*/ 1160670 h 5778636"/>
              <a:gd name="connsiteX426" fmla="*/ 6176264 w 10953750"/>
              <a:gd name="connsiteY426" fmla="*/ 1181349 h 5778636"/>
              <a:gd name="connsiteX427" fmla="*/ 6140010 w 10953750"/>
              <a:gd name="connsiteY427" fmla="*/ 1211491 h 5778636"/>
              <a:gd name="connsiteX428" fmla="*/ 6132149 w 10953750"/>
              <a:gd name="connsiteY428" fmla="*/ 1232696 h 5778636"/>
              <a:gd name="connsiteX429" fmla="*/ 6132820 w 10953750"/>
              <a:gd name="connsiteY429" fmla="*/ 1262454 h 5778636"/>
              <a:gd name="connsiteX430" fmla="*/ 6140893 w 10953750"/>
              <a:gd name="connsiteY430" fmla="*/ 1268237 h 5778636"/>
              <a:gd name="connsiteX431" fmla="*/ 6139950 w 10953750"/>
              <a:gd name="connsiteY431" fmla="*/ 1296839 h 5778636"/>
              <a:gd name="connsiteX432" fmla="*/ 6107857 w 10953750"/>
              <a:gd name="connsiteY432" fmla="*/ 1317763 h 5778636"/>
              <a:gd name="connsiteX433" fmla="*/ 6089764 w 10953750"/>
              <a:gd name="connsiteY433" fmla="*/ 1448745 h 5778636"/>
              <a:gd name="connsiteX434" fmla="*/ 6134054 w 10953750"/>
              <a:gd name="connsiteY434" fmla="*/ 1475595 h 5778636"/>
              <a:gd name="connsiteX435" fmla="*/ 6152709 w 10953750"/>
              <a:gd name="connsiteY435" fmla="*/ 1527996 h 5778636"/>
              <a:gd name="connsiteX436" fmla="*/ 6139992 w 10953750"/>
              <a:gd name="connsiteY436" fmla="*/ 1562800 h 5778636"/>
              <a:gd name="connsiteX437" fmla="*/ 6096125 w 10953750"/>
              <a:gd name="connsiteY437" fmla="*/ 1589928 h 5778636"/>
              <a:gd name="connsiteX438" fmla="*/ 6080650 w 10953750"/>
              <a:gd name="connsiteY438" fmla="*/ 1608119 h 5778636"/>
              <a:gd name="connsiteX439" fmla="*/ 6042087 w 10953750"/>
              <a:gd name="connsiteY439" fmla="*/ 1641485 h 5778636"/>
              <a:gd name="connsiteX440" fmla="*/ 6029406 w 10953750"/>
              <a:gd name="connsiteY440" fmla="*/ 1625081 h 5778636"/>
              <a:gd name="connsiteX441" fmla="*/ 6047179 w 10953750"/>
              <a:gd name="connsiteY441" fmla="*/ 1620736 h 5778636"/>
              <a:gd name="connsiteX442" fmla="*/ 6062182 w 10953750"/>
              <a:gd name="connsiteY442" fmla="*/ 1616845 h 5778636"/>
              <a:gd name="connsiteX443" fmla="*/ 6057810 w 10953750"/>
              <a:gd name="connsiteY443" fmla="*/ 1599075 h 5778636"/>
              <a:gd name="connsiteX444" fmla="*/ 6001758 w 10953750"/>
              <a:gd name="connsiteY444" fmla="*/ 1561359 h 5778636"/>
              <a:gd name="connsiteX445" fmla="*/ 6005670 w 10953750"/>
              <a:gd name="connsiteY445" fmla="*/ 1576361 h 5778636"/>
              <a:gd name="connsiteX446" fmla="*/ 5994332 w 10953750"/>
              <a:gd name="connsiteY446" fmla="*/ 1619473 h 5778636"/>
              <a:gd name="connsiteX447" fmla="*/ 5973789 w 10953750"/>
              <a:gd name="connsiteY447" fmla="*/ 1624274 h 5778636"/>
              <a:gd name="connsiteX448" fmla="*/ 5949310 w 10953750"/>
              <a:gd name="connsiteY448" fmla="*/ 1648212 h 5778636"/>
              <a:gd name="connsiteX449" fmla="*/ 5931053 w 10953750"/>
              <a:gd name="connsiteY449" fmla="*/ 1683928 h 5778636"/>
              <a:gd name="connsiteX450" fmla="*/ 5910535 w 10953750"/>
              <a:gd name="connsiteY450" fmla="*/ 1654591 h 5778636"/>
              <a:gd name="connsiteX451" fmla="*/ 5881671 w 10953750"/>
              <a:gd name="connsiteY451" fmla="*/ 1677828 h 5778636"/>
              <a:gd name="connsiteX452" fmla="*/ 5876132 w 10953750"/>
              <a:gd name="connsiteY452" fmla="*/ 1678739 h 5778636"/>
              <a:gd name="connsiteX453" fmla="*/ 5862991 w 10953750"/>
              <a:gd name="connsiteY453" fmla="*/ 1659566 h 5778636"/>
              <a:gd name="connsiteX454" fmla="*/ 5872715 w 10953750"/>
              <a:gd name="connsiteY454" fmla="*/ 1615298 h 5778636"/>
              <a:gd name="connsiteX455" fmla="*/ 5901119 w 10953750"/>
              <a:gd name="connsiteY455" fmla="*/ 1589292 h 5778636"/>
              <a:gd name="connsiteX456" fmla="*/ 5916594 w 10953750"/>
              <a:gd name="connsiteY456" fmla="*/ 1571101 h 5778636"/>
              <a:gd name="connsiteX457" fmla="*/ 5904409 w 10953750"/>
              <a:gd name="connsiteY457" fmla="*/ 1506257 h 5778636"/>
              <a:gd name="connsiteX458" fmla="*/ 5918505 w 10953750"/>
              <a:gd name="connsiteY458" fmla="*/ 1479760 h 5778636"/>
              <a:gd name="connsiteX459" fmla="*/ 5943903 w 10953750"/>
              <a:gd name="connsiteY459" fmla="*/ 1461359 h 5778636"/>
              <a:gd name="connsiteX460" fmla="*/ 5937693 w 10953750"/>
              <a:gd name="connsiteY460" fmla="*/ 1432513 h 5778636"/>
              <a:gd name="connsiteX461" fmla="*/ 5966792 w 10953750"/>
              <a:gd name="connsiteY461" fmla="*/ 1402125 h 5778636"/>
              <a:gd name="connsiteX462" fmla="*/ 5981584 w 10953750"/>
              <a:gd name="connsiteY462" fmla="*/ 1371246 h 5778636"/>
              <a:gd name="connsiteX463" fmla="*/ 5997083 w 10953750"/>
              <a:gd name="connsiteY463" fmla="*/ 1318916 h 5778636"/>
              <a:gd name="connsiteX464" fmla="*/ 5983035 w 10953750"/>
              <a:gd name="connsiteY464" fmla="*/ 1277136 h 5778636"/>
              <a:gd name="connsiteX465" fmla="*/ 6013761 w 10953750"/>
              <a:gd name="connsiteY465" fmla="*/ 1230835 h 5778636"/>
              <a:gd name="connsiteX466" fmla="*/ 6041918 w 10953750"/>
              <a:gd name="connsiteY466" fmla="*/ 1229049 h 5778636"/>
              <a:gd name="connsiteX467" fmla="*/ 6013326 w 10953750"/>
              <a:gd name="connsiteY467" fmla="*/ 1193927 h 5778636"/>
              <a:gd name="connsiteX468" fmla="*/ 6023250 w 10953750"/>
              <a:gd name="connsiteY468" fmla="*/ 1193717 h 5778636"/>
              <a:gd name="connsiteX469" fmla="*/ 6061130 w 10953750"/>
              <a:gd name="connsiteY469" fmla="*/ 1147662 h 5778636"/>
              <a:gd name="connsiteX470" fmla="*/ 6051914 w 10953750"/>
              <a:gd name="connsiteY470" fmla="*/ 1126422 h 5778636"/>
              <a:gd name="connsiteX471" fmla="*/ 6040611 w 10953750"/>
              <a:gd name="connsiteY471" fmla="*/ 1118325 h 5778636"/>
              <a:gd name="connsiteX472" fmla="*/ 6016628 w 10953750"/>
              <a:gd name="connsiteY472" fmla="*/ 1093824 h 5778636"/>
              <a:gd name="connsiteX473" fmla="*/ 6040013 w 10953750"/>
              <a:gd name="connsiteY473" fmla="*/ 986150 h 5778636"/>
              <a:gd name="connsiteX474" fmla="*/ 6086982 w 10953750"/>
              <a:gd name="connsiteY474" fmla="*/ 814860 h 5778636"/>
              <a:gd name="connsiteX475" fmla="*/ 6106865 w 10953750"/>
              <a:gd name="connsiteY475" fmla="*/ 763232 h 5778636"/>
              <a:gd name="connsiteX476" fmla="*/ 6118663 w 10953750"/>
              <a:gd name="connsiteY476" fmla="*/ 722889 h 5778636"/>
              <a:gd name="connsiteX477" fmla="*/ 6132100 w 10953750"/>
              <a:gd name="connsiteY477" fmla="*/ 649565 h 5778636"/>
              <a:gd name="connsiteX478" fmla="*/ 6155921 w 10953750"/>
              <a:gd name="connsiteY478" fmla="*/ 578799 h 5778636"/>
              <a:gd name="connsiteX479" fmla="*/ 6193341 w 10953750"/>
              <a:gd name="connsiteY479" fmla="*/ 529975 h 5778636"/>
              <a:gd name="connsiteX480" fmla="*/ 6190384 w 10953750"/>
              <a:gd name="connsiteY480" fmla="*/ 469303 h 5778636"/>
              <a:gd name="connsiteX481" fmla="*/ 6206343 w 10953750"/>
              <a:gd name="connsiteY481" fmla="*/ 419742 h 5778636"/>
              <a:gd name="connsiteX482" fmla="*/ 6212862 w 10953750"/>
              <a:gd name="connsiteY482" fmla="*/ 339021 h 5778636"/>
              <a:gd name="connsiteX483" fmla="*/ 6247809 w 10953750"/>
              <a:gd name="connsiteY483" fmla="*/ 198155 h 5778636"/>
              <a:gd name="connsiteX484" fmla="*/ 6280658 w 10953750"/>
              <a:gd name="connsiteY484" fmla="*/ 87502 h 5778636"/>
              <a:gd name="connsiteX485" fmla="*/ 6279987 w 10953750"/>
              <a:gd name="connsiteY485" fmla="*/ 57745 h 5778636"/>
              <a:gd name="connsiteX486" fmla="*/ 6270772 w 10953750"/>
              <a:gd name="connsiteY486" fmla="*/ 8258 h 5778636"/>
              <a:gd name="connsiteX487" fmla="*/ 0 w 10953750"/>
              <a:gd name="connsiteY487" fmla="*/ 0 h 5778636"/>
              <a:gd name="connsiteX488" fmla="*/ 6204714 w 10953750"/>
              <a:gd name="connsiteY488" fmla="*/ 0 h 5778636"/>
              <a:gd name="connsiteX489" fmla="*/ 6191394 w 10953750"/>
              <a:gd name="connsiteY489" fmla="*/ 21114 h 5778636"/>
              <a:gd name="connsiteX490" fmla="*/ 6190215 w 10953750"/>
              <a:gd name="connsiteY490" fmla="*/ 56866 h 5778636"/>
              <a:gd name="connsiteX491" fmla="*/ 6209590 w 10953750"/>
              <a:gd name="connsiteY491" fmla="*/ 70746 h 5778636"/>
              <a:gd name="connsiteX492" fmla="*/ 6212807 w 10953750"/>
              <a:gd name="connsiteY492" fmla="*/ 90129 h 5778636"/>
              <a:gd name="connsiteX493" fmla="*/ 6165016 w 10953750"/>
              <a:gd name="connsiteY493" fmla="*/ 119325 h 5778636"/>
              <a:gd name="connsiteX494" fmla="*/ 6153242 w 10953750"/>
              <a:gd name="connsiteY494" fmla="*/ 125528 h 5778636"/>
              <a:gd name="connsiteX495" fmla="*/ 6159464 w 10953750"/>
              <a:gd name="connsiteY495" fmla="*/ 137305 h 5778636"/>
              <a:gd name="connsiteX496" fmla="*/ 6167538 w 10953750"/>
              <a:gd name="connsiteY496" fmla="*/ 143089 h 5778636"/>
              <a:gd name="connsiteX497" fmla="*/ 6168445 w 10953750"/>
              <a:gd name="connsiteY497" fmla="*/ 165696 h 5778636"/>
              <a:gd name="connsiteX498" fmla="*/ 6162657 w 10953750"/>
              <a:gd name="connsiteY498" fmla="*/ 190827 h 5778636"/>
              <a:gd name="connsiteX499" fmla="*/ 6181573 w 10953750"/>
              <a:gd name="connsiteY499" fmla="*/ 201939 h 5778636"/>
              <a:gd name="connsiteX500" fmla="*/ 6193819 w 10953750"/>
              <a:gd name="connsiteY500" fmla="*/ 181435 h 5778636"/>
              <a:gd name="connsiteX501" fmla="*/ 6204674 w 10953750"/>
              <a:gd name="connsiteY501" fmla="*/ 169693 h 5778636"/>
              <a:gd name="connsiteX502" fmla="*/ 6218050 w 10953750"/>
              <a:gd name="connsiteY502" fmla="*/ 181716 h 5778636"/>
              <a:gd name="connsiteX503" fmla="*/ 6177872 w 10953750"/>
              <a:gd name="connsiteY503" fmla="*/ 213926 h 5778636"/>
              <a:gd name="connsiteX504" fmla="*/ 6137930 w 10953750"/>
              <a:gd name="connsiteY504" fmla="*/ 238986 h 5778636"/>
              <a:gd name="connsiteX505" fmla="*/ 6101852 w 10953750"/>
              <a:gd name="connsiteY505" fmla="*/ 347325 h 5778636"/>
              <a:gd name="connsiteX506" fmla="*/ 6114533 w 10953750"/>
              <a:gd name="connsiteY506" fmla="*/ 363729 h 5778636"/>
              <a:gd name="connsiteX507" fmla="*/ 6146142 w 10953750"/>
              <a:gd name="connsiteY507" fmla="*/ 374175 h 5778636"/>
              <a:gd name="connsiteX508" fmla="*/ 6153048 w 10953750"/>
              <a:gd name="connsiteY508" fmla="*/ 398640 h 5778636"/>
              <a:gd name="connsiteX509" fmla="*/ 6139660 w 10953750"/>
              <a:gd name="connsiteY509" fmla="*/ 403687 h 5778636"/>
              <a:gd name="connsiteX510" fmla="*/ 6087272 w 10953750"/>
              <a:gd name="connsiteY510" fmla="*/ 405193 h 5778636"/>
              <a:gd name="connsiteX511" fmla="*/ 6092576 w 10953750"/>
              <a:gd name="connsiteY511" fmla="*/ 411432 h 5778636"/>
              <a:gd name="connsiteX512" fmla="*/ 6088403 w 10953750"/>
              <a:gd name="connsiteY512" fmla="*/ 437719 h 5778636"/>
              <a:gd name="connsiteX513" fmla="*/ 6084702 w 10953750"/>
              <a:gd name="connsiteY513" fmla="*/ 449707 h 5778636"/>
              <a:gd name="connsiteX514" fmla="*/ 6080753 w 10953750"/>
              <a:gd name="connsiteY514" fmla="*/ 485913 h 5778636"/>
              <a:gd name="connsiteX515" fmla="*/ 6036179 w 10953750"/>
              <a:gd name="connsiteY515" fmla="*/ 534492 h 5778636"/>
              <a:gd name="connsiteX516" fmla="*/ 6019101 w 10953750"/>
              <a:gd name="connsiteY516" fmla="*/ 534456 h 5778636"/>
              <a:gd name="connsiteX517" fmla="*/ 5990721 w 10953750"/>
              <a:gd name="connsiteY517" fmla="*/ 526324 h 5778636"/>
              <a:gd name="connsiteX518" fmla="*/ 6006221 w 10953750"/>
              <a:gd name="connsiteY518" fmla="*/ 473994 h 5778636"/>
              <a:gd name="connsiteX519" fmla="*/ 6009027 w 10953750"/>
              <a:gd name="connsiteY519" fmla="*/ 422330 h 5778636"/>
              <a:gd name="connsiteX520" fmla="*/ 5981753 w 10953750"/>
              <a:gd name="connsiteY520" fmla="*/ 480863 h 5778636"/>
              <a:gd name="connsiteX521" fmla="*/ 5946419 w 10953750"/>
              <a:gd name="connsiteY521" fmla="*/ 516544 h 5778636"/>
              <a:gd name="connsiteX522" fmla="*/ 5933018 w 10953750"/>
              <a:gd name="connsiteY522" fmla="*/ 538660 h 5778636"/>
              <a:gd name="connsiteX523" fmla="*/ 5936707 w 10953750"/>
              <a:gd name="connsiteY523" fmla="*/ 543742 h 5778636"/>
              <a:gd name="connsiteX524" fmla="*/ 5890494 w 10953750"/>
              <a:gd name="connsiteY524" fmla="*/ 625303 h 5778636"/>
              <a:gd name="connsiteX525" fmla="*/ 5830705 w 10953750"/>
              <a:gd name="connsiteY525" fmla="*/ 650783 h 5778636"/>
              <a:gd name="connsiteX526" fmla="*/ 5803891 w 10953750"/>
              <a:gd name="connsiteY526" fmla="*/ 712085 h 5778636"/>
              <a:gd name="connsiteX527" fmla="*/ 5779140 w 10953750"/>
              <a:gd name="connsiteY527" fmla="*/ 794383 h 5778636"/>
              <a:gd name="connsiteX528" fmla="*/ 5757865 w 10953750"/>
              <a:gd name="connsiteY528" fmla="*/ 854774 h 5778636"/>
              <a:gd name="connsiteX529" fmla="*/ 5738218 w 10953750"/>
              <a:gd name="connsiteY529" fmla="*/ 899252 h 5778636"/>
              <a:gd name="connsiteX530" fmla="*/ 5728034 w 10953750"/>
              <a:gd name="connsiteY530" fmla="*/ 940751 h 5778636"/>
              <a:gd name="connsiteX531" fmla="*/ 5784522 w 10953750"/>
              <a:gd name="connsiteY531" fmla="*/ 1015375 h 5778636"/>
              <a:gd name="connsiteX532" fmla="*/ 5793738 w 10953750"/>
              <a:gd name="connsiteY532" fmla="*/ 1036615 h 5778636"/>
              <a:gd name="connsiteX533" fmla="*/ 5772959 w 10953750"/>
              <a:gd name="connsiteY533" fmla="*/ 1048567 h 5778636"/>
              <a:gd name="connsiteX534" fmla="*/ 5753112 w 10953750"/>
              <a:gd name="connsiteY534" fmla="*/ 1048987 h 5778636"/>
              <a:gd name="connsiteX535" fmla="*/ 5699086 w 10953750"/>
              <a:gd name="connsiteY535" fmla="*/ 1083475 h 5778636"/>
              <a:gd name="connsiteX536" fmla="*/ 5705060 w 10953750"/>
              <a:gd name="connsiteY536" fmla="*/ 1119472 h 5778636"/>
              <a:gd name="connsiteX537" fmla="*/ 5661889 w 10953750"/>
              <a:gd name="connsiteY537" fmla="*/ 1142218 h 5778636"/>
              <a:gd name="connsiteX538" fmla="*/ 5625388 w 10953750"/>
              <a:gd name="connsiteY538" fmla="*/ 1196580 h 5778636"/>
              <a:gd name="connsiteX539" fmla="*/ 5589298 w 10953750"/>
              <a:gd name="connsiteY539" fmla="*/ 1321989 h 5778636"/>
              <a:gd name="connsiteX540" fmla="*/ 5584206 w 10953750"/>
              <a:gd name="connsiteY540" fmla="*/ 1342739 h 5778636"/>
              <a:gd name="connsiteX541" fmla="*/ 5551641 w 10953750"/>
              <a:gd name="connsiteY541" fmla="*/ 1377964 h 5778636"/>
              <a:gd name="connsiteX542" fmla="*/ 5537098 w 10953750"/>
              <a:gd name="connsiteY542" fmla="*/ 1384623 h 5778636"/>
              <a:gd name="connsiteX543" fmla="*/ 5522318 w 10953750"/>
              <a:gd name="connsiteY543" fmla="*/ 1398432 h 5778636"/>
              <a:gd name="connsiteX544" fmla="*/ 5521834 w 10953750"/>
              <a:gd name="connsiteY544" fmla="*/ 1429802 h 5778636"/>
              <a:gd name="connsiteX545" fmla="*/ 5530119 w 10953750"/>
              <a:gd name="connsiteY545" fmla="*/ 1462574 h 5778636"/>
              <a:gd name="connsiteX546" fmla="*/ 5524791 w 10953750"/>
              <a:gd name="connsiteY546" fmla="*/ 1490474 h 5778636"/>
              <a:gd name="connsiteX547" fmla="*/ 5514148 w 10953750"/>
              <a:gd name="connsiteY547" fmla="*/ 1529204 h 5778636"/>
              <a:gd name="connsiteX548" fmla="*/ 5503753 w 10953750"/>
              <a:gd name="connsiteY548" fmla="*/ 1543715 h 5778636"/>
              <a:gd name="connsiteX549" fmla="*/ 5460086 w 10953750"/>
              <a:gd name="connsiteY549" fmla="*/ 1614901 h 5778636"/>
              <a:gd name="connsiteX550" fmla="*/ 5433532 w 10953750"/>
              <a:gd name="connsiteY550" fmla="*/ 1634914 h 5778636"/>
              <a:gd name="connsiteX551" fmla="*/ 5426862 w 10953750"/>
              <a:gd name="connsiteY551" fmla="*/ 1603299 h 5778636"/>
              <a:gd name="connsiteX552" fmla="*/ 5427098 w 10953750"/>
              <a:gd name="connsiteY552" fmla="*/ 1596148 h 5778636"/>
              <a:gd name="connsiteX553" fmla="*/ 5373132 w 10953750"/>
              <a:gd name="connsiteY553" fmla="*/ 1545289 h 5778636"/>
              <a:gd name="connsiteX554" fmla="*/ 5386484 w 10953750"/>
              <a:gd name="connsiteY554" fmla="*/ 1591451 h 5778636"/>
              <a:gd name="connsiteX555" fmla="*/ 5350690 w 10953750"/>
              <a:gd name="connsiteY555" fmla="*/ 1624361 h 5778636"/>
              <a:gd name="connsiteX556" fmla="*/ 5351374 w 10953750"/>
              <a:gd name="connsiteY556" fmla="*/ 1637050 h 5778636"/>
              <a:gd name="connsiteX557" fmla="*/ 5363372 w 10953750"/>
              <a:gd name="connsiteY557" fmla="*/ 1640765 h 5778636"/>
              <a:gd name="connsiteX558" fmla="*/ 5377903 w 10953750"/>
              <a:gd name="connsiteY558" fmla="*/ 1651176 h 5778636"/>
              <a:gd name="connsiteX559" fmla="*/ 5369358 w 10953750"/>
              <a:gd name="connsiteY559" fmla="*/ 1659693 h 5778636"/>
              <a:gd name="connsiteX560" fmla="*/ 5369806 w 10953750"/>
              <a:gd name="connsiteY560" fmla="*/ 1679531 h 5778636"/>
              <a:gd name="connsiteX561" fmla="*/ 5378339 w 10953750"/>
              <a:gd name="connsiteY561" fmla="*/ 1688084 h 5778636"/>
              <a:gd name="connsiteX562" fmla="*/ 5298902 w 10953750"/>
              <a:gd name="connsiteY562" fmla="*/ 1758042 h 5778636"/>
              <a:gd name="connsiteX563" fmla="*/ 5298206 w 10953750"/>
              <a:gd name="connsiteY563" fmla="*/ 1762423 h 5778636"/>
              <a:gd name="connsiteX564" fmla="*/ 5242964 w 10953750"/>
              <a:gd name="connsiteY564" fmla="*/ 1883871 h 5778636"/>
              <a:gd name="connsiteX565" fmla="*/ 5237401 w 10953750"/>
              <a:gd name="connsiteY565" fmla="*/ 1918921 h 5778636"/>
              <a:gd name="connsiteX566" fmla="*/ 5235986 w 10953750"/>
              <a:gd name="connsiteY566" fmla="*/ 1961823 h 5778636"/>
              <a:gd name="connsiteX567" fmla="*/ 5200168 w 10953750"/>
              <a:gd name="connsiteY567" fmla="*/ 2028873 h 5778636"/>
              <a:gd name="connsiteX568" fmla="*/ 5167168 w 10953750"/>
              <a:gd name="connsiteY568" fmla="*/ 2027189 h 5778636"/>
              <a:gd name="connsiteX569" fmla="*/ 5155406 w 10953750"/>
              <a:gd name="connsiteY569" fmla="*/ 2016323 h 5778636"/>
              <a:gd name="connsiteX570" fmla="*/ 5124952 w 10953750"/>
              <a:gd name="connsiteY570" fmla="*/ 2004265 h 5778636"/>
              <a:gd name="connsiteX571" fmla="*/ 5108570 w 10953750"/>
              <a:gd name="connsiteY571" fmla="*/ 1999849 h 5778636"/>
              <a:gd name="connsiteX572" fmla="*/ 5110172 w 10953750"/>
              <a:gd name="connsiteY572" fmla="*/ 2018075 h 5778636"/>
              <a:gd name="connsiteX573" fmla="*/ 5135299 w 10953750"/>
              <a:gd name="connsiteY573" fmla="*/ 2058033 h 5778636"/>
              <a:gd name="connsiteX574" fmla="*/ 5128544 w 10953750"/>
              <a:gd name="connsiteY574" fmla="*/ 2145904 h 5778636"/>
              <a:gd name="connsiteX575" fmla="*/ 5095744 w 10953750"/>
              <a:gd name="connsiteY575" fmla="*/ 2188279 h 5778636"/>
              <a:gd name="connsiteX576" fmla="*/ 5095248 w 10953750"/>
              <a:gd name="connsiteY576" fmla="*/ 2236718 h 5778636"/>
              <a:gd name="connsiteX577" fmla="*/ 5101470 w 10953750"/>
              <a:gd name="connsiteY577" fmla="*/ 2248495 h 5778636"/>
              <a:gd name="connsiteX578" fmla="*/ 5049319 w 10953750"/>
              <a:gd name="connsiteY578" fmla="*/ 2242851 h 5778636"/>
              <a:gd name="connsiteX579" fmla="*/ 5036613 w 10953750"/>
              <a:gd name="connsiteY579" fmla="*/ 2260586 h 5778636"/>
              <a:gd name="connsiteX580" fmla="*/ 5023436 w 10953750"/>
              <a:gd name="connsiteY580" fmla="*/ 2292621 h 5778636"/>
              <a:gd name="connsiteX581" fmla="*/ 4989257 w 10953750"/>
              <a:gd name="connsiteY581" fmla="*/ 2326689 h 5778636"/>
              <a:gd name="connsiteX582" fmla="*/ 4969126 w 10953750"/>
              <a:gd name="connsiteY582" fmla="*/ 2402537 h 5778636"/>
              <a:gd name="connsiteX583" fmla="*/ 4932637 w 10953750"/>
              <a:gd name="connsiteY583" fmla="*/ 2439830 h 5778636"/>
              <a:gd name="connsiteX584" fmla="*/ 4905140 w 10953750"/>
              <a:gd name="connsiteY584" fmla="*/ 2488444 h 5778636"/>
              <a:gd name="connsiteX585" fmla="*/ 4888274 w 10953750"/>
              <a:gd name="connsiteY585" fmla="*/ 2515397 h 5778636"/>
              <a:gd name="connsiteX586" fmla="*/ 4884349 w 10953750"/>
              <a:gd name="connsiteY586" fmla="*/ 2517465 h 5778636"/>
              <a:gd name="connsiteX587" fmla="*/ 4874873 w 10953750"/>
              <a:gd name="connsiteY587" fmla="*/ 2537513 h 5778636"/>
              <a:gd name="connsiteX588" fmla="*/ 4885940 w 10953750"/>
              <a:gd name="connsiteY588" fmla="*/ 2552761 h 5778636"/>
              <a:gd name="connsiteX589" fmla="*/ 4881060 w 10953750"/>
              <a:gd name="connsiteY589" fmla="*/ 2600499 h 5778636"/>
              <a:gd name="connsiteX590" fmla="*/ 4799089 w 10953750"/>
              <a:gd name="connsiteY590" fmla="*/ 2663763 h 5778636"/>
              <a:gd name="connsiteX591" fmla="*/ 4791687 w 10953750"/>
              <a:gd name="connsiteY591" fmla="*/ 2687737 h 5778636"/>
              <a:gd name="connsiteX592" fmla="*/ 4786595 w 10953750"/>
              <a:gd name="connsiteY592" fmla="*/ 2708486 h 5778636"/>
              <a:gd name="connsiteX593" fmla="*/ 4752876 w 10953750"/>
              <a:gd name="connsiteY593" fmla="*/ 2745323 h 5778636"/>
              <a:gd name="connsiteX594" fmla="*/ 4702786 w 10953750"/>
              <a:gd name="connsiteY594" fmla="*/ 2760674 h 5778636"/>
              <a:gd name="connsiteX595" fmla="*/ 4679933 w 10953750"/>
              <a:gd name="connsiteY595" fmla="*/ 2768700 h 5778636"/>
              <a:gd name="connsiteX596" fmla="*/ 4655678 w 10953750"/>
              <a:gd name="connsiteY596" fmla="*/ 2802558 h 5778636"/>
              <a:gd name="connsiteX597" fmla="*/ 4613226 w 10953750"/>
              <a:gd name="connsiteY597" fmla="*/ 2786784 h 5778636"/>
              <a:gd name="connsiteX598" fmla="*/ 4638588 w 10953750"/>
              <a:gd name="connsiteY598" fmla="*/ 2819592 h 5778636"/>
              <a:gd name="connsiteX599" fmla="*/ 4704600 w 10953750"/>
              <a:gd name="connsiteY599" fmla="*/ 2805889 h 5778636"/>
              <a:gd name="connsiteX600" fmla="*/ 4653791 w 10953750"/>
              <a:gd name="connsiteY600" fmla="*/ 2859760 h 5778636"/>
              <a:gd name="connsiteX601" fmla="*/ 4629560 w 10953750"/>
              <a:gd name="connsiteY601" fmla="*/ 2859479 h 5778636"/>
              <a:gd name="connsiteX602" fmla="*/ 4579010 w 10953750"/>
              <a:gd name="connsiteY602" fmla="*/ 2872060 h 5778636"/>
              <a:gd name="connsiteX603" fmla="*/ 4560318 w 10953750"/>
              <a:gd name="connsiteY603" fmla="*/ 2870868 h 5778636"/>
              <a:gd name="connsiteX604" fmla="*/ 4519941 w 10953750"/>
              <a:gd name="connsiteY604" fmla="*/ 2859020 h 5778636"/>
              <a:gd name="connsiteX605" fmla="*/ 4529393 w 10953750"/>
              <a:gd name="connsiteY605" fmla="*/ 2873110 h 5778636"/>
              <a:gd name="connsiteX606" fmla="*/ 4513670 w 10953750"/>
              <a:gd name="connsiteY606" fmla="*/ 2915521 h 5778636"/>
              <a:gd name="connsiteX607" fmla="*/ 4472101 w 10953750"/>
              <a:gd name="connsiteY607" fmla="*/ 2956494 h 5778636"/>
              <a:gd name="connsiteX608" fmla="*/ 4454763 w 10953750"/>
              <a:gd name="connsiteY608" fmla="*/ 2997747 h 5778636"/>
              <a:gd name="connsiteX609" fmla="*/ 4416363 w 10953750"/>
              <a:gd name="connsiteY609" fmla="*/ 3126381 h 5778636"/>
              <a:gd name="connsiteX610" fmla="*/ 4436422 w 10953750"/>
              <a:gd name="connsiteY610" fmla="*/ 3152949 h 5778636"/>
              <a:gd name="connsiteX611" fmla="*/ 4476352 w 10953750"/>
              <a:gd name="connsiteY611" fmla="*/ 3144959 h 5778636"/>
              <a:gd name="connsiteX612" fmla="*/ 4523672 w 10953750"/>
              <a:gd name="connsiteY612" fmla="*/ 3130064 h 5778636"/>
              <a:gd name="connsiteX613" fmla="*/ 4374970 w 10953750"/>
              <a:gd name="connsiteY613" fmla="*/ 3245550 h 5778636"/>
              <a:gd name="connsiteX614" fmla="*/ 4359035 w 10953750"/>
              <a:gd name="connsiteY614" fmla="*/ 3260972 h 5778636"/>
              <a:gd name="connsiteX615" fmla="*/ 4370325 w 10953750"/>
              <a:gd name="connsiteY615" fmla="*/ 3286138 h 5778636"/>
              <a:gd name="connsiteX616" fmla="*/ 4389477 w 10953750"/>
              <a:gd name="connsiteY616" fmla="*/ 3290100 h 5778636"/>
              <a:gd name="connsiteX617" fmla="*/ 4446249 w 10953750"/>
              <a:gd name="connsiteY617" fmla="*/ 3289295 h 5778636"/>
              <a:gd name="connsiteX618" fmla="*/ 4481299 w 10953750"/>
              <a:gd name="connsiteY618" fmla="*/ 3329043 h 5778636"/>
              <a:gd name="connsiteX619" fmla="*/ 4446896 w 10953750"/>
              <a:gd name="connsiteY619" fmla="*/ 3353192 h 5778636"/>
              <a:gd name="connsiteX620" fmla="*/ 4423360 w 10953750"/>
              <a:gd name="connsiteY620" fmla="*/ 3348530 h 5778636"/>
              <a:gd name="connsiteX621" fmla="*/ 4341649 w 10953750"/>
              <a:gd name="connsiteY621" fmla="*/ 3370504 h 5778636"/>
              <a:gd name="connsiteX622" fmla="*/ 4304464 w 10953750"/>
              <a:gd name="connsiteY622" fmla="*/ 3412178 h 5778636"/>
              <a:gd name="connsiteX623" fmla="*/ 4247372 w 10953750"/>
              <a:gd name="connsiteY623" fmla="*/ 3539619 h 5778636"/>
              <a:gd name="connsiteX624" fmla="*/ 4221738 w 10953750"/>
              <a:gd name="connsiteY624" fmla="*/ 3565170 h 5778636"/>
              <a:gd name="connsiteX625" fmla="*/ 4175325 w 10953750"/>
              <a:gd name="connsiteY625" fmla="*/ 3602672 h 5778636"/>
              <a:gd name="connsiteX626" fmla="*/ 4160969 w 10953750"/>
              <a:gd name="connsiteY626" fmla="*/ 3670459 h 5778636"/>
              <a:gd name="connsiteX627" fmla="*/ 4138787 w 10953750"/>
              <a:gd name="connsiteY627" fmla="*/ 3708243 h 5778636"/>
              <a:gd name="connsiteX628" fmla="*/ 4112234 w 10953750"/>
              <a:gd name="connsiteY628" fmla="*/ 3728256 h 5778636"/>
              <a:gd name="connsiteX629" fmla="*/ 4093765 w 10953750"/>
              <a:gd name="connsiteY629" fmla="*/ 3736983 h 5778636"/>
              <a:gd name="connsiteX630" fmla="*/ 4108521 w 10953750"/>
              <a:gd name="connsiteY630" fmla="*/ 3757312 h 5778636"/>
              <a:gd name="connsiteX631" fmla="*/ 4137596 w 10953750"/>
              <a:gd name="connsiteY631" fmla="*/ 3761064 h 5778636"/>
              <a:gd name="connsiteX632" fmla="*/ 4158090 w 10953750"/>
              <a:gd name="connsiteY632" fmla="*/ 3824540 h 5778636"/>
              <a:gd name="connsiteX633" fmla="*/ 4139386 w 10953750"/>
              <a:gd name="connsiteY633" fmla="*/ 3840417 h 5778636"/>
              <a:gd name="connsiteX634" fmla="*/ 4128295 w 10953750"/>
              <a:gd name="connsiteY634" fmla="*/ 3859309 h 5778636"/>
              <a:gd name="connsiteX635" fmla="*/ 4079077 w 10953750"/>
              <a:gd name="connsiteY635" fmla="*/ 3948476 h 5778636"/>
              <a:gd name="connsiteX636" fmla="*/ 4069153 w 10953750"/>
              <a:gd name="connsiteY636" fmla="*/ 3948686 h 5778636"/>
              <a:gd name="connsiteX637" fmla="*/ 4057627 w 10953750"/>
              <a:gd name="connsiteY637" fmla="*/ 3930670 h 5778636"/>
              <a:gd name="connsiteX638" fmla="*/ 4065476 w 10953750"/>
              <a:gd name="connsiteY638" fmla="*/ 3926534 h 5778636"/>
              <a:gd name="connsiteX639" fmla="*/ 4097581 w 10953750"/>
              <a:gd name="connsiteY639" fmla="*/ 3888540 h 5778636"/>
              <a:gd name="connsiteX640" fmla="*/ 4067151 w 10953750"/>
              <a:gd name="connsiteY640" fmla="*/ 3842343 h 5778636"/>
              <a:gd name="connsiteX641" fmla="*/ 4054682 w 10953750"/>
              <a:gd name="connsiteY641" fmla="*/ 3852928 h 5778636"/>
              <a:gd name="connsiteX642" fmla="*/ 4029048 w 10953750"/>
              <a:gd name="connsiteY642" fmla="*/ 3878479 h 5778636"/>
              <a:gd name="connsiteX643" fmla="*/ 3973854 w 10953750"/>
              <a:gd name="connsiteY643" fmla="*/ 3931649 h 5778636"/>
              <a:gd name="connsiteX644" fmla="*/ 3960677 w 10953750"/>
              <a:gd name="connsiteY644" fmla="*/ 3963684 h 5778636"/>
              <a:gd name="connsiteX645" fmla="*/ 3947724 w 10953750"/>
              <a:gd name="connsiteY645" fmla="*/ 4005639 h 5778636"/>
              <a:gd name="connsiteX646" fmla="*/ 3934783 w 10953750"/>
              <a:gd name="connsiteY646" fmla="*/ 4030524 h 5778636"/>
              <a:gd name="connsiteX647" fmla="*/ 3912613 w 10953750"/>
              <a:gd name="connsiteY647" fmla="*/ 4051239 h 5778636"/>
              <a:gd name="connsiteX648" fmla="*/ 3929207 w 10953750"/>
              <a:gd name="connsiteY648" fmla="*/ 4082644 h 5778636"/>
              <a:gd name="connsiteX649" fmla="*/ 3847720 w 10953750"/>
              <a:gd name="connsiteY649" fmla="*/ 4114538 h 5778636"/>
              <a:gd name="connsiteX650" fmla="*/ 3865257 w 10953750"/>
              <a:gd name="connsiteY650" fmla="*/ 4117342 h 5778636"/>
              <a:gd name="connsiteX651" fmla="*/ 3882994 w 10953750"/>
              <a:gd name="connsiteY651" fmla="*/ 4164205 h 5778636"/>
              <a:gd name="connsiteX652" fmla="*/ 3846033 w 10953750"/>
              <a:gd name="connsiteY652" fmla="*/ 4215798 h 5778636"/>
              <a:gd name="connsiteX653" fmla="*/ 3822425 w 10953750"/>
              <a:gd name="connsiteY653" fmla="*/ 4313552 h 5778636"/>
              <a:gd name="connsiteX654" fmla="*/ 3789636 w 10953750"/>
              <a:gd name="connsiteY654" fmla="*/ 4338858 h 5778636"/>
              <a:gd name="connsiteX655" fmla="*/ 3740466 w 10953750"/>
              <a:gd name="connsiteY655" fmla="*/ 4359746 h 5778636"/>
              <a:gd name="connsiteX656" fmla="*/ 3714819 w 10953750"/>
              <a:gd name="connsiteY656" fmla="*/ 4402367 h 5778636"/>
              <a:gd name="connsiteX657" fmla="*/ 3711106 w 10953750"/>
              <a:gd name="connsiteY657" fmla="*/ 4431423 h 5778636"/>
              <a:gd name="connsiteX658" fmla="*/ 3709715 w 10953750"/>
              <a:gd name="connsiteY658" fmla="*/ 4440186 h 5778636"/>
              <a:gd name="connsiteX659" fmla="*/ 3654982 w 10953750"/>
              <a:gd name="connsiteY659" fmla="*/ 4496125 h 5778636"/>
              <a:gd name="connsiteX660" fmla="*/ 3598409 w 10953750"/>
              <a:gd name="connsiteY660" fmla="*/ 4540988 h 5778636"/>
              <a:gd name="connsiteX661" fmla="*/ 3590088 w 10953750"/>
              <a:gd name="connsiteY661" fmla="*/ 4559424 h 5778636"/>
              <a:gd name="connsiteX662" fmla="*/ 3577607 w 10953750"/>
              <a:gd name="connsiteY662" fmla="*/ 4587078 h 5778636"/>
              <a:gd name="connsiteX663" fmla="*/ 3497946 w 10953750"/>
              <a:gd name="connsiteY663" fmla="*/ 4647117 h 5778636"/>
              <a:gd name="connsiteX664" fmla="*/ 3481304 w 10953750"/>
              <a:gd name="connsiteY664" fmla="*/ 4683989 h 5778636"/>
              <a:gd name="connsiteX665" fmla="*/ 3485900 w 10953750"/>
              <a:gd name="connsiteY665" fmla="*/ 4711679 h 5778636"/>
              <a:gd name="connsiteX666" fmla="*/ 3493961 w 10953750"/>
              <a:gd name="connsiteY666" fmla="*/ 4734532 h 5778636"/>
              <a:gd name="connsiteX667" fmla="*/ 3461832 w 10953750"/>
              <a:gd name="connsiteY667" fmla="*/ 4806665 h 5778636"/>
              <a:gd name="connsiteX668" fmla="*/ 3426062 w 10953750"/>
              <a:gd name="connsiteY668" fmla="*/ 4805437 h 5778636"/>
              <a:gd name="connsiteX669" fmla="*/ 3392839 w 10953750"/>
              <a:gd name="connsiteY669" fmla="*/ 4793834 h 5778636"/>
              <a:gd name="connsiteX670" fmla="*/ 3410811 w 10953750"/>
              <a:gd name="connsiteY670" fmla="*/ 4833547 h 5778636"/>
              <a:gd name="connsiteX671" fmla="*/ 3424151 w 10953750"/>
              <a:gd name="connsiteY671" fmla="*/ 4896778 h 5778636"/>
              <a:gd name="connsiteX672" fmla="*/ 3367355 w 10953750"/>
              <a:gd name="connsiteY672" fmla="*/ 4931722 h 5778636"/>
              <a:gd name="connsiteX673" fmla="*/ 3342416 w 10953750"/>
              <a:gd name="connsiteY673" fmla="*/ 4952891 h 5778636"/>
              <a:gd name="connsiteX674" fmla="*/ 3329687 w 10953750"/>
              <a:gd name="connsiteY674" fmla="*/ 5004766 h 5778636"/>
              <a:gd name="connsiteX675" fmla="*/ 3322521 w 10953750"/>
              <a:gd name="connsiteY675" fmla="*/ 5021589 h 5778636"/>
              <a:gd name="connsiteX676" fmla="*/ 3293421 w 10953750"/>
              <a:gd name="connsiteY676" fmla="*/ 5051977 h 5778636"/>
              <a:gd name="connsiteX677" fmla="*/ 3313964 w 10953750"/>
              <a:gd name="connsiteY677" fmla="*/ 5047176 h 5778636"/>
              <a:gd name="connsiteX678" fmla="*/ 3335414 w 10953750"/>
              <a:gd name="connsiteY678" fmla="*/ 5064982 h 5778636"/>
              <a:gd name="connsiteX679" fmla="*/ 3318324 w 10953750"/>
              <a:gd name="connsiteY679" fmla="*/ 5082016 h 5778636"/>
              <a:gd name="connsiteX680" fmla="*/ 3242153 w 10953750"/>
              <a:gd name="connsiteY680" fmla="*/ 5103079 h 5778636"/>
              <a:gd name="connsiteX681" fmla="*/ 3208433 w 10953750"/>
              <a:gd name="connsiteY681" fmla="*/ 5139916 h 5778636"/>
              <a:gd name="connsiteX682" fmla="*/ 3180477 w 10953750"/>
              <a:gd name="connsiteY682" fmla="*/ 5185761 h 5778636"/>
              <a:gd name="connsiteX683" fmla="*/ 3155054 w 10953750"/>
              <a:gd name="connsiteY683" fmla="*/ 5238300 h 5778636"/>
              <a:gd name="connsiteX684" fmla="*/ 3127569 w 10953750"/>
              <a:gd name="connsiteY684" fmla="*/ 5269845 h 5778636"/>
              <a:gd name="connsiteX685" fmla="*/ 3100308 w 10953750"/>
              <a:gd name="connsiteY685" fmla="*/ 5311309 h 5778636"/>
              <a:gd name="connsiteX686" fmla="*/ 3103525 w 10953750"/>
              <a:gd name="connsiteY686" fmla="*/ 5330692 h 5778636"/>
              <a:gd name="connsiteX687" fmla="*/ 3085716 w 10953750"/>
              <a:gd name="connsiteY687" fmla="*/ 5386246 h 5778636"/>
              <a:gd name="connsiteX688" fmla="*/ 3044171 w 10953750"/>
              <a:gd name="connsiteY688" fmla="*/ 5393080 h 5778636"/>
              <a:gd name="connsiteX689" fmla="*/ 2996615 w 10953750"/>
              <a:gd name="connsiteY689" fmla="*/ 5415125 h 5778636"/>
              <a:gd name="connsiteX690" fmla="*/ 2943036 w 10953750"/>
              <a:gd name="connsiteY690" fmla="*/ 5469452 h 5778636"/>
              <a:gd name="connsiteX691" fmla="*/ 2928257 w 10953750"/>
              <a:gd name="connsiteY691" fmla="*/ 5483261 h 5778636"/>
              <a:gd name="connsiteX692" fmla="*/ 2868420 w 10953750"/>
              <a:gd name="connsiteY692" fmla="*/ 5577019 h 5778636"/>
              <a:gd name="connsiteX693" fmla="*/ 2915727 w 10953750"/>
              <a:gd name="connsiteY693" fmla="*/ 5579193 h 5778636"/>
              <a:gd name="connsiteX694" fmla="*/ 2934879 w 10953750"/>
              <a:gd name="connsiteY694" fmla="*/ 5583155 h 5778636"/>
              <a:gd name="connsiteX695" fmla="*/ 2952180 w 10953750"/>
              <a:gd name="connsiteY695" fmla="*/ 5593109 h 5778636"/>
              <a:gd name="connsiteX696" fmla="*/ 2939015 w 10953750"/>
              <a:gd name="connsiteY696" fmla="*/ 5608075 h 5778636"/>
              <a:gd name="connsiteX697" fmla="*/ 2906935 w 10953750"/>
              <a:gd name="connsiteY697" fmla="*/ 5611930 h 5778636"/>
              <a:gd name="connsiteX698" fmla="*/ 2900923 w 10953750"/>
              <a:gd name="connsiteY698" fmla="*/ 5627141 h 5778636"/>
              <a:gd name="connsiteX699" fmla="*/ 2911754 w 10953750"/>
              <a:gd name="connsiteY699" fmla="*/ 5649539 h 5778636"/>
              <a:gd name="connsiteX700" fmla="*/ 2844775 w 10953750"/>
              <a:gd name="connsiteY700" fmla="*/ 5725982 h 5778636"/>
              <a:gd name="connsiteX701" fmla="*/ 2813153 w 10953750"/>
              <a:gd name="connsiteY701" fmla="*/ 5732605 h 5778636"/>
              <a:gd name="connsiteX702" fmla="*/ 2833684 w 10953750"/>
              <a:gd name="connsiteY702" fmla="*/ 5744873 h 5778636"/>
              <a:gd name="connsiteX703" fmla="*/ 2835510 w 10953750"/>
              <a:gd name="connsiteY703" fmla="*/ 5773019 h 5778636"/>
              <a:gd name="connsiteX704" fmla="*/ 2829076 w 10953750"/>
              <a:gd name="connsiteY704" fmla="*/ 5778636 h 5778636"/>
              <a:gd name="connsiteX705" fmla="*/ 2762510 w 10953750"/>
              <a:gd name="connsiteY705" fmla="*/ 5778636 h 5778636"/>
              <a:gd name="connsiteX706" fmla="*/ 2751973 w 10953750"/>
              <a:gd name="connsiteY706" fmla="*/ 5766848 h 5778636"/>
              <a:gd name="connsiteX707" fmla="*/ 2752608 w 10953750"/>
              <a:gd name="connsiteY707" fmla="*/ 5778636 h 5778636"/>
              <a:gd name="connsiteX708" fmla="*/ 0 w 10953750"/>
              <a:gd name="connsiteY708" fmla="*/ 5778636 h 577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Lst>
            <a:rect l="l" t="t" r="r" b="b"/>
            <a:pathLst>
              <a:path w="10953750" h="5778636">
                <a:moveTo>
                  <a:pt x="7271650" y="0"/>
                </a:moveTo>
                <a:lnTo>
                  <a:pt x="10953750" y="0"/>
                </a:lnTo>
                <a:lnTo>
                  <a:pt x="10953750" y="5778636"/>
                </a:lnTo>
                <a:lnTo>
                  <a:pt x="5877084" y="5778636"/>
                </a:lnTo>
                <a:lnTo>
                  <a:pt x="5981945" y="5665441"/>
                </a:lnTo>
                <a:cubicBezTo>
                  <a:pt x="6036508" y="5606330"/>
                  <a:pt x="6090667" y="5546930"/>
                  <a:pt x="6143904" y="5486259"/>
                </a:cubicBezTo>
                <a:cubicBezTo>
                  <a:pt x="6245758" y="5371368"/>
                  <a:pt x="6342769" y="5253005"/>
                  <a:pt x="6431706" y="5128860"/>
                </a:cubicBezTo>
                <a:cubicBezTo>
                  <a:pt x="6499853" y="5033735"/>
                  <a:pt x="6572843" y="4942081"/>
                  <a:pt x="6649063" y="4852740"/>
                </a:cubicBezTo>
                <a:cubicBezTo>
                  <a:pt x="6707498" y="4784814"/>
                  <a:pt x="6765933" y="4716888"/>
                  <a:pt x="6821138" y="4646649"/>
                </a:cubicBezTo>
                <a:cubicBezTo>
                  <a:pt x="6859714" y="4596212"/>
                  <a:pt x="6898289" y="4545776"/>
                  <a:pt x="6939634" y="4494884"/>
                </a:cubicBezTo>
                <a:cubicBezTo>
                  <a:pt x="6962735" y="4462639"/>
                  <a:pt x="6986990" y="4428781"/>
                  <a:pt x="7011706" y="4397692"/>
                </a:cubicBezTo>
                <a:cubicBezTo>
                  <a:pt x="7019791" y="4386406"/>
                  <a:pt x="7026721" y="4376732"/>
                  <a:pt x="7033651" y="4367058"/>
                </a:cubicBezTo>
                <a:cubicBezTo>
                  <a:pt x="7035961" y="4363834"/>
                  <a:pt x="7035502" y="4361065"/>
                  <a:pt x="7036657" y="4359453"/>
                </a:cubicBezTo>
                <a:cubicBezTo>
                  <a:pt x="7138311" y="4200502"/>
                  <a:pt x="7256112" y="4053119"/>
                  <a:pt x="7352923" y="3890699"/>
                </a:cubicBezTo>
                <a:cubicBezTo>
                  <a:pt x="7378569" y="3848078"/>
                  <a:pt x="7407445" y="3807771"/>
                  <a:pt x="7431477" y="3763994"/>
                </a:cubicBezTo>
                <a:cubicBezTo>
                  <a:pt x="7485316" y="3668379"/>
                  <a:pt x="7541229" y="3576689"/>
                  <a:pt x="7599911" y="3484543"/>
                </a:cubicBezTo>
                <a:cubicBezTo>
                  <a:pt x="7646349" y="3412901"/>
                  <a:pt x="7692786" y="3341260"/>
                  <a:pt x="7729535" y="3262678"/>
                </a:cubicBezTo>
                <a:cubicBezTo>
                  <a:pt x="7762819" y="3188934"/>
                  <a:pt x="7799332" y="3117502"/>
                  <a:pt x="7848762" y="3055324"/>
                </a:cubicBezTo>
                <a:cubicBezTo>
                  <a:pt x="7853383" y="3048875"/>
                  <a:pt x="7856848" y="3044038"/>
                  <a:pt x="7855469" y="3035731"/>
                </a:cubicBezTo>
                <a:cubicBezTo>
                  <a:pt x="7850426" y="2988203"/>
                  <a:pt x="7871452" y="2952031"/>
                  <a:pt x="7899632" y="2916106"/>
                </a:cubicBezTo>
                <a:cubicBezTo>
                  <a:pt x="7926657" y="2881792"/>
                  <a:pt x="7952068" y="2846322"/>
                  <a:pt x="7971020" y="2806225"/>
                </a:cubicBezTo>
                <a:cubicBezTo>
                  <a:pt x="8002454" y="2738474"/>
                  <a:pt x="8029503" y="2670021"/>
                  <a:pt x="8071780" y="2607598"/>
                </a:cubicBezTo>
                <a:cubicBezTo>
                  <a:pt x="8091415" y="2580189"/>
                  <a:pt x="8099053" y="2549065"/>
                  <a:pt x="8093538" y="2515837"/>
                </a:cubicBezTo>
                <a:cubicBezTo>
                  <a:pt x="8091699" y="2504761"/>
                  <a:pt x="8095164" y="2499924"/>
                  <a:pt x="8104629" y="2496945"/>
                </a:cubicBezTo>
                <a:cubicBezTo>
                  <a:pt x="8123097" y="2488218"/>
                  <a:pt x="8138336" y="2477178"/>
                  <a:pt x="8134659" y="2455026"/>
                </a:cubicBezTo>
                <a:cubicBezTo>
                  <a:pt x="8132833" y="2426880"/>
                  <a:pt x="8143464" y="2405220"/>
                  <a:pt x="8161249" y="2383804"/>
                </a:cubicBezTo>
                <a:cubicBezTo>
                  <a:pt x="8187119" y="2351103"/>
                  <a:pt x="8200992" y="2314686"/>
                  <a:pt x="8199637" y="2272240"/>
                </a:cubicBezTo>
                <a:cubicBezTo>
                  <a:pt x="8198271" y="2246864"/>
                  <a:pt x="8207982" y="2219665"/>
                  <a:pt x="8229220" y="2210482"/>
                </a:cubicBezTo>
                <a:cubicBezTo>
                  <a:pt x="8267772" y="2194185"/>
                  <a:pt x="8278639" y="2165374"/>
                  <a:pt x="8282588" y="2129168"/>
                </a:cubicBezTo>
                <a:cubicBezTo>
                  <a:pt x="8285369" y="2111642"/>
                  <a:pt x="8289306" y="2092505"/>
                  <a:pt x="8304086" y="2078696"/>
                </a:cubicBezTo>
                <a:cubicBezTo>
                  <a:pt x="8313090" y="2072948"/>
                  <a:pt x="8310556" y="2066253"/>
                  <a:pt x="8304098" y="2061626"/>
                </a:cubicBezTo>
                <a:cubicBezTo>
                  <a:pt x="8299254" y="2058156"/>
                  <a:pt x="8296025" y="2055843"/>
                  <a:pt x="8292795" y="2053529"/>
                </a:cubicBezTo>
                <a:cubicBezTo>
                  <a:pt x="8273880" y="2042417"/>
                  <a:pt x="8275035" y="2040805"/>
                  <a:pt x="8293503" y="2032078"/>
                </a:cubicBezTo>
                <a:cubicBezTo>
                  <a:pt x="8313126" y="2021739"/>
                  <a:pt x="8332290" y="2008631"/>
                  <a:pt x="8348684" y="1995978"/>
                </a:cubicBezTo>
                <a:cubicBezTo>
                  <a:pt x="8354919" y="1990686"/>
                  <a:pt x="8361154" y="1985393"/>
                  <a:pt x="8359775" y="1977086"/>
                </a:cubicBezTo>
                <a:cubicBezTo>
                  <a:pt x="8358396" y="1968779"/>
                  <a:pt x="8349628" y="1967377"/>
                  <a:pt x="8342474" y="1967131"/>
                </a:cubicBezTo>
                <a:cubicBezTo>
                  <a:pt x="8323782" y="1965939"/>
                  <a:pt x="8320788" y="1956476"/>
                  <a:pt x="8328414" y="1942421"/>
                </a:cubicBezTo>
                <a:cubicBezTo>
                  <a:pt x="8330264" y="1936427"/>
                  <a:pt x="8330500" y="1929277"/>
                  <a:pt x="8333965" y="1924440"/>
                </a:cubicBezTo>
                <a:cubicBezTo>
                  <a:pt x="8342050" y="1913154"/>
                  <a:pt x="8338362" y="1908072"/>
                  <a:pt x="8324054" y="1907581"/>
                </a:cubicBezTo>
                <a:cubicBezTo>
                  <a:pt x="8318514" y="1908492"/>
                  <a:pt x="8311361" y="1908246"/>
                  <a:pt x="8311596" y="1901096"/>
                </a:cubicBezTo>
                <a:cubicBezTo>
                  <a:pt x="8309063" y="1894401"/>
                  <a:pt x="8314142" y="1890721"/>
                  <a:pt x="8319222" y="1887041"/>
                </a:cubicBezTo>
                <a:cubicBezTo>
                  <a:pt x="8334921" y="1878770"/>
                  <a:pt x="8340932" y="1863558"/>
                  <a:pt x="8348098" y="1846734"/>
                </a:cubicBezTo>
                <a:cubicBezTo>
                  <a:pt x="8366367" y="1793949"/>
                  <a:pt x="8405389" y="1763351"/>
                  <a:pt x="8454560" y="1742462"/>
                </a:cubicBezTo>
                <a:cubicBezTo>
                  <a:pt x="8462409" y="1738327"/>
                  <a:pt x="8472792" y="1740886"/>
                  <a:pt x="8480182" y="1733981"/>
                </a:cubicBezTo>
                <a:cubicBezTo>
                  <a:pt x="8470954" y="1729810"/>
                  <a:pt x="8463341" y="1726795"/>
                  <a:pt x="8454112" y="1722624"/>
                </a:cubicBezTo>
                <a:cubicBezTo>
                  <a:pt x="8435656" y="1714281"/>
                  <a:pt x="8430588" y="1700892"/>
                  <a:pt x="8437755" y="1684068"/>
                </a:cubicBezTo>
                <a:cubicBezTo>
                  <a:pt x="8461103" y="1627603"/>
                  <a:pt x="8484452" y="1571137"/>
                  <a:pt x="8507800" y="1514672"/>
                </a:cubicBezTo>
                <a:cubicBezTo>
                  <a:pt x="8517276" y="1494623"/>
                  <a:pt x="8531596" y="1478045"/>
                  <a:pt x="8537843" y="1455683"/>
                </a:cubicBezTo>
                <a:cubicBezTo>
                  <a:pt x="8541084" y="1440927"/>
                  <a:pt x="8540860" y="1431008"/>
                  <a:pt x="8524019" y="1423822"/>
                </a:cubicBezTo>
                <a:cubicBezTo>
                  <a:pt x="8505103" y="1412710"/>
                  <a:pt x="8504656" y="1392872"/>
                  <a:pt x="8524279" y="1382533"/>
                </a:cubicBezTo>
                <a:cubicBezTo>
                  <a:pt x="8539978" y="1374261"/>
                  <a:pt x="8545293" y="1363431"/>
                  <a:pt x="8546920" y="1347518"/>
                </a:cubicBezTo>
                <a:cubicBezTo>
                  <a:pt x="8545081" y="1336442"/>
                  <a:pt x="8549702" y="1329993"/>
                  <a:pt x="8561935" y="1326559"/>
                </a:cubicBezTo>
                <a:cubicBezTo>
                  <a:pt x="8575783" y="1324281"/>
                  <a:pt x="8584328" y="1315764"/>
                  <a:pt x="8586415" y="1302620"/>
                </a:cubicBezTo>
                <a:cubicBezTo>
                  <a:pt x="8589420" y="1295014"/>
                  <a:pt x="8590351" y="1283482"/>
                  <a:pt x="8594971" y="1277033"/>
                </a:cubicBezTo>
                <a:cubicBezTo>
                  <a:pt x="8601902" y="1267360"/>
                  <a:pt x="8599368" y="1260665"/>
                  <a:pt x="8592450" y="1253269"/>
                </a:cubicBezTo>
                <a:cubicBezTo>
                  <a:pt x="8579769" y="1236865"/>
                  <a:pt x="8580464" y="1232484"/>
                  <a:pt x="8601702" y="1223301"/>
                </a:cubicBezTo>
                <a:cubicBezTo>
                  <a:pt x="8615091" y="1218255"/>
                  <a:pt x="8630094" y="1214364"/>
                  <a:pt x="8641409" y="1205392"/>
                </a:cubicBezTo>
                <a:cubicBezTo>
                  <a:pt x="8639794" y="1204235"/>
                  <a:pt x="8640949" y="1202623"/>
                  <a:pt x="8639334" y="1201466"/>
                </a:cubicBezTo>
                <a:cubicBezTo>
                  <a:pt x="8607949" y="1200940"/>
                  <a:pt x="8607949" y="1200940"/>
                  <a:pt x="8594584" y="1171847"/>
                </a:cubicBezTo>
                <a:cubicBezTo>
                  <a:pt x="8592510" y="1167922"/>
                  <a:pt x="8590436" y="1163996"/>
                  <a:pt x="8589976" y="1161227"/>
                </a:cubicBezTo>
                <a:cubicBezTo>
                  <a:pt x="8571768" y="1128665"/>
                  <a:pt x="8580785" y="1105847"/>
                  <a:pt x="8613337" y="1087692"/>
                </a:cubicBezTo>
                <a:cubicBezTo>
                  <a:pt x="8631805" y="1078965"/>
                  <a:pt x="8633892" y="1065821"/>
                  <a:pt x="8618901" y="1052642"/>
                </a:cubicBezTo>
                <a:cubicBezTo>
                  <a:pt x="8611982" y="1045246"/>
                  <a:pt x="8603909" y="1039463"/>
                  <a:pt x="8594681" y="1035291"/>
                </a:cubicBezTo>
                <a:cubicBezTo>
                  <a:pt x="8568611" y="1023934"/>
                  <a:pt x="8547138" y="1040267"/>
                  <a:pt x="8550119" y="1066800"/>
                </a:cubicBezTo>
                <a:cubicBezTo>
                  <a:pt x="8552181" y="1087796"/>
                  <a:pt x="8547785" y="1104164"/>
                  <a:pt x="8540619" y="1120988"/>
                </a:cubicBezTo>
                <a:cubicBezTo>
                  <a:pt x="8531838" y="1136655"/>
                  <a:pt x="8527442" y="1153024"/>
                  <a:pt x="8531814" y="1170794"/>
                </a:cubicBezTo>
                <a:cubicBezTo>
                  <a:pt x="8540794" y="1199185"/>
                  <a:pt x="8536633" y="1208403"/>
                  <a:pt x="8507782" y="1214571"/>
                </a:cubicBezTo>
                <a:cubicBezTo>
                  <a:pt x="8488854" y="1220529"/>
                  <a:pt x="8477540" y="1229502"/>
                  <a:pt x="8469219" y="1247938"/>
                </a:cubicBezTo>
                <a:cubicBezTo>
                  <a:pt x="8453272" y="1280429"/>
                  <a:pt x="8446553" y="1317092"/>
                  <a:pt x="8433376" y="1349127"/>
                </a:cubicBezTo>
                <a:cubicBezTo>
                  <a:pt x="8422509" y="1377938"/>
                  <a:pt x="8405184" y="1402122"/>
                  <a:pt x="8375637" y="1412672"/>
                </a:cubicBezTo>
                <a:cubicBezTo>
                  <a:pt x="8357864" y="1417018"/>
                  <a:pt x="8356473" y="1425780"/>
                  <a:pt x="8359231" y="1442394"/>
                </a:cubicBezTo>
                <a:cubicBezTo>
                  <a:pt x="8372099" y="1519926"/>
                  <a:pt x="8357743" y="1587713"/>
                  <a:pt x="8285248" y="1630927"/>
                </a:cubicBezTo>
                <a:cubicBezTo>
                  <a:pt x="8273474" y="1637131"/>
                  <a:pt x="8270929" y="1647506"/>
                  <a:pt x="8268383" y="1657881"/>
                </a:cubicBezTo>
                <a:cubicBezTo>
                  <a:pt x="8268147" y="1665031"/>
                  <a:pt x="8269985" y="1676107"/>
                  <a:pt x="8260521" y="1679086"/>
                </a:cubicBezTo>
                <a:cubicBezTo>
                  <a:pt x="8249442" y="1680908"/>
                  <a:pt x="8246449" y="1671445"/>
                  <a:pt x="8241146" y="1665206"/>
                </a:cubicBezTo>
                <a:cubicBezTo>
                  <a:pt x="8234923" y="1653428"/>
                  <a:pt x="8228229" y="1655952"/>
                  <a:pt x="8221299" y="1665625"/>
                </a:cubicBezTo>
                <a:cubicBezTo>
                  <a:pt x="8214368" y="1675299"/>
                  <a:pt x="8210667" y="1687286"/>
                  <a:pt x="8205352" y="1698117"/>
                </a:cubicBezTo>
                <a:cubicBezTo>
                  <a:pt x="8196795" y="1723703"/>
                  <a:pt x="8192163" y="1747222"/>
                  <a:pt x="8171149" y="1766324"/>
                </a:cubicBezTo>
                <a:cubicBezTo>
                  <a:pt x="8167684" y="1771161"/>
                  <a:pt x="8170913" y="1773474"/>
                  <a:pt x="8172987" y="1777399"/>
                </a:cubicBezTo>
                <a:cubicBezTo>
                  <a:pt x="8184053" y="1792647"/>
                  <a:pt x="8179197" y="1806246"/>
                  <a:pt x="8169957" y="1819144"/>
                </a:cubicBezTo>
                <a:cubicBezTo>
                  <a:pt x="8136921" y="1868670"/>
                  <a:pt x="8107114" y="1920508"/>
                  <a:pt x="8089764" y="1978831"/>
                </a:cubicBezTo>
                <a:cubicBezTo>
                  <a:pt x="8089069" y="1983213"/>
                  <a:pt x="8085604" y="1988050"/>
                  <a:pt x="8080524" y="1991730"/>
                </a:cubicBezTo>
                <a:cubicBezTo>
                  <a:pt x="8062056" y="2000456"/>
                  <a:pt x="8059970" y="2013600"/>
                  <a:pt x="8070341" y="2033229"/>
                </a:cubicBezTo>
                <a:cubicBezTo>
                  <a:pt x="8080712" y="2052857"/>
                  <a:pt x="8075396" y="2063688"/>
                  <a:pt x="8052084" y="2068944"/>
                </a:cubicBezTo>
                <a:cubicBezTo>
                  <a:pt x="8042620" y="2071923"/>
                  <a:pt x="8034311" y="2073290"/>
                  <a:pt x="8023232" y="2075113"/>
                </a:cubicBezTo>
                <a:cubicBezTo>
                  <a:pt x="8028300" y="2088502"/>
                  <a:pt x="8033367" y="2101891"/>
                  <a:pt x="8025282" y="2113177"/>
                </a:cubicBezTo>
                <a:cubicBezTo>
                  <a:pt x="8016042" y="2126076"/>
                  <a:pt x="8008416" y="2140130"/>
                  <a:pt x="8000331" y="2151416"/>
                </a:cubicBezTo>
                <a:cubicBezTo>
                  <a:pt x="7971915" y="2194493"/>
                  <a:pt x="7971679" y="2201643"/>
                  <a:pt x="7920695" y="2177317"/>
                </a:cubicBezTo>
                <a:cubicBezTo>
                  <a:pt x="7920695" y="2177317"/>
                  <a:pt x="7919540" y="2178929"/>
                  <a:pt x="7917925" y="2177772"/>
                </a:cubicBezTo>
                <a:cubicBezTo>
                  <a:pt x="7898314" y="2171042"/>
                  <a:pt x="7888850" y="2174021"/>
                  <a:pt x="7882143" y="2193613"/>
                </a:cubicBezTo>
                <a:cubicBezTo>
                  <a:pt x="7845854" y="2274964"/>
                  <a:pt x="7803565" y="2354457"/>
                  <a:pt x="7764047" y="2433495"/>
                </a:cubicBezTo>
                <a:cubicBezTo>
                  <a:pt x="7738164" y="2483265"/>
                  <a:pt x="7709512" y="2533492"/>
                  <a:pt x="7682015" y="2582106"/>
                </a:cubicBezTo>
                <a:cubicBezTo>
                  <a:pt x="7649203" y="2641550"/>
                  <a:pt x="7628388" y="2704710"/>
                  <a:pt x="7604804" y="2768325"/>
                </a:cubicBezTo>
                <a:cubicBezTo>
                  <a:pt x="7585616" y="2815573"/>
                  <a:pt x="7564354" y="2858895"/>
                  <a:pt x="7520946" y="2888791"/>
                </a:cubicBezTo>
                <a:cubicBezTo>
                  <a:pt x="7502938" y="2900287"/>
                  <a:pt x="7495771" y="2917111"/>
                  <a:pt x="7492294" y="2939017"/>
                </a:cubicBezTo>
                <a:cubicBezTo>
                  <a:pt x="7484880" y="2980061"/>
                  <a:pt x="7467083" y="3018546"/>
                  <a:pt x="7440058" y="3052859"/>
                </a:cubicBezTo>
                <a:cubicBezTo>
                  <a:pt x="7414883" y="3081179"/>
                  <a:pt x="7393397" y="3114582"/>
                  <a:pt x="7379525" y="3150998"/>
                </a:cubicBezTo>
                <a:cubicBezTo>
                  <a:pt x="7355717" y="3204695"/>
                  <a:pt x="7327065" y="3254921"/>
                  <a:pt x="7292414" y="3303289"/>
                </a:cubicBezTo>
                <a:cubicBezTo>
                  <a:pt x="7270468" y="3333923"/>
                  <a:pt x="7252907" y="3365257"/>
                  <a:pt x="7235346" y="3396591"/>
                </a:cubicBezTo>
                <a:cubicBezTo>
                  <a:pt x="7199987" y="3466411"/>
                  <a:pt x="7158630" y="3534372"/>
                  <a:pt x="7114044" y="3600020"/>
                </a:cubicBezTo>
                <a:cubicBezTo>
                  <a:pt x="7069457" y="3665668"/>
                  <a:pt x="7021641" y="3729003"/>
                  <a:pt x="6981439" y="3795352"/>
                </a:cubicBezTo>
                <a:cubicBezTo>
                  <a:pt x="6955097" y="3842354"/>
                  <a:pt x="6931985" y="3891669"/>
                  <a:pt x="6895955" y="3931730"/>
                </a:cubicBezTo>
                <a:cubicBezTo>
                  <a:pt x="6836601" y="3994118"/>
                  <a:pt x="6794548" y="4066461"/>
                  <a:pt x="6749266" y="4136490"/>
                </a:cubicBezTo>
                <a:cubicBezTo>
                  <a:pt x="6728240" y="4172661"/>
                  <a:pt x="6708828" y="4209989"/>
                  <a:pt x="6681803" y="4244303"/>
                </a:cubicBezTo>
                <a:cubicBezTo>
                  <a:pt x="6649698" y="4282296"/>
                  <a:pt x="6626126" y="4328842"/>
                  <a:pt x="6587562" y="4362209"/>
                </a:cubicBezTo>
                <a:cubicBezTo>
                  <a:pt x="6562623" y="4383379"/>
                  <a:pt x="6545758" y="4410332"/>
                  <a:pt x="6533276" y="4437986"/>
                </a:cubicBezTo>
                <a:cubicBezTo>
                  <a:pt x="6520099" y="4470022"/>
                  <a:pt x="6503233" y="4496975"/>
                  <a:pt x="6478754" y="4520914"/>
                </a:cubicBezTo>
                <a:cubicBezTo>
                  <a:pt x="6447580" y="4547376"/>
                  <a:pt x="6420096" y="4578920"/>
                  <a:pt x="6394225" y="4611622"/>
                </a:cubicBezTo>
                <a:cubicBezTo>
                  <a:pt x="6357500" y="4656064"/>
                  <a:pt x="6323544" y="4700052"/>
                  <a:pt x="6287975" y="4742882"/>
                </a:cubicBezTo>
                <a:cubicBezTo>
                  <a:pt x="6239240" y="4800679"/>
                  <a:pt x="6190505" y="4858475"/>
                  <a:pt x="6141770" y="4916272"/>
                </a:cubicBezTo>
                <a:cubicBezTo>
                  <a:pt x="6113589" y="4952198"/>
                  <a:pt x="6084950" y="4985354"/>
                  <a:pt x="6056310" y="5018511"/>
                </a:cubicBezTo>
                <a:cubicBezTo>
                  <a:pt x="6011040" y="5071471"/>
                  <a:pt x="5958852" y="5117035"/>
                  <a:pt x="5932958" y="5183875"/>
                </a:cubicBezTo>
                <a:cubicBezTo>
                  <a:pt x="5928797" y="5193093"/>
                  <a:pt x="5923258" y="5194004"/>
                  <a:pt x="5915185" y="5188221"/>
                </a:cubicBezTo>
                <a:cubicBezTo>
                  <a:pt x="5903882" y="5180124"/>
                  <a:pt x="5900889" y="5170660"/>
                  <a:pt x="5908974" y="5159374"/>
                </a:cubicBezTo>
                <a:cubicBezTo>
                  <a:pt x="5917059" y="5148088"/>
                  <a:pt x="5926759" y="5137959"/>
                  <a:pt x="5934844" y="5126673"/>
                </a:cubicBezTo>
                <a:cubicBezTo>
                  <a:pt x="6114557" y="4889457"/>
                  <a:pt x="6298654" y="4652943"/>
                  <a:pt x="6475138" y="4413414"/>
                </a:cubicBezTo>
                <a:cubicBezTo>
                  <a:pt x="6636146" y="4192076"/>
                  <a:pt x="6795540" y="3969582"/>
                  <a:pt x="6945246" y="3740147"/>
                </a:cubicBezTo>
                <a:cubicBezTo>
                  <a:pt x="7041585" y="3592027"/>
                  <a:pt x="7133540" y="3443206"/>
                  <a:pt x="7222266" y="3292071"/>
                </a:cubicBezTo>
                <a:cubicBezTo>
                  <a:pt x="7301515" y="3160986"/>
                  <a:pt x="7375921" y="3026430"/>
                  <a:pt x="7448712" y="2890717"/>
                </a:cubicBezTo>
                <a:cubicBezTo>
                  <a:pt x="7537449" y="2722513"/>
                  <a:pt x="7612575" y="2549437"/>
                  <a:pt x="7692084" y="2377062"/>
                </a:cubicBezTo>
                <a:cubicBezTo>
                  <a:pt x="7718662" y="2322910"/>
                  <a:pt x="7737166" y="2262974"/>
                  <a:pt x="7773432" y="2215762"/>
                </a:cubicBezTo>
                <a:cubicBezTo>
                  <a:pt x="7812703" y="2160945"/>
                  <a:pt x="7844820" y="2105882"/>
                  <a:pt x="7843253" y="2036447"/>
                </a:cubicBezTo>
                <a:cubicBezTo>
                  <a:pt x="7843042" y="2009459"/>
                  <a:pt x="7857598" y="1985730"/>
                  <a:pt x="7880226" y="1967784"/>
                </a:cubicBezTo>
                <a:cubicBezTo>
                  <a:pt x="7895466" y="1956744"/>
                  <a:pt x="7904246" y="1941077"/>
                  <a:pt x="7912567" y="1922641"/>
                </a:cubicBezTo>
                <a:cubicBezTo>
                  <a:pt x="7925049" y="1894986"/>
                  <a:pt x="7932686" y="1863862"/>
                  <a:pt x="7957626" y="1842692"/>
                </a:cubicBezTo>
                <a:cubicBezTo>
                  <a:pt x="7978640" y="1823591"/>
                  <a:pt x="7983732" y="1802841"/>
                  <a:pt x="7976366" y="1775606"/>
                </a:cubicBezTo>
                <a:cubicBezTo>
                  <a:pt x="7973373" y="1766143"/>
                  <a:pt x="7976378" y="1758537"/>
                  <a:pt x="7985383" y="1752789"/>
                </a:cubicBezTo>
                <a:cubicBezTo>
                  <a:pt x="7998311" y="1744973"/>
                  <a:pt x="8009166" y="1733232"/>
                  <a:pt x="8013563" y="1716863"/>
                </a:cubicBezTo>
                <a:cubicBezTo>
                  <a:pt x="8028366" y="1668915"/>
                  <a:pt x="8056323" y="1623070"/>
                  <a:pt x="8067897" y="1572808"/>
                </a:cubicBezTo>
                <a:cubicBezTo>
                  <a:pt x="8070679" y="1555283"/>
                  <a:pt x="8078305" y="1541228"/>
                  <a:pt x="8094003" y="1532957"/>
                </a:cubicBezTo>
                <a:cubicBezTo>
                  <a:pt x="8124941" y="1513645"/>
                  <a:pt x="8129102" y="1504427"/>
                  <a:pt x="8117588" y="1469341"/>
                </a:cubicBezTo>
                <a:cubicBezTo>
                  <a:pt x="8112520" y="1455952"/>
                  <a:pt x="8111837" y="1443263"/>
                  <a:pt x="8118767" y="1433590"/>
                </a:cubicBezTo>
                <a:cubicBezTo>
                  <a:pt x="8141408" y="1398575"/>
                  <a:pt x="8150437" y="1358688"/>
                  <a:pt x="8162694" y="1321115"/>
                </a:cubicBezTo>
                <a:cubicBezTo>
                  <a:pt x="8172642" y="1286766"/>
                  <a:pt x="8184205" y="1253573"/>
                  <a:pt x="8209839" y="1228022"/>
                </a:cubicBezTo>
                <a:cubicBezTo>
                  <a:pt x="8219539" y="1217893"/>
                  <a:pt x="8220930" y="1209131"/>
                  <a:pt x="8216322" y="1198510"/>
                </a:cubicBezTo>
                <a:cubicBezTo>
                  <a:pt x="8211254" y="1185121"/>
                  <a:pt x="8205727" y="1168962"/>
                  <a:pt x="8218196" y="1158378"/>
                </a:cubicBezTo>
                <a:cubicBezTo>
                  <a:pt x="8244290" y="1135596"/>
                  <a:pt x="8249158" y="1104927"/>
                  <a:pt x="8243643" y="1071699"/>
                </a:cubicBezTo>
                <a:cubicBezTo>
                  <a:pt x="8236985" y="1023014"/>
                  <a:pt x="8252708" y="980603"/>
                  <a:pt x="8291731" y="950006"/>
                </a:cubicBezTo>
                <a:cubicBezTo>
                  <a:pt x="8305356" y="937809"/>
                  <a:pt x="8305592" y="930658"/>
                  <a:pt x="8291060" y="920248"/>
                </a:cubicBezTo>
                <a:cubicBezTo>
                  <a:pt x="8286216" y="916778"/>
                  <a:pt x="8281372" y="913308"/>
                  <a:pt x="8279298" y="909382"/>
                </a:cubicBezTo>
                <a:cubicBezTo>
                  <a:pt x="8260406" y="864132"/>
                  <a:pt x="8243129" y="820038"/>
                  <a:pt x="8266242" y="770723"/>
                </a:cubicBezTo>
                <a:cubicBezTo>
                  <a:pt x="8271557" y="759892"/>
                  <a:pt x="8265559" y="758035"/>
                  <a:pt x="8256790" y="756632"/>
                </a:cubicBezTo>
                <a:cubicBezTo>
                  <a:pt x="8252406" y="755931"/>
                  <a:pt x="8246867" y="756842"/>
                  <a:pt x="8241327" y="757753"/>
                </a:cubicBezTo>
                <a:cubicBezTo>
                  <a:pt x="8230249" y="759576"/>
                  <a:pt x="8220785" y="762555"/>
                  <a:pt x="8215717" y="749165"/>
                </a:cubicBezTo>
                <a:cubicBezTo>
                  <a:pt x="8209494" y="737388"/>
                  <a:pt x="8221728" y="733954"/>
                  <a:pt x="8229118" y="727049"/>
                </a:cubicBezTo>
                <a:cubicBezTo>
                  <a:pt x="8245512" y="714396"/>
                  <a:pt x="8263061" y="700131"/>
                  <a:pt x="8262614" y="680293"/>
                </a:cubicBezTo>
                <a:cubicBezTo>
                  <a:pt x="8262861" y="656073"/>
                  <a:pt x="8273481" y="651482"/>
                  <a:pt x="8294483" y="649450"/>
                </a:cubicBezTo>
                <a:cubicBezTo>
                  <a:pt x="8300022" y="648538"/>
                  <a:pt x="8305561" y="647627"/>
                  <a:pt x="8310641" y="643947"/>
                </a:cubicBezTo>
                <a:cubicBezTo>
                  <a:pt x="8318950" y="642580"/>
                  <a:pt x="8324030" y="638900"/>
                  <a:pt x="8322191" y="627824"/>
                </a:cubicBezTo>
                <a:cubicBezTo>
                  <a:pt x="8320813" y="619517"/>
                  <a:pt x="8314354" y="614891"/>
                  <a:pt x="8306045" y="616257"/>
                </a:cubicBezTo>
                <a:cubicBezTo>
                  <a:pt x="8296122" y="616467"/>
                  <a:pt x="8288508" y="613453"/>
                  <a:pt x="8279044" y="616432"/>
                </a:cubicBezTo>
                <a:cubicBezTo>
                  <a:pt x="8275119" y="618500"/>
                  <a:pt x="8271195" y="620567"/>
                  <a:pt x="8267506" y="615485"/>
                </a:cubicBezTo>
                <a:cubicBezTo>
                  <a:pt x="8265432" y="611559"/>
                  <a:pt x="8270511" y="607879"/>
                  <a:pt x="8272821" y="604655"/>
                </a:cubicBezTo>
                <a:cubicBezTo>
                  <a:pt x="8276286" y="599818"/>
                  <a:pt x="8278596" y="596593"/>
                  <a:pt x="8284136" y="595682"/>
                </a:cubicBezTo>
                <a:cubicBezTo>
                  <a:pt x="8289675" y="594771"/>
                  <a:pt x="8291985" y="591546"/>
                  <a:pt x="8291066" y="586009"/>
                </a:cubicBezTo>
                <a:cubicBezTo>
                  <a:pt x="8286010" y="555550"/>
                  <a:pt x="8292953" y="528806"/>
                  <a:pt x="8311893" y="505779"/>
                </a:cubicBezTo>
                <a:cubicBezTo>
                  <a:pt x="8321593" y="495650"/>
                  <a:pt x="8329678" y="484364"/>
                  <a:pt x="8336148" y="471921"/>
                </a:cubicBezTo>
                <a:cubicBezTo>
                  <a:pt x="8340768" y="465472"/>
                  <a:pt x="8347699" y="455798"/>
                  <a:pt x="8341936" y="446790"/>
                </a:cubicBezTo>
                <a:cubicBezTo>
                  <a:pt x="8336632" y="440551"/>
                  <a:pt x="8326013" y="445142"/>
                  <a:pt x="8317704" y="446509"/>
                </a:cubicBezTo>
                <a:cubicBezTo>
                  <a:pt x="8312165" y="447420"/>
                  <a:pt x="8308240" y="449488"/>
                  <a:pt x="8302701" y="450399"/>
                </a:cubicBezTo>
                <a:cubicBezTo>
                  <a:pt x="8297162" y="451310"/>
                  <a:pt x="8288157" y="457058"/>
                  <a:pt x="8284009" y="449207"/>
                </a:cubicBezTo>
                <a:cubicBezTo>
                  <a:pt x="8278705" y="442968"/>
                  <a:pt x="8284481" y="434906"/>
                  <a:pt x="8290715" y="429614"/>
                </a:cubicBezTo>
                <a:cubicBezTo>
                  <a:pt x="8301110" y="415104"/>
                  <a:pt x="8305966" y="401504"/>
                  <a:pt x="8309903" y="382367"/>
                </a:cubicBezTo>
                <a:cubicBezTo>
                  <a:pt x="8316858" y="338554"/>
                  <a:pt x="8337636" y="326602"/>
                  <a:pt x="8379169" y="336838"/>
                </a:cubicBezTo>
                <a:cubicBezTo>
                  <a:pt x="8395551" y="341255"/>
                  <a:pt x="8407784" y="337821"/>
                  <a:pt x="8415410" y="323766"/>
                </a:cubicBezTo>
                <a:cubicBezTo>
                  <a:pt x="8384732" y="301788"/>
                  <a:pt x="8355669" y="280967"/>
                  <a:pt x="8324991" y="258990"/>
                </a:cubicBezTo>
                <a:cubicBezTo>
                  <a:pt x="8307206" y="280405"/>
                  <a:pt x="8295668" y="279459"/>
                  <a:pt x="8285756" y="262599"/>
                </a:cubicBezTo>
                <a:cubicBezTo>
                  <a:pt x="8282068" y="257517"/>
                  <a:pt x="8283458" y="248754"/>
                  <a:pt x="8276305" y="248509"/>
                </a:cubicBezTo>
                <a:cubicBezTo>
                  <a:pt x="8267996" y="249876"/>
                  <a:pt x="8264990" y="257481"/>
                  <a:pt x="8263140" y="263475"/>
                </a:cubicBezTo>
                <a:cubicBezTo>
                  <a:pt x="8259675" y="268312"/>
                  <a:pt x="8258979" y="272693"/>
                  <a:pt x="8258284" y="277074"/>
                </a:cubicBezTo>
                <a:cubicBezTo>
                  <a:pt x="8254583" y="289061"/>
                  <a:pt x="8249503" y="292741"/>
                  <a:pt x="8237046" y="286257"/>
                </a:cubicBezTo>
                <a:cubicBezTo>
                  <a:pt x="8229432" y="283242"/>
                  <a:pt x="8216279" y="281139"/>
                  <a:pt x="8215348" y="292670"/>
                </a:cubicBezTo>
                <a:cubicBezTo>
                  <a:pt x="8212107" y="307427"/>
                  <a:pt x="8204022" y="318713"/>
                  <a:pt x="8197551" y="331155"/>
                </a:cubicBezTo>
                <a:cubicBezTo>
                  <a:pt x="8192235" y="341986"/>
                  <a:pt x="8187380" y="355585"/>
                  <a:pt x="8176065" y="364557"/>
                </a:cubicBezTo>
                <a:cubicBezTo>
                  <a:pt x="8165906" y="371918"/>
                  <a:pt x="8154591" y="380890"/>
                  <a:pt x="8144220" y="361262"/>
                </a:cubicBezTo>
                <a:cubicBezTo>
                  <a:pt x="8141686" y="354567"/>
                  <a:pt x="8136147" y="355478"/>
                  <a:pt x="8129912" y="360771"/>
                </a:cubicBezTo>
                <a:cubicBezTo>
                  <a:pt x="8112587" y="384955"/>
                  <a:pt x="8113270" y="397643"/>
                  <a:pt x="8136334" y="416606"/>
                </a:cubicBezTo>
                <a:cubicBezTo>
                  <a:pt x="8144408" y="422390"/>
                  <a:pt x="8149711" y="428629"/>
                  <a:pt x="8148320" y="437391"/>
                </a:cubicBezTo>
                <a:cubicBezTo>
                  <a:pt x="8145079" y="452147"/>
                  <a:pt x="8140223" y="465747"/>
                  <a:pt x="8127753" y="476331"/>
                </a:cubicBezTo>
                <a:cubicBezTo>
                  <a:pt x="8125443" y="479556"/>
                  <a:pt x="8117830" y="476542"/>
                  <a:pt x="8115756" y="472616"/>
                </a:cubicBezTo>
                <a:cubicBezTo>
                  <a:pt x="8110912" y="469146"/>
                  <a:pt x="8104453" y="464519"/>
                  <a:pt x="8098914" y="465430"/>
                </a:cubicBezTo>
                <a:cubicBezTo>
                  <a:pt x="8090605" y="466797"/>
                  <a:pt x="8074683" y="465149"/>
                  <a:pt x="8080905" y="476926"/>
                </a:cubicBezTo>
                <a:cubicBezTo>
                  <a:pt x="8089426" y="502548"/>
                  <a:pt x="8077876" y="518671"/>
                  <a:pt x="8065170" y="536406"/>
                </a:cubicBezTo>
                <a:cubicBezTo>
                  <a:pt x="8059855" y="547236"/>
                  <a:pt x="8054539" y="558067"/>
                  <a:pt x="8056837" y="571912"/>
                </a:cubicBezTo>
                <a:cubicBezTo>
                  <a:pt x="8063955" y="623366"/>
                  <a:pt x="8045015" y="646393"/>
                  <a:pt x="7993323" y="643518"/>
                </a:cubicBezTo>
                <a:cubicBezTo>
                  <a:pt x="7979015" y="643027"/>
                  <a:pt x="7970010" y="648775"/>
                  <a:pt x="7973923" y="663776"/>
                </a:cubicBezTo>
                <a:cubicBezTo>
                  <a:pt x="7979438" y="697004"/>
                  <a:pt x="7968571" y="725815"/>
                  <a:pt x="7951705" y="752768"/>
                </a:cubicBezTo>
                <a:cubicBezTo>
                  <a:pt x="7944080" y="766823"/>
                  <a:pt x="7933225" y="778565"/>
                  <a:pt x="7924444" y="794232"/>
                </a:cubicBezTo>
                <a:cubicBezTo>
                  <a:pt x="7910348" y="820730"/>
                  <a:pt x="7895333" y="841689"/>
                  <a:pt x="7859339" y="830542"/>
                </a:cubicBezTo>
                <a:cubicBezTo>
                  <a:pt x="7870642" y="838639"/>
                  <a:pt x="7879870" y="842810"/>
                  <a:pt x="7886092" y="854588"/>
                </a:cubicBezTo>
                <a:cubicBezTo>
                  <a:pt x="7895544" y="868678"/>
                  <a:pt x="7892303" y="883434"/>
                  <a:pt x="7884218" y="894720"/>
                </a:cubicBezTo>
                <a:cubicBezTo>
                  <a:pt x="7873363" y="906462"/>
                  <a:pt x="7867836" y="890303"/>
                  <a:pt x="7860222" y="887289"/>
                </a:cubicBezTo>
                <a:cubicBezTo>
                  <a:pt x="7849380" y="881961"/>
                  <a:pt x="7838301" y="883783"/>
                  <a:pt x="7836215" y="896927"/>
                </a:cubicBezTo>
                <a:cubicBezTo>
                  <a:pt x="7833433" y="914452"/>
                  <a:pt x="7825348" y="925738"/>
                  <a:pt x="7813338" y="939092"/>
                </a:cubicBezTo>
                <a:cubicBezTo>
                  <a:pt x="7795789" y="953357"/>
                  <a:pt x="7783083" y="971092"/>
                  <a:pt x="7784450" y="996468"/>
                </a:cubicBezTo>
                <a:cubicBezTo>
                  <a:pt x="7785593" y="1011925"/>
                  <a:pt x="7777048" y="1020442"/>
                  <a:pt x="7763200" y="1022720"/>
                </a:cubicBezTo>
                <a:cubicBezTo>
                  <a:pt x="7754891" y="1024087"/>
                  <a:pt x="7746582" y="1025454"/>
                  <a:pt x="7741043" y="1026365"/>
                </a:cubicBezTo>
                <a:cubicBezTo>
                  <a:pt x="7728809" y="1029800"/>
                  <a:pt x="7714042" y="1026539"/>
                  <a:pt x="7710341" y="1038527"/>
                </a:cubicBezTo>
                <a:cubicBezTo>
                  <a:pt x="7706640" y="1050514"/>
                  <a:pt x="7719097" y="1056998"/>
                  <a:pt x="7727170" y="1062782"/>
                </a:cubicBezTo>
                <a:cubicBezTo>
                  <a:pt x="7735244" y="1068565"/>
                  <a:pt x="7727394" y="1072701"/>
                  <a:pt x="7725544" y="1078695"/>
                </a:cubicBezTo>
                <a:cubicBezTo>
                  <a:pt x="7722079" y="1083531"/>
                  <a:pt x="7718614" y="1088368"/>
                  <a:pt x="7713310" y="1082129"/>
                </a:cubicBezTo>
                <a:cubicBezTo>
                  <a:pt x="7697859" y="1066181"/>
                  <a:pt x="7686085" y="1072385"/>
                  <a:pt x="7674075" y="1085738"/>
                </a:cubicBezTo>
                <a:cubicBezTo>
                  <a:pt x="7662066" y="1099092"/>
                  <a:pt x="7654452" y="1096078"/>
                  <a:pt x="7650080" y="1078307"/>
                </a:cubicBezTo>
                <a:cubicBezTo>
                  <a:pt x="7648006" y="1074381"/>
                  <a:pt x="7649856" y="1068388"/>
                  <a:pt x="7651707" y="1062394"/>
                </a:cubicBezTo>
                <a:cubicBezTo>
                  <a:pt x="7662362" y="1006594"/>
                  <a:pt x="7685015" y="954510"/>
                  <a:pt x="7713667" y="904284"/>
                </a:cubicBezTo>
                <a:cubicBezTo>
                  <a:pt x="7735389" y="863731"/>
                  <a:pt x="7751571" y="824090"/>
                  <a:pt x="7749297" y="776106"/>
                </a:cubicBezTo>
                <a:cubicBezTo>
                  <a:pt x="7747471" y="747961"/>
                  <a:pt x="7737336" y="721182"/>
                  <a:pt x="7724431" y="694859"/>
                </a:cubicBezTo>
                <a:cubicBezTo>
                  <a:pt x="7751892" y="697453"/>
                  <a:pt x="7759282" y="690549"/>
                  <a:pt x="7754686" y="662859"/>
                </a:cubicBezTo>
                <a:cubicBezTo>
                  <a:pt x="7753307" y="654552"/>
                  <a:pt x="7747544" y="645544"/>
                  <a:pt x="7738316" y="641373"/>
                </a:cubicBezTo>
                <a:cubicBezTo>
                  <a:pt x="7722629" y="632575"/>
                  <a:pt x="7725870" y="617818"/>
                  <a:pt x="7732341" y="605376"/>
                </a:cubicBezTo>
                <a:cubicBezTo>
                  <a:pt x="7737197" y="591776"/>
                  <a:pt x="7748735" y="592723"/>
                  <a:pt x="7760273" y="593670"/>
                </a:cubicBezTo>
                <a:cubicBezTo>
                  <a:pt x="7770656" y="596229"/>
                  <a:pt x="7780344" y="603169"/>
                  <a:pt x="7796962" y="600435"/>
                </a:cubicBezTo>
                <a:cubicBezTo>
                  <a:pt x="7774121" y="591392"/>
                  <a:pt x="7776208" y="578248"/>
                  <a:pt x="7782218" y="563036"/>
                </a:cubicBezTo>
                <a:cubicBezTo>
                  <a:pt x="7788689" y="550594"/>
                  <a:pt x="7789856" y="531912"/>
                  <a:pt x="7779014" y="526584"/>
                </a:cubicBezTo>
                <a:cubicBezTo>
                  <a:pt x="7758943" y="517085"/>
                  <a:pt x="7740027" y="505973"/>
                  <a:pt x="7717410" y="506849"/>
                </a:cubicBezTo>
                <a:cubicBezTo>
                  <a:pt x="7704717" y="507514"/>
                  <a:pt x="7698482" y="512807"/>
                  <a:pt x="7692012" y="525250"/>
                </a:cubicBezTo>
                <a:cubicBezTo>
                  <a:pt x="7689466" y="535624"/>
                  <a:pt x="7690385" y="541162"/>
                  <a:pt x="7701228" y="546490"/>
                </a:cubicBezTo>
                <a:cubicBezTo>
                  <a:pt x="7707686" y="551117"/>
                  <a:pt x="7707450" y="558267"/>
                  <a:pt x="7703985" y="563104"/>
                </a:cubicBezTo>
                <a:cubicBezTo>
                  <a:pt x="7688510" y="581295"/>
                  <a:pt x="7690113" y="599521"/>
                  <a:pt x="7693330" y="618904"/>
                </a:cubicBezTo>
                <a:cubicBezTo>
                  <a:pt x="7694933" y="637130"/>
                  <a:pt x="7688922" y="652342"/>
                  <a:pt x="7669534" y="655531"/>
                </a:cubicBezTo>
                <a:cubicBezTo>
                  <a:pt x="7655686" y="657809"/>
                  <a:pt x="7656605" y="663347"/>
                  <a:pt x="7667448" y="668675"/>
                </a:cubicBezTo>
                <a:cubicBezTo>
                  <a:pt x="7673906" y="673302"/>
                  <a:pt x="7673211" y="677683"/>
                  <a:pt x="7671820" y="686445"/>
                </a:cubicBezTo>
                <a:cubicBezTo>
                  <a:pt x="7661872" y="720794"/>
                  <a:pt x="7641082" y="749815"/>
                  <a:pt x="7611758" y="770284"/>
                </a:cubicBezTo>
                <a:cubicBezTo>
                  <a:pt x="7594905" y="780168"/>
                  <a:pt x="7584509" y="794678"/>
                  <a:pt x="7577343" y="811502"/>
                </a:cubicBezTo>
                <a:cubicBezTo>
                  <a:pt x="7571332" y="826714"/>
                  <a:pt x="7571320" y="843783"/>
                  <a:pt x="7572463" y="859241"/>
                </a:cubicBezTo>
                <a:cubicBezTo>
                  <a:pt x="7573842" y="867547"/>
                  <a:pt x="7577990" y="875399"/>
                  <a:pt x="7567371" y="879990"/>
                </a:cubicBezTo>
                <a:cubicBezTo>
                  <a:pt x="7556752" y="884581"/>
                  <a:pt x="7550294" y="879955"/>
                  <a:pt x="7543376" y="872559"/>
                </a:cubicBezTo>
                <a:cubicBezTo>
                  <a:pt x="7538072" y="866320"/>
                  <a:pt x="7535539" y="859625"/>
                  <a:pt x="7527925" y="856610"/>
                </a:cubicBezTo>
                <a:cubicBezTo>
                  <a:pt x="7510164" y="843887"/>
                  <a:pt x="7507866" y="830042"/>
                  <a:pt x="7516187" y="811606"/>
                </a:cubicBezTo>
                <a:cubicBezTo>
                  <a:pt x="7530519" y="777958"/>
                  <a:pt x="7540927" y="746378"/>
                  <a:pt x="7550874" y="712029"/>
                </a:cubicBezTo>
                <a:cubicBezTo>
                  <a:pt x="7554352" y="690122"/>
                  <a:pt x="7547434" y="682727"/>
                  <a:pt x="7526431" y="684759"/>
                </a:cubicBezTo>
                <a:cubicBezTo>
                  <a:pt x="7525276" y="686371"/>
                  <a:pt x="7523662" y="685215"/>
                  <a:pt x="7522047" y="684058"/>
                </a:cubicBezTo>
                <a:cubicBezTo>
                  <a:pt x="7503591" y="675715"/>
                  <a:pt x="7485818" y="680061"/>
                  <a:pt x="7469660" y="685563"/>
                </a:cubicBezTo>
                <a:cubicBezTo>
                  <a:pt x="7457426" y="688998"/>
                  <a:pt x="7458345" y="694536"/>
                  <a:pt x="7463649" y="700775"/>
                </a:cubicBezTo>
                <a:cubicBezTo>
                  <a:pt x="7475870" y="714410"/>
                  <a:pt x="7488104" y="710975"/>
                  <a:pt x="7498959" y="699234"/>
                </a:cubicBezTo>
                <a:cubicBezTo>
                  <a:pt x="7504722" y="708242"/>
                  <a:pt x="7507715" y="717706"/>
                  <a:pt x="7501940" y="725767"/>
                </a:cubicBezTo>
                <a:cubicBezTo>
                  <a:pt x="7498475" y="730604"/>
                  <a:pt x="7490861" y="727589"/>
                  <a:pt x="7484862" y="725732"/>
                </a:cubicBezTo>
                <a:cubicBezTo>
                  <a:pt x="7456023" y="714830"/>
                  <a:pt x="7446559" y="717809"/>
                  <a:pt x="7430848" y="743150"/>
                </a:cubicBezTo>
                <a:cubicBezTo>
                  <a:pt x="7417907" y="768035"/>
                  <a:pt x="7400582" y="792219"/>
                  <a:pt x="7381182" y="812478"/>
                </a:cubicBezTo>
                <a:cubicBezTo>
                  <a:pt x="7354393" y="839641"/>
                  <a:pt x="7356231" y="850717"/>
                  <a:pt x="7390374" y="867858"/>
                </a:cubicBezTo>
                <a:cubicBezTo>
                  <a:pt x="7391989" y="869014"/>
                  <a:pt x="7393603" y="870171"/>
                  <a:pt x="7395218" y="871328"/>
                </a:cubicBezTo>
                <a:cubicBezTo>
                  <a:pt x="7401217" y="873186"/>
                  <a:pt x="7411140" y="872976"/>
                  <a:pt x="7408594" y="883350"/>
                </a:cubicBezTo>
                <a:cubicBezTo>
                  <a:pt x="7404434" y="892569"/>
                  <a:pt x="7401888" y="902943"/>
                  <a:pt x="7388735" y="900840"/>
                </a:cubicBezTo>
                <a:cubicBezTo>
                  <a:pt x="7379967" y="899438"/>
                  <a:pt x="7372813" y="899192"/>
                  <a:pt x="7365199" y="896178"/>
                </a:cubicBezTo>
                <a:cubicBezTo>
                  <a:pt x="7350891" y="895687"/>
                  <a:pt x="7344656" y="900979"/>
                  <a:pt x="7344185" y="915280"/>
                </a:cubicBezTo>
                <a:cubicBezTo>
                  <a:pt x="7342099" y="928423"/>
                  <a:pt x="7351327" y="932595"/>
                  <a:pt x="7362405" y="930772"/>
                </a:cubicBezTo>
                <a:cubicBezTo>
                  <a:pt x="7366789" y="931473"/>
                  <a:pt x="7369559" y="931018"/>
                  <a:pt x="7373943" y="931719"/>
                </a:cubicBezTo>
                <a:cubicBezTo>
                  <a:pt x="7379483" y="930808"/>
                  <a:pt x="7384327" y="934278"/>
                  <a:pt x="7385246" y="939816"/>
                </a:cubicBezTo>
                <a:cubicBezTo>
                  <a:pt x="7385010" y="946966"/>
                  <a:pt x="7379011" y="945108"/>
                  <a:pt x="7375086" y="947176"/>
                </a:cubicBezTo>
                <a:cubicBezTo>
                  <a:pt x="7365622" y="950155"/>
                  <a:pt x="7355699" y="950365"/>
                  <a:pt x="7345316" y="947806"/>
                </a:cubicBezTo>
                <a:cubicBezTo>
                  <a:pt x="7316240" y="944055"/>
                  <a:pt x="7306081" y="951415"/>
                  <a:pt x="7302368" y="980472"/>
                </a:cubicBezTo>
                <a:cubicBezTo>
                  <a:pt x="7300282" y="993616"/>
                  <a:pt x="7299810" y="1007916"/>
                  <a:pt x="7297724" y="1021060"/>
                </a:cubicBezTo>
                <a:cubicBezTo>
                  <a:pt x="7296333" y="1029823"/>
                  <a:pt x="7292172" y="1039041"/>
                  <a:pt x="7279479" y="1039706"/>
                </a:cubicBezTo>
                <a:cubicBezTo>
                  <a:pt x="7264016" y="1040827"/>
                  <a:pt x="7249249" y="1037567"/>
                  <a:pt x="7239313" y="1054847"/>
                </a:cubicBezTo>
                <a:cubicBezTo>
                  <a:pt x="7233998" y="1065677"/>
                  <a:pt x="7226148" y="1069813"/>
                  <a:pt x="7226832" y="1082501"/>
                </a:cubicBezTo>
                <a:cubicBezTo>
                  <a:pt x="7231863" y="1147099"/>
                  <a:pt x="7207595" y="1198026"/>
                  <a:pt x="7162102" y="1241067"/>
                </a:cubicBezTo>
                <a:cubicBezTo>
                  <a:pt x="7154712" y="1247972"/>
                  <a:pt x="7151706" y="1255577"/>
                  <a:pt x="7151930" y="1265497"/>
                </a:cubicBezTo>
                <a:cubicBezTo>
                  <a:pt x="7156066" y="1290418"/>
                  <a:pt x="7144976" y="1309309"/>
                  <a:pt x="7127886" y="1326343"/>
                </a:cubicBezTo>
                <a:cubicBezTo>
                  <a:pt x="7101792" y="1349125"/>
                  <a:pt x="7076394" y="1367526"/>
                  <a:pt x="7046151" y="1382457"/>
                </a:cubicBezTo>
                <a:cubicBezTo>
                  <a:pt x="7031608" y="1389116"/>
                  <a:pt x="7017064" y="1395775"/>
                  <a:pt x="7009438" y="1409830"/>
                </a:cubicBezTo>
                <a:cubicBezTo>
                  <a:pt x="6989095" y="1458689"/>
                  <a:pt x="6956754" y="1503833"/>
                  <a:pt x="6950024" y="1557565"/>
                </a:cubicBezTo>
                <a:cubicBezTo>
                  <a:pt x="6949093" y="1569097"/>
                  <a:pt x="6942858" y="1574389"/>
                  <a:pt x="6930624" y="1577824"/>
                </a:cubicBezTo>
                <a:cubicBezTo>
                  <a:pt x="6925085" y="1578735"/>
                  <a:pt x="6919546" y="1579646"/>
                  <a:pt x="6915621" y="1581714"/>
                </a:cubicBezTo>
                <a:cubicBezTo>
                  <a:pt x="6908231" y="1588618"/>
                  <a:pt x="6906157" y="1584693"/>
                  <a:pt x="6902468" y="1579611"/>
                </a:cubicBezTo>
                <a:cubicBezTo>
                  <a:pt x="6895090" y="1569446"/>
                  <a:pt x="6894867" y="1559527"/>
                  <a:pt x="6901797" y="1549853"/>
                </a:cubicBezTo>
                <a:cubicBezTo>
                  <a:pt x="6909882" y="1538567"/>
                  <a:pt x="6903659" y="1526790"/>
                  <a:pt x="6892817" y="1521462"/>
                </a:cubicBezTo>
                <a:cubicBezTo>
                  <a:pt x="6883588" y="1517290"/>
                  <a:pt x="6879888" y="1529278"/>
                  <a:pt x="6876882" y="1536884"/>
                </a:cubicBezTo>
                <a:cubicBezTo>
                  <a:pt x="6867406" y="1556932"/>
                  <a:pt x="6878473" y="1572179"/>
                  <a:pt x="6887924" y="1586269"/>
                </a:cubicBezTo>
                <a:cubicBezTo>
                  <a:pt x="6916963" y="1641229"/>
                  <a:pt x="6903774" y="1690334"/>
                  <a:pt x="6848829" y="1719284"/>
                </a:cubicBezTo>
                <a:cubicBezTo>
                  <a:pt x="6835900" y="1727100"/>
                  <a:pt x="6824585" y="1736073"/>
                  <a:pt x="6818115" y="1748515"/>
                </a:cubicBezTo>
                <a:cubicBezTo>
                  <a:pt x="6812340" y="1756577"/>
                  <a:pt x="6811644" y="1760958"/>
                  <a:pt x="6819717" y="1766742"/>
                </a:cubicBezTo>
                <a:cubicBezTo>
                  <a:pt x="6833094" y="1778764"/>
                  <a:pt x="6834472" y="1787071"/>
                  <a:pt x="6819233" y="1798112"/>
                </a:cubicBezTo>
                <a:cubicBezTo>
                  <a:pt x="6791525" y="1819737"/>
                  <a:pt x="6773044" y="1845534"/>
                  <a:pt x="6753409" y="1872942"/>
                </a:cubicBezTo>
                <a:cubicBezTo>
                  <a:pt x="6723838" y="1917630"/>
                  <a:pt x="6685274" y="1950997"/>
                  <a:pt x="6628726" y="1961721"/>
                </a:cubicBezTo>
                <a:cubicBezTo>
                  <a:pt x="6628726" y="1961721"/>
                  <a:pt x="6629186" y="1964490"/>
                  <a:pt x="6630800" y="1965647"/>
                </a:cubicBezTo>
                <a:cubicBezTo>
                  <a:pt x="6636799" y="1967505"/>
                  <a:pt x="6643953" y="1967750"/>
                  <a:pt x="6651567" y="1970765"/>
                </a:cubicBezTo>
                <a:cubicBezTo>
                  <a:pt x="6668409" y="1977950"/>
                  <a:pt x="6672557" y="1985802"/>
                  <a:pt x="6665391" y="2002626"/>
                </a:cubicBezTo>
                <a:cubicBezTo>
                  <a:pt x="6655915" y="2022674"/>
                  <a:pt x="6649220" y="2025198"/>
                  <a:pt x="6630305" y="2014086"/>
                </a:cubicBezTo>
                <a:cubicBezTo>
                  <a:pt x="6625461" y="2010616"/>
                  <a:pt x="6618083" y="2000452"/>
                  <a:pt x="6611153" y="2010125"/>
                </a:cubicBezTo>
                <a:cubicBezTo>
                  <a:pt x="6599143" y="2023479"/>
                  <a:pt x="6605130" y="2042406"/>
                  <a:pt x="6622667" y="2045211"/>
                </a:cubicBezTo>
                <a:cubicBezTo>
                  <a:pt x="6634205" y="2046157"/>
                  <a:pt x="6637894" y="2051240"/>
                  <a:pt x="6634193" y="2063227"/>
                </a:cubicBezTo>
                <a:cubicBezTo>
                  <a:pt x="6627251" y="2089970"/>
                  <a:pt x="6621923" y="2117870"/>
                  <a:pt x="6620980" y="2146471"/>
                </a:cubicBezTo>
                <a:cubicBezTo>
                  <a:pt x="6619117" y="2169534"/>
                  <a:pt x="6608026" y="2188426"/>
                  <a:pt x="6584019" y="2198064"/>
                </a:cubicBezTo>
                <a:cubicBezTo>
                  <a:pt x="6575710" y="2199431"/>
                  <a:pt x="6569475" y="2204723"/>
                  <a:pt x="6563700" y="2212784"/>
                </a:cubicBezTo>
                <a:cubicBezTo>
                  <a:pt x="6556074" y="2226839"/>
                  <a:pt x="6548449" y="2240895"/>
                  <a:pt x="6540823" y="2254950"/>
                </a:cubicBezTo>
                <a:cubicBezTo>
                  <a:pt x="6533893" y="2264623"/>
                  <a:pt x="6532962" y="2276154"/>
                  <a:pt x="6541954" y="2287476"/>
                </a:cubicBezTo>
                <a:cubicBezTo>
                  <a:pt x="6552101" y="2297185"/>
                  <a:pt x="6549096" y="2304791"/>
                  <a:pt x="6538937" y="2312152"/>
                </a:cubicBezTo>
                <a:cubicBezTo>
                  <a:pt x="6531547" y="2319056"/>
                  <a:pt x="6523002" y="2327573"/>
                  <a:pt x="6515612" y="2334478"/>
                </a:cubicBezTo>
                <a:cubicBezTo>
                  <a:pt x="6496908" y="2350355"/>
                  <a:pt x="6477520" y="2353544"/>
                  <a:pt x="6455835" y="2342888"/>
                </a:cubicBezTo>
                <a:cubicBezTo>
                  <a:pt x="6448221" y="2339874"/>
                  <a:pt x="6441763" y="2335247"/>
                  <a:pt x="6434149" y="2332232"/>
                </a:cubicBezTo>
                <a:cubicBezTo>
                  <a:pt x="6479123" y="2371770"/>
                  <a:pt x="6461785" y="2413024"/>
                  <a:pt x="6441678" y="2454733"/>
                </a:cubicBezTo>
                <a:cubicBezTo>
                  <a:pt x="6436822" y="2468333"/>
                  <a:pt x="6426203" y="2472924"/>
                  <a:pt x="6413970" y="2476358"/>
                </a:cubicBezTo>
                <a:cubicBezTo>
                  <a:pt x="6401736" y="2479793"/>
                  <a:pt x="6391353" y="2477234"/>
                  <a:pt x="6383975" y="2467070"/>
                </a:cubicBezTo>
                <a:cubicBezTo>
                  <a:pt x="6378212" y="2458061"/>
                  <a:pt x="6388831" y="2453470"/>
                  <a:pt x="6393451" y="2447021"/>
                </a:cubicBezTo>
                <a:cubicBezTo>
                  <a:pt x="6396916" y="2442184"/>
                  <a:pt x="6404306" y="2435279"/>
                  <a:pt x="6397388" y="2427883"/>
                </a:cubicBezTo>
                <a:cubicBezTo>
                  <a:pt x="6392085" y="2421644"/>
                  <a:pt x="6381701" y="2419085"/>
                  <a:pt x="6373852" y="2423221"/>
                </a:cubicBezTo>
                <a:cubicBezTo>
                  <a:pt x="6364388" y="2426200"/>
                  <a:pt x="6358613" y="2434262"/>
                  <a:pt x="6353993" y="2440711"/>
                </a:cubicBezTo>
                <a:cubicBezTo>
                  <a:pt x="6348218" y="2448772"/>
                  <a:pt x="6342443" y="2456834"/>
                  <a:pt x="6332519" y="2457044"/>
                </a:cubicBezTo>
                <a:cubicBezTo>
                  <a:pt x="6326992" y="2440885"/>
                  <a:pt x="6331388" y="2424517"/>
                  <a:pt x="6339473" y="2413231"/>
                </a:cubicBezTo>
                <a:cubicBezTo>
                  <a:pt x="6360500" y="2377060"/>
                  <a:pt x="6371143" y="2338329"/>
                  <a:pt x="6381786" y="2299599"/>
                </a:cubicBezTo>
                <a:cubicBezTo>
                  <a:pt x="6388728" y="2272856"/>
                  <a:pt x="6403744" y="2251896"/>
                  <a:pt x="6431676" y="2240190"/>
                </a:cubicBezTo>
                <a:cubicBezTo>
                  <a:pt x="6441140" y="2237211"/>
                  <a:pt x="6444145" y="2229606"/>
                  <a:pt x="6442307" y="2218530"/>
                </a:cubicBezTo>
                <a:cubicBezTo>
                  <a:pt x="6437475" y="2197990"/>
                  <a:pt x="6439798" y="2177696"/>
                  <a:pt x="6442120" y="2157402"/>
                </a:cubicBezTo>
                <a:cubicBezTo>
                  <a:pt x="6444666" y="2147027"/>
                  <a:pt x="6450441" y="2138965"/>
                  <a:pt x="6461060" y="2134374"/>
                </a:cubicBezTo>
                <a:cubicBezTo>
                  <a:pt x="6482298" y="2125192"/>
                  <a:pt x="6498232" y="2109770"/>
                  <a:pt x="6506094" y="2088565"/>
                </a:cubicBezTo>
                <a:cubicBezTo>
                  <a:pt x="6512800" y="2068972"/>
                  <a:pt x="6519507" y="2049379"/>
                  <a:pt x="6525058" y="2031398"/>
                </a:cubicBezTo>
                <a:cubicBezTo>
                  <a:pt x="6528299" y="2016642"/>
                  <a:pt x="6534534" y="2011350"/>
                  <a:pt x="6548606" y="2018991"/>
                </a:cubicBezTo>
                <a:cubicBezTo>
                  <a:pt x="6557834" y="2023162"/>
                  <a:pt x="6564988" y="2023408"/>
                  <a:pt x="6570763" y="2015347"/>
                </a:cubicBezTo>
                <a:cubicBezTo>
                  <a:pt x="6585083" y="1998768"/>
                  <a:pt x="6580475" y="1988148"/>
                  <a:pt x="6560864" y="1981418"/>
                </a:cubicBezTo>
                <a:cubicBezTo>
                  <a:pt x="6533639" y="1971673"/>
                  <a:pt x="6532260" y="1963366"/>
                  <a:pt x="6548431" y="1940794"/>
                </a:cubicBezTo>
                <a:cubicBezTo>
                  <a:pt x="6558826" y="1926283"/>
                  <a:pt x="6570836" y="1912930"/>
                  <a:pt x="6581691" y="1901188"/>
                </a:cubicBezTo>
                <a:cubicBezTo>
                  <a:pt x="6596706" y="1880228"/>
                  <a:pt x="6613796" y="1863194"/>
                  <a:pt x="6619583" y="1838063"/>
                </a:cubicBezTo>
                <a:cubicBezTo>
                  <a:pt x="6624439" y="1824464"/>
                  <a:pt x="6625370" y="1812933"/>
                  <a:pt x="6606914" y="1804590"/>
                </a:cubicBezTo>
                <a:cubicBezTo>
                  <a:pt x="6593301" y="1799718"/>
                  <a:pt x="6588234" y="1786328"/>
                  <a:pt x="6597474" y="1773430"/>
                </a:cubicBezTo>
                <a:cubicBezTo>
                  <a:pt x="6624735" y="1731966"/>
                  <a:pt x="6635614" y="1686086"/>
                  <a:pt x="6644879" y="1639048"/>
                </a:cubicBezTo>
                <a:cubicBezTo>
                  <a:pt x="6653212" y="1603543"/>
                  <a:pt x="6663147" y="1586263"/>
                  <a:pt x="6703301" y="1588192"/>
                </a:cubicBezTo>
                <a:cubicBezTo>
                  <a:pt x="6704456" y="1586580"/>
                  <a:pt x="6705611" y="1584968"/>
                  <a:pt x="6705611" y="1584968"/>
                </a:cubicBezTo>
                <a:cubicBezTo>
                  <a:pt x="6705388" y="1575049"/>
                  <a:pt x="6685081" y="1572700"/>
                  <a:pt x="6692011" y="1563026"/>
                </a:cubicBezTo>
                <a:cubicBezTo>
                  <a:pt x="6697786" y="1554964"/>
                  <a:pt x="6712094" y="1555456"/>
                  <a:pt x="6723632" y="1556402"/>
                </a:cubicBezTo>
                <a:cubicBezTo>
                  <a:pt x="6726402" y="1555947"/>
                  <a:pt x="6730786" y="1556648"/>
                  <a:pt x="6733556" y="1556192"/>
                </a:cubicBezTo>
                <a:cubicBezTo>
                  <a:pt x="6749478" y="1557840"/>
                  <a:pt x="6764246" y="1561100"/>
                  <a:pt x="6777858" y="1565972"/>
                </a:cubicBezTo>
                <a:cubicBezTo>
                  <a:pt x="6788241" y="1568532"/>
                  <a:pt x="6794476" y="1563239"/>
                  <a:pt x="6797022" y="1552864"/>
                </a:cubicBezTo>
                <a:cubicBezTo>
                  <a:pt x="6797258" y="1545714"/>
                  <a:pt x="6797034" y="1535795"/>
                  <a:pt x="6788265" y="1534392"/>
                </a:cubicBezTo>
                <a:cubicBezTo>
                  <a:pt x="6756880" y="1533866"/>
                  <a:pt x="6743280" y="1511924"/>
                  <a:pt x="6728524" y="1491594"/>
                </a:cubicBezTo>
                <a:cubicBezTo>
                  <a:pt x="6719532" y="1480273"/>
                  <a:pt x="6716998" y="1473578"/>
                  <a:pt x="6733616" y="1470845"/>
                </a:cubicBezTo>
                <a:cubicBezTo>
                  <a:pt x="6758083" y="1463975"/>
                  <a:pt x="6773559" y="1445785"/>
                  <a:pt x="6789493" y="1430363"/>
                </a:cubicBezTo>
                <a:cubicBezTo>
                  <a:pt x="6795728" y="1425071"/>
                  <a:pt x="6799193" y="1420234"/>
                  <a:pt x="6795504" y="1415151"/>
                </a:cubicBezTo>
                <a:cubicBezTo>
                  <a:pt x="6783059" y="1391597"/>
                  <a:pt x="6792535" y="1371549"/>
                  <a:pt x="6802011" y="1351500"/>
                </a:cubicBezTo>
                <a:cubicBezTo>
                  <a:pt x="6808717" y="1331907"/>
                  <a:pt x="6817038" y="1313471"/>
                  <a:pt x="6808282" y="1294999"/>
                </a:cubicBezTo>
                <a:cubicBezTo>
                  <a:pt x="6802519" y="1285991"/>
                  <a:pt x="6804829" y="1282767"/>
                  <a:pt x="6812219" y="1275862"/>
                </a:cubicBezTo>
                <a:cubicBezTo>
                  <a:pt x="6841082" y="1252625"/>
                  <a:pt x="6860718" y="1225216"/>
                  <a:pt x="6860282" y="1188308"/>
                </a:cubicBezTo>
                <a:cubicBezTo>
                  <a:pt x="6860754" y="1174007"/>
                  <a:pt x="6865374" y="1167558"/>
                  <a:pt x="6877148" y="1161355"/>
                </a:cubicBezTo>
                <a:cubicBezTo>
                  <a:pt x="6901851" y="1147335"/>
                  <a:pt x="6916867" y="1126375"/>
                  <a:pt x="6917350" y="1095006"/>
                </a:cubicBezTo>
                <a:cubicBezTo>
                  <a:pt x="6915972" y="1086699"/>
                  <a:pt x="6917822" y="1080705"/>
                  <a:pt x="6925671" y="1076569"/>
                </a:cubicBezTo>
                <a:cubicBezTo>
                  <a:pt x="6954995" y="1056101"/>
                  <a:pt x="6972344" y="997778"/>
                  <a:pt x="6958520" y="965916"/>
                </a:cubicBezTo>
                <a:cubicBezTo>
                  <a:pt x="6980677" y="962272"/>
                  <a:pt x="6993842" y="947306"/>
                  <a:pt x="6999394" y="929325"/>
                </a:cubicBezTo>
                <a:cubicBezTo>
                  <a:pt x="7006336" y="902582"/>
                  <a:pt x="7020892" y="878853"/>
                  <a:pt x="7035448" y="855125"/>
                </a:cubicBezTo>
                <a:cubicBezTo>
                  <a:pt x="7054164" y="822178"/>
                  <a:pt x="7057181" y="797503"/>
                  <a:pt x="7029050" y="765150"/>
                </a:cubicBezTo>
                <a:cubicBezTo>
                  <a:pt x="7025820" y="762837"/>
                  <a:pt x="7025361" y="760068"/>
                  <a:pt x="7022132" y="757755"/>
                </a:cubicBezTo>
                <a:cubicBezTo>
                  <a:pt x="7013139" y="746433"/>
                  <a:pt x="7016145" y="738827"/>
                  <a:pt x="7029993" y="736549"/>
                </a:cubicBezTo>
                <a:cubicBezTo>
                  <a:pt x="7041072" y="734727"/>
                  <a:pt x="7052150" y="732905"/>
                  <a:pt x="7064384" y="729470"/>
                </a:cubicBezTo>
                <a:cubicBezTo>
                  <a:pt x="7109394" y="717800"/>
                  <a:pt x="7124421" y="679770"/>
                  <a:pt x="7103219" y="637745"/>
                </a:cubicBezTo>
                <a:cubicBezTo>
                  <a:pt x="7093308" y="620885"/>
                  <a:pt x="7087321" y="601958"/>
                  <a:pt x="7088029" y="580507"/>
                </a:cubicBezTo>
                <a:cubicBezTo>
                  <a:pt x="7087581" y="560669"/>
                  <a:pt x="7087134" y="540830"/>
                  <a:pt x="7078377" y="522358"/>
                </a:cubicBezTo>
                <a:cubicBezTo>
                  <a:pt x="7101454" y="524252"/>
                  <a:pt x="7113899" y="547806"/>
                  <a:pt x="7136975" y="549699"/>
                </a:cubicBezTo>
                <a:cubicBezTo>
                  <a:pt x="7126380" y="520152"/>
                  <a:pt x="7126380" y="520152"/>
                  <a:pt x="7153853" y="505676"/>
                </a:cubicBezTo>
                <a:cubicBezTo>
                  <a:pt x="7164013" y="498316"/>
                  <a:pt x="7170247" y="493024"/>
                  <a:pt x="7172334" y="479880"/>
                </a:cubicBezTo>
                <a:cubicBezTo>
                  <a:pt x="7179512" y="445986"/>
                  <a:pt x="7189919" y="414407"/>
                  <a:pt x="7200326" y="382827"/>
                </a:cubicBezTo>
                <a:cubicBezTo>
                  <a:pt x="7231089" y="285318"/>
                  <a:pt x="7272694" y="193136"/>
                  <a:pt x="7297458" y="93770"/>
                </a:cubicBezTo>
                <a:cubicBezTo>
                  <a:pt x="7300463" y="86164"/>
                  <a:pt x="7307393" y="76490"/>
                  <a:pt x="7299320" y="70706"/>
                </a:cubicBezTo>
                <a:cubicBezTo>
                  <a:pt x="7292402" y="63311"/>
                  <a:pt x="7283398" y="69059"/>
                  <a:pt x="7275089" y="70425"/>
                </a:cubicBezTo>
                <a:cubicBezTo>
                  <a:pt x="7268394" y="72949"/>
                  <a:pt x="7260545" y="77085"/>
                  <a:pt x="7256397" y="69233"/>
                </a:cubicBezTo>
                <a:cubicBezTo>
                  <a:pt x="7249479" y="61837"/>
                  <a:pt x="7250869" y="53075"/>
                  <a:pt x="7253875" y="45469"/>
                </a:cubicBezTo>
                <a:cubicBezTo>
                  <a:pt x="7257340" y="40632"/>
                  <a:pt x="7260805" y="35795"/>
                  <a:pt x="7264270" y="30958"/>
                </a:cubicBezTo>
                <a:close/>
                <a:moveTo>
                  <a:pt x="6995439" y="0"/>
                </a:moveTo>
                <a:lnTo>
                  <a:pt x="7132522" y="0"/>
                </a:lnTo>
                <a:lnTo>
                  <a:pt x="7129053" y="4842"/>
                </a:lnTo>
                <a:cubicBezTo>
                  <a:pt x="7090937" y="58048"/>
                  <a:pt x="7062050" y="115424"/>
                  <a:pt x="7070770" y="185104"/>
                </a:cubicBezTo>
                <a:cubicBezTo>
                  <a:pt x="7073751" y="211637"/>
                  <a:pt x="7061977" y="217841"/>
                  <a:pt x="7036826" y="212022"/>
                </a:cubicBezTo>
                <a:cubicBezTo>
                  <a:pt x="7032442" y="211321"/>
                  <a:pt x="7029908" y="204626"/>
                  <a:pt x="7024829" y="208306"/>
                </a:cubicBezTo>
                <a:cubicBezTo>
                  <a:pt x="7021364" y="213143"/>
                  <a:pt x="7022283" y="218681"/>
                  <a:pt x="7024357" y="222607"/>
                </a:cubicBezTo>
                <a:cubicBezTo>
                  <a:pt x="7026431" y="226532"/>
                  <a:pt x="7028505" y="230458"/>
                  <a:pt x="7028965" y="233227"/>
                </a:cubicBezTo>
                <a:cubicBezTo>
                  <a:pt x="7033573" y="243847"/>
                  <a:pt x="7035411" y="254924"/>
                  <a:pt x="7021563" y="257201"/>
                </a:cubicBezTo>
                <a:cubicBezTo>
                  <a:pt x="7006560" y="261091"/>
                  <a:pt x="7014185" y="247037"/>
                  <a:pt x="7011652" y="240342"/>
                </a:cubicBezTo>
                <a:cubicBezTo>
                  <a:pt x="7010037" y="239185"/>
                  <a:pt x="7011192" y="237573"/>
                  <a:pt x="7009577" y="236416"/>
                </a:cubicBezTo>
                <a:cubicBezTo>
                  <a:pt x="7008658" y="230878"/>
                  <a:pt x="7004969" y="225796"/>
                  <a:pt x="6999430" y="226707"/>
                </a:cubicBezTo>
                <a:cubicBezTo>
                  <a:pt x="6992276" y="226461"/>
                  <a:pt x="6989966" y="229686"/>
                  <a:pt x="6989730" y="236836"/>
                </a:cubicBezTo>
                <a:cubicBezTo>
                  <a:pt x="6985558" y="263124"/>
                  <a:pt x="6966394" y="276232"/>
                  <a:pt x="6939393" y="276407"/>
                </a:cubicBezTo>
                <a:cubicBezTo>
                  <a:pt x="6933853" y="277318"/>
                  <a:pt x="6926004" y="281453"/>
                  <a:pt x="6921160" y="277983"/>
                </a:cubicBezTo>
                <a:cubicBezTo>
                  <a:pt x="6903399" y="265260"/>
                  <a:pt x="6898344" y="234801"/>
                  <a:pt x="6913123" y="220991"/>
                </a:cubicBezTo>
                <a:cubicBezTo>
                  <a:pt x="6942683" y="193373"/>
                  <a:pt x="6959784" y="159269"/>
                  <a:pt x="6967198" y="118225"/>
                </a:cubicBezTo>
                <a:cubicBezTo>
                  <a:pt x="6972054" y="104626"/>
                  <a:pt x="6976910" y="91027"/>
                  <a:pt x="6991913" y="87137"/>
                </a:cubicBezTo>
                <a:cubicBezTo>
                  <a:pt x="7002532" y="82545"/>
                  <a:pt x="7003228" y="78164"/>
                  <a:pt x="6994695" y="69611"/>
                </a:cubicBezTo>
                <a:cubicBezTo>
                  <a:pt x="6982933" y="58745"/>
                  <a:pt x="6980635" y="44901"/>
                  <a:pt x="6986646" y="29689"/>
                </a:cubicBezTo>
                <a:close/>
                <a:moveTo>
                  <a:pt x="6276976" y="0"/>
                </a:moveTo>
                <a:lnTo>
                  <a:pt x="6675372" y="0"/>
                </a:lnTo>
                <a:lnTo>
                  <a:pt x="6673365" y="5505"/>
                </a:lnTo>
                <a:cubicBezTo>
                  <a:pt x="6672673" y="10308"/>
                  <a:pt x="6673088" y="15485"/>
                  <a:pt x="6675103" y="21198"/>
                </a:cubicBezTo>
                <a:cubicBezTo>
                  <a:pt x="6676718" y="22355"/>
                  <a:pt x="6675563" y="23967"/>
                  <a:pt x="6674408" y="25579"/>
                </a:cubicBezTo>
                <a:cubicBezTo>
                  <a:pt x="6654089" y="40300"/>
                  <a:pt x="6632627" y="39563"/>
                  <a:pt x="6610482" y="26138"/>
                </a:cubicBezTo>
                <a:cubicBezTo>
                  <a:pt x="6599180" y="18041"/>
                  <a:pt x="6587877" y="9944"/>
                  <a:pt x="6573793" y="19373"/>
                </a:cubicBezTo>
                <a:cubicBezTo>
                  <a:pt x="6571023" y="19828"/>
                  <a:pt x="6564329" y="22352"/>
                  <a:pt x="6569173" y="25822"/>
                </a:cubicBezTo>
                <a:cubicBezTo>
                  <a:pt x="6580935" y="36688"/>
                  <a:pt x="6574464" y="49130"/>
                  <a:pt x="6572378" y="62274"/>
                </a:cubicBezTo>
                <a:cubicBezTo>
                  <a:pt x="6569137" y="77030"/>
                  <a:pt x="6572590" y="89263"/>
                  <a:pt x="6586662" y="96904"/>
                </a:cubicBezTo>
                <a:cubicBezTo>
                  <a:pt x="6602348" y="105702"/>
                  <a:pt x="6609031" y="120248"/>
                  <a:pt x="6606249" y="137773"/>
                </a:cubicBezTo>
                <a:cubicBezTo>
                  <a:pt x="6606237" y="154843"/>
                  <a:pt x="6593308" y="162659"/>
                  <a:pt x="6577149" y="168161"/>
                </a:cubicBezTo>
                <a:cubicBezTo>
                  <a:pt x="6560531" y="170895"/>
                  <a:pt x="6564680" y="178746"/>
                  <a:pt x="6574368" y="185686"/>
                </a:cubicBezTo>
                <a:cubicBezTo>
                  <a:pt x="6588899" y="196097"/>
                  <a:pt x="6587968" y="207628"/>
                  <a:pt x="6575498" y="218213"/>
                </a:cubicBezTo>
                <a:cubicBezTo>
                  <a:pt x="6573188" y="221438"/>
                  <a:pt x="6570878" y="224662"/>
                  <a:pt x="6566954" y="226730"/>
                </a:cubicBezTo>
                <a:cubicBezTo>
                  <a:pt x="6553329" y="238927"/>
                  <a:pt x="6546859" y="251370"/>
                  <a:pt x="6558385" y="269386"/>
                </a:cubicBezTo>
                <a:cubicBezTo>
                  <a:pt x="6567141" y="287858"/>
                  <a:pt x="6564819" y="308152"/>
                  <a:pt x="6556038" y="323819"/>
                </a:cubicBezTo>
                <a:cubicBezTo>
                  <a:pt x="6551182" y="337418"/>
                  <a:pt x="6541942" y="350317"/>
                  <a:pt x="6526491" y="334368"/>
                </a:cubicBezTo>
                <a:cubicBezTo>
                  <a:pt x="6521647" y="330898"/>
                  <a:pt x="6514034" y="327884"/>
                  <a:pt x="6508035" y="326026"/>
                </a:cubicBezTo>
                <a:cubicBezTo>
                  <a:pt x="6496733" y="317929"/>
                  <a:pt x="6481965" y="314669"/>
                  <a:pt x="6476898" y="301279"/>
                </a:cubicBezTo>
                <a:cubicBezTo>
                  <a:pt x="6470228" y="269664"/>
                  <a:pt x="6446468" y="255082"/>
                  <a:pt x="6422249" y="237732"/>
                </a:cubicBezTo>
                <a:cubicBezTo>
                  <a:pt x="6420622" y="253644"/>
                  <a:pt x="6418995" y="269557"/>
                  <a:pt x="6409755" y="282456"/>
                </a:cubicBezTo>
                <a:cubicBezTo>
                  <a:pt x="6396590" y="297422"/>
                  <a:pt x="6391039" y="315402"/>
                  <a:pt x="6391486" y="335241"/>
                </a:cubicBezTo>
                <a:cubicBezTo>
                  <a:pt x="6391474" y="352310"/>
                  <a:pt x="6388692" y="369835"/>
                  <a:pt x="6385910" y="387360"/>
                </a:cubicBezTo>
                <a:cubicBezTo>
                  <a:pt x="6380335" y="439480"/>
                  <a:pt x="6369220" y="492511"/>
                  <a:pt x="6374028" y="547189"/>
                </a:cubicBezTo>
                <a:cubicBezTo>
                  <a:pt x="6374711" y="559878"/>
                  <a:pt x="6368017" y="562401"/>
                  <a:pt x="6357633" y="559842"/>
                </a:cubicBezTo>
                <a:cubicBezTo>
                  <a:pt x="6353249" y="559141"/>
                  <a:pt x="6345636" y="556126"/>
                  <a:pt x="6342630" y="563732"/>
                </a:cubicBezTo>
                <a:cubicBezTo>
                  <a:pt x="6340780" y="569726"/>
                  <a:pt x="6347238" y="574353"/>
                  <a:pt x="6350467" y="576666"/>
                </a:cubicBezTo>
                <a:cubicBezTo>
                  <a:pt x="6357385" y="584062"/>
                  <a:pt x="6362689" y="590301"/>
                  <a:pt x="6359683" y="597907"/>
                </a:cubicBezTo>
                <a:cubicBezTo>
                  <a:pt x="6355523" y="607125"/>
                  <a:pt x="6357361" y="618201"/>
                  <a:pt x="6353201" y="627419"/>
                </a:cubicBezTo>
                <a:cubicBezTo>
                  <a:pt x="6348345" y="641018"/>
                  <a:pt x="6353648" y="647257"/>
                  <a:pt x="6366801" y="649361"/>
                </a:cubicBezTo>
                <a:cubicBezTo>
                  <a:pt x="6389418" y="648485"/>
                  <a:pt x="6383407" y="663697"/>
                  <a:pt x="6382935" y="677997"/>
                </a:cubicBezTo>
                <a:cubicBezTo>
                  <a:pt x="6381768" y="696679"/>
                  <a:pt x="6368851" y="687425"/>
                  <a:pt x="6360083" y="686023"/>
                </a:cubicBezTo>
                <a:cubicBezTo>
                  <a:pt x="6355698" y="685322"/>
                  <a:pt x="6352469" y="683009"/>
                  <a:pt x="6349004" y="687846"/>
                </a:cubicBezTo>
                <a:cubicBezTo>
                  <a:pt x="6354767" y="696854"/>
                  <a:pt x="6359375" y="707474"/>
                  <a:pt x="6367908" y="716027"/>
                </a:cubicBezTo>
                <a:cubicBezTo>
                  <a:pt x="6372056" y="723878"/>
                  <a:pt x="6373435" y="732185"/>
                  <a:pt x="6368815" y="738634"/>
                </a:cubicBezTo>
                <a:cubicBezTo>
                  <a:pt x="6363040" y="746695"/>
                  <a:pt x="6354967" y="740912"/>
                  <a:pt x="6348968" y="739054"/>
                </a:cubicBezTo>
                <a:cubicBezTo>
                  <a:pt x="6307435" y="728818"/>
                  <a:pt x="6285502" y="742382"/>
                  <a:pt x="6275318" y="783881"/>
                </a:cubicBezTo>
                <a:cubicBezTo>
                  <a:pt x="6273927" y="792644"/>
                  <a:pt x="6270922" y="800250"/>
                  <a:pt x="6272300" y="808557"/>
                </a:cubicBezTo>
                <a:cubicBezTo>
                  <a:pt x="6267196" y="846376"/>
                  <a:pt x="6254715" y="874030"/>
                  <a:pt x="6211096" y="876938"/>
                </a:cubicBezTo>
                <a:cubicBezTo>
                  <a:pt x="6211096" y="876938"/>
                  <a:pt x="6209941" y="878550"/>
                  <a:pt x="6208326" y="877394"/>
                </a:cubicBezTo>
                <a:cubicBezTo>
                  <a:pt x="6199322" y="883142"/>
                  <a:pt x="6193087" y="888434"/>
                  <a:pt x="6192156" y="899966"/>
                </a:cubicBezTo>
                <a:cubicBezTo>
                  <a:pt x="6191460" y="904347"/>
                  <a:pt x="6192380" y="909885"/>
                  <a:pt x="6198379" y="911743"/>
                </a:cubicBezTo>
                <a:cubicBezTo>
                  <a:pt x="6207607" y="915914"/>
                  <a:pt x="6214996" y="909009"/>
                  <a:pt x="6221231" y="903717"/>
                </a:cubicBezTo>
                <a:cubicBezTo>
                  <a:pt x="6224696" y="898880"/>
                  <a:pt x="6230931" y="893587"/>
                  <a:pt x="6235775" y="897058"/>
                </a:cubicBezTo>
                <a:cubicBezTo>
                  <a:pt x="6243388" y="900072"/>
                  <a:pt x="6235999" y="906977"/>
                  <a:pt x="6236918" y="912515"/>
                </a:cubicBezTo>
                <a:cubicBezTo>
                  <a:pt x="6234372" y="922890"/>
                  <a:pt x="6230211" y="932108"/>
                  <a:pt x="6227666" y="942482"/>
                </a:cubicBezTo>
                <a:cubicBezTo>
                  <a:pt x="6222810" y="956082"/>
                  <a:pt x="6220723" y="969226"/>
                  <a:pt x="6225791" y="982615"/>
                </a:cubicBezTo>
                <a:cubicBezTo>
                  <a:pt x="6228784" y="992079"/>
                  <a:pt x="6225319" y="996915"/>
                  <a:pt x="6216315" y="1002664"/>
                </a:cubicBezTo>
                <a:cubicBezTo>
                  <a:pt x="6192071" y="1019452"/>
                  <a:pt x="6186520" y="1037433"/>
                  <a:pt x="6195500" y="1065824"/>
                </a:cubicBezTo>
                <a:cubicBezTo>
                  <a:pt x="6199413" y="1080825"/>
                  <a:pt x="6207250" y="1093759"/>
                  <a:pt x="6213932" y="1108305"/>
                </a:cubicBezTo>
                <a:cubicBezTo>
                  <a:pt x="6221074" y="1125620"/>
                  <a:pt x="6221062" y="1142690"/>
                  <a:pt x="6215510" y="1160670"/>
                </a:cubicBezTo>
                <a:cubicBezTo>
                  <a:pt x="6208804" y="1180263"/>
                  <a:pt x="6199800" y="1186011"/>
                  <a:pt x="6176264" y="1181349"/>
                </a:cubicBezTo>
                <a:cubicBezTo>
                  <a:pt x="6151113" y="1175530"/>
                  <a:pt x="6141413" y="1185659"/>
                  <a:pt x="6140010" y="1211491"/>
                </a:cubicBezTo>
                <a:cubicBezTo>
                  <a:pt x="6138619" y="1220254"/>
                  <a:pt x="6139539" y="1225792"/>
                  <a:pt x="6132149" y="1232696"/>
                </a:cubicBezTo>
                <a:cubicBezTo>
                  <a:pt x="6111830" y="1247417"/>
                  <a:pt x="6111830" y="1247417"/>
                  <a:pt x="6132820" y="1262454"/>
                </a:cubicBezTo>
                <a:cubicBezTo>
                  <a:pt x="6137204" y="1263155"/>
                  <a:pt x="6138819" y="1264312"/>
                  <a:pt x="6140893" y="1268237"/>
                </a:cubicBezTo>
                <a:cubicBezTo>
                  <a:pt x="6153810" y="1277491"/>
                  <a:pt x="6154034" y="1287410"/>
                  <a:pt x="6139950" y="1296839"/>
                </a:cubicBezTo>
                <a:cubicBezTo>
                  <a:pt x="6129790" y="1304199"/>
                  <a:pt x="6116402" y="1309246"/>
                  <a:pt x="6107857" y="1317763"/>
                </a:cubicBezTo>
                <a:cubicBezTo>
                  <a:pt x="6064909" y="1350428"/>
                  <a:pt x="6057943" y="1411311"/>
                  <a:pt x="6089764" y="1448745"/>
                </a:cubicBezTo>
                <a:cubicBezTo>
                  <a:pt x="6101985" y="1462380"/>
                  <a:pt x="6119522" y="1465184"/>
                  <a:pt x="6134054" y="1475595"/>
                </a:cubicBezTo>
                <a:cubicBezTo>
                  <a:pt x="6156199" y="1489020"/>
                  <a:pt x="6160111" y="1504021"/>
                  <a:pt x="6152709" y="1527996"/>
                </a:cubicBezTo>
                <a:cubicBezTo>
                  <a:pt x="6149009" y="1539983"/>
                  <a:pt x="6143693" y="1550813"/>
                  <a:pt x="6139992" y="1562800"/>
                </a:cubicBezTo>
                <a:cubicBezTo>
                  <a:pt x="6132590" y="1586774"/>
                  <a:pt x="6121276" y="1595747"/>
                  <a:pt x="6096125" y="1589928"/>
                </a:cubicBezTo>
                <a:cubicBezTo>
                  <a:pt x="6080203" y="1588280"/>
                  <a:pt x="6078352" y="1594273"/>
                  <a:pt x="6080650" y="1608119"/>
                </a:cubicBezTo>
                <a:cubicBezTo>
                  <a:pt x="6084091" y="1637421"/>
                  <a:pt x="6071622" y="1648006"/>
                  <a:pt x="6042087" y="1641485"/>
                </a:cubicBezTo>
                <a:cubicBezTo>
                  <a:pt x="6034473" y="1638471"/>
                  <a:pt x="6028015" y="1633844"/>
                  <a:pt x="6029406" y="1625081"/>
                </a:cubicBezTo>
                <a:cubicBezTo>
                  <a:pt x="6031952" y="1614706"/>
                  <a:pt x="6039565" y="1617721"/>
                  <a:pt x="6047179" y="1620736"/>
                </a:cubicBezTo>
                <a:cubicBezTo>
                  <a:pt x="6052022" y="1624206"/>
                  <a:pt x="6059176" y="1624451"/>
                  <a:pt x="6062182" y="1616845"/>
                </a:cubicBezTo>
                <a:cubicBezTo>
                  <a:pt x="6066802" y="1610396"/>
                  <a:pt x="6065423" y="1602090"/>
                  <a:pt x="6057810" y="1599075"/>
                </a:cubicBezTo>
                <a:cubicBezTo>
                  <a:pt x="6038894" y="1587963"/>
                  <a:pt x="6022288" y="1573627"/>
                  <a:pt x="6001758" y="1561359"/>
                </a:cubicBezTo>
                <a:cubicBezTo>
                  <a:pt x="6003136" y="1569666"/>
                  <a:pt x="6003596" y="1572435"/>
                  <a:pt x="6005670" y="1576361"/>
                </a:cubicBezTo>
                <a:cubicBezTo>
                  <a:pt x="6008428" y="1592975"/>
                  <a:pt x="5999187" y="1605873"/>
                  <a:pt x="5994332" y="1619473"/>
                </a:cubicBezTo>
                <a:cubicBezTo>
                  <a:pt x="5991326" y="1627078"/>
                  <a:pt x="5980483" y="1621750"/>
                  <a:pt x="5973789" y="1624274"/>
                </a:cubicBezTo>
                <a:cubicBezTo>
                  <a:pt x="5963170" y="1628865"/>
                  <a:pt x="5954166" y="1634613"/>
                  <a:pt x="5949310" y="1648212"/>
                </a:cubicBezTo>
                <a:cubicBezTo>
                  <a:pt x="5943994" y="1659043"/>
                  <a:pt x="5935909" y="1670329"/>
                  <a:pt x="5931053" y="1683928"/>
                </a:cubicBezTo>
                <a:cubicBezTo>
                  <a:pt x="5923216" y="1670995"/>
                  <a:pt x="5927152" y="1651857"/>
                  <a:pt x="5910535" y="1654591"/>
                </a:cubicBezTo>
                <a:cubicBezTo>
                  <a:pt x="5897841" y="1655256"/>
                  <a:pt x="5877535" y="1652907"/>
                  <a:pt x="5881671" y="1677828"/>
                </a:cubicBezTo>
                <a:cubicBezTo>
                  <a:pt x="5881671" y="1677828"/>
                  <a:pt x="5877746" y="1679896"/>
                  <a:pt x="5876132" y="1678739"/>
                </a:cubicBezTo>
                <a:cubicBezTo>
                  <a:pt x="5866904" y="1674568"/>
                  <a:pt x="5856520" y="1672009"/>
                  <a:pt x="5862991" y="1659566"/>
                </a:cubicBezTo>
                <a:cubicBezTo>
                  <a:pt x="5870616" y="1645511"/>
                  <a:pt x="5872243" y="1629598"/>
                  <a:pt x="5872715" y="1615298"/>
                </a:cubicBezTo>
                <a:cubicBezTo>
                  <a:pt x="5875497" y="1597773"/>
                  <a:pt x="5885196" y="1587644"/>
                  <a:pt x="5901119" y="1589292"/>
                </a:cubicBezTo>
                <a:cubicBezTo>
                  <a:pt x="5918196" y="1589327"/>
                  <a:pt x="5918432" y="1582177"/>
                  <a:pt x="5916594" y="1571101"/>
                </a:cubicBezTo>
                <a:cubicBezTo>
                  <a:pt x="5912917" y="1548949"/>
                  <a:pt x="5905316" y="1528865"/>
                  <a:pt x="5904409" y="1506257"/>
                </a:cubicBezTo>
                <a:cubicBezTo>
                  <a:pt x="5903725" y="1493569"/>
                  <a:pt x="5906731" y="1485963"/>
                  <a:pt x="5918505" y="1479760"/>
                </a:cubicBezTo>
                <a:cubicBezTo>
                  <a:pt x="5929124" y="1475168"/>
                  <a:pt x="5940202" y="1473346"/>
                  <a:pt x="5943903" y="1461359"/>
                </a:cubicBezTo>
                <a:cubicBezTo>
                  <a:pt x="5949219" y="1450529"/>
                  <a:pt x="5940686" y="1441976"/>
                  <a:pt x="5937693" y="1432513"/>
                </a:cubicBezTo>
                <a:cubicBezTo>
                  <a:pt x="5967464" y="1431882"/>
                  <a:pt x="5967464" y="1431882"/>
                  <a:pt x="5966792" y="1402125"/>
                </a:cubicBezTo>
                <a:cubicBezTo>
                  <a:pt x="5967724" y="1390593"/>
                  <a:pt x="5967040" y="1377905"/>
                  <a:pt x="5981584" y="1371246"/>
                </a:cubicBezTo>
                <a:cubicBezTo>
                  <a:pt x="6008597" y="1354002"/>
                  <a:pt x="6010448" y="1348008"/>
                  <a:pt x="5997083" y="1318916"/>
                </a:cubicBezTo>
                <a:cubicBezTo>
                  <a:pt x="5992015" y="1305527"/>
                  <a:pt x="5986948" y="1292138"/>
                  <a:pt x="5983035" y="1277136"/>
                </a:cubicBezTo>
                <a:cubicBezTo>
                  <a:pt x="5971521" y="1242050"/>
                  <a:pt x="5977296" y="1233989"/>
                  <a:pt x="6013761" y="1230835"/>
                </a:cubicBezTo>
                <a:cubicBezTo>
                  <a:pt x="6022070" y="1229468"/>
                  <a:pt x="6030839" y="1230871"/>
                  <a:pt x="6041918" y="1229049"/>
                </a:cubicBezTo>
                <a:cubicBezTo>
                  <a:pt x="6031311" y="1216570"/>
                  <a:pt x="6023933" y="1206406"/>
                  <a:pt x="6013326" y="1193927"/>
                </a:cubicBezTo>
                <a:cubicBezTo>
                  <a:pt x="6018865" y="1193016"/>
                  <a:pt x="6020480" y="1194173"/>
                  <a:pt x="6023250" y="1193717"/>
                </a:cubicBezTo>
                <a:cubicBezTo>
                  <a:pt x="6062708" y="1200027"/>
                  <a:pt x="6074258" y="1183905"/>
                  <a:pt x="6061130" y="1147662"/>
                </a:cubicBezTo>
                <a:cubicBezTo>
                  <a:pt x="6058596" y="1140968"/>
                  <a:pt x="6056062" y="1134273"/>
                  <a:pt x="6051914" y="1126422"/>
                </a:cubicBezTo>
                <a:cubicBezTo>
                  <a:pt x="6049840" y="1122496"/>
                  <a:pt x="6047765" y="1118570"/>
                  <a:pt x="6040611" y="1118325"/>
                </a:cubicBezTo>
                <a:cubicBezTo>
                  <a:pt x="6020069" y="1123126"/>
                  <a:pt x="6018926" y="1107669"/>
                  <a:pt x="6016628" y="1093824"/>
                </a:cubicBezTo>
                <a:cubicBezTo>
                  <a:pt x="6014578" y="1055759"/>
                  <a:pt x="6027295" y="1020954"/>
                  <a:pt x="6040013" y="986150"/>
                </a:cubicBezTo>
                <a:cubicBezTo>
                  <a:pt x="6062206" y="931297"/>
                  <a:pt x="6088784" y="877145"/>
                  <a:pt x="6086982" y="814860"/>
                </a:cubicBezTo>
                <a:cubicBezTo>
                  <a:pt x="6086534" y="795022"/>
                  <a:pt x="6093700" y="778198"/>
                  <a:pt x="6106865" y="763232"/>
                </a:cubicBezTo>
                <a:cubicBezTo>
                  <a:pt x="6117720" y="751490"/>
                  <a:pt x="6120961" y="736734"/>
                  <a:pt x="6118663" y="722889"/>
                </a:cubicBezTo>
                <a:cubicBezTo>
                  <a:pt x="6117297" y="697513"/>
                  <a:pt x="6121929" y="673994"/>
                  <a:pt x="6132100" y="649565"/>
                </a:cubicBezTo>
                <a:cubicBezTo>
                  <a:pt x="6141117" y="626747"/>
                  <a:pt x="6156132" y="605787"/>
                  <a:pt x="6155921" y="578799"/>
                </a:cubicBezTo>
                <a:cubicBezTo>
                  <a:pt x="6157783" y="555736"/>
                  <a:pt x="6164490" y="536143"/>
                  <a:pt x="6193341" y="529975"/>
                </a:cubicBezTo>
                <a:cubicBezTo>
                  <a:pt x="6167048" y="508698"/>
                  <a:pt x="6178138" y="489807"/>
                  <a:pt x="6190384" y="469303"/>
                </a:cubicBezTo>
                <a:cubicBezTo>
                  <a:pt x="6200779" y="454792"/>
                  <a:pt x="6209560" y="439125"/>
                  <a:pt x="6206343" y="419742"/>
                </a:cubicBezTo>
                <a:cubicBezTo>
                  <a:pt x="6200132" y="390895"/>
                  <a:pt x="6205920" y="365764"/>
                  <a:pt x="6212862" y="339021"/>
                </a:cubicBezTo>
                <a:cubicBezTo>
                  <a:pt x="6226511" y="292685"/>
                  <a:pt x="6244543" y="247050"/>
                  <a:pt x="6247809" y="198155"/>
                </a:cubicBezTo>
                <a:cubicBezTo>
                  <a:pt x="6251298" y="159179"/>
                  <a:pt x="6260786" y="122061"/>
                  <a:pt x="6280658" y="87502"/>
                </a:cubicBezTo>
                <a:cubicBezTo>
                  <a:pt x="6287588" y="77829"/>
                  <a:pt x="6287364" y="67909"/>
                  <a:pt x="6279987" y="57745"/>
                </a:cubicBezTo>
                <a:cubicBezTo>
                  <a:pt x="6263908" y="31588"/>
                  <a:pt x="6260538" y="24142"/>
                  <a:pt x="6270772" y="8258"/>
                </a:cubicBezTo>
                <a:close/>
                <a:moveTo>
                  <a:pt x="0" y="0"/>
                </a:moveTo>
                <a:lnTo>
                  <a:pt x="6204714" y="0"/>
                </a:lnTo>
                <a:lnTo>
                  <a:pt x="6191394" y="21114"/>
                </a:lnTo>
                <a:cubicBezTo>
                  <a:pt x="6176615" y="34924"/>
                  <a:pt x="6176379" y="42074"/>
                  <a:pt x="6190215" y="56866"/>
                </a:cubicBezTo>
                <a:cubicBezTo>
                  <a:pt x="6196673" y="61493"/>
                  <a:pt x="6203132" y="66119"/>
                  <a:pt x="6209590" y="70746"/>
                </a:cubicBezTo>
                <a:cubicBezTo>
                  <a:pt x="6220433" y="76074"/>
                  <a:pt x="6218583" y="82068"/>
                  <a:pt x="6212807" y="90129"/>
                </a:cubicBezTo>
                <a:cubicBezTo>
                  <a:pt x="6201717" y="109021"/>
                  <a:pt x="6184403" y="116136"/>
                  <a:pt x="6165016" y="119325"/>
                </a:cubicBezTo>
                <a:cubicBezTo>
                  <a:pt x="6161091" y="121393"/>
                  <a:pt x="6155092" y="119535"/>
                  <a:pt x="6153242" y="125528"/>
                </a:cubicBezTo>
                <a:cubicBezTo>
                  <a:pt x="6152546" y="129909"/>
                  <a:pt x="6157390" y="133380"/>
                  <a:pt x="6159464" y="137305"/>
                </a:cubicBezTo>
                <a:cubicBezTo>
                  <a:pt x="6162694" y="139619"/>
                  <a:pt x="6164308" y="140775"/>
                  <a:pt x="6167538" y="143089"/>
                </a:cubicBezTo>
                <a:cubicBezTo>
                  <a:pt x="6178840" y="151186"/>
                  <a:pt x="6178604" y="158336"/>
                  <a:pt x="6168445" y="165696"/>
                </a:cubicBezTo>
                <a:cubicBezTo>
                  <a:pt x="6156671" y="171900"/>
                  <a:pt x="6158049" y="180207"/>
                  <a:pt x="6162657" y="190827"/>
                </a:cubicBezTo>
                <a:cubicBezTo>
                  <a:pt x="6165651" y="200291"/>
                  <a:pt x="6173264" y="203305"/>
                  <a:pt x="6181573" y="201939"/>
                </a:cubicBezTo>
                <a:cubicBezTo>
                  <a:pt x="6191497" y="201729"/>
                  <a:pt x="6194043" y="191354"/>
                  <a:pt x="6193819" y="181435"/>
                </a:cubicBezTo>
                <a:cubicBezTo>
                  <a:pt x="6195669" y="175441"/>
                  <a:pt x="6194750" y="169903"/>
                  <a:pt x="6204674" y="169693"/>
                </a:cubicBezTo>
                <a:cubicBezTo>
                  <a:pt x="6214597" y="169483"/>
                  <a:pt x="6215517" y="175021"/>
                  <a:pt x="6218050" y="181716"/>
                </a:cubicBezTo>
                <a:cubicBezTo>
                  <a:pt x="6220348" y="195560"/>
                  <a:pt x="6193099" y="219955"/>
                  <a:pt x="6177872" y="213926"/>
                </a:cubicBezTo>
                <a:cubicBezTo>
                  <a:pt x="6152262" y="205338"/>
                  <a:pt x="6145096" y="222162"/>
                  <a:pt x="6137930" y="238986"/>
                </a:cubicBezTo>
                <a:cubicBezTo>
                  <a:pt x="6120828" y="273089"/>
                  <a:pt x="6114569" y="312520"/>
                  <a:pt x="6101852" y="347325"/>
                </a:cubicBezTo>
                <a:cubicBezTo>
                  <a:pt x="6099306" y="357700"/>
                  <a:pt x="6105765" y="362327"/>
                  <a:pt x="6114533" y="363729"/>
                </a:cubicBezTo>
                <a:cubicBezTo>
                  <a:pt x="6124916" y="366288"/>
                  <a:pt x="6135300" y="368847"/>
                  <a:pt x="6146142" y="374175"/>
                </a:cubicBezTo>
                <a:cubicBezTo>
                  <a:pt x="6155830" y="381115"/>
                  <a:pt x="6154439" y="389878"/>
                  <a:pt x="6153048" y="398640"/>
                </a:cubicBezTo>
                <a:cubicBezTo>
                  <a:pt x="6152812" y="405790"/>
                  <a:pt x="6143584" y="401619"/>
                  <a:pt x="6139660" y="403687"/>
                </a:cubicBezTo>
                <a:cubicBezTo>
                  <a:pt x="6122582" y="403651"/>
                  <a:pt x="6104350" y="405228"/>
                  <a:pt x="6087272" y="405193"/>
                </a:cubicBezTo>
                <a:cubicBezTo>
                  <a:pt x="6089346" y="409118"/>
                  <a:pt x="6090961" y="410275"/>
                  <a:pt x="6092576" y="411432"/>
                </a:cubicBezTo>
                <a:cubicBezTo>
                  <a:pt x="6110796" y="426924"/>
                  <a:pt x="6110796" y="426924"/>
                  <a:pt x="6088403" y="437719"/>
                </a:cubicBezTo>
                <a:cubicBezTo>
                  <a:pt x="6078939" y="440698"/>
                  <a:pt x="6081013" y="444624"/>
                  <a:pt x="6084702" y="449707"/>
                </a:cubicBezTo>
                <a:cubicBezTo>
                  <a:pt x="6094154" y="463797"/>
                  <a:pt x="6092068" y="476941"/>
                  <a:pt x="6080753" y="485913"/>
                </a:cubicBezTo>
                <a:cubicBezTo>
                  <a:pt x="6059975" y="497865"/>
                  <a:pt x="6048884" y="516757"/>
                  <a:pt x="6036179" y="534492"/>
                </a:cubicBezTo>
                <a:cubicBezTo>
                  <a:pt x="6029249" y="544165"/>
                  <a:pt x="6024169" y="547846"/>
                  <a:pt x="6019101" y="534456"/>
                </a:cubicBezTo>
                <a:cubicBezTo>
                  <a:pt x="6012879" y="522679"/>
                  <a:pt x="6005265" y="519665"/>
                  <a:pt x="5990721" y="526324"/>
                </a:cubicBezTo>
                <a:cubicBezTo>
                  <a:pt x="5996273" y="508343"/>
                  <a:pt x="6003439" y="491519"/>
                  <a:pt x="6006221" y="473994"/>
                </a:cubicBezTo>
                <a:cubicBezTo>
                  <a:pt x="6010617" y="457626"/>
                  <a:pt x="6013399" y="440101"/>
                  <a:pt x="6009027" y="422330"/>
                </a:cubicBezTo>
                <a:cubicBezTo>
                  <a:pt x="5989167" y="439820"/>
                  <a:pt x="5989167" y="439820"/>
                  <a:pt x="5981753" y="480863"/>
                </a:cubicBezTo>
                <a:cubicBezTo>
                  <a:pt x="5977581" y="507151"/>
                  <a:pt x="5969036" y="515668"/>
                  <a:pt x="5946419" y="516544"/>
                </a:cubicBezTo>
                <a:cubicBezTo>
                  <a:pt x="5922188" y="516263"/>
                  <a:pt x="5922188" y="516263"/>
                  <a:pt x="5933018" y="538660"/>
                </a:cubicBezTo>
                <a:cubicBezTo>
                  <a:pt x="5934633" y="539817"/>
                  <a:pt x="5935093" y="542586"/>
                  <a:pt x="5936707" y="543742"/>
                </a:cubicBezTo>
                <a:cubicBezTo>
                  <a:pt x="5962517" y="596389"/>
                  <a:pt x="5947961" y="620117"/>
                  <a:pt x="5890494" y="625303"/>
                </a:cubicBezTo>
                <a:cubicBezTo>
                  <a:pt x="5867877" y="626179"/>
                  <a:pt x="5846639" y="635361"/>
                  <a:pt x="5830705" y="650783"/>
                </a:cubicBezTo>
                <a:cubicBezTo>
                  <a:pt x="5815230" y="668974"/>
                  <a:pt x="5810138" y="689723"/>
                  <a:pt x="5803891" y="712085"/>
                </a:cubicBezTo>
                <a:cubicBezTo>
                  <a:pt x="5798563" y="739985"/>
                  <a:pt x="5792081" y="769497"/>
                  <a:pt x="5779140" y="794383"/>
                </a:cubicBezTo>
                <a:cubicBezTo>
                  <a:pt x="5768049" y="813274"/>
                  <a:pt x="5760187" y="834480"/>
                  <a:pt x="5757865" y="854774"/>
                </a:cubicBezTo>
                <a:cubicBezTo>
                  <a:pt x="5756239" y="870686"/>
                  <a:pt x="5752302" y="889824"/>
                  <a:pt x="5738218" y="899252"/>
                </a:cubicBezTo>
                <a:cubicBezTo>
                  <a:pt x="5720209" y="910748"/>
                  <a:pt x="5722507" y="924593"/>
                  <a:pt x="5728034" y="940751"/>
                </a:cubicBezTo>
                <a:cubicBezTo>
                  <a:pt x="5738629" y="970299"/>
                  <a:pt x="5757073" y="995711"/>
                  <a:pt x="5784522" y="1015375"/>
                </a:cubicBezTo>
                <a:cubicBezTo>
                  <a:pt x="5790980" y="1020002"/>
                  <a:pt x="5797439" y="1024628"/>
                  <a:pt x="5793738" y="1036615"/>
                </a:cubicBezTo>
                <a:cubicBezTo>
                  <a:pt x="5791651" y="1049759"/>
                  <a:pt x="5781268" y="1047200"/>
                  <a:pt x="5772959" y="1048567"/>
                </a:cubicBezTo>
                <a:cubicBezTo>
                  <a:pt x="5765805" y="1048322"/>
                  <a:pt x="5758651" y="1048076"/>
                  <a:pt x="5753112" y="1048987"/>
                </a:cubicBezTo>
                <a:cubicBezTo>
                  <a:pt x="5729340" y="1051475"/>
                  <a:pt x="5713406" y="1066897"/>
                  <a:pt x="5699086" y="1083475"/>
                </a:cubicBezTo>
                <a:cubicBezTo>
                  <a:pt x="5688691" y="1097986"/>
                  <a:pt x="5701607" y="1107239"/>
                  <a:pt x="5705060" y="1119472"/>
                </a:cubicBezTo>
                <a:cubicBezTo>
                  <a:pt x="5684754" y="1117123"/>
                  <a:pt x="5669055" y="1125394"/>
                  <a:pt x="5661889" y="1142218"/>
                </a:cubicBezTo>
                <a:cubicBezTo>
                  <a:pt x="5654028" y="1163424"/>
                  <a:pt x="5639708" y="1180002"/>
                  <a:pt x="5625388" y="1196580"/>
                </a:cubicBezTo>
                <a:cubicBezTo>
                  <a:pt x="5597207" y="1232506"/>
                  <a:pt x="5579870" y="1273760"/>
                  <a:pt x="5589298" y="1321989"/>
                </a:cubicBezTo>
                <a:cubicBezTo>
                  <a:pt x="5590676" y="1330296"/>
                  <a:pt x="5592055" y="1338603"/>
                  <a:pt x="5584206" y="1342739"/>
                </a:cubicBezTo>
                <a:cubicBezTo>
                  <a:pt x="5566892" y="1349854"/>
                  <a:pt x="5559267" y="1363909"/>
                  <a:pt x="5551641" y="1377964"/>
                </a:cubicBezTo>
                <a:cubicBezTo>
                  <a:pt x="5548176" y="1382800"/>
                  <a:pt x="5544251" y="1384868"/>
                  <a:pt x="5537098" y="1384623"/>
                </a:cubicBezTo>
                <a:cubicBezTo>
                  <a:pt x="5526714" y="1382064"/>
                  <a:pt x="5523709" y="1389669"/>
                  <a:pt x="5522318" y="1398432"/>
                </a:cubicBezTo>
                <a:cubicBezTo>
                  <a:pt x="5519772" y="1408807"/>
                  <a:pt x="5510072" y="1418936"/>
                  <a:pt x="5521834" y="1429802"/>
                </a:cubicBezTo>
                <a:cubicBezTo>
                  <a:pt x="5534751" y="1439056"/>
                  <a:pt x="5533820" y="1450587"/>
                  <a:pt x="5530119" y="1462574"/>
                </a:cubicBezTo>
                <a:cubicBezTo>
                  <a:pt x="5527573" y="1472949"/>
                  <a:pt x="5520643" y="1482623"/>
                  <a:pt x="5524791" y="1490474"/>
                </a:cubicBezTo>
                <a:cubicBezTo>
                  <a:pt x="5534703" y="1507334"/>
                  <a:pt x="5523388" y="1516306"/>
                  <a:pt x="5514148" y="1529204"/>
                </a:cubicBezTo>
                <a:cubicBezTo>
                  <a:pt x="5509068" y="1532885"/>
                  <a:pt x="5507218" y="1538878"/>
                  <a:pt x="5503753" y="1543715"/>
                </a:cubicBezTo>
                <a:cubicBezTo>
                  <a:pt x="5489197" y="1567444"/>
                  <a:pt x="5477871" y="1593486"/>
                  <a:pt x="5460086" y="1614901"/>
                </a:cubicBezTo>
                <a:cubicBezTo>
                  <a:pt x="5451541" y="1623418"/>
                  <a:pt x="5442301" y="1636316"/>
                  <a:pt x="5433532" y="1634914"/>
                </a:cubicBezTo>
                <a:cubicBezTo>
                  <a:pt x="5421534" y="1631198"/>
                  <a:pt x="5425931" y="1614830"/>
                  <a:pt x="5426862" y="1603299"/>
                </a:cubicBezTo>
                <a:cubicBezTo>
                  <a:pt x="5426402" y="1600529"/>
                  <a:pt x="5425943" y="1597760"/>
                  <a:pt x="5427098" y="1596148"/>
                </a:cubicBezTo>
                <a:cubicBezTo>
                  <a:pt x="5426662" y="1559240"/>
                  <a:pt x="5411212" y="1543292"/>
                  <a:pt x="5373132" y="1545289"/>
                </a:cubicBezTo>
                <a:cubicBezTo>
                  <a:pt x="5378199" y="1558678"/>
                  <a:pt x="5389266" y="1573925"/>
                  <a:pt x="5386484" y="1591451"/>
                </a:cubicBezTo>
                <a:cubicBezTo>
                  <a:pt x="5382547" y="1610588"/>
                  <a:pt x="5364775" y="1614934"/>
                  <a:pt x="5350690" y="1624361"/>
                </a:cubicBezTo>
                <a:cubicBezTo>
                  <a:pt x="5343996" y="1626885"/>
                  <a:pt x="5342146" y="1632878"/>
                  <a:pt x="5351374" y="1637050"/>
                </a:cubicBezTo>
                <a:cubicBezTo>
                  <a:pt x="5355758" y="1637751"/>
                  <a:pt x="5358987" y="1640064"/>
                  <a:pt x="5363372" y="1640765"/>
                </a:cubicBezTo>
                <a:cubicBezTo>
                  <a:pt x="5369371" y="1642623"/>
                  <a:pt x="5375369" y="1644481"/>
                  <a:pt x="5377903" y="1651176"/>
                </a:cubicBezTo>
                <a:cubicBezTo>
                  <a:pt x="5379977" y="1655102"/>
                  <a:pt x="5371668" y="1656468"/>
                  <a:pt x="5369358" y="1659693"/>
                </a:cubicBezTo>
                <a:cubicBezTo>
                  <a:pt x="5356429" y="1667508"/>
                  <a:pt x="5358963" y="1674203"/>
                  <a:pt x="5369806" y="1679531"/>
                </a:cubicBezTo>
                <a:cubicBezTo>
                  <a:pt x="5373035" y="1681844"/>
                  <a:pt x="5378574" y="1680933"/>
                  <a:pt x="5378339" y="1688084"/>
                </a:cubicBezTo>
                <a:cubicBezTo>
                  <a:pt x="5323181" y="1690045"/>
                  <a:pt x="5310712" y="1700630"/>
                  <a:pt x="5298902" y="1758042"/>
                </a:cubicBezTo>
                <a:cubicBezTo>
                  <a:pt x="5297747" y="1759654"/>
                  <a:pt x="5297747" y="1759654"/>
                  <a:pt x="5298206" y="1762423"/>
                </a:cubicBezTo>
                <a:cubicBezTo>
                  <a:pt x="5290097" y="1807848"/>
                  <a:pt x="5274374" y="1850258"/>
                  <a:pt x="5242964" y="1883871"/>
                </a:cubicBezTo>
                <a:cubicBezTo>
                  <a:pt x="5232110" y="1895612"/>
                  <a:pt x="5231178" y="1907144"/>
                  <a:pt x="5237401" y="1918921"/>
                </a:cubicBezTo>
                <a:cubicBezTo>
                  <a:pt x="5244083" y="1933467"/>
                  <a:pt x="5242456" y="1949380"/>
                  <a:pt x="5235986" y="1961823"/>
                </a:cubicBezTo>
                <a:cubicBezTo>
                  <a:pt x="5226969" y="1984640"/>
                  <a:pt x="5215183" y="2007913"/>
                  <a:pt x="5200168" y="2028873"/>
                </a:cubicBezTo>
                <a:cubicBezTo>
                  <a:pt x="5187463" y="2046608"/>
                  <a:pt x="5178694" y="2045205"/>
                  <a:pt x="5167168" y="2027189"/>
                </a:cubicBezTo>
                <a:cubicBezTo>
                  <a:pt x="5163479" y="2022107"/>
                  <a:pt x="5163715" y="2014957"/>
                  <a:pt x="5155406" y="2016323"/>
                </a:cubicBezTo>
                <a:cubicBezTo>
                  <a:pt x="5143172" y="2019758"/>
                  <a:pt x="5134640" y="2011205"/>
                  <a:pt x="5124952" y="2004265"/>
                </a:cubicBezTo>
                <a:cubicBezTo>
                  <a:pt x="5120108" y="2000795"/>
                  <a:pt x="5114805" y="1994556"/>
                  <a:pt x="5108570" y="1999849"/>
                </a:cubicBezTo>
                <a:cubicBezTo>
                  <a:pt x="5102335" y="2005141"/>
                  <a:pt x="5106484" y="2012992"/>
                  <a:pt x="5110172" y="2018075"/>
                </a:cubicBezTo>
                <a:cubicBezTo>
                  <a:pt x="5119624" y="2032165"/>
                  <a:pt x="5127462" y="2045099"/>
                  <a:pt x="5135299" y="2058033"/>
                </a:cubicBezTo>
                <a:cubicBezTo>
                  <a:pt x="5151893" y="2089438"/>
                  <a:pt x="5150949" y="2118039"/>
                  <a:pt x="5128544" y="2145904"/>
                </a:cubicBezTo>
                <a:cubicBezTo>
                  <a:pt x="5118149" y="2160414"/>
                  <a:pt x="5106139" y="2173768"/>
                  <a:pt x="5095744" y="2188279"/>
                </a:cubicBezTo>
                <a:cubicBezTo>
                  <a:pt x="5081424" y="2204857"/>
                  <a:pt x="5082567" y="2220314"/>
                  <a:pt x="5095248" y="2236718"/>
                </a:cubicBezTo>
                <a:cubicBezTo>
                  <a:pt x="5097322" y="2240644"/>
                  <a:pt x="5103321" y="2242501"/>
                  <a:pt x="5101470" y="2248495"/>
                </a:cubicBezTo>
                <a:cubicBezTo>
                  <a:pt x="5085548" y="2246847"/>
                  <a:pt x="5066856" y="2245655"/>
                  <a:pt x="5049319" y="2242851"/>
                </a:cubicBezTo>
                <a:cubicBezTo>
                  <a:pt x="5027857" y="2242114"/>
                  <a:pt x="5027857" y="2242114"/>
                  <a:pt x="5036613" y="2260586"/>
                </a:cubicBezTo>
                <a:cubicBezTo>
                  <a:pt x="5044910" y="2276289"/>
                  <a:pt x="5042364" y="2286663"/>
                  <a:pt x="5023436" y="2292621"/>
                </a:cubicBezTo>
                <a:cubicBezTo>
                  <a:pt x="5007278" y="2298124"/>
                  <a:pt x="4996423" y="2309865"/>
                  <a:pt x="4989257" y="2326689"/>
                </a:cubicBezTo>
                <a:cubicBezTo>
                  <a:pt x="4977471" y="2349962"/>
                  <a:pt x="4973299" y="2376250"/>
                  <a:pt x="4969126" y="2402537"/>
                </a:cubicBezTo>
                <a:cubicBezTo>
                  <a:pt x="4964953" y="2428825"/>
                  <a:pt x="4957563" y="2435730"/>
                  <a:pt x="4932637" y="2439830"/>
                </a:cubicBezTo>
                <a:cubicBezTo>
                  <a:pt x="4903326" y="2443229"/>
                  <a:pt x="4892235" y="2462121"/>
                  <a:pt x="4905140" y="2488444"/>
                </a:cubicBezTo>
                <a:cubicBezTo>
                  <a:pt x="4914815" y="2512453"/>
                  <a:pt x="4914815" y="2512453"/>
                  <a:pt x="4888274" y="2515397"/>
                </a:cubicBezTo>
                <a:cubicBezTo>
                  <a:pt x="4887119" y="2517010"/>
                  <a:pt x="4885504" y="2515853"/>
                  <a:pt x="4884349" y="2517465"/>
                </a:cubicBezTo>
                <a:cubicBezTo>
                  <a:pt x="4871656" y="2518131"/>
                  <a:pt x="4868651" y="2525736"/>
                  <a:pt x="4874873" y="2537513"/>
                </a:cubicBezTo>
                <a:cubicBezTo>
                  <a:pt x="4878562" y="2542596"/>
                  <a:pt x="4882251" y="2547678"/>
                  <a:pt x="4885940" y="2552761"/>
                </a:cubicBezTo>
                <a:cubicBezTo>
                  <a:pt x="4897466" y="2570777"/>
                  <a:pt x="4897454" y="2587846"/>
                  <a:pt x="4881060" y="2600499"/>
                </a:cubicBezTo>
                <a:cubicBezTo>
                  <a:pt x="4853351" y="2622124"/>
                  <a:pt x="4832101" y="2648376"/>
                  <a:pt x="4799089" y="2663763"/>
                </a:cubicBezTo>
                <a:cubicBezTo>
                  <a:pt x="4788470" y="2668354"/>
                  <a:pt x="4779925" y="2676871"/>
                  <a:pt x="4791687" y="2687737"/>
                </a:cubicBezTo>
                <a:cubicBezTo>
                  <a:pt x="4799065" y="2697902"/>
                  <a:pt x="4794444" y="2704351"/>
                  <a:pt x="4786595" y="2708486"/>
                </a:cubicBezTo>
                <a:cubicBezTo>
                  <a:pt x="4772511" y="2717914"/>
                  <a:pt x="4762116" y="2732425"/>
                  <a:pt x="4752876" y="2745323"/>
                </a:cubicBezTo>
                <a:cubicBezTo>
                  <a:pt x="4737860" y="2766283"/>
                  <a:pt x="4725626" y="2769718"/>
                  <a:pt x="4702786" y="2760674"/>
                </a:cubicBezTo>
                <a:cubicBezTo>
                  <a:pt x="4690329" y="2754189"/>
                  <a:pt x="4686864" y="2759026"/>
                  <a:pt x="4679933" y="2768700"/>
                </a:cubicBezTo>
                <a:cubicBezTo>
                  <a:pt x="4671848" y="2779986"/>
                  <a:pt x="4673451" y="2798212"/>
                  <a:pt x="4655678" y="2802558"/>
                </a:cubicBezTo>
                <a:cubicBezTo>
                  <a:pt x="4640674" y="2806448"/>
                  <a:pt x="4629608" y="2791201"/>
                  <a:pt x="4613226" y="2786784"/>
                </a:cubicBezTo>
                <a:cubicBezTo>
                  <a:pt x="4618753" y="2802942"/>
                  <a:pt x="4626131" y="2813107"/>
                  <a:pt x="4638588" y="2819592"/>
                </a:cubicBezTo>
                <a:cubicBezTo>
                  <a:pt x="4663503" y="2832561"/>
                  <a:pt x="4682903" y="2812302"/>
                  <a:pt x="4704600" y="2805889"/>
                </a:cubicBezTo>
                <a:cubicBezTo>
                  <a:pt x="4707110" y="2846722"/>
                  <a:pt x="4693945" y="2861689"/>
                  <a:pt x="4653791" y="2859760"/>
                </a:cubicBezTo>
                <a:cubicBezTo>
                  <a:pt x="4646637" y="2859514"/>
                  <a:pt x="4638328" y="2860881"/>
                  <a:pt x="4629560" y="2859479"/>
                </a:cubicBezTo>
                <a:cubicBezTo>
                  <a:pt x="4610868" y="2858286"/>
                  <a:pt x="4593790" y="2858251"/>
                  <a:pt x="4579010" y="2872060"/>
                </a:cubicBezTo>
                <a:cubicBezTo>
                  <a:pt x="4572776" y="2877352"/>
                  <a:pt x="4567932" y="2873882"/>
                  <a:pt x="4560318" y="2870868"/>
                </a:cubicBezTo>
                <a:cubicBezTo>
                  <a:pt x="4548321" y="2867152"/>
                  <a:pt x="4536559" y="2856287"/>
                  <a:pt x="4519941" y="2859020"/>
                </a:cubicBezTo>
                <a:cubicBezTo>
                  <a:pt x="4523630" y="2864102"/>
                  <a:pt x="4525704" y="2868028"/>
                  <a:pt x="4529393" y="2873110"/>
                </a:cubicBezTo>
                <a:cubicBezTo>
                  <a:pt x="4538609" y="2894351"/>
                  <a:pt x="4534908" y="2906338"/>
                  <a:pt x="4513670" y="2915521"/>
                </a:cubicBezTo>
                <a:cubicBezTo>
                  <a:pt x="4493587" y="2923091"/>
                  <a:pt x="4480422" y="2938057"/>
                  <a:pt x="4472101" y="2956494"/>
                </a:cubicBezTo>
                <a:cubicBezTo>
                  <a:pt x="4467245" y="2970093"/>
                  <a:pt x="4460774" y="2982535"/>
                  <a:pt x="4454763" y="2997747"/>
                </a:cubicBezTo>
                <a:cubicBezTo>
                  <a:pt x="4437426" y="3039001"/>
                  <a:pt x="4421703" y="3081411"/>
                  <a:pt x="4416363" y="3126381"/>
                </a:cubicBezTo>
                <a:cubicBezTo>
                  <a:pt x="4413581" y="3143906"/>
                  <a:pt x="4420499" y="3151302"/>
                  <a:pt x="4436422" y="3152949"/>
                </a:cubicBezTo>
                <a:cubicBezTo>
                  <a:pt x="4450730" y="3153441"/>
                  <a:pt x="4462963" y="3150006"/>
                  <a:pt x="4476352" y="3144959"/>
                </a:cubicBezTo>
                <a:cubicBezTo>
                  <a:pt x="4491355" y="3141069"/>
                  <a:pt x="4505439" y="3131641"/>
                  <a:pt x="4523672" y="3130064"/>
                </a:cubicBezTo>
                <a:cubicBezTo>
                  <a:pt x="4482786" y="3183724"/>
                  <a:pt x="4445825" y="3235318"/>
                  <a:pt x="4374970" y="3245550"/>
                </a:cubicBezTo>
                <a:cubicBezTo>
                  <a:pt x="4368275" y="3248074"/>
                  <a:pt x="4360426" y="3252210"/>
                  <a:pt x="4359035" y="3260972"/>
                </a:cubicBezTo>
                <a:cubicBezTo>
                  <a:pt x="4359259" y="3270891"/>
                  <a:pt x="4360637" y="3279199"/>
                  <a:pt x="4370325" y="3286138"/>
                </a:cubicBezTo>
                <a:cubicBezTo>
                  <a:pt x="4375169" y="3289609"/>
                  <a:pt x="4382323" y="3289855"/>
                  <a:pt x="4389477" y="3290100"/>
                </a:cubicBezTo>
                <a:cubicBezTo>
                  <a:pt x="4408169" y="3291292"/>
                  <a:pt x="4427097" y="3285334"/>
                  <a:pt x="4446249" y="3289295"/>
                </a:cubicBezTo>
                <a:cubicBezTo>
                  <a:pt x="4465400" y="3293256"/>
                  <a:pt x="4484540" y="3314287"/>
                  <a:pt x="4481299" y="3329043"/>
                </a:cubicBezTo>
                <a:cubicBezTo>
                  <a:pt x="4478517" y="3346568"/>
                  <a:pt x="4461899" y="3349302"/>
                  <a:pt x="4446896" y="3353192"/>
                </a:cubicBezTo>
                <a:cubicBezTo>
                  <a:pt x="4437432" y="3356171"/>
                  <a:pt x="4430973" y="3351544"/>
                  <a:pt x="4423360" y="3348530"/>
                </a:cubicBezTo>
                <a:cubicBezTo>
                  <a:pt x="4384373" y="3327919"/>
                  <a:pt x="4363831" y="3332720"/>
                  <a:pt x="4341649" y="3370504"/>
                </a:cubicBezTo>
                <a:cubicBezTo>
                  <a:pt x="4331714" y="3387783"/>
                  <a:pt x="4319704" y="3401137"/>
                  <a:pt x="4304464" y="3412178"/>
                </a:cubicBezTo>
                <a:cubicBezTo>
                  <a:pt x="4261057" y="3442074"/>
                  <a:pt x="4236566" y="3483083"/>
                  <a:pt x="4247372" y="3539619"/>
                </a:cubicBezTo>
                <a:cubicBezTo>
                  <a:pt x="4251968" y="3567309"/>
                  <a:pt x="4251968" y="3567309"/>
                  <a:pt x="4221738" y="3565170"/>
                </a:cubicBezTo>
                <a:cubicBezTo>
                  <a:pt x="4198662" y="3563276"/>
                  <a:pt x="4169798" y="3586514"/>
                  <a:pt x="4175325" y="3602672"/>
                </a:cubicBezTo>
                <a:cubicBezTo>
                  <a:pt x="4187075" y="3630608"/>
                  <a:pt x="4175984" y="3649499"/>
                  <a:pt x="4160969" y="3670459"/>
                </a:cubicBezTo>
                <a:cubicBezTo>
                  <a:pt x="4151269" y="3680589"/>
                  <a:pt x="4138799" y="3691173"/>
                  <a:pt x="4138787" y="3708243"/>
                </a:cubicBezTo>
                <a:cubicBezTo>
                  <a:pt x="4139235" y="3728081"/>
                  <a:pt x="4129771" y="3731060"/>
                  <a:pt x="4112234" y="3728256"/>
                </a:cubicBezTo>
                <a:cubicBezTo>
                  <a:pt x="4103465" y="3726853"/>
                  <a:pt x="4094697" y="3725451"/>
                  <a:pt x="4093765" y="3736983"/>
                </a:cubicBezTo>
                <a:cubicBezTo>
                  <a:pt x="4093989" y="3746902"/>
                  <a:pt x="4095368" y="3755209"/>
                  <a:pt x="4108521" y="3757312"/>
                </a:cubicBezTo>
                <a:cubicBezTo>
                  <a:pt x="4117289" y="3758715"/>
                  <a:pt x="4127213" y="3758504"/>
                  <a:pt x="4137596" y="3761064"/>
                </a:cubicBezTo>
                <a:cubicBezTo>
                  <a:pt x="4171515" y="3768285"/>
                  <a:pt x="4179340" y="3798288"/>
                  <a:pt x="4158090" y="3824540"/>
                </a:cubicBezTo>
                <a:cubicBezTo>
                  <a:pt x="4153470" y="3830989"/>
                  <a:pt x="4145621" y="3835125"/>
                  <a:pt x="4139386" y="3840417"/>
                </a:cubicBezTo>
                <a:cubicBezTo>
                  <a:pt x="4133151" y="3845710"/>
                  <a:pt x="4126917" y="3851002"/>
                  <a:pt x="4128295" y="3859309"/>
                </a:cubicBezTo>
                <a:cubicBezTo>
                  <a:pt x="4132420" y="3901299"/>
                  <a:pt x="4103556" y="3924537"/>
                  <a:pt x="4079077" y="3948476"/>
                </a:cubicBezTo>
                <a:cubicBezTo>
                  <a:pt x="4075152" y="3950544"/>
                  <a:pt x="4072842" y="3953768"/>
                  <a:pt x="4069153" y="3948686"/>
                </a:cubicBezTo>
                <a:cubicBezTo>
                  <a:pt x="4065464" y="3943604"/>
                  <a:pt x="4059006" y="3938977"/>
                  <a:pt x="4057627" y="3930670"/>
                </a:cubicBezTo>
                <a:cubicBezTo>
                  <a:pt x="4056708" y="3925131"/>
                  <a:pt x="4062707" y="3926990"/>
                  <a:pt x="4065476" y="3926534"/>
                </a:cubicBezTo>
                <a:cubicBezTo>
                  <a:pt x="4087174" y="3920120"/>
                  <a:pt x="4098029" y="3908379"/>
                  <a:pt x="4097581" y="3888540"/>
                </a:cubicBezTo>
                <a:cubicBezTo>
                  <a:pt x="4098289" y="3867090"/>
                  <a:pt x="4085148" y="3847917"/>
                  <a:pt x="4067151" y="3842343"/>
                </a:cubicBezTo>
                <a:cubicBezTo>
                  <a:pt x="4057923" y="3838172"/>
                  <a:pt x="4052843" y="3841852"/>
                  <a:pt x="4054682" y="3852928"/>
                </a:cubicBezTo>
                <a:cubicBezTo>
                  <a:pt x="4056285" y="3871154"/>
                  <a:pt x="4048435" y="3875290"/>
                  <a:pt x="4029048" y="3878479"/>
                </a:cubicBezTo>
                <a:cubicBezTo>
                  <a:pt x="4000892" y="3880266"/>
                  <a:pt x="3971792" y="3910653"/>
                  <a:pt x="3973854" y="3931649"/>
                </a:cubicBezTo>
                <a:cubicBezTo>
                  <a:pt x="3976612" y="3948263"/>
                  <a:pt x="3970837" y="3956324"/>
                  <a:pt x="3960677" y="3963684"/>
                </a:cubicBezTo>
                <a:cubicBezTo>
                  <a:pt x="3948208" y="3974269"/>
                  <a:pt x="3938968" y="3987167"/>
                  <a:pt x="3947724" y="4005639"/>
                </a:cubicBezTo>
                <a:cubicBezTo>
                  <a:pt x="3953947" y="4017416"/>
                  <a:pt x="3943787" y="4024776"/>
                  <a:pt x="3934783" y="4030524"/>
                </a:cubicBezTo>
                <a:cubicBezTo>
                  <a:pt x="3925778" y="4036272"/>
                  <a:pt x="3915159" y="4040864"/>
                  <a:pt x="3912613" y="4051239"/>
                </a:cubicBezTo>
                <a:cubicBezTo>
                  <a:pt x="3906143" y="4063681"/>
                  <a:pt x="3920910" y="4066941"/>
                  <a:pt x="3929207" y="4082644"/>
                </a:cubicBezTo>
                <a:cubicBezTo>
                  <a:pt x="3889525" y="4066415"/>
                  <a:pt x="3877267" y="4103988"/>
                  <a:pt x="3847720" y="4114538"/>
                </a:cubicBezTo>
                <a:cubicBezTo>
                  <a:pt x="3856489" y="4115940"/>
                  <a:pt x="3860873" y="4116641"/>
                  <a:pt x="3865257" y="4117342"/>
                </a:cubicBezTo>
                <a:cubicBezTo>
                  <a:pt x="3896407" y="4125019"/>
                  <a:pt x="3901474" y="4138408"/>
                  <a:pt x="3882994" y="4164205"/>
                </a:cubicBezTo>
                <a:cubicBezTo>
                  <a:pt x="3868674" y="4180783"/>
                  <a:pt x="3857124" y="4196906"/>
                  <a:pt x="3846033" y="4215798"/>
                </a:cubicBezTo>
                <a:cubicBezTo>
                  <a:pt x="3831241" y="4246677"/>
                  <a:pt x="3822449" y="4279414"/>
                  <a:pt x="3822425" y="4313552"/>
                </a:cubicBezTo>
                <a:cubicBezTo>
                  <a:pt x="3821022" y="4339384"/>
                  <a:pt x="3812017" y="4345132"/>
                  <a:pt x="3789636" y="4338858"/>
                </a:cubicBezTo>
                <a:cubicBezTo>
                  <a:pt x="3765181" y="4328658"/>
                  <a:pt x="3750637" y="4335317"/>
                  <a:pt x="3740466" y="4359746"/>
                </a:cubicBezTo>
                <a:cubicBezTo>
                  <a:pt x="3732840" y="4373802"/>
                  <a:pt x="3726829" y="4389013"/>
                  <a:pt x="3714819" y="4402367"/>
                </a:cubicBezTo>
                <a:cubicBezTo>
                  <a:pt x="3709044" y="4410428"/>
                  <a:pt x="3706498" y="4420803"/>
                  <a:pt x="3711106" y="4431423"/>
                </a:cubicBezTo>
                <a:cubicBezTo>
                  <a:pt x="3713181" y="4435349"/>
                  <a:pt x="3716410" y="4437662"/>
                  <a:pt x="3709715" y="4440186"/>
                </a:cubicBezTo>
                <a:cubicBezTo>
                  <a:pt x="3681323" y="4449123"/>
                  <a:pt x="3668382" y="4474008"/>
                  <a:pt x="3654982" y="4496125"/>
                </a:cubicBezTo>
                <a:cubicBezTo>
                  <a:pt x="3641581" y="4518241"/>
                  <a:pt x="3626106" y="4536432"/>
                  <a:pt x="3598409" y="4540988"/>
                </a:cubicBezTo>
                <a:cubicBezTo>
                  <a:pt x="3587331" y="4542810"/>
                  <a:pt x="3585480" y="4548803"/>
                  <a:pt x="3590088" y="4559424"/>
                </a:cubicBezTo>
                <a:cubicBezTo>
                  <a:pt x="3599304" y="4580665"/>
                  <a:pt x="3598150" y="4582277"/>
                  <a:pt x="3577607" y="4587078"/>
                </a:cubicBezTo>
                <a:cubicBezTo>
                  <a:pt x="3542061" y="4595769"/>
                  <a:pt x="3511818" y="4610700"/>
                  <a:pt x="3497946" y="4647117"/>
                </a:cubicBezTo>
                <a:cubicBezTo>
                  <a:pt x="3492631" y="4657948"/>
                  <a:pt x="3487775" y="4671547"/>
                  <a:pt x="3481304" y="4683989"/>
                </a:cubicBezTo>
                <a:cubicBezTo>
                  <a:pt x="3478758" y="4694364"/>
                  <a:pt x="3469058" y="4704493"/>
                  <a:pt x="3485900" y="4711679"/>
                </a:cubicBezTo>
                <a:cubicBezTo>
                  <a:pt x="3493514" y="4714694"/>
                  <a:pt x="3494197" y="4727382"/>
                  <a:pt x="3493961" y="4734532"/>
                </a:cubicBezTo>
                <a:cubicBezTo>
                  <a:pt x="3491403" y="4761977"/>
                  <a:pt x="3481232" y="4786406"/>
                  <a:pt x="3461832" y="4806665"/>
                </a:cubicBezTo>
                <a:cubicBezTo>
                  <a:pt x="3444742" y="4823699"/>
                  <a:pt x="3443128" y="4822542"/>
                  <a:pt x="3426062" y="4805437"/>
                </a:cubicBezTo>
                <a:cubicBezTo>
                  <a:pt x="3417070" y="4794116"/>
                  <a:pt x="3407842" y="4789945"/>
                  <a:pt x="3392839" y="4793834"/>
                </a:cubicBezTo>
                <a:cubicBezTo>
                  <a:pt x="3411295" y="4802177"/>
                  <a:pt x="3417977" y="4816723"/>
                  <a:pt x="3410811" y="4833547"/>
                </a:cubicBezTo>
                <a:cubicBezTo>
                  <a:pt x="3399025" y="4856820"/>
                  <a:pt x="3392778" y="4879182"/>
                  <a:pt x="3424151" y="4896778"/>
                </a:cubicBezTo>
                <a:cubicBezTo>
                  <a:pt x="3391847" y="4890714"/>
                  <a:pt x="3377527" y="4907292"/>
                  <a:pt x="3367355" y="4931722"/>
                </a:cubicBezTo>
                <a:cubicBezTo>
                  <a:pt x="3363654" y="4943709"/>
                  <a:pt x="3353035" y="4948300"/>
                  <a:pt x="3342416" y="4952891"/>
                </a:cubicBezTo>
                <a:cubicBezTo>
                  <a:pt x="3313329" y="4966210"/>
                  <a:pt x="3308933" y="4982578"/>
                  <a:pt x="3329687" y="5004766"/>
                </a:cubicBezTo>
                <a:cubicBezTo>
                  <a:pt x="3340294" y="5017244"/>
                  <a:pt x="3335214" y="5020924"/>
                  <a:pt x="3322521" y="5021589"/>
                </a:cubicBezTo>
                <a:cubicBezTo>
                  <a:pt x="3305903" y="5024323"/>
                  <a:pt x="3294129" y="5030526"/>
                  <a:pt x="3293421" y="5051977"/>
                </a:cubicBezTo>
                <a:cubicBezTo>
                  <a:pt x="3301730" y="5050611"/>
                  <a:pt x="3308425" y="5048087"/>
                  <a:pt x="3313964" y="5047176"/>
                </a:cubicBezTo>
                <a:cubicBezTo>
                  <a:pt x="3327812" y="5044898"/>
                  <a:pt x="3335885" y="5050681"/>
                  <a:pt x="3335414" y="5064982"/>
                </a:cubicBezTo>
                <a:cubicBezTo>
                  <a:pt x="3336097" y="5077670"/>
                  <a:pt x="3331477" y="5084119"/>
                  <a:pt x="3318324" y="5082016"/>
                </a:cubicBezTo>
                <a:cubicBezTo>
                  <a:pt x="3289708" y="5081034"/>
                  <a:pt x="3266161" y="5093441"/>
                  <a:pt x="3242153" y="5103079"/>
                </a:cubicBezTo>
                <a:cubicBezTo>
                  <a:pt x="3226454" y="5111350"/>
                  <a:pt x="3213985" y="5121935"/>
                  <a:pt x="3208433" y="5139916"/>
                </a:cubicBezTo>
                <a:cubicBezTo>
                  <a:pt x="3202882" y="5157897"/>
                  <a:pt x="3192487" y="5172407"/>
                  <a:pt x="3180477" y="5185761"/>
                </a:cubicBezTo>
                <a:cubicBezTo>
                  <a:pt x="3165697" y="5199570"/>
                  <a:pt x="3151377" y="5216149"/>
                  <a:pt x="3155054" y="5238300"/>
                </a:cubicBezTo>
                <a:cubicBezTo>
                  <a:pt x="3157576" y="5262065"/>
                  <a:pt x="3146957" y="5266656"/>
                  <a:pt x="3127569" y="5269845"/>
                </a:cubicBezTo>
                <a:cubicBezTo>
                  <a:pt x="3103102" y="5276714"/>
                  <a:pt x="3096172" y="5286388"/>
                  <a:pt x="3100308" y="5311309"/>
                </a:cubicBezTo>
                <a:cubicBezTo>
                  <a:pt x="3100072" y="5318459"/>
                  <a:pt x="3102606" y="5325154"/>
                  <a:pt x="3103525" y="5330692"/>
                </a:cubicBezTo>
                <a:cubicBezTo>
                  <a:pt x="3107202" y="5352844"/>
                  <a:pt x="3100036" y="5369668"/>
                  <a:pt x="3085716" y="5386246"/>
                </a:cubicBezTo>
                <a:cubicBezTo>
                  <a:pt x="3073706" y="5399600"/>
                  <a:pt x="3058939" y="5396340"/>
                  <a:pt x="3044171" y="5393080"/>
                </a:cubicBezTo>
                <a:cubicBezTo>
                  <a:pt x="3025019" y="5389119"/>
                  <a:pt x="2998242" y="5399212"/>
                  <a:pt x="2996615" y="5415125"/>
                </a:cubicBezTo>
                <a:cubicBezTo>
                  <a:pt x="2991052" y="5450175"/>
                  <a:pt x="2968199" y="5458201"/>
                  <a:pt x="2943036" y="5469452"/>
                </a:cubicBezTo>
                <a:cubicBezTo>
                  <a:pt x="2937957" y="5473131"/>
                  <a:pt x="2933337" y="5479581"/>
                  <a:pt x="2928257" y="5483261"/>
                </a:cubicBezTo>
                <a:cubicBezTo>
                  <a:pt x="2904237" y="5509968"/>
                  <a:pt x="2894749" y="5547087"/>
                  <a:pt x="2868420" y="5577019"/>
                </a:cubicBezTo>
                <a:cubicBezTo>
                  <a:pt x="2887347" y="5571061"/>
                  <a:pt x="2900500" y="5573164"/>
                  <a:pt x="2915727" y="5579193"/>
                </a:cubicBezTo>
                <a:cubicBezTo>
                  <a:pt x="2921726" y="5581051"/>
                  <a:pt x="2928185" y="5585678"/>
                  <a:pt x="2934879" y="5583155"/>
                </a:cubicBezTo>
                <a:cubicBezTo>
                  <a:pt x="2943188" y="5581788"/>
                  <a:pt x="2951956" y="5583190"/>
                  <a:pt x="2952180" y="5593109"/>
                </a:cubicBezTo>
                <a:cubicBezTo>
                  <a:pt x="2952404" y="5603028"/>
                  <a:pt x="2947324" y="5606708"/>
                  <a:pt x="2939015" y="5608075"/>
                </a:cubicBezTo>
                <a:cubicBezTo>
                  <a:pt x="2927936" y="5609898"/>
                  <a:pt x="2918013" y="5610108"/>
                  <a:pt x="2906935" y="5611930"/>
                </a:cubicBezTo>
                <a:cubicBezTo>
                  <a:pt x="2897011" y="5612140"/>
                  <a:pt x="2895160" y="5618133"/>
                  <a:pt x="2900923" y="5627141"/>
                </a:cubicBezTo>
                <a:cubicBezTo>
                  <a:pt x="2905072" y="5634993"/>
                  <a:pt x="2911531" y="5639619"/>
                  <a:pt x="2911754" y="5649539"/>
                </a:cubicBezTo>
                <a:cubicBezTo>
                  <a:pt x="2909879" y="5689672"/>
                  <a:pt x="2883550" y="5719604"/>
                  <a:pt x="2844775" y="5725982"/>
                </a:cubicBezTo>
                <a:cubicBezTo>
                  <a:pt x="2835311" y="5728961"/>
                  <a:pt x="2824232" y="5730783"/>
                  <a:pt x="2813153" y="5732605"/>
                </a:cubicBezTo>
                <a:cubicBezTo>
                  <a:pt x="2819612" y="5737232"/>
                  <a:pt x="2826070" y="5741859"/>
                  <a:pt x="2833684" y="5744873"/>
                </a:cubicBezTo>
                <a:cubicBezTo>
                  <a:pt x="2848215" y="5755284"/>
                  <a:pt x="2847980" y="5762434"/>
                  <a:pt x="2835510" y="5773019"/>
                </a:cubicBezTo>
                <a:lnTo>
                  <a:pt x="2829076" y="5778636"/>
                </a:lnTo>
                <a:lnTo>
                  <a:pt x="2762510" y="5778636"/>
                </a:lnTo>
                <a:lnTo>
                  <a:pt x="2751973" y="5766848"/>
                </a:lnTo>
                <a:lnTo>
                  <a:pt x="2752608" y="5778636"/>
                </a:lnTo>
                <a:lnTo>
                  <a:pt x="0" y="5778636"/>
                </a:lnTo>
                <a:close/>
              </a:path>
            </a:pathLst>
          </a:custGeom>
          <a:gradFill flip="none" rotWithShape="1">
            <a:gsLst>
              <a:gs pos="0">
                <a:schemeClr val="accent1">
                  <a:alpha val="36000"/>
                </a:schemeClr>
              </a:gs>
              <a:gs pos="100000">
                <a:schemeClr val="accent2">
                  <a:lumMod val="70000"/>
                  <a:lumOff val="30000"/>
                  <a:alpha val="7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E9D01835-DB58-4051-8B5D-36BF448A8CA8}"/>
              </a:ext>
            </a:extLst>
          </p:cNvPr>
          <p:cNvSpPr txBox="1"/>
          <p:nvPr/>
        </p:nvSpPr>
        <p:spPr>
          <a:xfrm>
            <a:off x="8341237" y="4205503"/>
            <a:ext cx="2761487" cy="1723549"/>
          </a:xfrm>
          <a:prstGeom prst="rect">
            <a:avLst/>
          </a:prstGeom>
          <a:noFill/>
        </p:spPr>
        <p:txBody>
          <a:bodyPr wrap="square" lIns="36000" tIns="0" rIns="36000" bIns="0" rtlCol="0" anchor="ctr">
            <a:spAutoFit/>
          </a:bodyPr>
          <a:lstStyle/>
          <a:p>
            <a:pPr algn="r"/>
            <a:r>
              <a:rPr lang="en-US" altLang="ko-KR" sz="2800" b="1">
                <a:solidFill>
                  <a:schemeClr val="bg1"/>
                </a:solidFill>
              </a:rPr>
              <a:t>We Create Quality </a:t>
            </a:r>
          </a:p>
          <a:p>
            <a:pPr algn="r"/>
            <a:r>
              <a:rPr lang="en-US" altLang="ko-KR" sz="2800" b="1">
                <a:solidFill>
                  <a:schemeClr val="bg1"/>
                </a:solidFill>
              </a:rPr>
              <a:t>Professional PPT Designed</a:t>
            </a:r>
            <a:endParaRPr lang="ko-KR" altLang="en-US" sz="2800" b="1">
              <a:solidFill>
                <a:schemeClr val="bg1"/>
              </a:solidFill>
            </a:endParaRPr>
          </a:p>
        </p:txBody>
      </p:sp>
      <p:sp>
        <p:nvSpPr>
          <p:cNvPr id="7" name="L-Shape 6">
            <a:extLst>
              <a:ext uri="{FF2B5EF4-FFF2-40B4-BE49-F238E27FC236}">
                <a16:creationId xmlns:a16="http://schemas.microsoft.com/office/drawing/2014/main" id="{48AD6DC6-906A-4F3C-B45D-D7A49E12B2BB}"/>
              </a:ext>
            </a:extLst>
          </p:cNvPr>
          <p:cNvSpPr/>
          <p:nvPr/>
        </p:nvSpPr>
        <p:spPr>
          <a:xfrm>
            <a:off x="844015" y="5622678"/>
            <a:ext cx="457200" cy="457200"/>
          </a:xfrm>
          <a:prstGeom prst="corner">
            <a:avLst>
              <a:gd name="adj1" fmla="val 27084"/>
              <a:gd name="adj2" fmla="val 26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L-Shape 7">
            <a:extLst>
              <a:ext uri="{FF2B5EF4-FFF2-40B4-BE49-F238E27FC236}">
                <a16:creationId xmlns:a16="http://schemas.microsoft.com/office/drawing/2014/main" id="{C098DEF0-57ED-447F-BAE3-D2F6554FE9F2}"/>
              </a:ext>
            </a:extLst>
          </p:cNvPr>
          <p:cNvSpPr/>
          <p:nvPr/>
        </p:nvSpPr>
        <p:spPr>
          <a:xfrm rot="10800000">
            <a:off x="10874124" y="767723"/>
            <a:ext cx="457200" cy="457200"/>
          </a:xfrm>
          <a:prstGeom prst="corner">
            <a:avLst>
              <a:gd name="adj1" fmla="val 27084"/>
              <a:gd name="adj2" fmla="val 26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TextBox 8">
            <a:extLst>
              <a:ext uri="{FF2B5EF4-FFF2-40B4-BE49-F238E27FC236}">
                <a16:creationId xmlns:a16="http://schemas.microsoft.com/office/drawing/2014/main" id="{E40F143B-A3A5-4797-A4D5-716006BCA04E}"/>
              </a:ext>
            </a:extLst>
          </p:cNvPr>
          <p:cNvSpPr txBox="1"/>
          <p:nvPr/>
        </p:nvSpPr>
        <p:spPr>
          <a:xfrm>
            <a:off x="938104" y="2425356"/>
            <a:ext cx="3445787" cy="307777"/>
          </a:xfrm>
          <a:prstGeom prst="rect">
            <a:avLst/>
          </a:prstGeom>
          <a:noFill/>
        </p:spPr>
        <p:txBody>
          <a:bodyPr wrap="square" rtlCol="0">
            <a:spAutoFit/>
          </a:bodyPr>
          <a:lstStyle/>
          <a:p>
            <a:pPr marL="171450" indent="-171450">
              <a:buFont typeface="Wingdings" pitchFamily="2" charset="2"/>
              <a:buChar char="u"/>
            </a:pPr>
            <a:r>
              <a:rPr lang="en-US" altLang="ko-KR" sz="1400" b="1">
                <a:solidFill>
                  <a:schemeClr val="bg1"/>
                </a:solidFill>
                <a:cs typeface="Arial" panose="020B0604020202020204" pitchFamily="34" charset="0"/>
              </a:rPr>
              <a:t>Simple  PowerPoint Presentation</a:t>
            </a:r>
            <a:endParaRPr lang="ko-KR" altLang="en-US" sz="140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D326ED57-D685-48E2-AF59-2F540F20FACC}"/>
              </a:ext>
            </a:extLst>
          </p:cNvPr>
          <p:cNvSpPr txBox="1"/>
          <p:nvPr/>
        </p:nvSpPr>
        <p:spPr>
          <a:xfrm>
            <a:off x="938104" y="2773289"/>
            <a:ext cx="3445787" cy="307777"/>
          </a:xfrm>
          <a:prstGeom prst="rect">
            <a:avLst/>
          </a:prstGeom>
          <a:noFill/>
        </p:spPr>
        <p:txBody>
          <a:bodyPr wrap="square" rtlCol="0">
            <a:spAutoFit/>
          </a:bodyPr>
          <a:lstStyle/>
          <a:p>
            <a:pPr marL="171450" indent="-171450">
              <a:buFont typeface="Wingdings" pitchFamily="2" charset="2"/>
              <a:buChar char="u"/>
            </a:pPr>
            <a:r>
              <a:rPr lang="en-US" altLang="ko-KR" sz="1400" b="1">
                <a:solidFill>
                  <a:schemeClr val="bg1"/>
                </a:solidFill>
                <a:cs typeface="Arial" panose="020B0604020202020204" pitchFamily="34" charset="0"/>
              </a:rPr>
              <a:t>Simple  PowerPoint Presentation</a:t>
            </a:r>
            <a:endParaRPr lang="ko-KR" altLang="en-US" sz="1400">
              <a:solidFill>
                <a:schemeClr val="bg1"/>
              </a:solidFill>
              <a:cs typeface="Arial" panose="020B0604020202020204" pitchFamily="34" charset="0"/>
            </a:endParaRPr>
          </a:p>
        </p:txBody>
      </p:sp>
      <p:sp>
        <p:nvSpPr>
          <p:cNvPr id="11" name="TextBox 10">
            <a:extLst>
              <a:ext uri="{FF2B5EF4-FFF2-40B4-BE49-F238E27FC236}">
                <a16:creationId xmlns:a16="http://schemas.microsoft.com/office/drawing/2014/main" id="{D5E6CB37-65F0-4496-B685-04644D66F940}"/>
              </a:ext>
            </a:extLst>
          </p:cNvPr>
          <p:cNvSpPr txBox="1"/>
          <p:nvPr/>
        </p:nvSpPr>
        <p:spPr>
          <a:xfrm>
            <a:off x="938104" y="3121223"/>
            <a:ext cx="3445787" cy="307777"/>
          </a:xfrm>
          <a:prstGeom prst="rect">
            <a:avLst/>
          </a:prstGeom>
          <a:noFill/>
        </p:spPr>
        <p:txBody>
          <a:bodyPr wrap="square" rtlCol="0">
            <a:spAutoFit/>
          </a:bodyPr>
          <a:lstStyle/>
          <a:p>
            <a:pPr marL="171450" indent="-171450">
              <a:buFont typeface="Wingdings" pitchFamily="2" charset="2"/>
              <a:buChar char="u"/>
            </a:pPr>
            <a:r>
              <a:rPr lang="en-US" altLang="ko-KR" sz="1400" b="1">
                <a:solidFill>
                  <a:schemeClr val="bg1"/>
                </a:solidFill>
                <a:cs typeface="Arial" panose="020B0604020202020204" pitchFamily="34" charset="0"/>
              </a:rPr>
              <a:t>Simple  PowerPoint Presentation</a:t>
            </a:r>
            <a:endParaRPr lang="ko-KR" altLang="en-US" sz="1400">
              <a:solidFill>
                <a:schemeClr val="bg1"/>
              </a:solidFill>
              <a:cs typeface="Arial" panose="020B0604020202020204" pitchFamily="34" charset="0"/>
            </a:endParaRPr>
          </a:p>
        </p:txBody>
      </p:sp>
      <p:grpSp>
        <p:nvGrpSpPr>
          <p:cNvPr id="12" name="Group 11">
            <a:extLst>
              <a:ext uri="{FF2B5EF4-FFF2-40B4-BE49-F238E27FC236}">
                <a16:creationId xmlns:a16="http://schemas.microsoft.com/office/drawing/2014/main" id="{F98249EE-8BFE-4642-B4C2-D19CDCFF13BD}"/>
              </a:ext>
            </a:extLst>
          </p:cNvPr>
          <p:cNvGrpSpPr/>
          <p:nvPr/>
        </p:nvGrpSpPr>
        <p:grpSpPr>
          <a:xfrm>
            <a:off x="860676" y="900264"/>
            <a:ext cx="4035685" cy="1286652"/>
            <a:chOff x="596176" y="4031204"/>
            <a:chExt cx="2967129" cy="1286652"/>
          </a:xfrm>
        </p:grpSpPr>
        <p:sp>
          <p:nvSpPr>
            <p:cNvPr id="13" name="TextBox 12">
              <a:extLst>
                <a:ext uri="{FF2B5EF4-FFF2-40B4-BE49-F238E27FC236}">
                  <a16:creationId xmlns:a16="http://schemas.microsoft.com/office/drawing/2014/main" id="{5BEA6366-6C08-4606-80AE-E382CEDFDE5B}"/>
                </a:ext>
              </a:extLst>
            </p:cNvPr>
            <p:cNvSpPr txBox="1"/>
            <p:nvPr/>
          </p:nvSpPr>
          <p:spPr>
            <a:xfrm>
              <a:off x="596176" y="4302193"/>
              <a:ext cx="2967129" cy="1015663"/>
            </a:xfrm>
            <a:prstGeom prst="rect">
              <a:avLst/>
            </a:prstGeom>
            <a:noFill/>
          </p:spPr>
          <p:txBody>
            <a:bodyPr wrap="square" rtlCol="0">
              <a:spAutoFit/>
            </a:bodyPr>
            <a:lstStyle/>
            <a:p>
              <a:r>
                <a:rPr lang="en-US" altLang="ko-KR" sz="1200">
                  <a:solidFill>
                    <a:schemeClr val="bg1"/>
                  </a:solidFill>
                </a:rPr>
                <a:t>You can simply impress your audience and add a unique zing and appeal to your Reports and Presentations with our Templates.</a:t>
              </a:r>
              <a:r>
                <a:rPr lang="en-US" altLang="ko-KR" sz="1200">
                  <a:solidFill>
                    <a:schemeClr val="bg1"/>
                  </a:solidFill>
                  <a:cs typeface="Arial" panose="020B0604020202020204" pitchFamily="34" charset="0"/>
                </a:rPr>
                <a:t> 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 Money and Reputation. </a:t>
              </a:r>
              <a:endParaRPr lang="ko-KR" altLang="en-US" sz="1200">
                <a:solidFill>
                  <a:schemeClr val="bg1"/>
                </a:solidFill>
                <a:cs typeface="Arial" panose="020B0604020202020204" pitchFamily="34" charset="0"/>
              </a:endParaRPr>
            </a:p>
          </p:txBody>
        </p:sp>
        <p:sp>
          <p:nvSpPr>
            <p:cNvPr id="14" name="TextBox 13">
              <a:extLst>
                <a:ext uri="{FF2B5EF4-FFF2-40B4-BE49-F238E27FC236}">
                  <a16:creationId xmlns:a16="http://schemas.microsoft.com/office/drawing/2014/main" id="{8B1131C1-6804-45A0-A27E-B5596A675D3A}"/>
                </a:ext>
              </a:extLst>
            </p:cNvPr>
            <p:cNvSpPr txBox="1"/>
            <p:nvPr/>
          </p:nvSpPr>
          <p:spPr>
            <a:xfrm>
              <a:off x="596176" y="4031204"/>
              <a:ext cx="2967129" cy="307777"/>
            </a:xfrm>
            <a:prstGeom prst="rect">
              <a:avLst/>
            </a:prstGeom>
            <a:noFill/>
          </p:spPr>
          <p:txBody>
            <a:bodyPr wrap="square" rtlCol="0">
              <a:spAutoFit/>
            </a:bodyPr>
            <a:lstStyle/>
            <a:p>
              <a:r>
                <a:rPr lang="en-US" altLang="ko-KR" sz="1400" b="1">
                  <a:solidFill>
                    <a:schemeClr val="bg1"/>
                  </a:solidFill>
                  <a:cs typeface="Arial" panose="020B0604020202020204" pitchFamily="34" charset="0"/>
                </a:rPr>
                <a:t>Add Text Here</a:t>
              </a:r>
              <a:endParaRPr lang="ko-KR" altLang="en-US" sz="1400" b="1">
                <a:solidFill>
                  <a:schemeClr val="bg1"/>
                </a:solidFill>
                <a:cs typeface="Arial" panose="020B0604020202020204" pitchFamily="34" charset="0"/>
              </a:endParaRPr>
            </a:p>
          </p:txBody>
        </p:sp>
      </p:grpSp>
    </p:spTree>
    <p:extLst>
      <p:ext uri="{BB962C8B-B14F-4D97-AF65-F5344CB8AC3E}">
        <p14:creationId xmlns:p14="http://schemas.microsoft.com/office/powerpoint/2010/main" val="326541626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ver and End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TotalTime>
  <Words>1894</Words>
  <Application>Microsoft Office PowerPoint</Application>
  <PresentationFormat>Panorámica</PresentationFormat>
  <Paragraphs>243</Paragraphs>
  <Slides>24</Slides>
  <Notes>15</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24</vt:i4>
      </vt:variant>
    </vt:vector>
  </HeadingPairs>
  <TitlesOfParts>
    <vt:vector size="35" baseType="lpstr">
      <vt:lpstr>Arial</vt:lpstr>
      <vt:lpstr>Arial (Títulos)</vt:lpstr>
      <vt:lpstr>Calibri</vt:lpstr>
      <vt:lpstr>Calibri Light</vt:lpstr>
      <vt:lpstr>Source Sans Pro</vt:lpstr>
      <vt:lpstr>TitilliumText22L Lt</vt:lpstr>
      <vt:lpstr>Wingdings</vt:lpstr>
      <vt:lpstr>Cover and End Slide Master</vt:lpstr>
      <vt:lpstr>Contents Slide Master</vt:lpstr>
      <vt:lpstr>Section Break Slide Master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abc del alfabeto</dc:title>
  <dc:creator>Grym</dc:creator>
  <cp:lastModifiedBy>Franklin</cp:lastModifiedBy>
  <cp:revision>135</cp:revision>
  <dcterms:created xsi:type="dcterms:W3CDTF">2019-01-14T06:35:35Z</dcterms:created>
  <dcterms:modified xsi:type="dcterms:W3CDTF">2022-11-15T12:13:52Z</dcterms:modified>
  <cp:category>slidesppt.net</cp:category>
</cp:coreProperties>
</file>