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306" r:id="rId2"/>
    <p:sldId id="262" r:id="rId3"/>
    <p:sldId id="268" r:id="rId4"/>
    <p:sldId id="296" r:id="rId5"/>
    <p:sldId id="265" r:id="rId6"/>
    <p:sldId id="294" r:id="rId7"/>
    <p:sldId id="300" r:id="rId8"/>
    <p:sldId id="277" r:id="rId9"/>
    <p:sldId id="302" r:id="rId10"/>
    <p:sldId id="303" r:id="rId11"/>
    <p:sldId id="295" r:id="rId12"/>
    <p:sldId id="279" r:id="rId13"/>
    <p:sldId id="280" r:id="rId14"/>
    <p:sldId id="304" r:id="rId15"/>
    <p:sldId id="301" r:id="rId16"/>
    <p:sldId id="266" r:id="rId17"/>
    <p:sldId id="289" r:id="rId18"/>
    <p:sldId id="269" r:id="rId19"/>
    <p:sldId id="305" r:id="rId20"/>
    <p:sldId id="278" r:id="rId21"/>
    <p:sldId id="285" r:id="rId22"/>
    <p:sldId id="274" r:id="rId23"/>
    <p:sldId id="275" r:id="rId24"/>
    <p:sldId id="291" r:id="rId25"/>
    <p:sldId id="260" r:id="rId26"/>
    <p:sldId id="416" r:id="rId27"/>
    <p:sldId id="435" r:id="rId28"/>
    <p:sldId id="417" r:id="rId29"/>
    <p:sldId id="436" r:id="rId30"/>
    <p:sldId id="437" r:id="rId3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2E2E"/>
    <a:srgbClr val="EA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0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3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65-4851-A358-4F610730E5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65-4851-A358-4F610730E5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65-4851-A358-4F610730E5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65-4851-A358-4F610730E594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5-4851-A358-4F610730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0F096-971D-4F5B-ACC5-8C78777E0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7D2AC-64FC-413E-8CC0-3ED34151C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CE3-4FF8-4ADB-8160-4C33B52DE258}" type="datetimeFigureOut">
              <a:rPr lang="ko-KR" altLang="en-US" smtClean="0"/>
              <a:t>2022-11-03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8D175-BB12-425E-9851-E02AD5E8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748C-BEBB-4953-AB09-E736B375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38689-B280-4A6D-931E-042208BC35C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4EAE-632C-47FC-9A15-7FAF3973F4F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61C1-8DE6-44EE-BEEC-BBFD85C2E3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016498-0FF2-4A3F-A806-71CAA3C50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9DD256-F0E3-41C4-8566-F2E1BD3253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202FFF-5796-4FD3-ABBB-66ACC9B5FEA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EADC4A-2BC1-431C-8D79-C8C174940500}" type="slidenum">
              <a:t>1</a:t>
            </a:fld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32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8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CD0303-EB0B-4E9E-8EF8-DEBFDCF05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0B2F05-8BC1-4858-B775-67488D076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085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44F83B-2EDC-4F8B-9898-4A24C32CF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068D5A-01DD-4955-AB47-4FCAE8824B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93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104E0-31A2-40FB-99E4-6782C4F7A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FF701E-5F67-49D7-851F-3E61E1CCC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43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A49862-8A7F-4BA4-B533-EA4A6AD30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6C611F-F006-4FDC-BEEB-6D3750D27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062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76AAE4-3B88-4C28-9914-4286F1A0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B05A46-E048-4418-8323-0648CFAFE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724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07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3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9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2F3D4-6160-408B-9122-8DC7C4F871B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60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761C1-8DE6-44EE-BEEC-BBFD85C2E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880D-6EDD-49EF-9D7B-9DAA4CE9FE9A}"/>
              </a:ext>
            </a:extLst>
          </p:cNvPr>
          <p:cNvSpPr/>
          <p:nvPr userDrawn="1"/>
        </p:nvSpPr>
        <p:spPr>
          <a:xfrm>
            <a:off x="2466975" y="6618074"/>
            <a:ext cx="97250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cio 7">
            <a:extLst>
              <a:ext uri="{FF2B5EF4-FFF2-40B4-BE49-F238E27FC236}">
                <a16:creationId xmlns:a16="http://schemas.microsoft.com/office/drawing/2014/main" id="{6E85E99D-E160-43CB-8B3B-B2479700F14C}"/>
              </a:ext>
            </a:extLst>
          </p:cNvPr>
          <p:cNvSpPr/>
          <p:nvPr userDrawn="1"/>
        </p:nvSpPr>
        <p:spPr>
          <a:xfrm rot="10800000">
            <a:off x="2090443" y="-2078"/>
            <a:ext cx="8011114" cy="2520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6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3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2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8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88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CD71CC6-E33A-46FC-85A4-5AAAB9210C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4AC142-E9FF-432D-BEE9-BA537B01D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15633-EFD7-4153-BA78-9DF2A50A9DAB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cio 1">
            <a:extLst>
              <a:ext uri="{FF2B5EF4-FFF2-40B4-BE49-F238E27FC236}">
                <a16:creationId xmlns:a16="http://schemas.microsoft.com/office/drawing/2014/main" id="{D1434D09-35BC-435C-9C31-622776FCD609}"/>
              </a:ext>
            </a:extLst>
          </p:cNvPr>
          <p:cNvSpPr/>
          <p:nvPr userDrawn="1"/>
        </p:nvSpPr>
        <p:spPr>
          <a:xfrm rot="10800000">
            <a:off x="2090443" y="-2078"/>
            <a:ext cx="8011114" cy="2520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80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7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1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Rectangle 25"/>
          <p:cNvSpPr/>
          <p:nvPr userDrawn="1"/>
        </p:nvSpPr>
        <p:spPr>
          <a:xfrm flipH="1" flipV="1">
            <a:off x="11016344" y="0"/>
            <a:ext cx="1175657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 flipH="1">
            <a:off x="2117" y="0"/>
            <a:ext cx="4269680" cy="6858000"/>
          </a:xfrm>
          <a:prstGeom prst="parallelogram">
            <a:avLst>
              <a:gd name="adj" fmla="val 2390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back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 flipH="1">
            <a:off x="3436663" y="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 flipH="1">
            <a:off x="3456980" y="3510000"/>
            <a:ext cx="3695733" cy="3348000"/>
          </a:xfrm>
          <a:prstGeom prst="parallelogram">
            <a:avLst>
              <a:gd name="adj" fmla="val 1494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76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67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AD13EB6-0BEC-497B-8852-A0527DE99D2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282399" y="0"/>
            <a:ext cx="8347994" cy="6352298"/>
          </a:xfrm>
          <a:custGeom>
            <a:avLst/>
            <a:gdLst>
              <a:gd name="connsiteX0" fmla="*/ 6904160 w 8347994"/>
              <a:gd name="connsiteY0" fmla="*/ 0 h 6352298"/>
              <a:gd name="connsiteX1" fmla="*/ 7799505 w 8347994"/>
              <a:gd name="connsiteY1" fmla="*/ 0 h 6352298"/>
              <a:gd name="connsiteX2" fmla="*/ 8113190 w 8347994"/>
              <a:gd name="connsiteY2" fmla="*/ 413163 h 6352298"/>
              <a:gd name="connsiteX3" fmla="*/ 8140547 w 8347994"/>
              <a:gd name="connsiteY3" fmla="*/ 457894 h 6352298"/>
              <a:gd name="connsiteX4" fmla="*/ 7579808 w 8347994"/>
              <a:gd name="connsiteY4" fmla="*/ 881500 h 6352298"/>
              <a:gd name="connsiteX5" fmla="*/ 7545232 w 8347994"/>
              <a:gd name="connsiteY5" fmla="*/ 844373 h 6352298"/>
              <a:gd name="connsiteX6" fmla="*/ 5917579 w 8347994"/>
              <a:gd name="connsiteY6" fmla="*/ 0 h 6352298"/>
              <a:gd name="connsiteX7" fmla="*/ 6812924 w 8347994"/>
              <a:gd name="connsiteY7" fmla="*/ 0 h 6352298"/>
              <a:gd name="connsiteX8" fmla="*/ 8028326 w 8347994"/>
              <a:gd name="connsiteY8" fmla="*/ 1600843 h 6352298"/>
              <a:gd name="connsiteX9" fmla="*/ 8063659 w 8347994"/>
              <a:gd name="connsiteY9" fmla="*/ 1658614 h 6352298"/>
              <a:gd name="connsiteX10" fmla="*/ 7505367 w 8347994"/>
              <a:gd name="connsiteY10" fmla="*/ 2080371 h 6352298"/>
              <a:gd name="connsiteX11" fmla="*/ 7460369 w 8347994"/>
              <a:gd name="connsiteY11" fmla="*/ 2032053 h 6352298"/>
              <a:gd name="connsiteX12" fmla="*/ 4930997 w 8347994"/>
              <a:gd name="connsiteY12" fmla="*/ 0 h 6352298"/>
              <a:gd name="connsiteX13" fmla="*/ 5826342 w 8347994"/>
              <a:gd name="connsiteY13" fmla="*/ 0 h 6352298"/>
              <a:gd name="connsiteX14" fmla="*/ 7908492 w 8347994"/>
              <a:gd name="connsiteY14" fmla="*/ 2742461 h 6352298"/>
              <a:gd name="connsiteX15" fmla="*/ 7339496 w 8347994"/>
              <a:gd name="connsiteY15" fmla="*/ 3172304 h 6352298"/>
              <a:gd name="connsiteX16" fmla="*/ 3944416 w 8347994"/>
              <a:gd name="connsiteY16" fmla="*/ 0 h 6352298"/>
              <a:gd name="connsiteX17" fmla="*/ 4839762 w 8347994"/>
              <a:gd name="connsiteY17" fmla="*/ 0 h 6352298"/>
              <a:gd name="connsiteX18" fmla="*/ 8252523 w 8347994"/>
              <a:gd name="connsiteY18" fmla="*/ 4495047 h 6352298"/>
              <a:gd name="connsiteX19" fmla="*/ 8267780 w 8347994"/>
              <a:gd name="connsiteY19" fmla="*/ 4519993 h 6352298"/>
              <a:gd name="connsiteX20" fmla="*/ 7703327 w 8347994"/>
              <a:gd name="connsiteY20" fmla="*/ 4946405 h 6352298"/>
              <a:gd name="connsiteX21" fmla="*/ 7684564 w 8347994"/>
              <a:gd name="connsiteY21" fmla="*/ 4926258 h 6352298"/>
              <a:gd name="connsiteX22" fmla="*/ 2957834 w 8347994"/>
              <a:gd name="connsiteY22" fmla="*/ 0 h 6352298"/>
              <a:gd name="connsiteX23" fmla="*/ 3853180 w 8347994"/>
              <a:gd name="connsiteY23" fmla="*/ 0 h 6352298"/>
              <a:gd name="connsiteX24" fmla="*/ 8323604 w 8347994"/>
              <a:gd name="connsiteY24" fmla="*/ 5888126 h 6352298"/>
              <a:gd name="connsiteX25" fmla="*/ 8347994 w 8347994"/>
              <a:gd name="connsiteY25" fmla="*/ 5928004 h 6352298"/>
              <a:gd name="connsiteX26" fmla="*/ 7786344 w 8347994"/>
              <a:gd name="connsiteY26" fmla="*/ 6352298 h 6352298"/>
              <a:gd name="connsiteX27" fmla="*/ 7755646 w 8347994"/>
              <a:gd name="connsiteY27" fmla="*/ 6319336 h 6352298"/>
              <a:gd name="connsiteX28" fmla="*/ 1971255 w 8347994"/>
              <a:gd name="connsiteY28" fmla="*/ 0 h 6352298"/>
              <a:gd name="connsiteX29" fmla="*/ 2866601 w 8347994"/>
              <a:gd name="connsiteY29" fmla="*/ 0 h 6352298"/>
              <a:gd name="connsiteX30" fmla="*/ 6479388 w 8347994"/>
              <a:gd name="connsiteY30" fmla="*/ 4758508 h 6352298"/>
              <a:gd name="connsiteX31" fmla="*/ 6492257 w 8347994"/>
              <a:gd name="connsiteY31" fmla="*/ 4778972 h 6352298"/>
              <a:gd name="connsiteX32" fmla="*/ 5926531 w 8347994"/>
              <a:gd name="connsiteY32" fmla="*/ 5206344 h 6352298"/>
              <a:gd name="connsiteX33" fmla="*/ 5911430 w 8347994"/>
              <a:gd name="connsiteY33" fmla="*/ 5189719 h 6352298"/>
              <a:gd name="connsiteX34" fmla="*/ 984673 w 8347994"/>
              <a:gd name="connsiteY34" fmla="*/ 0 h 6352298"/>
              <a:gd name="connsiteX35" fmla="*/ 1880019 w 8347994"/>
              <a:gd name="connsiteY35" fmla="*/ 0 h 6352298"/>
              <a:gd name="connsiteX36" fmla="*/ 6095297 w 8347994"/>
              <a:gd name="connsiteY36" fmla="*/ 5552065 h 6352298"/>
              <a:gd name="connsiteX37" fmla="*/ 5526300 w 8347994"/>
              <a:gd name="connsiteY37" fmla="*/ 5981909 h 6352298"/>
              <a:gd name="connsiteX38" fmla="*/ 0 w 8347994"/>
              <a:gd name="connsiteY38" fmla="*/ 0 h 6352298"/>
              <a:gd name="connsiteX39" fmla="*/ 893441 w 8347994"/>
              <a:gd name="connsiteY39" fmla="*/ 0 h 6352298"/>
              <a:gd name="connsiteX40" fmla="*/ 4191437 w 8347994"/>
              <a:gd name="connsiteY40" fmla="*/ 4343887 h 6352298"/>
              <a:gd name="connsiteX41" fmla="*/ 3622441 w 8347994"/>
              <a:gd name="connsiteY41" fmla="*/ 4773730 h 6352298"/>
              <a:gd name="connsiteX42" fmla="*/ 7888 w 8347994"/>
              <a:gd name="connsiteY42" fmla="*/ 12898 h 63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347994" h="6352298">
                <a:moveTo>
                  <a:pt x="6904160" y="0"/>
                </a:moveTo>
                <a:lnTo>
                  <a:pt x="7799505" y="0"/>
                </a:lnTo>
                <a:lnTo>
                  <a:pt x="8113190" y="413163"/>
                </a:lnTo>
                <a:lnTo>
                  <a:pt x="8140547" y="457894"/>
                </a:lnTo>
                <a:lnTo>
                  <a:pt x="7579808" y="881500"/>
                </a:lnTo>
                <a:lnTo>
                  <a:pt x="7545232" y="844373"/>
                </a:lnTo>
                <a:close/>
                <a:moveTo>
                  <a:pt x="5917579" y="0"/>
                </a:moveTo>
                <a:lnTo>
                  <a:pt x="6812924" y="0"/>
                </a:lnTo>
                <a:lnTo>
                  <a:pt x="8028326" y="1600843"/>
                </a:lnTo>
                <a:lnTo>
                  <a:pt x="8063659" y="1658614"/>
                </a:lnTo>
                <a:lnTo>
                  <a:pt x="7505367" y="2080371"/>
                </a:lnTo>
                <a:lnTo>
                  <a:pt x="7460369" y="2032053"/>
                </a:lnTo>
                <a:close/>
                <a:moveTo>
                  <a:pt x="4930997" y="0"/>
                </a:moveTo>
                <a:lnTo>
                  <a:pt x="5826342" y="0"/>
                </a:lnTo>
                <a:lnTo>
                  <a:pt x="7908492" y="2742461"/>
                </a:lnTo>
                <a:lnTo>
                  <a:pt x="7339496" y="3172304"/>
                </a:lnTo>
                <a:close/>
                <a:moveTo>
                  <a:pt x="3944416" y="0"/>
                </a:moveTo>
                <a:lnTo>
                  <a:pt x="4839762" y="0"/>
                </a:lnTo>
                <a:lnTo>
                  <a:pt x="8252523" y="4495047"/>
                </a:lnTo>
                <a:lnTo>
                  <a:pt x="8267780" y="4519993"/>
                </a:lnTo>
                <a:lnTo>
                  <a:pt x="7703327" y="4946405"/>
                </a:lnTo>
                <a:lnTo>
                  <a:pt x="7684564" y="4926258"/>
                </a:lnTo>
                <a:close/>
                <a:moveTo>
                  <a:pt x="2957834" y="0"/>
                </a:moveTo>
                <a:lnTo>
                  <a:pt x="3853180" y="0"/>
                </a:lnTo>
                <a:lnTo>
                  <a:pt x="8323604" y="5888126"/>
                </a:lnTo>
                <a:lnTo>
                  <a:pt x="8347994" y="5928004"/>
                </a:lnTo>
                <a:lnTo>
                  <a:pt x="7786344" y="6352298"/>
                </a:lnTo>
                <a:lnTo>
                  <a:pt x="7755646" y="6319336"/>
                </a:lnTo>
                <a:close/>
                <a:moveTo>
                  <a:pt x="1971255" y="0"/>
                </a:moveTo>
                <a:lnTo>
                  <a:pt x="2866601" y="0"/>
                </a:lnTo>
                <a:lnTo>
                  <a:pt x="6479388" y="4758508"/>
                </a:lnTo>
                <a:lnTo>
                  <a:pt x="6492257" y="4778972"/>
                </a:lnTo>
                <a:lnTo>
                  <a:pt x="5926531" y="5206344"/>
                </a:lnTo>
                <a:lnTo>
                  <a:pt x="5911430" y="5189719"/>
                </a:lnTo>
                <a:close/>
                <a:moveTo>
                  <a:pt x="984673" y="0"/>
                </a:moveTo>
                <a:lnTo>
                  <a:pt x="1880019" y="0"/>
                </a:lnTo>
                <a:lnTo>
                  <a:pt x="6095297" y="5552065"/>
                </a:lnTo>
                <a:lnTo>
                  <a:pt x="5526300" y="5981909"/>
                </a:lnTo>
                <a:close/>
                <a:moveTo>
                  <a:pt x="0" y="0"/>
                </a:moveTo>
                <a:lnTo>
                  <a:pt x="893441" y="0"/>
                </a:lnTo>
                <a:lnTo>
                  <a:pt x="4191437" y="4343887"/>
                </a:lnTo>
                <a:lnTo>
                  <a:pt x="3622441" y="4773730"/>
                </a:lnTo>
                <a:lnTo>
                  <a:pt x="7888" y="12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8629E41-3610-4A67-A15C-B9C87D24CCBD}"/>
              </a:ext>
            </a:extLst>
          </p:cNvPr>
          <p:cNvSpPr/>
          <p:nvPr userDrawn="1"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4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DC4C-2E8A-41FF-AF40-CBA82FDE3DB4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cio 7">
            <a:extLst>
              <a:ext uri="{FF2B5EF4-FFF2-40B4-BE49-F238E27FC236}">
                <a16:creationId xmlns:a16="http://schemas.microsoft.com/office/drawing/2014/main" id="{338347BA-B1A4-42B5-9AA7-266708584D2D}"/>
              </a:ext>
            </a:extLst>
          </p:cNvPr>
          <p:cNvSpPr/>
          <p:nvPr userDrawn="1"/>
        </p:nvSpPr>
        <p:spPr>
          <a:xfrm rot="10800000">
            <a:off x="2090443" y="-2078"/>
            <a:ext cx="8011114" cy="2520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그림 개체 틀 98">
            <a:extLst>
              <a:ext uri="{FF2B5EF4-FFF2-40B4-BE49-F238E27FC236}">
                <a16:creationId xmlns:a16="http://schemas.microsoft.com/office/drawing/2014/main" id="{0A1D28A5-C8ED-494F-B0A6-DA3129E6FD2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19466" y="182247"/>
            <a:ext cx="11855436" cy="3922027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04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F34686-068A-4022-B55A-C86D3F057F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024BD-6ECE-4FDA-B1D1-0731CCAA0974}" type="datetime1">
              <a:rPr lang="es-CO"/>
              <a:pPr lvl="0"/>
              <a:t>3/11/2022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249617-9180-40B3-88F8-AE5148CBE3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0B2B13-1CBB-49B1-B9C4-E4BB38B72D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F841FD-EB34-44C7-AF67-F5AE179980DC}" type="slidenum"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951912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16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7759E1B-B7C8-467B-BB07-034E9DC13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041250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B980D5C-9A55-4787-98FE-38454E9830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EB18D2-64B5-4994-AADC-65A8F28A4208}"/>
              </a:ext>
            </a:extLst>
          </p:cNvPr>
          <p:cNvSpPr/>
          <p:nvPr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EA824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313564-3F77-4642-BABF-1D846FBAF240}"/>
              </a:ext>
            </a:extLst>
          </p:cNvPr>
          <p:cNvSpPr/>
          <p:nvPr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10D53055-73E9-4DAC-9F98-D6E6B98F59CF}"/>
              </a:ext>
            </a:extLst>
          </p:cNvPr>
          <p:cNvGrpSpPr/>
          <p:nvPr/>
        </p:nvGrpSpPr>
        <p:grpSpPr>
          <a:xfrm>
            <a:off x="1396041" y="1837569"/>
            <a:ext cx="2232242" cy="1861352"/>
            <a:chOff x="1396041" y="1837569"/>
            <a:chExt cx="2232242" cy="186135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8E2B0F-9A19-4B14-ABAC-EF2AB008E961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EFBCC12-87B7-4FFD-859F-60544A25176E}"/>
                </a:ext>
              </a:extLst>
            </p:cNvPr>
            <p:cNvSpPr txBox="1"/>
            <p:nvPr/>
          </p:nvSpPr>
          <p:spPr>
            <a:xfrm>
              <a:off x="1396041" y="2683261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F7C2BFC-9509-4390-8E79-75F8AFC031E9}"/>
              </a:ext>
            </a:extLst>
          </p:cNvPr>
          <p:cNvSpPr txBox="1"/>
          <p:nvPr/>
        </p:nvSpPr>
        <p:spPr>
          <a:xfrm>
            <a:off x="1613193" y="5833890"/>
            <a:ext cx="223200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834294A-73E5-4A70-B13F-846C3026131C}"/>
              </a:ext>
            </a:extLst>
          </p:cNvPr>
          <p:cNvSpPr txBox="1"/>
          <p:nvPr/>
        </p:nvSpPr>
        <p:spPr>
          <a:xfrm>
            <a:off x="910998" y="4021924"/>
            <a:ext cx="2717295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D5AE76E6-81D0-4064-AB5B-E6DA6B95E35F}"/>
              </a:ext>
            </a:extLst>
          </p:cNvPr>
          <p:cNvGrpSpPr/>
          <p:nvPr/>
        </p:nvGrpSpPr>
        <p:grpSpPr>
          <a:xfrm>
            <a:off x="567156" y="5403427"/>
            <a:ext cx="976460" cy="976460"/>
            <a:chOff x="567156" y="5403427"/>
            <a:chExt cx="976460" cy="976460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E1201DD0-3463-47F4-BB49-2ECC687D9E25}"/>
                </a:ext>
              </a:extLst>
            </p:cNvPr>
            <p:cNvSpPr/>
            <p:nvPr/>
          </p:nvSpPr>
          <p:spPr>
            <a:xfrm rot="10799991">
              <a:off x="567156" y="540342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A1E925AB-BC3E-492E-B33D-ED7844DFCC9B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3800E04-CF68-4C18-BC51-8B8ADA326726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A29C4A1-D77C-436C-B0A0-2030FBDFE203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7A7F002-BF98-4FD2-9F93-9801E056C2E9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8202917-9272-414C-B13D-56C541BD8971}"/>
              </a:ext>
            </a:extLst>
          </p:cNvPr>
          <p:cNvSpPr/>
          <p:nvPr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5E1A4C2C-DB23-454E-A2AA-916402FF411A}"/>
              </a:ext>
            </a:extLst>
          </p:cNvPr>
          <p:cNvGrpSpPr/>
          <p:nvPr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598A85-47EF-4FE8-8058-E516E77B25DB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8042FD5-6E2F-48DC-BB3E-51759E702EC8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8D206FA-631F-44DF-8E48-6CA79C940BAD}"/>
              </a:ext>
            </a:extLst>
          </p:cNvPr>
          <p:cNvGrpSpPr/>
          <p:nvPr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2C954FB6-B607-4DDD-A24E-3B61DE38261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A824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C56E2190-990E-4E07-B7F4-F4D08BC8A1A9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55782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F7BE84-2A2A-420E-9E6E-D7FB9A8076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405" y="339507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67878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7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5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22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8" r:id="rId3"/>
    <p:sldLayoutId id="2147483731" r:id="rId4"/>
    <p:sldLayoutId id="2147483737" r:id="rId5"/>
    <p:sldLayoutId id="2147483747" r:id="rId6"/>
    <p:sldLayoutId id="2147483736" r:id="rId7"/>
    <p:sldLayoutId id="2147483739" r:id="rId8"/>
    <p:sldLayoutId id="2147483740" r:id="rId9"/>
    <p:sldLayoutId id="2147483741" r:id="rId10"/>
    <p:sldLayoutId id="2147483745" r:id="rId11"/>
    <p:sldLayoutId id="2147483742" r:id="rId12"/>
    <p:sldLayoutId id="2147483743" r:id="rId13"/>
    <p:sldLayoutId id="2147483744" r:id="rId14"/>
    <p:sldLayoutId id="2147483749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7" r:id="rId21"/>
    <p:sldLayoutId id="2147483758" r:id="rId22"/>
    <p:sldLayoutId id="2147483759" r:id="rId23"/>
    <p:sldLayoutId id="2147483760" r:id="rId24"/>
    <p:sldLayoutId id="2147483761" r:id="rId2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6813AAF-A636-4225-B1F7-BF9B8D257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B8A633-0307-4323-B99F-724CE2EAA58E}"/>
              </a:ext>
            </a:extLst>
          </p:cNvPr>
          <p:cNvSpPr txBox="1"/>
          <p:nvPr/>
        </p:nvSpPr>
        <p:spPr>
          <a:xfrm>
            <a:off x="938110" y="3504623"/>
            <a:ext cx="4645607" cy="1261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4800" b="1" i="0" u="none" strike="noStrike" kern="1200" cap="none" spc="0" baseline="0" dirty="0">
                <a:solidFill>
                  <a:srgbClr val="FFFFFF"/>
                </a:solidFill>
                <a:uFillTx/>
                <a:latin typeface="Oswald" pitchFamily="2"/>
              </a:rPr>
              <a:t>FITNESS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800" b="1" i="0" u="none" strike="noStrike" kern="1200" cap="none" spc="0" baseline="0" dirty="0">
                <a:solidFill>
                  <a:srgbClr val="EA8244"/>
                </a:solidFill>
                <a:uFillTx/>
                <a:latin typeface="Oswald" pitchFamily="2"/>
              </a:rPr>
              <a:t>Free Template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505F7C-4B83-4494-B7D2-5B0808EC0093}"/>
              </a:ext>
            </a:extLst>
          </p:cNvPr>
          <p:cNvSpPr txBox="1"/>
          <p:nvPr/>
        </p:nvSpPr>
        <p:spPr>
          <a:xfrm>
            <a:off x="1081422" y="5259490"/>
            <a:ext cx="464560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000" b="0" i="0" u="none" strike="noStrike" kern="1200" cap="none" spc="0" baseline="0" dirty="0">
                <a:solidFill>
                  <a:schemeClr val="bg1"/>
                </a:solidFill>
                <a:uFillTx/>
                <a:latin typeface="Oswald" pitchFamily="2"/>
                <a:ea typeface="Open Sans" pitchFamily="34"/>
                <a:cs typeface="Open Sans" pitchFamily="34"/>
              </a:rPr>
              <a:t>Include your personal presentation if necessary. </a:t>
            </a: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85588139-7DA9-46C1-B048-4A8BA7C02ACC}"/>
              </a:ext>
            </a:extLst>
          </p:cNvPr>
          <p:cNvSpPr/>
          <p:nvPr/>
        </p:nvSpPr>
        <p:spPr>
          <a:xfrm>
            <a:off x="2297265" y="4947931"/>
            <a:ext cx="1927308" cy="7474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CuadroTexto 12">
            <a:extLst>
              <a:ext uri="{FF2B5EF4-FFF2-40B4-BE49-F238E27FC236}">
                <a16:creationId xmlns:a16="http://schemas.microsoft.com/office/drawing/2014/main" id="{98CD1BA3-1FC6-4FFE-81F9-2B6A91F0864C}"/>
              </a:ext>
            </a:extLst>
          </p:cNvPr>
          <p:cNvSpPr txBox="1"/>
          <p:nvPr/>
        </p:nvSpPr>
        <p:spPr>
          <a:xfrm>
            <a:off x="2168325" y="5779468"/>
            <a:ext cx="2185178" cy="400114"/>
          </a:xfrm>
          <a:prstGeom prst="rect">
            <a:avLst/>
          </a:prstGeom>
          <a:solidFill>
            <a:srgbClr val="EA8244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slidesppt.net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9980BA8-4E57-45E1-9BC8-42A4B63A1654}"/>
              </a:ext>
            </a:extLst>
          </p:cNvPr>
          <p:cNvSpPr>
            <a:spLocks noEditPoints="1"/>
          </p:cNvSpPr>
          <p:nvPr/>
        </p:nvSpPr>
        <p:spPr bwMode="auto">
          <a:xfrm>
            <a:off x="1572607" y="700650"/>
            <a:ext cx="3376612" cy="2622549"/>
          </a:xfrm>
          <a:custGeom>
            <a:avLst/>
            <a:gdLst>
              <a:gd name="T0" fmla="*/ 250 w 396"/>
              <a:gd name="T1" fmla="*/ 281 h 307"/>
              <a:gd name="T2" fmla="*/ 263 w 396"/>
              <a:gd name="T3" fmla="*/ 301 h 307"/>
              <a:gd name="T4" fmla="*/ 226 w 396"/>
              <a:gd name="T5" fmla="*/ 295 h 307"/>
              <a:gd name="T6" fmla="*/ 235 w 396"/>
              <a:gd name="T7" fmla="*/ 259 h 307"/>
              <a:gd name="T8" fmla="*/ 198 w 396"/>
              <a:gd name="T9" fmla="*/ 251 h 307"/>
              <a:gd name="T10" fmla="*/ 182 w 396"/>
              <a:gd name="T11" fmla="*/ 258 h 307"/>
              <a:gd name="T12" fmla="*/ 171 w 396"/>
              <a:gd name="T13" fmla="*/ 273 h 307"/>
              <a:gd name="T14" fmla="*/ 169 w 396"/>
              <a:gd name="T15" fmla="*/ 292 h 307"/>
              <a:gd name="T16" fmla="*/ 147 w 396"/>
              <a:gd name="T17" fmla="*/ 307 h 307"/>
              <a:gd name="T18" fmla="*/ 143 w 396"/>
              <a:gd name="T19" fmla="*/ 291 h 307"/>
              <a:gd name="T20" fmla="*/ 151 w 396"/>
              <a:gd name="T21" fmla="*/ 273 h 307"/>
              <a:gd name="T22" fmla="*/ 133 w 396"/>
              <a:gd name="T23" fmla="*/ 236 h 307"/>
              <a:gd name="T24" fmla="*/ 162 w 396"/>
              <a:gd name="T25" fmla="*/ 215 h 307"/>
              <a:gd name="T26" fmla="*/ 167 w 396"/>
              <a:gd name="T27" fmla="*/ 179 h 307"/>
              <a:gd name="T28" fmla="*/ 154 w 396"/>
              <a:gd name="T29" fmla="*/ 141 h 307"/>
              <a:gd name="T30" fmla="*/ 104 w 396"/>
              <a:gd name="T31" fmla="*/ 89 h 307"/>
              <a:gd name="T32" fmla="*/ 77 w 396"/>
              <a:gd name="T33" fmla="*/ 57 h 307"/>
              <a:gd name="T34" fmla="*/ 69 w 396"/>
              <a:gd name="T35" fmla="*/ 88 h 307"/>
              <a:gd name="T36" fmla="*/ 45 w 396"/>
              <a:gd name="T37" fmla="*/ 99 h 307"/>
              <a:gd name="T38" fmla="*/ 25 w 396"/>
              <a:gd name="T39" fmla="*/ 60 h 307"/>
              <a:gd name="T40" fmla="*/ 6 w 396"/>
              <a:gd name="T41" fmla="*/ 55 h 307"/>
              <a:gd name="T42" fmla="*/ 6 w 396"/>
              <a:gd name="T43" fmla="*/ 45 h 307"/>
              <a:gd name="T44" fmla="*/ 25 w 396"/>
              <a:gd name="T45" fmla="*/ 41 h 307"/>
              <a:gd name="T46" fmla="*/ 47 w 396"/>
              <a:gd name="T47" fmla="*/ 0 h 307"/>
              <a:gd name="T48" fmla="*/ 70 w 396"/>
              <a:gd name="T49" fmla="*/ 17 h 307"/>
              <a:gd name="T50" fmla="*/ 79 w 396"/>
              <a:gd name="T51" fmla="*/ 46 h 307"/>
              <a:gd name="T52" fmla="*/ 114 w 396"/>
              <a:gd name="T53" fmla="*/ 47 h 307"/>
              <a:gd name="T54" fmla="*/ 219 w 396"/>
              <a:gd name="T55" fmla="*/ 49 h 307"/>
              <a:gd name="T56" fmla="*/ 289 w 396"/>
              <a:gd name="T57" fmla="*/ 48 h 307"/>
              <a:gd name="T58" fmla="*/ 315 w 396"/>
              <a:gd name="T59" fmla="*/ 51 h 307"/>
              <a:gd name="T60" fmla="*/ 324 w 396"/>
              <a:gd name="T61" fmla="*/ 19 h 307"/>
              <a:gd name="T62" fmla="*/ 340 w 396"/>
              <a:gd name="T63" fmla="*/ 3 h 307"/>
              <a:gd name="T64" fmla="*/ 363 w 396"/>
              <a:gd name="T65" fmla="*/ 13 h 307"/>
              <a:gd name="T66" fmla="*/ 374 w 396"/>
              <a:gd name="T67" fmla="*/ 52 h 307"/>
              <a:gd name="T68" fmla="*/ 396 w 396"/>
              <a:gd name="T69" fmla="*/ 57 h 307"/>
              <a:gd name="T70" fmla="*/ 373 w 396"/>
              <a:gd name="T71" fmla="*/ 62 h 307"/>
              <a:gd name="T72" fmla="*/ 364 w 396"/>
              <a:gd name="T73" fmla="*/ 91 h 307"/>
              <a:gd name="T74" fmla="*/ 339 w 396"/>
              <a:gd name="T75" fmla="*/ 102 h 307"/>
              <a:gd name="T76" fmla="*/ 321 w 396"/>
              <a:gd name="T77" fmla="*/ 67 h 307"/>
              <a:gd name="T78" fmla="*/ 311 w 396"/>
              <a:gd name="T79" fmla="*/ 65 h 307"/>
              <a:gd name="T80" fmla="*/ 248 w 396"/>
              <a:gd name="T81" fmla="*/ 142 h 307"/>
              <a:gd name="T82" fmla="*/ 225 w 396"/>
              <a:gd name="T83" fmla="*/ 202 h 307"/>
              <a:gd name="T84" fmla="*/ 271 w 396"/>
              <a:gd name="T85" fmla="*/ 219 h 307"/>
              <a:gd name="T86" fmla="*/ 255 w 396"/>
              <a:gd name="T87" fmla="*/ 265 h 307"/>
              <a:gd name="T88" fmla="*/ 105 w 396"/>
              <a:gd name="T89" fmla="*/ 62 h 307"/>
              <a:gd name="T90" fmla="*/ 136 w 396"/>
              <a:gd name="T91" fmla="*/ 96 h 307"/>
              <a:gd name="T92" fmla="*/ 190 w 396"/>
              <a:gd name="T93" fmla="*/ 126 h 307"/>
              <a:gd name="T94" fmla="*/ 185 w 396"/>
              <a:gd name="T95" fmla="*/ 111 h 307"/>
              <a:gd name="T96" fmla="*/ 205 w 396"/>
              <a:gd name="T97" fmla="*/ 85 h 307"/>
              <a:gd name="T98" fmla="*/ 219 w 396"/>
              <a:gd name="T99" fmla="*/ 132 h 307"/>
              <a:gd name="T100" fmla="*/ 249 w 396"/>
              <a:gd name="T101" fmla="*/ 117 h 307"/>
              <a:gd name="T102" fmla="*/ 278 w 396"/>
              <a:gd name="T103" fmla="*/ 85 h 307"/>
              <a:gd name="T104" fmla="*/ 293 w 396"/>
              <a:gd name="T105" fmla="*/ 65 h 307"/>
              <a:gd name="T106" fmla="*/ 256 w 396"/>
              <a:gd name="T107" fmla="*/ 60 h 307"/>
              <a:gd name="T108" fmla="*/ 151 w 396"/>
              <a:gd name="T109" fmla="*/ 5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" h="307">
                <a:moveTo>
                  <a:pt x="244" y="273"/>
                </a:moveTo>
                <a:cubicBezTo>
                  <a:pt x="250" y="274"/>
                  <a:pt x="248" y="279"/>
                  <a:pt x="250" y="281"/>
                </a:cubicBezTo>
                <a:cubicBezTo>
                  <a:pt x="253" y="285"/>
                  <a:pt x="256" y="288"/>
                  <a:pt x="260" y="290"/>
                </a:cubicBezTo>
                <a:cubicBezTo>
                  <a:pt x="264" y="293"/>
                  <a:pt x="266" y="297"/>
                  <a:pt x="263" y="301"/>
                </a:cubicBezTo>
                <a:cubicBezTo>
                  <a:pt x="261" y="306"/>
                  <a:pt x="257" y="306"/>
                  <a:pt x="253" y="305"/>
                </a:cubicBezTo>
                <a:cubicBezTo>
                  <a:pt x="244" y="302"/>
                  <a:pt x="234" y="299"/>
                  <a:pt x="226" y="295"/>
                </a:cubicBezTo>
                <a:cubicBezTo>
                  <a:pt x="218" y="292"/>
                  <a:pt x="218" y="279"/>
                  <a:pt x="225" y="272"/>
                </a:cubicBezTo>
                <a:cubicBezTo>
                  <a:pt x="229" y="268"/>
                  <a:pt x="232" y="263"/>
                  <a:pt x="235" y="259"/>
                </a:cubicBezTo>
                <a:cubicBezTo>
                  <a:pt x="236" y="256"/>
                  <a:pt x="236" y="254"/>
                  <a:pt x="232" y="254"/>
                </a:cubicBezTo>
                <a:cubicBezTo>
                  <a:pt x="221" y="253"/>
                  <a:pt x="209" y="252"/>
                  <a:pt x="198" y="251"/>
                </a:cubicBezTo>
                <a:cubicBezTo>
                  <a:pt x="194" y="251"/>
                  <a:pt x="192" y="251"/>
                  <a:pt x="189" y="253"/>
                </a:cubicBezTo>
                <a:cubicBezTo>
                  <a:pt x="187" y="255"/>
                  <a:pt x="184" y="256"/>
                  <a:pt x="182" y="258"/>
                </a:cubicBezTo>
                <a:cubicBezTo>
                  <a:pt x="175" y="262"/>
                  <a:pt x="174" y="262"/>
                  <a:pt x="166" y="259"/>
                </a:cubicBezTo>
                <a:cubicBezTo>
                  <a:pt x="166" y="264"/>
                  <a:pt x="167" y="269"/>
                  <a:pt x="171" y="273"/>
                </a:cubicBezTo>
                <a:cubicBezTo>
                  <a:pt x="175" y="277"/>
                  <a:pt x="175" y="282"/>
                  <a:pt x="174" y="288"/>
                </a:cubicBezTo>
                <a:cubicBezTo>
                  <a:pt x="174" y="290"/>
                  <a:pt x="172" y="292"/>
                  <a:pt x="169" y="292"/>
                </a:cubicBezTo>
                <a:cubicBezTo>
                  <a:pt x="166" y="293"/>
                  <a:pt x="164" y="295"/>
                  <a:pt x="162" y="298"/>
                </a:cubicBezTo>
                <a:cubicBezTo>
                  <a:pt x="158" y="303"/>
                  <a:pt x="154" y="307"/>
                  <a:pt x="147" y="307"/>
                </a:cubicBezTo>
                <a:cubicBezTo>
                  <a:pt x="142" y="307"/>
                  <a:pt x="139" y="304"/>
                  <a:pt x="140" y="299"/>
                </a:cubicBezTo>
                <a:cubicBezTo>
                  <a:pt x="140" y="296"/>
                  <a:pt x="141" y="293"/>
                  <a:pt x="143" y="291"/>
                </a:cubicBezTo>
                <a:cubicBezTo>
                  <a:pt x="147" y="287"/>
                  <a:pt x="149" y="283"/>
                  <a:pt x="153" y="279"/>
                </a:cubicBezTo>
                <a:cubicBezTo>
                  <a:pt x="155" y="276"/>
                  <a:pt x="154" y="275"/>
                  <a:pt x="151" y="273"/>
                </a:cubicBezTo>
                <a:cubicBezTo>
                  <a:pt x="149" y="272"/>
                  <a:pt x="146" y="270"/>
                  <a:pt x="144" y="268"/>
                </a:cubicBezTo>
                <a:cubicBezTo>
                  <a:pt x="133" y="260"/>
                  <a:pt x="130" y="248"/>
                  <a:pt x="133" y="236"/>
                </a:cubicBezTo>
                <a:cubicBezTo>
                  <a:pt x="135" y="227"/>
                  <a:pt x="143" y="222"/>
                  <a:pt x="152" y="218"/>
                </a:cubicBezTo>
                <a:cubicBezTo>
                  <a:pt x="155" y="217"/>
                  <a:pt x="159" y="216"/>
                  <a:pt x="162" y="215"/>
                </a:cubicBezTo>
                <a:cubicBezTo>
                  <a:pt x="169" y="213"/>
                  <a:pt x="173" y="208"/>
                  <a:pt x="172" y="201"/>
                </a:cubicBezTo>
                <a:cubicBezTo>
                  <a:pt x="171" y="193"/>
                  <a:pt x="170" y="186"/>
                  <a:pt x="167" y="179"/>
                </a:cubicBezTo>
                <a:cubicBezTo>
                  <a:pt x="164" y="170"/>
                  <a:pt x="163" y="161"/>
                  <a:pt x="162" y="152"/>
                </a:cubicBezTo>
                <a:cubicBezTo>
                  <a:pt x="161" y="147"/>
                  <a:pt x="159" y="143"/>
                  <a:pt x="154" y="141"/>
                </a:cubicBezTo>
                <a:cubicBezTo>
                  <a:pt x="147" y="138"/>
                  <a:pt x="141" y="133"/>
                  <a:pt x="137" y="127"/>
                </a:cubicBezTo>
                <a:cubicBezTo>
                  <a:pt x="126" y="114"/>
                  <a:pt x="115" y="102"/>
                  <a:pt x="104" y="89"/>
                </a:cubicBezTo>
                <a:cubicBezTo>
                  <a:pt x="97" y="80"/>
                  <a:pt x="92" y="70"/>
                  <a:pt x="88" y="60"/>
                </a:cubicBezTo>
                <a:cubicBezTo>
                  <a:pt x="85" y="54"/>
                  <a:pt x="81" y="57"/>
                  <a:pt x="77" y="57"/>
                </a:cubicBezTo>
                <a:cubicBezTo>
                  <a:pt x="74" y="56"/>
                  <a:pt x="74" y="59"/>
                  <a:pt x="74" y="61"/>
                </a:cubicBezTo>
                <a:cubicBezTo>
                  <a:pt x="73" y="71"/>
                  <a:pt x="72" y="80"/>
                  <a:pt x="69" y="88"/>
                </a:cubicBezTo>
                <a:cubicBezTo>
                  <a:pt x="65" y="98"/>
                  <a:pt x="63" y="99"/>
                  <a:pt x="53" y="99"/>
                </a:cubicBezTo>
                <a:cubicBezTo>
                  <a:pt x="50" y="99"/>
                  <a:pt x="47" y="99"/>
                  <a:pt x="45" y="99"/>
                </a:cubicBezTo>
                <a:cubicBezTo>
                  <a:pt x="37" y="99"/>
                  <a:pt x="34" y="98"/>
                  <a:pt x="31" y="90"/>
                </a:cubicBezTo>
                <a:cubicBezTo>
                  <a:pt x="27" y="81"/>
                  <a:pt x="26" y="71"/>
                  <a:pt x="25" y="60"/>
                </a:cubicBezTo>
                <a:cubicBezTo>
                  <a:pt x="25" y="56"/>
                  <a:pt x="24" y="55"/>
                  <a:pt x="20" y="55"/>
                </a:cubicBezTo>
                <a:cubicBezTo>
                  <a:pt x="15" y="56"/>
                  <a:pt x="11" y="55"/>
                  <a:pt x="6" y="55"/>
                </a:cubicBezTo>
                <a:cubicBezTo>
                  <a:pt x="3" y="55"/>
                  <a:pt x="0" y="54"/>
                  <a:pt x="0" y="50"/>
                </a:cubicBezTo>
                <a:cubicBezTo>
                  <a:pt x="1" y="46"/>
                  <a:pt x="3" y="45"/>
                  <a:pt x="6" y="45"/>
                </a:cubicBezTo>
                <a:cubicBezTo>
                  <a:pt x="11" y="45"/>
                  <a:pt x="16" y="45"/>
                  <a:pt x="20" y="45"/>
                </a:cubicBezTo>
                <a:cubicBezTo>
                  <a:pt x="24" y="45"/>
                  <a:pt x="25" y="44"/>
                  <a:pt x="25" y="41"/>
                </a:cubicBezTo>
                <a:cubicBezTo>
                  <a:pt x="26" y="31"/>
                  <a:pt x="27" y="21"/>
                  <a:pt x="31" y="12"/>
                </a:cubicBezTo>
                <a:cubicBezTo>
                  <a:pt x="34" y="2"/>
                  <a:pt x="36" y="0"/>
                  <a:pt x="47" y="0"/>
                </a:cubicBezTo>
                <a:cubicBezTo>
                  <a:pt x="47" y="0"/>
                  <a:pt x="48" y="0"/>
                  <a:pt x="49" y="0"/>
                </a:cubicBezTo>
                <a:cubicBezTo>
                  <a:pt x="64" y="0"/>
                  <a:pt x="66" y="2"/>
                  <a:pt x="70" y="17"/>
                </a:cubicBezTo>
                <a:cubicBezTo>
                  <a:pt x="73" y="25"/>
                  <a:pt x="74" y="33"/>
                  <a:pt x="74" y="41"/>
                </a:cubicBezTo>
                <a:cubicBezTo>
                  <a:pt x="74" y="45"/>
                  <a:pt x="75" y="46"/>
                  <a:pt x="79" y="46"/>
                </a:cubicBezTo>
                <a:cubicBezTo>
                  <a:pt x="87" y="47"/>
                  <a:pt x="94" y="45"/>
                  <a:pt x="101" y="44"/>
                </a:cubicBezTo>
                <a:cubicBezTo>
                  <a:pt x="107" y="43"/>
                  <a:pt x="110" y="43"/>
                  <a:pt x="114" y="47"/>
                </a:cubicBezTo>
                <a:cubicBezTo>
                  <a:pt x="115" y="48"/>
                  <a:pt x="117" y="47"/>
                  <a:pt x="119" y="47"/>
                </a:cubicBezTo>
                <a:cubicBezTo>
                  <a:pt x="152" y="48"/>
                  <a:pt x="186" y="48"/>
                  <a:pt x="219" y="49"/>
                </a:cubicBezTo>
                <a:cubicBezTo>
                  <a:pt x="240" y="50"/>
                  <a:pt x="261" y="48"/>
                  <a:pt x="283" y="50"/>
                </a:cubicBezTo>
                <a:cubicBezTo>
                  <a:pt x="285" y="51"/>
                  <a:pt x="287" y="50"/>
                  <a:pt x="289" y="48"/>
                </a:cubicBezTo>
                <a:cubicBezTo>
                  <a:pt x="290" y="45"/>
                  <a:pt x="293" y="45"/>
                  <a:pt x="296" y="46"/>
                </a:cubicBezTo>
                <a:cubicBezTo>
                  <a:pt x="302" y="50"/>
                  <a:pt x="308" y="51"/>
                  <a:pt x="315" y="51"/>
                </a:cubicBezTo>
                <a:cubicBezTo>
                  <a:pt x="318" y="51"/>
                  <a:pt x="320" y="49"/>
                  <a:pt x="320" y="46"/>
                </a:cubicBezTo>
                <a:cubicBezTo>
                  <a:pt x="321" y="37"/>
                  <a:pt x="321" y="28"/>
                  <a:pt x="324" y="19"/>
                </a:cubicBezTo>
                <a:cubicBezTo>
                  <a:pt x="325" y="17"/>
                  <a:pt x="325" y="15"/>
                  <a:pt x="326" y="13"/>
                </a:cubicBezTo>
                <a:cubicBezTo>
                  <a:pt x="328" y="6"/>
                  <a:pt x="333" y="2"/>
                  <a:pt x="340" y="3"/>
                </a:cubicBezTo>
                <a:cubicBezTo>
                  <a:pt x="343" y="3"/>
                  <a:pt x="346" y="3"/>
                  <a:pt x="349" y="3"/>
                </a:cubicBezTo>
                <a:cubicBezTo>
                  <a:pt x="357" y="3"/>
                  <a:pt x="360" y="5"/>
                  <a:pt x="363" y="13"/>
                </a:cubicBezTo>
                <a:cubicBezTo>
                  <a:pt x="367" y="24"/>
                  <a:pt x="369" y="35"/>
                  <a:pt x="369" y="46"/>
                </a:cubicBezTo>
                <a:cubicBezTo>
                  <a:pt x="369" y="50"/>
                  <a:pt x="370" y="52"/>
                  <a:pt x="374" y="52"/>
                </a:cubicBezTo>
                <a:cubicBezTo>
                  <a:pt x="380" y="52"/>
                  <a:pt x="385" y="52"/>
                  <a:pt x="391" y="52"/>
                </a:cubicBezTo>
                <a:cubicBezTo>
                  <a:pt x="394" y="52"/>
                  <a:pt x="396" y="54"/>
                  <a:pt x="396" y="57"/>
                </a:cubicBezTo>
                <a:cubicBezTo>
                  <a:pt x="396" y="61"/>
                  <a:pt x="393" y="63"/>
                  <a:pt x="390" y="63"/>
                </a:cubicBezTo>
                <a:cubicBezTo>
                  <a:pt x="384" y="63"/>
                  <a:pt x="379" y="63"/>
                  <a:pt x="373" y="62"/>
                </a:cubicBezTo>
                <a:cubicBezTo>
                  <a:pt x="370" y="62"/>
                  <a:pt x="369" y="63"/>
                  <a:pt x="369" y="66"/>
                </a:cubicBezTo>
                <a:cubicBezTo>
                  <a:pt x="368" y="74"/>
                  <a:pt x="367" y="83"/>
                  <a:pt x="364" y="91"/>
                </a:cubicBezTo>
                <a:cubicBezTo>
                  <a:pt x="361" y="100"/>
                  <a:pt x="358" y="102"/>
                  <a:pt x="349" y="102"/>
                </a:cubicBezTo>
                <a:cubicBezTo>
                  <a:pt x="345" y="102"/>
                  <a:pt x="342" y="101"/>
                  <a:pt x="339" y="102"/>
                </a:cubicBezTo>
                <a:cubicBezTo>
                  <a:pt x="332" y="103"/>
                  <a:pt x="329" y="99"/>
                  <a:pt x="326" y="93"/>
                </a:cubicBezTo>
                <a:cubicBezTo>
                  <a:pt x="323" y="85"/>
                  <a:pt x="321" y="76"/>
                  <a:pt x="321" y="67"/>
                </a:cubicBezTo>
                <a:cubicBezTo>
                  <a:pt x="321" y="64"/>
                  <a:pt x="320" y="62"/>
                  <a:pt x="317" y="61"/>
                </a:cubicBezTo>
                <a:cubicBezTo>
                  <a:pt x="313" y="60"/>
                  <a:pt x="312" y="62"/>
                  <a:pt x="311" y="65"/>
                </a:cubicBezTo>
                <a:cubicBezTo>
                  <a:pt x="301" y="88"/>
                  <a:pt x="287" y="108"/>
                  <a:pt x="270" y="126"/>
                </a:cubicBezTo>
                <a:cubicBezTo>
                  <a:pt x="263" y="132"/>
                  <a:pt x="256" y="138"/>
                  <a:pt x="248" y="142"/>
                </a:cubicBezTo>
                <a:cubicBezTo>
                  <a:pt x="246" y="143"/>
                  <a:pt x="244" y="146"/>
                  <a:pt x="243" y="148"/>
                </a:cubicBezTo>
                <a:cubicBezTo>
                  <a:pt x="234" y="165"/>
                  <a:pt x="230" y="184"/>
                  <a:pt x="225" y="202"/>
                </a:cubicBezTo>
                <a:cubicBezTo>
                  <a:pt x="223" y="209"/>
                  <a:pt x="226" y="212"/>
                  <a:pt x="233" y="211"/>
                </a:cubicBezTo>
                <a:cubicBezTo>
                  <a:pt x="247" y="210"/>
                  <a:pt x="260" y="211"/>
                  <a:pt x="271" y="219"/>
                </a:cubicBezTo>
                <a:cubicBezTo>
                  <a:pt x="280" y="225"/>
                  <a:pt x="282" y="234"/>
                  <a:pt x="277" y="243"/>
                </a:cubicBezTo>
                <a:cubicBezTo>
                  <a:pt x="273" y="253"/>
                  <a:pt x="264" y="259"/>
                  <a:pt x="255" y="265"/>
                </a:cubicBezTo>
                <a:cubicBezTo>
                  <a:pt x="252" y="268"/>
                  <a:pt x="248" y="270"/>
                  <a:pt x="244" y="273"/>
                </a:cubicBezTo>
                <a:close/>
                <a:moveTo>
                  <a:pt x="105" y="62"/>
                </a:moveTo>
                <a:cubicBezTo>
                  <a:pt x="106" y="63"/>
                  <a:pt x="107" y="64"/>
                  <a:pt x="107" y="65"/>
                </a:cubicBezTo>
                <a:cubicBezTo>
                  <a:pt x="116" y="76"/>
                  <a:pt x="128" y="84"/>
                  <a:pt x="136" y="96"/>
                </a:cubicBezTo>
                <a:cubicBezTo>
                  <a:pt x="148" y="113"/>
                  <a:pt x="167" y="121"/>
                  <a:pt x="185" y="130"/>
                </a:cubicBezTo>
                <a:cubicBezTo>
                  <a:pt x="188" y="131"/>
                  <a:pt x="190" y="130"/>
                  <a:pt x="190" y="126"/>
                </a:cubicBezTo>
                <a:cubicBezTo>
                  <a:pt x="189" y="124"/>
                  <a:pt x="189" y="123"/>
                  <a:pt x="187" y="121"/>
                </a:cubicBezTo>
                <a:cubicBezTo>
                  <a:pt x="184" y="118"/>
                  <a:pt x="183" y="115"/>
                  <a:pt x="185" y="111"/>
                </a:cubicBezTo>
                <a:cubicBezTo>
                  <a:pt x="187" y="108"/>
                  <a:pt x="186" y="106"/>
                  <a:pt x="186" y="104"/>
                </a:cubicBezTo>
                <a:cubicBezTo>
                  <a:pt x="187" y="94"/>
                  <a:pt x="196" y="85"/>
                  <a:pt x="205" y="85"/>
                </a:cubicBezTo>
                <a:cubicBezTo>
                  <a:pt x="214" y="85"/>
                  <a:pt x="223" y="95"/>
                  <a:pt x="223" y="104"/>
                </a:cubicBezTo>
                <a:cubicBezTo>
                  <a:pt x="224" y="114"/>
                  <a:pt x="223" y="123"/>
                  <a:pt x="219" y="132"/>
                </a:cubicBezTo>
                <a:cubicBezTo>
                  <a:pt x="227" y="126"/>
                  <a:pt x="236" y="122"/>
                  <a:pt x="245" y="119"/>
                </a:cubicBezTo>
                <a:cubicBezTo>
                  <a:pt x="247" y="119"/>
                  <a:pt x="248" y="118"/>
                  <a:pt x="249" y="117"/>
                </a:cubicBezTo>
                <a:cubicBezTo>
                  <a:pt x="254" y="112"/>
                  <a:pt x="259" y="107"/>
                  <a:pt x="263" y="101"/>
                </a:cubicBezTo>
                <a:cubicBezTo>
                  <a:pt x="267" y="94"/>
                  <a:pt x="272" y="89"/>
                  <a:pt x="278" y="85"/>
                </a:cubicBezTo>
                <a:cubicBezTo>
                  <a:pt x="285" y="80"/>
                  <a:pt x="289" y="74"/>
                  <a:pt x="293" y="68"/>
                </a:cubicBezTo>
                <a:cubicBezTo>
                  <a:pt x="293" y="67"/>
                  <a:pt x="295" y="65"/>
                  <a:pt x="293" y="65"/>
                </a:cubicBezTo>
                <a:cubicBezTo>
                  <a:pt x="289" y="65"/>
                  <a:pt x="287" y="61"/>
                  <a:pt x="283" y="61"/>
                </a:cubicBezTo>
                <a:cubicBezTo>
                  <a:pt x="274" y="61"/>
                  <a:pt x="265" y="60"/>
                  <a:pt x="256" y="60"/>
                </a:cubicBezTo>
                <a:cubicBezTo>
                  <a:pt x="230" y="59"/>
                  <a:pt x="203" y="59"/>
                  <a:pt x="176" y="59"/>
                </a:cubicBezTo>
                <a:cubicBezTo>
                  <a:pt x="168" y="58"/>
                  <a:pt x="159" y="58"/>
                  <a:pt x="151" y="58"/>
                </a:cubicBezTo>
                <a:cubicBezTo>
                  <a:pt x="136" y="59"/>
                  <a:pt x="120" y="54"/>
                  <a:pt x="105" y="62"/>
                </a:cubicBezTo>
                <a:close/>
              </a:path>
            </a:pathLst>
          </a:custGeom>
          <a:solidFill>
            <a:srgbClr val="EA8244"/>
          </a:solidFill>
          <a:ln w="3810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18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73BB46FA-A9EB-4077-9FCD-D78A0749A9A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BC1F0BE-EE19-4F53-AE11-5C12868D234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FA62FAA-9FCD-43D0-B464-0B4A6D2B89E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7A02F0-940D-43AE-B8E0-E07C00345207}"/>
              </a:ext>
            </a:extLst>
          </p:cNvPr>
          <p:cNvGrpSpPr>
            <a:grpSpLocks noChangeAspect="1"/>
          </p:cNvGrpSpPr>
          <p:nvPr/>
        </p:nvGrpSpPr>
        <p:grpSpPr>
          <a:xfrm>
            <a:off x="5195570" y="1651137"/>
            <a:ext cx="1079981" cy="3728336"/>
            <a:chOff x="1756672" y="2057490"/>
            <a:chExt cx="1042806" cy="3600000"/>
          </a:xfrm>
          <a:solidFill>
            <a:schemeClr val="accent1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76EE1CB-FCE9-4018-BC02-5A9F893BC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E209383-BA90-4B3C-B95D-BB70286C5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620D38F5-A781-48C1-A640-25ADEE6CD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83F2ADB-AE12-42A8-94DF-915D8D90E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4389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6D8AFB3-7764-4824-8CDD-782ADF16D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EA552549-288D-4B7E-88A3-3FA2AA9FD3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8972AB25-CD32-4CC5-8CD4-E76FF9DD1D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4D9AE2B-10EB-43F5-93FD-030B9E18E6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25A9262C-5068-4F79-B94B-DDFCC034E5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1ED7C81-429C-4D48-A200-632C470EDF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77A29E-70D5-4257-A68D-1B65975325D5}"/>
              </a:ext>
            </a:extLst>
          </p:cNvPr>
          <p:cNvGrpSpPr>
            <a:grpSpLocks noChangeAspect="1"/>
          </p:cNvGrpSpPr>
          <p:nvPr/>
        </p:nvGrpSpPr>
        <p:grpSpPr>
          <a:xfrm>
            <a:off x="6843882" y="1651137"/>
            <a:ext cx="1071989" cy="3728336"/>
            <a:chOff x="1755471" y="2057490"/>
            <a:chExt cx="1035089" cy="3600000"/>
          </a:xfrm>
          <a:solidFill>
            <a:schemeClr val="accent2"/>
          </a:solidFill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771F17EB-7AC6-44DF-AD68-968BB00A4A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BD2B3C8-C252-4AC7-9D35-4C8DEFFCCE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63EC15E-BFCA-47D2-88BB-A1238BFBB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BCD0C47-F4B8-44E8-B194-B32F769A3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E2708B3B-93C8-42AD-83B9-9D448AFA54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6BD7AA6-BFDF-4B9A-891B-D9E6DAAEB7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9776A2F-981D-4901-AB5B-727673969A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13842A5-5E5B-4EBE-BD28-A365D67AD0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F1D3570-AB4C-46A0-A926-A7B8D6894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D8D5FA8-BF1A-48F8-847C-DBB977F29C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EC17D4-E106-4F95-9762-C63E36F0083E}"/>
              </a:ext>
            </a:extLst>
          </p:cNvPr>
          <p:cNvGrpSpPr>
            <a:grpSpLocks noChangeAspect="1"/>
          </p:cNvGrpSpPr>
          <p:nvPr/>
        </p:nvGrpSpPr>
        <p:grpSpPr>
          <a:xfrm>
            <a:off x="8484202" y="1651137"/>
            <a:ext cx="1071989" cy="3728336"/>
            <a:chOff x="1755471" y="2057490"/>
            <a:chExt cx="1035089" cy="3600000"/>
          </a:xfrm>
          <a:solidFill>
            <a:schemeClr val="accent3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A93BB0A-F214-4380-BACE-190F67327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2B6F645-3EA2-49B4-9862-4BB5B24102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6AE774B-5F9A-47B1-964B-D6C0DF2C83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6161E4A-EC5A-4CF7-BD8E-1F6138C521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C5932156-CD53-4BBF-BC0C-AAE6D7FDC2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07B0AC3-6028-4D88-87CB-0D0C92F21A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83E3291-3B20-4521-A4DF-D5C5F058BF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23C1C8B-0A38-42E6-B1D3-35DE8178E6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40E915C-F8A5-4E50-A59D-CA470D9ED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C200A47B-E28C-4B44-B848-7E241C6F86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C2092C-F949-44AE-9274-1D3118B10BA6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521" y="1651137"/>
            <a:ext cx="1071989" cy="3728336"/>
            <a:chOff x="1755471" y="2057490"/>
            <a:chExt cx="1035089" cy="3600000"/>
          </a:xfrm>
          <a:solidFill>
            <a:schemeClr val="accent4">
              <a:lumMod val="25000"/>
              <a:lumOff val="75000"/>
            </a:schemeClr>
          </a:solidFill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F202D153-3D3D-45C6-9067-2253AF0D69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BCEA0D0-7646-4649-AA6C-A2460C653F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3B804CA-27F6-43BF-86C3-A5F9651E7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82D1A5E-E2A9-44BB-BA5E-0CBB2525E9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FE8B5FD3-7132-4CDA-B276-5B6F3EF5C0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51083B55-904D-46E4-A79B-39B733DB72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A1C605-7E3F-4B13-9739-0B60400D7F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18AFDC42-3FC2-4E14-B836-AD7E96F52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C655B440-5FD6-4338-BB23-E535F51F8B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43586C3-03E6-4E6E-BCE6-AF71E592B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BE9CFF-0F5F-462C-8681-3A877E519CFB}"/>
              </a:ext>
            </a:extLst>
          </p:cNvPr>
          <p:cNvSpPr txBox="1"/>
          <p:nvPr/>
        </p:nvSpPr>
        <p:spPr>
          <a:xfrm>
            <a:off x="5097990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676BA2-14E4-45B4-9B09-55143158AD00}"/>
              </a:ext>
            </a:extLst>
          </p:cNvPr>
          <p:cNvSpPr txBox="1"/>
          <p:nvPr/>
        </p:nvSpPr>
        <p:spPr>
          <a:xfrm>
            <a:off x="6731197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B0E774-D43B-4D1E-BFA7-B7C3C31FCD1E}"/>
              </a:ext>
            </a:extLst>
          </p:cNvPr>
          <p:cNvSpPr txBox="1"/>
          <p:nvPr/>
        </p:nvSpPr>
        <p:spPr>
          <a:xfrm>
            <a:off x="8364404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3150F7-C683-4323-8763-7FCC1C834317}"/>
              </a:ext>
            </a:extLst>
          </p:cNvPr>
          <p:cNvSpPr txBox="1"/>
          <p:nvPr/>
        </p:nvSpPr>
        <p:spPr>
          <a:xfrm>
            <a:off x="9997612" y="53996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2D6D5CBC-7BC9-4B57-BC5B-BA700FD933F8}"/>
              </a:ext>
            </a:extLst>
          </p:cNvPr>
          <p:cNvSpPr txBox="1"/>
          <p:nvPr/>
        </p:nvSpPr>
        <p:spPr>
          <a:xfrm>
            <a:off x="8669827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CFFE10E6-A856-4DA5-9008-DA5824A879E8}"/>
              </a:ext>
            </a:extLst>
          </p:cNvPr>
          <p:cNvSpPr txBox="1"/>
          <p:nvPr/>
        </p:nvSpPr>
        <p:spPr>
          <a:xfrm>
            <a:off x="7061433" y="56820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DD4B400F-8337-4C2B-BF49-A4AB419719FE}"/>
              </a:ext>
            </a:extLst>
          </p:cNvPr>
          <p:cNvSpPr txBox="1"/>
          <p:nvPr/>
        </p:nvSpPr>
        <p:spPr>
          <a:xfrm>
            <a:off x="5266934" y="5682021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246CA56F-22D9-4198-B1B1-A8AF19C7B0FB}"/>
              </a:ext>
            </a:extLst>
          </p:cNvPr>
          <p:cNvSpPr txBox="1"/>
          <p:nvPr/>
        </p:nvSpPr>
        <p:spPr>
          <a:xfrm>
            <a:off x="10278222" y="567443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0CDB91-9CE1-44B7-BE46-EF9A9905342B}"/>
              </a:ext>
            </a:extLst>
          </p:cNvPr>
          <p:cNvGrpSpPr/>
          <p:nvPr/>
        </p:nvGrpSpPr>
        <p:grpSpPr>
          <a:xfrm>
            <a:off x="895322" y="2589499"/>
            <a:ext cx="3631850" cy="2525351"/>
            <a:chOff x="803640" y="3362835"/>
            <a:chExt cx="2059657" cy="25253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4E1634-EB9D-4B2E-8FC4-44328F52640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292B3EE-1B3A-41D2-B4CF-C00B04DD49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A1BB9FB-D8BD-43C7-9599-BB4E6EFA2861}"/>
              </a:ext>
            </a:extLst>
          </p:cNvPr>
          <p:cNvSpPr txBox="1"/>
          <p:nvPr/>
        </p:nvSpPr>
        <p:spPr>
          <a:xfrm>
            <a:off x="895322" y="1634620"/>
            <a:ext cx="200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6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2444D6-D4C0-4135-8F3E-9E438B2AA29F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264AA-581B-4D1C-A24B-3A1D36E1983E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EDD060-0477-4240-ADD4-87F4130245A7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AA710329-6C89-401C-9F47-70A682E93FF1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C19CD0EE-F290-463C-9609-0271A58BE80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74EAB-1288-4684-BDE3-E3DCCBCA5FC2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BAAF6-72A9-41D5-A820-53A088DECAC3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F7C2B-F900-4396-970B-1D1FA3D52BC7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0E206B2-A3BA-4ADA-8B7A-B3DB4F0B5405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9F9D8-55A6-42F7-A7AC-48AE725A5AD3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8289A2-7142-4C0A-A729-F2C63EBC8AD3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78C2D44D-BFD6-4926-98AB-D0F88BC5EBAD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126B18-8285-43C1-AD6D-90522DC820E0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ECDB13-822E-40E8-8287-30D4CCAD5C6F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15EC88-87BD-4315-AC33-420901D3624C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ACC0AF82-B6BF-4A6D-A450-73FC14D80B8B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57C65F-C333-465A-8848-509B898FDC2C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DD590-CD61-494A-A21E-5EC6CC1F0A5F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F71317C-2FDE-42E9-8363-93C5798CD068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78E10E9D-BDE2-4928-89D6-D17A6FB0A7BE}"/>
              </a:ext>
            </a:extLst>
          </p:cNvPr>
          <p:cNvSpPr>
            <a:spLocks/>
          </p:cNvSpPr>
          <p:nvPr/>
        </p:nvSpPr>
        <p:spPr bwMode="auto">
          <a:xfrm>
            <a:off x="1864367" y="4321443"/>
            <a:ext cx="1022011" cy="935412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Freeform 76">
            <a:extLst>
              <a:ext uri="{FF2B5EF4-FFF2-40B4-BE49-F238E27FC236}">
                <a16:creationId xmlns:a16="http://schemas.microsoft.com/office/drawing/2014/main" id="{4751C705-DA3B-43DB-BBC5-08643A3CE446}"/>
              </a:ext>
            </a:extLst>
          </p:cNvPr>
          <p:cNvSpPr>
            <a:spLocks/>
          </p:cNvSpPr>
          <p:nvPr/>
        </p:nvSpPr>
        <p:spPr bwMode="auto">
          <a:xfrm>
            <a:off x="9484863" y="4186974"/>
            <a:ext cx="780262" cy="1126556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Graphic 264">
            <a:extLst>
              <a:ext uri="{FF2B5EF4-FFF2-40B4-BE49-F238E27FC236}">
                <a16:creationId xmlns:a16="http://schemas.microsoft.com/office/drawing/2014/main" id="{0DF18B3C-B5C8-4CCF-A8AE-77256284285C}"/>
              </a:ext>
            </a:extLst>
          </p:cNvPr>
          <p:cNvSpPr/>
          <p:nvPr/>
        </p:nvSpPr>
        <p:spPr>
          <a:xfrm>
            <a:off x="5522418" y="2083049"/>
            <a:ext cx="1011712" cy="94886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09A777-3A63-48D9-B743-5BB1B6B55A98}"/>
              </a:ext>
            </a:extLst>
          </p:cNvPr>
          <p:cNvSpPr/>
          <p:nvPr/>
        </p:nvSpPr>
        <p:spPr>
          <a:xfrm>
            <a:off x="2816059" y="3662520"/>
            <a:ext cx="946522" cy="1311541"/>
          </a:xfrm>
          <a:custGeom>
            <a:avLst/>
            <a:gdLst>
              <a:gd name="connsiteX0" fmla="*/ 105971 w 861426"/>
              <a:gd name="connsiteY0" fmla="*/ 0 h 1193628"/>
              <a:gd name="connsiteX1" fmla="*/ 81768 w 861426"/>
              <a:gd name="connsiteY1" fmla="*/ 14827 h 1193628"/>
              <a:gd name="connsiteX2" fmla="*/ 704357 w 861426"/>
              <a:gd name="connsiteY2" fmla="*/ 721457 h 1193628"/>
              <a:gd name="connsiteX3" fmla="*/ 860878 w 861426"/>
              <a:gd name="connsiteY3" fmla="*/ 815547 h 1193628"/>
              <a:gd name="connsiteX4" fmla="*/ 529589 w 861426"/>
              <a:gd name="connsiteY4" fmla="*/ 1186888 h 1193628"/>
              <a:gd name="connsiteX5" fmla="*/ 510215 w 861426"/>
              <a:gd name="connsiteY5" fmla="*/ 884276 h 1193628"/>
              <a:gd name="connsiteX6" fmla="*/ 83295 w 861426"/>
              <a:gd name="connsiteY6" fmla="*/ 463182 h 1193628"/>
              <a:gd name="connsiteX7" fmla="*/ 28532 w 861426"/>
              <a:gd name="connsiteY7" fmla="*/ 415537 h 1193628"/>
              <a:gd name="connsiteX8" fmla="*/ 0 w 861426"/>
              <a:gd name="connsiteY8" fmla="*/ 7408 h 11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426" h="1193628">
                <a:moveTo>
                  <a:pt x="105971" y="0"/>
                </a:moveTo>
                <a:lnTo>
                  <a:pt x="81768" y="14827"/>
                </a:lnTo>
                <a:cubicBezTo>
                  <a:pt x="294765" y="122938"/>
                  <a:pt x="439357" y="549650"/>
                  <a:pt x="704357" y="721457"/>
                </a:cubicBezTo>
                <a:cubicBezTo>
                  <a:pt x="761156" y="758117"/>
                  <a:pt x="785906" y="712406"/>
                  <a:pt x="860878" y="815547"/>
                </a:cubicBezTo>
                <a:cubicBezTo>
                  <a:pt x="876223" y="909933"/>
                  <a:pt x="564971" y="1232513"/>
                  <a:pt x="529589" y="1186888"/>
                </a:cubicBezTo>
                <a:cubicBezTo>
                  <a:pt x="424627" y="1236376"/>
                  <a:pt x="491538" y="1001008"/>
                  <a:pt x="510215" y="884276"/>
                </a:cubicBezTo>
                <a:cubicBezTo>
                  <a:pt x="490614" y="848996"/>
                  <a:pt x="234654" y="599021"/>
                  <a:pt x="83295" y="463182"/>
                </a:cubicBezTo>
                <a:lnTo>
                  <a:pt x="28532" y="415537"/>
                </a:lnTo>
                <a:lnTo>
                  <a:pt x="0" y="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68764-6330-4DBB-867F-A5C9CD78BA72}"/>
              </a:ext>
            </a:extLst>
          </p:cNvPr>
          <p:cNvGrpSpPr/>
          <p:nvPr/>
        </p:nvGrpSpPr>
        <p:grpSpPr>
          <a:xfrm>
            <a:off x="5474206" y="1769487"/>
            <a:ext cx="5630703" cy="736654"/>
            <a:chOff x="500207" y="3343901"/>
            <a:chExt cx="3924773" cy="736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CEEA5F-34FF-4094-B21B-5B5C3A31440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015E1-935D-473B-9922-879C941B34C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6CC73-A52F-454D-A11B-90E3EEA937E7}"/>
              </a:ext>
            </a:extLst>
          </p:cNvPr>
          <p:cNvGrpSpPr/>
          <p:nvPr/>
        </p:nvGrpSpPr>
        <p:grpSpPr>
          <a:xfrm>
            <a:off x="5972150" y="2944652"/>
            <a:ext cx="5630703" cy="736654"/>
            <a:chOff x="500207" y="3343901"/>
            <a:chExt cx="3924773" cy="736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247981-A976-4515-91BC-C1020FD9B0F8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70E3D-A929-4C11-BD5E-57BF6DE0F3D2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B02FA-2F76-4E42-9F98-16412B51A446}"/>
              </a:ext>
            </a:extLst>
          </p:cNvPr>
          <p:cNvGrpSpPr/>
          <p:nvPr/>
        </p:nvGrpSpPr>
        <p:grpSpPr>
          <a:xfrm>
            <a:off x="5972150" y="4119817"/>
            <a:ext cx="5630703" cy="736654"/>
            <a:chOff x="500207" y="3343901"/>
            <a:chExt cx="3924773" cy="7366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49177-DEC3-4838-BEF5-848F6B749AB3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DB709-6984-49D1-B3EC-25E77393DFF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CFB09-6250-4449-BB8A-926A69D1936E}"/>
              </a:ext>
            </a:extLst>
          </p:cNvPr>
          <p:cNvGrpSpPr/>
          <p:nvPr/>
        </p:nvGrpSpPr>
        <p:grpSpPr>
          <a:xfrm>
            <a:off x="5474206" y="5294983"/>
            <a:ext cx="5630703" cy="736654"/>
            <a:chOff x="500207" y="3343901"/>
            <a:chExt cx="3924773" cy="7366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4E3D7-CA96-4350-8532-04695D1DAB1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963425-7A11-4702-84FE-D675FDD1160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5">
            <a:extLst>
              <a:ext uri="{FF2B5EF4-FFF2-40B4-BE49-F238E27FC236}">
                <a16:creationId xmlns:a16="http://schemas.microsoft.com/office/drawing/2014/main" id="{A1E377BF-B5FF-4D63-B05E-1B5FB9AB871D}"/>
              </a:ext>
            </a:extLst>
          </p:cNvPr>
          <p:cNvSpPr/>
          <p:nvPr/>
        </p:nvSpPr>
        <p:spPr>
          <a:xfrm>
            <a:off x="622736" y="3280088"/>
            <a:ext cx="4501728" cy="2751549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9871293-FABE-4465-B54D-53D8DDBD0678}"/>
              </a:ext>
            </a:extLst>
          </p:cNvPr>
          <p:cNvSpPr/>
          <p:nvPr/>
        </p:nvSpPr>
        <p:spPr>
          <a:xfrm>
            <a:off x="1330192" y="1674842"/>
            <a:ext cx="2776646" cy="3620141"/>
          </a:xfrm>
          <a:custGeom>
            <a:avLst/>
            <a:gdLst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680445 w 2776646"/>
              <a:gd name="connsiteY19" fmla="*/ 2592837 h 3620141"/>
              <a:gd name="connsiteX20" fmla="*/ 1732896 w 2776646"/>
              <a:gd name="connsiteY20" fmla="*/ 2980202 h 3620141"/>
              <a:gd name="connsiteX21" fmla="*/ 1752047 w 2776646"/>
              <a:gd name="connsiteY21" fmla="*/ 3318248 h 3620141"/>
              <a:gd name="connsiteX22" fmla="*/ 1485069 w 2776646"/>
              <a:gd name="connsiteY22" fmla="*/ 3608832 h 3620141"/>
              <a:gd name="connsiteX23" fmla="*/ 1501398 w 2776646"/>
              <a:gd name="connsiteY23" fmla="*/ 3289570 h 3620141"/>
              <a:gd name="connsiteX24" fmla="*/ 1471603 w 2776646"/>
              <a:gd name="connsiteY24" fmla="*/ 3107910 h 3620141"/>
              <a:gd name="connsiteX25" fmla="*/ 1333148 w 2776646"/>
              <a:gd name="connsiteY25" fmla="*/ 2626767 h 3620141"/>
              <a:gd name="connsiteX26" fmla="*/ 1147465 w 2776646"/>
              <a:gd name="connsiteY26" fmla="*/ 2129727 h 3620141"/>
              <a:gd name="connsiteX27" fmla="*/ 1890224 w 2776646"/>
              <a:gd name="connsiteY27" fmla="*/ 1526011 h 3620141"/>
              <a:gd name="connsiteX28" fmla="*/ 1855093 w 2776646"/>
              <a:gd name="connsiteY28" fmla="*/ 1455973 h 3620141"/>
              <a:gd name="connsiteX29" fmla="*/ 1564716 w 2776646"/>
              <a:gd name="connsiteY29" fmla="*/ 1342717 h 3620141"/>
              <a:gd name="connsiteX30" fmla="*/ 1320534 w 2776646"/>
              <a:gd name="connsiteY30" fmla="*/ 1272693 h 3620141"/>
              <a:gd name="connsiteX31" fmla="*/ 1285292 w 2776646"/>
              <a:gd name="connsiteY31" fmla="*/ 1394342 h 3620141"/>
              <a:gd name="connsiteX32" fmla="*/ 1007098 w 2776646"/>
              <a:gd name="connsiteY32" fmla="*/ 1855941 h 3620141"/>
              <a:gd name="connsiteX33" fmla="*/ 751802 w 2776646"/>
              <a:gd name="connsiteY33" fmla="*/ 2067724 h 3620141"/>
              <a:gd name="connsiteX34" fmla="*/ 407476 w 2776646"/>
              <a:gd name="connsiteY34" fmla="*/ 2210905 h 3620141"/>
              <a:gd name="connsiteX35" fmla="*/ 52939 w 2776646"/>
              <a:gd name="connsiteY35" fmla="*/ 2302182 h 3620141"/>
              <a:gd name="connsiteX36" fmla="*/ 31483 w 2776646"/>
              <a:gd name="connsiteY36" fmla="*/ 2236474 h 3620141"/>
              <a:gd name="connsiteX37" fmla="*/ 30142 w 2776646"/>
              <a:gd name="connsiteY37" fmla="*/ 2181494 h 3620141"/>
              <a:gd name="connsiteX38" fmla="*/ 51807 w 2776646"/>
              <a:gd name="connsiteY38" fmla="*/ 2104836 h 3620141"/>
              <a:gd name="connsiteX39" fmla="*/ 427489 w 2776646"/>
              <a:gd name="connsiteY39" fmla="*/ 1964719 h 3620141"/>
              <a:gd name="connsiteX40" fmla="*/ 578027 w 2776646"/>
              <a:gd name="connsiteY40" fmla="*/ 1874818 h 3620141"/>
              <a:gd name="connsiteX41" fmla="*/ 871323 w 2776646"/>
              <a:gd name="connsiteY41" fmla="*/ 1432073 h 3620141"/>
              <a:gd name="connsiteX42" fmla="*/ 910783 w 2776646"/>
              <a:gd name="connsiteY42" fmla="*/ 888994 h 3620141"/>
              <a:gd name="connsiteX43" fmla="*/ 843428 w 2776646"/>
              <a:gd name="connsiteY43" fmla="*/ 919040 h 3620141"/>
              <a:gd name="connsiteX44" fmla="*/ 806928 w 2776646"/>
              <a:gd name="connsiteY44" fmla="*/ 846599 h 3620141"/>
              <a:gd name="connsiteX45" fmla="*/ 680262 w 2776646"/>
              <a:gd name="connsiteY45" fmla="*/ 906426 h 3620141"/>
              <a:gd name="connsiteX46" fmla="*/ 625533 w 2776646"/>
              <a:gd name="connsiteY46" fmla="*/ 835159 h 3620141"/>
              <a:gd name="connsiteX47" fmla="*/ 582064 w 2776646"/>
              <a:gd name="connsiteY47" fmla="*/ 823244 h 3620141"/>
              <a:gd name="connsiteX48" fmla="*/ 590668 w 2776646"/>
              <a:gd name="connsiteY48" fmla="*/ 794930 h 3620141"/>
              <a:gd name="connsiteX49" fmla="*/ 527070 w 2776646"/>
              <a:gd name="connsiteY49" fmla="*/ 741152 h 3620141"/>
              <a:gd name="connsiteX50" fmla="*/ 443329 w 2776646"/>
              <a:gd name="connsiteY50" fmla="*/ 712153 h 3620141"/>
              <a:gd name="connsiteX51" fmla="*/ 481169 w 2776646"/>
              <a:gd name="connsiteY51" fmla="*/ 641570 h 3620141"/>
              <a:gd name="connsiteX52" fmla="*/ 435814 w 2776646"/>
              <a:gd name="connsiteY52" fmla="*/ 568585 h 3620141"/>
              <a:gd name="connsiteX53" fmla="*/ 469087 w 2776646"/>
              <a:gd name="connsiteY53" fmla="*/ 533972 h 3620141"/>
              <a:gd name="connsiteX54" fmla="*/ 443594 w 2776646"/>
              <a:gd name="connsiteY54" fmla="*/ 485403 h 3620141"/>
              <a:gd name="connsiteX55" fmla="*/ 341889 w 2776646"/>
              <a:gd name="connsiteY55" fmla="*/ 444881 h 3620141"/>
              <a:gd name="connsiteX56" fmla="*/ 760882 w 2776646"/>
              <a:gd name="connsiteY56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680445 w 2776646"/>
              <a:gd name="connsiteY18" fmla="*/ 2592837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166632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76646" h="3620141">
                <a:moveTo>
                  <a:pt x="760882" y="679"/>
                </a:moveTo>
                <a:cubicBezTo>
                  <a:pt x="879491" y="-5940"/>
                  <a:pt x="992444" y="35862"/>
                  <a:pt x="1051963" y="124445"/>
                </a:cubicBezTo>
                <a:lnTo>
                  <a:pt x="1142352" y="290334"/>
                </a:lnTo>
                <a:cubicBezTo>
                  <a:pt x="1150845" y="306164"/>
                  <a:pt x="1148611" y="340769"/>
                  <a:pt x="1149058" y="364646"/>
                </a:cubicBezTo>
                <a:cubicBezTo>
                  <a:pt x="1142254" y="393798"/>
                  <a:pt x="1105951" y="394790"/>
                  <a:pt x="1080374" y="397123"/>
                </a:cubicBezTo>
                <a:cubicBezTo>
                  <a:pt x="1084132" y="427797"/>
                  <a:pt x="1090572" y="432993"/>
                  <a:pt x="1107739" y="455622"/>
                </a:cubicBezTo>
                <a:lnTo>
                  <a:pt x="1162495" y="440858"/>
                </a:lnTo>
                <a:cubicBezTo>
                  <a:pt x="1181632" y="428714"/>
                  <a:pt x="1191382" y="443391"/>
                  <a:pt x="1209178" y="470136"/>
                </a:cubicBezTo>
                <a:cubicBezTo>
                  <a:pt x="1209518" y="480063"/>
                  <a:pt x="1216562" y="503399"/>
                  <a:pt x="1216902" y="513325"/>
                </a:cubicBezTo>
                <a:cubicBezTo>
                  <a:pt x="1250373" y="535274"/>
                  <a:pt x="1282878" y="488830"/>
                  <a:pt x="1352340" y="525395"/>
                </a:cubicBezTo>
                <a:cubicBezTo>
                  <a:pt x="1439236" y="523071"/>
                  <a:pt x="1576995" y="524419"/>
                  <a:pt x="1605518" y="557047"/>
                </a:cubicBezTo>
                <a:cubicBezTo>
                  <a:pt x="1629577" y="542916"/>
                  <a:pt x="1640225" y="500624"/>
                  <a:pt x="1680375" y="509289"/>
                </a:cubicBezTo>
                <a:cubicBezTo>
                  <a:pt x="2070696" y="589603"/>
                  <a:pt x="2659480" y="769149"/>
                  <a:pt x="2711876" y="840076"/>
                </a:cubicBezTo>
                <a:cubicBezTo>
                  <a:pt x="2757274" y="911823"/>
                  <a:pt x="2812058" y="992956"/>
                  <a:pt x="2746154" y="1053974"/>
                </a:cubicBezTo>
                <a:cubicBezTo>
                  <a:pt x="2692059" y="1118365"/>
                  <a:pt x="2652715" y="1169345"/>
                  <a:pt x="2551686" y="1102320"/>
                </a:cubicBezTo>
                <a:cubicBezTo>
                  <a:pt x="2897642" y="1537996"/>
                  <a:pt x="2629434" y="1740343"/>
                  <a:pt x="2475209" y="1805911"/>
                </a:cubicBezTo>
                <a:lnTo>
                  <a:pt x="1806983" y="2166632"/>
                </a:lnTo>
                <a:lnTo>
                  <a:pt x="1632919" y="2222678"/>
                </a:lnTo>
                <a:lnTo>
                  <a:pt x="1758266" y="2641475"/>
                </a:lnTo>
                <a:cubicBezTo>
                  <a:pt x="1749617" y="2702068"/>
                  <a:pt x="1759304" y="2865758"/>
                  <a:pt x="1732896" y="2980202"/>
                </a:cubicBezTo>
                <a:cubicBezTo>
                  <a:pt x="1733168" y="3117902"/>
                  <a:pt x="1771541" y="3196246"/>
                  <a:pt x="1829868" y="3327976"/>
                </a:cubicBezTo>
                <a:cubicBezTo>
                  <a:pt x="1878996" y="3406511"/>
                  <a:pt x="1547242" y="3602710"/>
                  <a:pt x="1485069" y="3608832"/>
                </a:cubicBezTo>
                <a:cubicBezTo>
                  <a:pt x="1148474" y="3669242"/>
                  <a:pt x="1381752" y="3476770"/>
                  <a:pt x="1501398" y="3289570"/>
                </a:cubicBezTo>
                <a:cubicBezTo>
                  <a:pt x="1499153" y="3206083"/>
                  <a:pt x="1499645" y="3218377"/>
                  <a:pt x="1471603" y="3107910"/>
                </a:cubicBezTo>
                <a:lnTo>
                  <a:pt x="1333148" y="2626767"/>
                </a:lnTo>
                <a:lnTo>
                  <a:pt x="1147465" y="2129727"/>
                </a:lnTo>
                <a:cubicBezTo>
                  <a:pt x="1083499" y="1986150"/>
                  <a:pt x="1631015" y="1721886"/>
                  <a:pt x="1890224" y="1526011"/>
                </a:cubicBezTo>
                <a:lnTo>
                  <a:pt x="1855093" y="1455973"/>
                </a:lnTo>
                <a:cubicBezTo>
                  <a:pt x="1758301" y="1418221"/>
                  <a:pt x="1669554" y="1385833"/>
                  <a:pt x="1564716" y="1342717"/>
                </a:cubicBezTo>
                <a:cubicBezTo>
                  <a:pt x="1519082" y="1345748"/>
                  <a:pt x="1395670" y="1352803"/>
                  <a:pt x="1320534" y="1272693"/>
                </a:cubicBezTo>
                <a:cubicBezTo>
                  <a:pt x="1283798" y="1314375"/>
                  <a:pt x="1337532" y="1297134"/>
                  <a:pt x="1285292" y="1394342"/>
                </a:cubicBezTo>
                <a:cubicBezTo>
                  <a:pt x="1233052" y="1491550"/>
                  <a:pt x="1078179" y="1732362"/>
                  <a:pt x="1007098" y="1855941"/>
                </a:cubicBezTo>
                <a:cubicBezTo>
                  <a:pt x="933955" y="1944976"/>
                  <a:pt x="811536" y="2002826"/>
                  <a:pt x="751802" y="2067724"/>
                </a:cubicBezTo>
                <a:cubicBezTo>
                  <a:pt x="582484" y="2131252"/>
                  <a:pt x="541788" y="2183178"/>
                  <a:pt x="407476" y="2210905"/>
                </a:cubicBezTo>
                <a:cubicBezTo>
                  <a:pt x="229868" y="2426821"/>
                  <a:pt x="53610" y="2307992"/>
                  <a:pt x="52939" y="2302182"/>
                </a:cubicBezTo>
                <a:cubicBezTo>
                  <a:pt x="33728" y="2305995"/>
                  <a:pt x="19190" y="2257259"/>
                  <a:pt x="31483" y="2236474"/>
                </a:cubicBezTo>
                <a:cubicBezTo>
                  <a:pt x="-1595" y="2234016"/>
                  <a:pt x="7534" y="2203434"/>
                  <a:pt x="30142" y="2181494"/>
                </a:cubicBezTo>
                <a:cubicBezTo>
                  <a:pt x="5825" y="2200021"/>
                  <a:pt x="-32521" y="2135377"/>
                  <a:pt x="51807" y="2104836"/>
                </a:cubicBezTo>
                <a:lnTo>
                  <a:pt x="427489" y="1964719"/>
                </a:lnTo>
                <a:lnTo>
                  <a:pt x="578027" y="1874818"/>
                </a:lnTo>
                <a:cubicBezTo>
                  <a:pt x="664617" y="1715167"/>
                  <a:pt x="772664" y="1571609"/>
                  <a:pt x="871323" y="1432073"/>
                </a:cubicBezTo>
                <a:cubicBezTo>
                  <a:pt x="884923" y="1232720"/>
                  <a:pt x="965572" y="931453"/>
                  <a:pt x="910783" y="888994"/>
                </a:cubicBezTo>
                <a:cubicBezTo>
                  <a:pt x="881180" y="891857"/>
                  <a:pt x="873032" y="905449"/>
                  <a:pt x="843428" y="919040"/>
                </a:cubicBezTo>
                <a:cubicBezTo>
                  <a:pt x="818745" y="918136"/>
                  <a:pt x="792722" y="923938"/>
                  <a:pt x="806928" y="846599"/>
                </a:cubicBezTo>
                <a:lnTo>
                  <a:pt x="680262" y="906426"/>
                </a:lnTo>
                <a:cubicBezTo>
                  <a:pt x="649359" y="907648"/>
                  <a:pt x="628490" y="878523"/>
                  <a:pt x="625533" y="835159"/>
                </a:cubicBezTo>
                <a:cubicBezTo>
                  <a:pt x="609167" y="821295"/>
                  <a:pt x="586534" y="835760"/>
                  <a:pt x="582064" y="823244"/>
                </a:cubicBezTo>
                <a:cubicBezTo>
                  <a:pt x="573613" y="811143"/>
                  <a:pt x="600951" y="808388"/>
                  <a:pt x="590668" y="794930"/>
                </a:cubicBezTo>
                <a:cubicBezTo>
                  <a:pt x="537474" y="814995"/>
                  <a:pt x="548051" y="756066"/>
                  <a:pt x="527070" y="741152"/>
                </a:cubicBezTo>
                <a:cubicBezTo>
                  <a:pt x="472337" y="734614"/>
                  <a:pt x="444423" y="740145"/>
                  <a:pt x="443329" y="712153"/>
                </a:cubicBezTo>
                <a:lnTo>
                  <a:pt x="481169" y="641570"/>
                </a:lnTo>
                <a:lnTo>
                  <a:pt x="435814" y="568585"/>
                </a:lnTo>
                <a:lnTo>
                  <a:pt x="469087" y="533972"/>
                </a:lnTo>
                <a:cubicBezTo>
                  <a:pt x="448520" y="519123"/>
                  <a:pt x="450751" y="505616"/>
                  <a:pt x="443594" y="485403"/>
                </a:cubicBezTo>
                <a:cubicBezTo>
                  <a:pt x="410586" y="471896"/>
                  <a:pt x="342714" y="494594"/>
                  <a:pt x="341889" y="444881"/>
                </a:cubicBezTo>
                <a:cubicBezTo>
                  <a:pt x="349806" y="157246"/>
                  <a:pt x="563201" y="11711"/>
                  <a:pt x="760882" y="6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20CD10F-1456-4987-BB52-8BC1A18802AE}"/>
              </a:ext>
            </a:extLst>
          </p:cNvPr>
          <p:cNvSpPr/>
          <p:nvPr/>
        </p:nvSpPr>
        <p:spPr>
          <a:xfrm>
            <a:off x="2362764" y="2110154"/>
            <a:ext cx="3069534" cy="72156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  <a:gd name="connsiteX0" fmla="*/ 0 w 3801111"/>
              <a:gd name="connsiteY0" fmla="*/ 1736656 h 1736656"/>
              <a:gd name="connsiteX1" fmla="*/ 2897597 w 3801111"/>
              <a:gd name="connsiteY1" fmla="*/ 0 h 1736656"/>
              <a:gd name="connsiteX2" fmla="*/ 3801111 w 3801111"/>
              <a:gd name="connsiteY2" fmla="*/ 0 h 1736656"/>
              <a:gd name="connsiteX0" fmla="*/ 0 w 3032330"/>
              <a:gd name="connsiteY0" fmla="*/ 722984 h 722984"/>
              <a:gd name="connsiteX1" fmla="*/ 2128816 w 3032330"/>
              <a:gd name="connsiteY1" fmla="*/ 0 h 722984"/>
              <a:gd name="connsiteX2" fmla="*/ 3032330 w 3032330"/>
              <a:gd name="connsiteY2" fmla="*/ 0 h 7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2330" h="722984">
                <a:moveTo>
                  <a:pt x="0" y="722984"/>
                </a:moveTo>
                <a:lnTo>
                  <a:pt x="2128816" y="0"/>
                </a:lnTo>
                <a:lnTo>
                  <a:pt x="3032330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EC50A51-2926-4A4D-96B3-685438624641}"/>
              </a:ext>
            </a:extLst>
          </p:cNvPr>
          <p:cNvSpPr/>
          <p:nvPr/>
        </p:nvSpPr>
        <p:spPr>
          <a:xfrm>
            <a:off x="3539374" y="2911571"/>
            <a:ext cx="1892923" cy="14199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  <a:gd name="connsiteX0" fmla="*/ 0 w 4837275"/>
              <a:gd name="connsiteY0" fmla="*/ 856636 h 856636"/>
              <a:gd name="connsiteX1" fmla="*/ 4009961 w 4837275"/>
              <a:gd name="connsiteY1" fmla="*/ 0 h 856636"/>
              <a:gd name="connsiteX2" fmla="*/ 4837275 w 4837275"/>
              <a:gd name="connsiteY2" fmla="*/ 0 h 856636"/>
              <a:gd name="connsiteX0" fmla="*/ 0 w 2343908"/>
              <a:gd name="connsiteY0" fmla="*/ 0 h 141447"/>
              <a:gd name="connsiteX1" fmla="*/ 1516594 w 2343908"/>
              <a:gd name="connsiteY1" fmla="*/ 141447 h 141447"/>
              <a:gd name="connsiteX2" fmla="*/ 2343908 w 2343908"/>
              <a:gd name="connsiteY2" fmla="*/ 141447 h 1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908" h="141447">
                <a:moveTo>
                  <a:pt x="0" y="0"/>
                </a:moveTo>
                <a:lnTo>
                  <a:pt x="1516594" y="141447"/>
                </a:lnTo>
                <a:lnTo>
                  <a:pt x="2343908" y="141447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69C0417C-B789-45F6-BC0E-C4C38FAFBD9B}"/>
              </a:ext>
            </a:extLst>
          </p:cNvPr>
          <p:cNvSpPr/>
          <p:nvPr/>
        </p:nvSpPr>
        <p:spPr>
          <a:xfrm>
            <a:off x="3230330" y="3577327"/>
            <a:ext cx="2243876" cy="850264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  <a:gd name="connsiteX0" fmla="*/ 0 w 2454358"/>
              <a:gd name="connsiteY0" fmla="*/ 0 h 473142"/>
              <a:gd name="connsiteX1" fmla="*/ 1703244 w 2454358"/>
              <a:gd name="connsiteY1" fmla="*/ 473142 h 473142"/>
              <a:gd name="connsiteX2" fmla="*/ 2454358 w 2454358"/>
              <a:gd name="connsiteY2" fmla="*/ 473142 h 47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58" h="473142">
                <a:moveTo>
                  <a:pt x="0" y="0"/>
                </a:moveTo>
                <a:lnTo>
                  <a:pt x="1703244" y="473142"/>
                </a:lnTo>
                <a:lnTo>
                  <a:pt x="2454358" y="47314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86853ED5-8D3B-4165-8154-8AF892357CF6}"/>
              </a:ext>
            </a:extLst>
          </p:cNvPr>
          <p:cNvSpPr/>
          <p:nvPr/>
        </p:nvSpPr>
        <p:spPr>
          <a:xfrm>
            <a:off x="2800805" y="4168292"/>
            <a:ext cx="2673401" cy="1434466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  <a:gd name="connsiteX0" fmla="*/ 0 w 2508056"/>
              <a:gd name="connsiteY0" fmla="*/ 0 h 850732"/>
              <a:gd name="connsiteX1" fmla="*/ 1658971 w 2508056"/>
              <a:gd name="connsiteY1" fmla="*/ 850732 h 850732"/>
              <a:gd name="connsiteX2" fmla="*/ 2508056 w 2508056"/>
              <a:gd name="connsiteY2" fmla="*/ 850732 h 8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56" h="850732">
                <a:moveTo>
                  <a:pt x="0" y="0"/>
                </a:moveTo>
                <a:lnTo>
                  <a:pt x="1658971" y="850732"/>
                </a:lnTo>
                <a:lnTo>
                  <a:pt x="2508056" y="850732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301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2895122-D18C-4197-A3D4-1E69F5AD092D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8245FC4-64ED-4D93-B982-1A32AE5BFBA6}"/>
              </a:ext>
            </a:extLst>
          </p:cNvPr>
          <p:cNvSpPr/>
          <p:nvPr/>
        </p:nvSpPr>
        <p:spPr>
          <a:xfrm rot="19367455">
            <a:off x="9346953" y="-626079"/>
            <a:ext cx="711243" cy="3992580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C27DF0-862E-4400-B4A6-DA55301C9B1C}"/>
              </a:ext>
            </a:extLst>
          </p:cNvPr>
          <p:cNvSpPr/>
          <p:nvPr/>
        </p:nvSpPr>
        <p:spPr>
          <a:xfrm rot="19367455">
            <a:off x="5026155" y="-826504"/>
            <a:ext cx="714869" cy="5995179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D70CC91-6305-4842-AA29-2620A37D44F0}"/>
              </a:ext>
            </a:extLst>
          </p:cNvPr>
          <p:cNvSpPr/>
          <p:nvPr/>
        </p:nvSpPr>
        <p:spPr>
          <a:xfrm rot="19367455">
            <a:off x="7160482" y="-882082"/>
            <a:ext cx="706812" cy="6535362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E4B1D-DC46-4331-9F7E-83BF0592DE38}"/>
              </a:ext>
            </a:extLst>
          </p:cNvPr>
          <p:cNvSpPr txBox="1"/>
          <p:nvPr/>
        </p:nvSpPr>
        <p:spPr>
          <a:xfrm flipH="1">
            <a:off x="1310391" y="931653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39267-BDE3-4FC5-85E6-7270AC60764D}"/>
              </a:ext>
            </a:extLst>
          </p:cNvPr>
          <p:cNvSpPr txBox="1"/>
          <p:nvPr/>
        </p:nvSpPr>
        <p:spPr>
          <a:xfrm>
            <a:off x="1310391" y="3877687"/>
            <a:ext cx="4595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BBB90-40F2-4CD9-90D7-F7D77969806B}"/>
              </a:ext>
            </a:extLst>
          </p:cNvPr>
          <p:cNvSpPr txBox="1"/>
          <p:nvPr/>
        </p:nvSpPr>
        <p:spPr>
          <a:xfrm>
            <a:off x="1310391" y="3041097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2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 flipH="1">
            <a:off x="3222809" y="3348000"/>
            <a:ext cx="2863666" cy="3510000"/>
          </a:xfrm>
          <a:prstGeom prst="parallelogram">
            <a:avLst>
              <a:gd name="adj" fmla="val 18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F4EE23F-F88D-4F59-BF76-FF3B0588B958}"/>
              </a:ext>
            </a:extLst>
          </p:cNvPr>
          <p:cNvSpPr txBox="1">
            <a:spLocks/>
          </p:cNvSpPr>
          <p:nvPr/>
        </p:nvSpPr>
        <p:spPr>
          <a:xfrm>
            <a:off x="7346250" y="1840206"/>
            <a:ext cx="394851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D59F8-6833-4A85-89D1-6AC96B6BDA2D}"/>
              </a:ext>
            </a:extLst>
          </p:cNvPr>
          <p:cNvSpPr/>
          <p:nvPr/>
        </p:nvSpPr>
        <p:spPr>
          <a:xfrm>
            <a:off x="7346250" y="2480027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300" dirty="0">
                <a:cs typeface="Arial" pitchFamily="34" charset="0"/>
              </a:rPr>
              <a:t>YOUR BODY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216B6A-5F01-4DF3-A9E3-E2793F528566}"/>
              </a:ext>
            </a:extLst>
          </p:cNvPr>
          <p:cNvSpPr txBox="1"/>
          <p:nvPr/>
        </p:nvSpPr>
        <p:spPr>
          <a:xfrm>
            <a:off x="8194452" y="481419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428898-C826-4B42-9CAD-2AFAB4E928F2}"/>
              </a:ext>
            </a:extLst>
          </p:cNvPr>
          <p:cNvSpPr txBox="1"/>
          <p:nvPr/>
        </p:nvSpPr>
        <p:spPr>
          <a:xfrm>
            <a:off x="8194452" y="511341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EED660-7035-4439-B128-A9CD23956EF0}"/>
              </a:ext>
            </a:extLst>
          </p:cNvPr>
          <p:cNvSpPr txBox="1"/>
          <p:nvPr/>
        </p:nvSpPr>
        <p:spPr>
          <a:xfrm>
            <a:off x="8194452" y="6011072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0A6A22-F920-49AC-84B6-B81032B0A9B4}"/>
              </a:ext>
            </a:extLst>
          </p:cNvPr>
          <p:cNvSpPr txBox="1"/>
          <p:nvPr/>
        </p:nvSpPr>
        <p:spPr>
          <a:xfrm>
            <a:off x="8194452" y="571185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2C2A4-9017-4B39-B01A-0A36FC6E04CA}"/>
              </a:ext>
            </a:extLst>
          </p:cNvPr>
          <p:cNvSpPr txBox="1"/>
          <p:nvPr/>
        </p:nvSpPr>
        <p:spPr>
          <a:xfrm>
            <a:off x="8194452" y="5412633"/>
            <a:ext cx="32835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3E651B-F1A1-4484-85A1-1829AF0D947D}"/>
              </a:ext>
            </a:extLst>
          </p:cNvPr>
          <p:cNvGrpSpPr/>
          <p:nvPr/>
        </p:nvGrpSpPr>
        <p:grpSpPr>
          <a:xfrm>
            <a:off x="7346250" y="957919"/>
            <a:ext cx="1720902" cy="907642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EDFD07-59C6-4050-9909-6C0C592ADA48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D61EAE-B151-4E22-AFB9-A0A4F9A627F5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1241B6-AE1B-4AB3-9D5C-6C5201FB18F0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321338-D017-4109-93BA-94E5CA19B5E1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B3DF5B-A88A-4A28-9704-A6D0ED58C03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3E17D71-261E-4FC6-956F-68E88C433080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3D0AE7-AC58-477E-9D44-5B2A9DBFE24D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862DDA-8CD8-46F3-BFC5-59778D83318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FAFD18-0186-41A7-9C11-30465C018957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045585-F461-4CD7-AB60-4998B29A7491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875E45-A33A-4C05-9C8F-5977480BE1A2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10E95E-F5D7-42DD-AB55-226DF153989D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5D06D8A-BE66-4A6D-93D0-31223B3739B6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E7ACE6E-5BDC-4BB1-A5D2-66FF4ACFE9AE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C4AC8E95-07D7-471E-BDAB-D5BE0A412A1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8C163B30-77D1-46A4-814E-58A77C64B8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C37C4C17-4C4A-4328-9844-F2F4EA3F7B4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88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5B2B07-AD78-443B-92B8-2056A582C335}"/>
              </a:ext>
            </a:extLst>
          </p:cNvPr>
          <p:cNvSpPr/>
          <p:nvPr/>
        </p:nvSpPr>
        <p:spPr>
          <a:xfrm>
            <a:off x="304800" y="288758"/>
            <a:ext cx="10956758" cy="63126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B6B78-4850-458B-A849-80A4819E6BA9}"/>
              </a:ext>
            </a:extLst>
          </p:cNvPr>
          <p:cNvSpPr/>
          <p:nvPr/>
        </p:nvSpPr>
        <p:spPr>
          <a:xfrm>
            <a:off x="11553825" y="0"/>
            <a:ext cx="6381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3612BD-CDBD-4509-B8DE-F2FEE4718D7F}"/>
              </a:ext>
            </a:extLst>
          </p:cNvPr>
          <p:cNvGrpSpPr/>
          <p:nvPr/>
        </p:nvGrpSpPr>
        <p:grpSpPr>
          <a:xfrm rot="16200000">
            <a:off x="11691138" y="4077658"/>
            <a:ext cx="404342" cy="201679"/>
            <a:chOff x="10420529" y="1604957"/>
            <a:chExt cx="994597" cy="496088"/>
          </a:xfrm>
          <a:solidFill>
            <a:schemeClr val="bg1">
              <a:alpha val="70000"/>
            </a:schemeClr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B9500CF6-240D-422D-952B-644B9F9DFB3A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F900844-95CE-47CA-93BE-CE3918D15E90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49BC822-2536-442C-AA51-4EB5AA1C29EB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A75DF181-276B-46C9-81A5-4E4B4951A1BE}"/>
              </a:ext>
            </a:extLst>
          </p:cNvPr>
          <p:cNvSpPr txBox="1">
            <a:spLocks/>
          </p:cNvSpPr>
          <p:nvPr/>
        </p:nvSpPr>
        <p:spPr>
          <a:xfrm rot="5400000">
            <a:off x="10515306" y="5038706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0B1FC6-F72B-4555-8155-17945E91C40A}"/>
              </a:ext>
            </a:extLst>
          </p:cNvPr>
          <p:cNvGrpSpPr/>
          <p:nvPr/>
        </p:nvGrpSpPr>
        <p:grpSpPr>
          <a:xfrm>
            <a:off x="11690182" y="473334"/>
            <a:ext cx="367647" cy="450829"/>
            <a:chOff x="9180285" y="1511969"/>
            <a:chExt cx="2105248" cy="2581567"/>
          </a:xfrm>
          <a:solidFill>
            <a:schemeClr val="bg1"/>
          </a:solidFill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2A22941E-97C6-40C0-ACC0-0E827B1A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150A06C4-634F-4122-A190-9423E1619B09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5B2115-3DBD-4704-B1C7-76541E439070}"/>
              </a:ext>
            </a:extLst>
          </p:cNvPr>
          <p:cNvSpPr txBox="1"/>
          <p:nvPr/>
        </p:nvSpPr>
        <p:spPr>
          <a:xfrm>
            <a:off x="11670044" y="644238"/>
            <a:ext cx="407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2D8D84-6C16-4415-9E25-420BEF5DF416}"/>
              </a:ext>
            </a:extLst>
          </p:cNvPr>
          <p:cNvSpPr/>
          <p:nvPr/>
        </p:nvSpPr>
        <p:spPr>
          <a:xfrm rot="5400000">
            <a:off x="10832412" y="1858681"/>
            <a:ext cx="20793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 YOUR BODY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2CF7F-A213-4FC5-B990-478398DE10BC}"/>
              </a:ext>
            </a:extLst>
          </p:cNvPr>
          <p:cNvSpPr txBox="1"/>
          <p:nvPr/>
        </p:nvSpPr>
        <p:spPr>
          <a:xfrm>
            <a:off x="5047982" y="775043"/>
            <a:ext cx="5768219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Professional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62B6BEDE-6796-4E8C-9411-1345224EDFA5}"/>
              </a:ext>
            </a:extLst>
          </p:cNvPr>
          <p:cNvGrpSpPr/>
          <p:nvPr/>
        </p:nvGrpSpPr>
        <p:grpSpPr>
          <a:xfrm>
            <a:off x="6605048" y="4062555"/>
            <a:ext cx="3361942" cy="920864"/>
            <a:chOff x="803640" y="3362835"/>
            <a:chExt cx="2059657" cy="9208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F09A65-272B-4716-973F-207D572D124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84A78-49F5-4015-ABC9-AABD60416E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64">
            <a:extLst>
              <a:ext uri="{FF2B5EF4-FFF2-40B4-BE49-F238E27FC236}">
                <a16:creationId xmlns:a16="http://schemas.microsoft.com/office/drawing/2014/main" id="{977CF2BC-C404-496E-A3C8-075D5F32985E}"/>
              </a:ext>
            </a:extLst>
          </p:cNvPr>
          <p:cNvGrpSpPr/>
          <p:nvPr/>
        </p:nvGrpSpPr>
        <p:grpSpPr>
          <a:xfrm>
            <a:off x="10420800" y="4293414"/>
            <a:ext cx="317955" cy="459146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5" name="눈물 방울 65">
              <a:extLst>
                <a:ext uri="{FF2B5EF4-FFF2-40B4-BE49-F238E27FC236}">
                  <a16:creationId xmlns:a16="http://schemas.microsoft.com/office/drawing/2014/main" id="{94BD9B92-0087-42DB-9EDA-5F14D002DB7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66">
              <a:extLst>
                <a:ext uri="{FF2B5EF4-FFF2-40B4-BE49-F238E27FC236}">
                  <a16:creationId xmlns:a16="http://schemas.microsoft.com/office/drawing/2014/main" id="{05130BF8-A2BB-46A2-BA75-CD72BB86194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67">
              <a:extLst>
                <a:ext uri="{FF2B5EF4-FFF2-40B4-BE49-F238E27FC236}">
                  <a16:creationId xmlns:a16="http://schemas.microsoft.com/office/drawing/2014/main" id="{8946BBAE-06A1-4C71-BBC8-60643BBBCB7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68">
              <a:extLst>
                <a:ext uri="{FF2B5EF4-FFF2-40B4-BE49-F238E27FC236}">
                  <a16:creationId xmlns:a16="http://schemas.microsoft.com/office/drawing/2014/main" id="{B255BF68-B36A-4910-B3EC-DEF306939797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40">
            <a:extLst>
              <a:ext uri="{FF2B5EF4-FFF2-40B4-BE49-F238E27FC236}">
                <a16:creationId xmlns:a16="http://schemas.microsoft.com/office/drawing/2014/main" id="{092081C9-3D7D-40DB-A4FC-D986F25A32B3}"/>
              </a:ext>
            </a:extLst>
          </p:cNvPr>
          <p:cNvGrpSpPr/>
          <p:nvPr/>
        </p:nvGrpSpPr>
        <p:grpSpPr>
          <a:xfrm>
            <a:off x="5502904" y="2963017"/>
            <a:ext cx="4464086" cy="920864"/>
            <a:chOff x="803640" y="3362835"/>
            <a:chExt cx="2059657" cy="9208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6993C5-A3B6-4459-A109-4CDBF5B45C0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F2B573-AE0A-4A9E-8B2A-26824929A1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69">
            <a:extLst>
              <a:ext uri="{FF2B5EF4-FFF2-40B4-BE49-F238E27FC236}">
                <a16:creationId xmlns:a16="http://schemas.microsoft.com/office/drawing/2014/main" id="{9371A7C6-22C2-4DCC-AE84-E186CB4E2B1E}"/>
              </a:ext>
            </a:extLst>
          </p:cNvPr>
          <p:cNvGrpSpPr/>
          <p:nvPr/>
        </p:nvGrpSpPr>
        <p:grpSpPr>
          <a:xfrm>
            <a:off x="10393299" y="3210704"/>
            <a:ext cx="372956" cy="42549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40" name="자유형: 도형 70">
              <a:extLst>
                <a:ext uri="{FF2B5EF4-FFF2-40B4-BE49-F238E27FC236}">
                  <a16:creationId xmlns:a16="http://schemas.microsoft.com/office/drawing/2014/main" id="{62A7B0C1-6888-46A4-B057-80348EDF7C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자유형: 도형 71">
              <a:extLst>
                <a:ext uri="{FF2B5EF4-FFF2-40B4-BE49-F238E27FC236}">
                  <a16:creationId xmlns:a16="http://schemas.microsoft.com/office/drawing/2014/main" id="{BF4F03EC-DF9C-47D4-A2C9-915F159890E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자유형: 도형 72">
              <a:extLst>
                <a:ext uri="{FF2B5EF4-FFF2-40B4-BE49-F238E27FC236}">
                  <a16:creationId xmlns:a16="http://schemas.microsoft.com/office/drawing/2014/main" id="{59136F32-DCDC-45E5-A6C5-72A6A2A92B4B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자유형: 도형 73">
              <a:extLst>
                <a:ext uri="{FF2B5EF4-FFF2-40B4-BE49-F238E27FC236}">
                  <a16:creationId xmlns:a16="http://schemas.microsoft.com/office/drawing/2014/main" id="{20017AE3-2827-4F51-BC5E-5E65908579AD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ardrop 3">
              <a:extLst>
                <a:ext uri="{FF2B5EF4-FFF2-40B4-BE49-F238E27FC236}">
                  <a16:creationId xmlns:a16="http://schemas.microsoft.com/office/drawing/2014/main" id="{6D32777C-A193-4705-8694-24C41DBB920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37">
            <a:extLst>
              <a:ext uri="{FF2B5EF4-FFF2-40B4-BE49-F238E27FC236}">
                <a16:creationId xmlns:a16="http://schemas.microsoft.com/office/drawing/2014/main" id="{53B7E046-CFC2-4EEB-AE11-7F94CF4A2E0A}"/>
              </a:ext>
            </a:extLst>
          </p:cNvPr>
          <p:cNvGrpSpPr/>
          <p:nvPr/>
        </p:nvGrpSpPr>
        <p:grpSpPr>
          <a:xfrm>
            <a:off x="570815" y="1633396"/>
            <a:ext cx="3361942" cy="920864"/>
            <a:chOff x="803640" y="3362835"/>
            <a:chExt cx="2059657" cy="920864"/>
          </a:xfrm>
        </p:grpSpPr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10CEDE6C-AFB5-499B-B6A0-EBBAD42EAB6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A23253A3-669C-441D-84B0-BF1D3DB1A5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64">
            <a:extLst>
              <a:ext uri="{FF2B5EF4-FFF2-40B4-BE49-F238E27FC236}">
                <a16:creationId xmlns:a16="http://schemas.microsoft.com/office/drawing/2014/main" id="{F7FFD36D-EE94-41B1-B476-8BA2321D06FA}"/>
              </a:ext>
            </a:extLst>
          </p:cNvPr>
          <p:cNvGrpSpPr/>
          <p:nvPr/>
        </p:nvGrpSpPr>
        <p:grpSpPr>
          <a:xfrm>
            <a:off x="4386567" y="1864255"/>
            <a:ext cx="317955" cy="459146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52" name="눈물 방울 65">
              <a:extLst>
                <a:ext uri="{FF2B5EF4-FFF2-40B4-BE49-F238E27FC236}">
                  <a16:creationId xmlns:a16="http://schemas.microsoft.com/office/drawing/2014/main" id="{342F2286-4BBC-4720-BB32-C7B1DC8A679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자유형: 도형 66">
              <a:extLst>
                <a:ext uri="{FF2B5EF4-FFF2-40B4-BE49-F238E27FC236}">
                  <a16:creationId xmlns:a16="http://schemas.microsoft.com/office/drawing/2014/main" id="{CAC915F6-3874-4DFA-8ACF-0308DDA5A26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자유형: 도형 67">
              <a:extLst>
                <a:ext uri="{FF2B5EF4-FFF2-40B4-BE49-F238E27FC236}">
                  <a16:creationId xmlns:a16="http://schemas.microsoft.com/office/drawing/2014/main" id="{DB1F109F-759A-4828-81C3-506E63E72E0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자유형: 도형 68">
              <a:extLst>
                <a:ext uri="{FF2B5EF4-FFF2-40B4-BE49-F238E27FC236}">
                  <a16:creationId xmlns:a16="http://schemas.microsoft.com/office/drawing/2014/main" id="{65E1CF01-3599-4B72-9317-327AF3550BD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34">
            <a:extLst>
              <a:ext uri="{FF2B5EF4-FFF2-40B4-BE49-F238E27FC236}">
                <a16:creationId xmlns:a16="http://schemas.microsoft.com/office/drawing/2014/main" id="{7618FBFE-0690-4265-9C3F-C9CB371E4B33}"/>
              </a:ext>
            </a:extLst>
          </p:cNvPr>
          <p:cNvGrpSpPr/>
          <p:nvPr/>
        </p:nvGrpSpPr>
        <p:grpSpPr>
          <a:xfrm>
            <a:off x="1050098" y="2732934"/>
            <a:ext cx="2882659" cy="920864"/>
            <a:chOff x="803640" y="3362835"/>
            <a:chExt cx="2059657" cy="920864"/>
          </a:xfrm>
        </p:grpSpPr>
        <p:sp>
          <p:nvSpPr>
            <p:cNvPr id="57" name="TextBox 25">
              <a:extLst>
                <a:ext uri="{FF2B5EF4-FFF2-40B4-BE49-F238E27FC236}">
                  <a16:creationId xmlns:a16="http://schemas.microsoft.com/office/drawing/2014/main" id="{60EAB55F-6DB6-47C6-9F8F-9FD7830856A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B241B4EE-5E43-427F-BEAB-E04BD69D3B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75">
            <a:extLst>
              <a:ext uri="{FF2B5EF4-FFF2-40B4-BE49-F238E27FC236}">
                <a16:creationId xmlns:a16="http://schemas.microsoft.com/office/drawing/2014/main" id="{BFB0E075-457D-4ADE-A9D7-BC3B1B75A849}"/>
              </a:ext>
            </a:extLst>
          </p:cNvPr>
          <p:cNvGrpSpPr/>
          <p:nvPr/>
        </p:nvGrpSpPr>
        <p:grpSpPr>
          <a:xfrm>
            <a:off x="4309121" y="2937090"/>
            <a:ext cx="472847" cy="512553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60" name="자유형: 도형 76">
              <a:extLst>
                <a:ext uri="{FF2B5EF4-FFF2-40B4-BE49-F238E27FC236}">
                  <a16:creationId xmlns:a16="http://schemas.microsoft.com/office/drawing/2014/main" id="{9952A897-7843-40C4-AE44-996AFDDB87F0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자유형: 도형 77">
              <a:extLst>
                <a:ext uri="{FF2B5EF4-FFF2-40B4-BE49-F238E27FC236}">
                  <a16:creationId xmlns:a16="http://schemas.microsoft.com/office/drawing/2014/main" id="{013DB35E-75C9-4CED-B677-70B9B3FD6389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A0E51-A5B3-4203-8B6D-187396AAD628}"/>
              </a:ext>
            </a:extLst>
          </p:cNvPr>
          <p:cNvSpPr txBox="1"/>
          <p:nvPr/>
        </p:nvSpPr>
        <p:spPr>
          <a:xfrm>
            <a:off x="4821110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0C440596-D992-4A38-84D0-845EAB88AA34}"/>
              </a:ext>
            </a:extLst>
          </p:cNvPr>
          <p:cNvSpPr/>
          <p:nvPr/>
        </p:nvSpPr>
        <p:spPr>
          <a:xfrm>
            <a:off x="9624883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14296FF4-120B-4B55-ADBC-87F8FB1D14E8}"/>
              </a:ext>
            </a:extLst>
          </p:cNvPr>
          <p:cNvSpPr/>
          <p:nvPr/>
        </p:nvSpPr>
        <p:spPr>
          <a:xfrm rot="10800000">
            <a:off x="6612337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B15D76E4-7BCD-4B24-9459-8BEB79F4FD33}"/>
              </a:ext>
            </a:extLst>
          </p:cNvPr>
          <p:cNvGrpSpPr/>
          <p:nvPr/>
        </p:nvGrpSpPr>
        <p:grpSpPr>
          <a:xfrm>
            <a:off x="7669217" y="2007692"/>
            <a:ext cx="1629356" cy="995710"/>
            <a:chOff x="7607030" y="2007692"/>
            <a:chExt cx="1629356" cy="995710"/>
          </a:xfrm>
        </p:grpSpPr>
        <p:sp>
          <p:nvSpPr>
            <p:cNvPr id="7" name="Right Arrow 1">
              <a:extLst>
                <a:ext uri="{FF2B5EF4-FFF2-40B4-BE49-F238E27FC236}">
                  <a16:creationId xmlns:a16="http://schemas.microsoft.com/office/drawing/2014/main" id="{3DBBD82B-A87F-4842-B4F4-703005B71C24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985E2DF3-EB4C-4D25-8708-28E9F1B3ACDD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6664D6-F415-4F0A-A871-35A57705A683}"/>
              </a:ext>
            </a:extLst>
          </p:cNvPr>
          <p:cNvSpPr txBox="1"/>
          <p:nvPr/>
        </p:nvSpPr>
        <p:spPr>
          <a:xfrm>
            <a:off x="482110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AC867-6A7B-4515-ACF6-A9864BAAE72D}"/>
              </a:ext>
            </a:extLst>
          </p:cNvPr>
          <p:cNvSpPr txBox="1"/>
          <p:nvPr/>
        </p:nvSpPr>
        <p:spPr>
          <a:xfrm>
            <a:off x="611592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9A907-E633-4320-8813-9EB9352C1C8C}"/>
              </a:ext>
            </a:extLst>
          </p:cNvPr>
          <p:cNvSpPr txBox="1"/>
          <p:nvPr/>
        </p:nvSpPr>
        <p:spPr>
          <a:xfrm>
            <a:off x="482110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B0EC0-A4F9-4B13-B5CD-C07E42DD5232}"/>
              </a:ext>
            </a:extLst>
          </p:cNvPr>
          <p:cNvSpPr txBox="1"/>
          <p:nvPr/>
        </p:nvSpPr>
        <p:spPr>
          <a:xfrm>
            <a:off x="482111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BFDEA1FB-6246-4435-B057-E5EA59FE13DA}"/>
              </a:ext>
            </a:extLst>
          </p:cNvPr>
          <p:cNvSpPr>
            <a:spLocks/>
          </p:cNvSpPr>
          <p:nvPr/>
        </p:nvSpPr>
        <p:spPr bwMode="auto">
          <a:xfrm flipH="1">
            <a:off x="569345" y="818218"/>
            <a:ext cx="3758770" cy="54269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75A53E-6C15-408A-8DD4-F3E29F10DACB}"/>
              </a:ext>
            </a:extLst>
          </p:cNvPr>
          <p:cNvGrpSpPr/>
          <p:nvPr/>
        </p:nvGrpSpPr>
        <p:grpSpPr>
          <a:xfrm>
            <a:off x="10023366" y="4937794"/>
            <a:ext cx="1169300" cy="1143505"/>
            <a:chOff x="4230870" y="4507421"/>
            <a:chExt cx="533921" cy="5221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3BF558-6D08-4148-BA95-AB27E23D4CAF}"/>
                </a:ext>
              </a:extLst>
            </p:cNvPr>
            <p:cNvGrpSpPr/>
            <p:nvPr/>
          </p:nvGrpSpPr>
          <p:grpSpPr>
            <a:xfrm>
              <a:off x="4230870" y="4507421"/>
              <a:ext cx="533921" cy="522143"/>
              <a:chOff x="9975148" y="4071651"/>
              <a:chExt cx="1727200" cy="1689100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230F6208-6A68-4F7D-9AA0-9CFA1832D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5148" y="4071651"/>
                <a:ext cx="1727200" cy="1689100"/>
              </a:xfrm>
              <a:custGeom>
                <a:avLst/>
                <a:gdLst>
                  <a:gd name="T0" fmla="*/ 459 w 459"/>
                  <a:gd name="T1" fmla="*/ 364 h 450"/>
                  <a:gd name="T2" fmla="*/ 372 w 459"/>
                  <a:gd name="T3" fmla="*/ 450 h 450"/>
                  <a:gd name="T4" fmla="*/ 87 w 459"/>
                  <a:gd name="T5" fmla="*/ 450 h 450"/>
                  <a:gd name="T6" fmla="*/ 0 w 459"/>
                  <a:gd name="T7" fmla="*/ 364 h 450"/>
                  <a:gd name="T8" fmla="*/ 0 w 459"/>
                  <a:gd name="T9" fmla="*/ 87 h 450"/>
                  <a:gd name="T10" fmla="*/ 87 w 459"/>
                  <a:gd name="T11" fmla="*/ 0 h 450"/>
                  <a:gd name="T12" fmla="*/ 372 w 459"/>
                  <a:gd name="T13" fmla="*/ 0 h 450"/>
                  <a:gd name="T14" fmla="*/ 459 w 459"/>
                  <a:gd name="T15" fmla="*/ 87 h 450"/>
                  <a:gd name="T16" fmla="*/ 459 w 459"/>
                  <a:gd name="T17" fmla="*/ 36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0">
                    <a:moveTo>
                      <a:pt x="459" y="364"/>
                    </a:moveTo>
                    <a:cubicBezTo>
                      <a:pt x="459" y="411"/>
                      <a:pt x="420" y="450"/>
                      <a:pt x="372" y="450"/>
                    </a:cubicBezTo>
                    <a:cubicBezTo>
                      <a:pt x="87" y="450"/>
                      <a:pt x="87" y="450"/>
                      <a:pt x="87" y="450"/>
                    </a:cubicBezTo>
                    <a:cubicBezTo>
                      <a:pt x="39" y="450"/>
                      <a:pt x="0" y="411"/>
                      <a:pt x="0" y="36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20" y="0"/>
                      <a:pt x="459" y="39"/>
                      <a:pt x="459" y="87"/>
                    </a:cubicBezTo>
                    <a:lnTo>
                      <a:pt x="459" y="3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D751E5BB-AEAD-4B9D-AC6E-FE7E26B8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7861" y="4184363"/>
                <a:ext cx="1497013" cy="1463675"/>
              </a:xfrm>
              <a:custGeom>
                <a:avLst/>
                <a:gdLst>
                  <a:gd name="T0" fmla="*/ 398 w 398"/>
                  <a:gd name="T1" fmla="*/ 332 h 390"/>
                  <a:gd name="T2" fmla="*/ 340 w 398"/>
                  <a:gd name="T3" fmla="*/ 390 h 390"/>
                  <a:gd name="T4" fmla="*/ 59 w 398"/>
                  <a:gd name="T5" fmla="*/ 390 h 390"/>
                  <a:gd name="T6" fmla="*/ 0 w 398"/>
                  <a:gd name="T7" fmla="*/ 332 h 390"/>
                  <a:gd name="T8" fmla="*/ 0 w 398"/>
                  <a:gd name="T9" fmla="*/ 59 h 390"/>
                  <a:gd name="T10" fmla="*/ 59 w 398"/>
                  <a:gd name="T11" fmla="*/ 0 h 390"/>
                  <a:gd name="T12" fmla="*/ 340 w 398"/>
                  <a:gd name="T13" fmla="*/ 0 h 390"/>
                  <a:gd name="T14" fmla="*/ 398 w 398"/>
                  <a:gd name="T15" fmla="*/ 59 h 390"/>
                  <a:gd name="T16" fmla="*/ 398 w 398"/>
                  <a:gd name="T17" fmla="*/ 33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90">
                    <a:moveTo>
                      <a:pt x="398" y="332"/>
                    </a:moveTo>
                    <a:cubicBezTo>
                      <a:pt x="398" y="364"/>
                      <a:pt x="372" y="390"/>
                      <a:pt x="340" y="390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27" y="390"/>
                      <a:pt x="0" y="364"/>
                      <a:pt x="0" y="33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7" y="0"/>
                      <a:pt x="59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72" y="0"/>
                      <a:pt x="398" y="26"/>
                      <a:pt x="398" y="59"/>
                    </a:cubicBezTo>
                    <a:lnTo>
                      <a:pt x="398" y="3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A1363635-442F-492D-B640-C26457D38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5211" y="4274851"/>
                <a:ext cx="727075" cy="303213"/>
              </a:xfrm>
              <a:custGeom>
                <a:avLst/>
                <a:gdLst>
                  <a:gd name="T0" fmla="*/ 97 w 193"/>
                  <a:gd name="T1" fmla="*/ 8 h 81"/>
                  <a:gd name="T2" fmla="*/ 184 w 193"/>
                  <a:gd name="T3" fmla="*/ 25 h 81"/>
                  <a:gd name="T4" fmla="*/ 172 w 193"/>
                  <a:gd name="T5" fmla="*/ 72 h 81"/>
                  <a:gd name="T6" fmla="*/ 96 w 193"/>
                  <a:gd name="T7" fmla="*/ 60 h 81"/>
                  <a:gd name="T8" fmla="*/ 21 w 193"/>
                  <a:gd name="T9" fmla="*/ 73 h 81"/>
                  <a:gd name="T10" fmla="*/ 8 w 193"/>
                  <a:gd name="T11" fmla="*/ 25 h 81"/>
                  <a:gd name="T12" fmla="*/ 97 w 193"/>
                  <a:gd name="T13" fmla="*/ 8 h 81"/>
                  <a:gd name="T14" fmla="*/ 97 w 193"/>
                  <a:gd name="T15" fmla="*/ 0 h 81"/>
                  <a:gd name="T16" fmla="*/ 5 w 193"/>
                  <a:gd name="T17" fmla="*/ 18 h 81"/>
                  <a:gd name="T18" fmla="*/ 1 w 193"/>
                  <a:gd name="T19" fmla="*/ 27 h 81"/>
                  <a:gd name="T20" fmla="*/ 13 w 193"/>
                  <a:gd name="T21" fmla="*/ 75 h 81"/>
                  <a:gd name="T22" fmla="*/ 17 w 193"/>
                  <a:gd name="T23" fmla="*/ 80 h 81"/>
                  <a:gd name="T24" fmla="*/ 21 w 193"/>
                  <a:gd name="T25" fmla="*/ 81 h 81"/>
                  <a:gd name="T26" fmla="*/ 24 w 193"/>
                  <a:gd name="T27" fmla="*/ 80 h 81"/>
                  <a:gd name="T28" fmla="*/ 96 w 193"/>
                  <a:gd name="T29" fmla="*/ 68 h 81"/>
                  <a:gd name="T30" fmla="*/ 169 w 193"/>
                  <a:gd name="T31" fmla="*/ 80 h 81"/>
                  <a:gd name="T32" fmla="*/ 172 w 193"/>
                  <a:gd name="T33" fmla="*/ 80 h 81"/>
                  <a:gd name="T34" fmla="*/ 175 w 193"/>
                  <a:gd name="T35" fmla="*/ 80 h 81"/>
                  <a:gd name="T36" fmla="*/ 179 w 193"/>
                  <a:gd name="T37" fmla="*/ 75 h 81"/>
                  <a:gd name="T38" fmla="*/ 192 w 193"/>
                  <a:gd name="T39" fmla="*/ 27 h 81"/>
                  <a:gd name="T40" fmla="*/ 187 w 193"/>
                  <a:gd name="T41" fmla="*/ 17 h 81"/>
                  <a:gd name="T42" fmla="*/ 97 w 193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3" h="81">
                    <a:moveTo>
                      <a:pt x="97" y="8"/>
                    </a:moveTo>
                    <a:cubicBezTo>
                      <a:pt x="128" y="8"/>
                      <a:pt x="158" y="14"/>
                      <a:pt x="184" y="25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50" y="64"/>
                      <a:pt x="124" y="60"/>
                      <a:pt x="96" y="60"/>
                    </a:cubicBezTo>
                    <a:cubicBezTo>
                      <a:pt x="68" y="60"/>
                      <a:pt x="43" y="64"/>
                      <a:pt x="21" y="7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35" y="14"/>
                      <a:pt x="65" y="8"/>
                      <a:pt x="97" y="8"/>
                    </a:cubicBezTo>
                    <a:moveTo>
                      <a:pt x="97" y="0"/>
                    </a:moveTo>
                    <a:cubicBezTo>
                      <a:pt x="65" y="0"/>
                      <a:pt x="33" y="6"/>
                      <a:pt x="5" y="18"/>
                    </a:cubicBezTo>
                    <a:cubicBezTo>
                      <a:pt x="2" y="19"/>
                      <a:pt x="0" y="24"/>
                      <a:pt x="1" y="27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7"/>
                      <a:pt x="15" y="79"/>
                      <a:pt x="17" y="80"/>
                    </a:cubicBezTo>
                    <a:cubicBezTo>
                      <a:pt x="18" y="80"/>
                      <a:pt x="20" y="81"/>
                      <a:pt x="21" y="81"/>
                    </a:cubicBezTo>
                    <a:cubicBezTo>
                      <a:pt x="22" y="81"/>
                      <a:pt x="23" y="80"/>
                      <a:pt x="24" y="80"/>
                    </a:cubicBezTo>
                    <a:cubicBezTo>
                      <a:pt x="44" y="72"/>
                      <a:pt x="69" y="68"/>
                      <a:pt x="96" y="68"/>
                    </a:cubicBezTo>
                    <a:cubicBezTo>
                      <a:pt x="123" y="68"/>
                      <a:pt x="148" y="72"/>
                      <a:pt x="169" y="80"/>
                    </a:cubicBezTo>
                    <a:cubicBezTo>
                      <a:pt x="170" y="80"/>
                      <a:pt x="171" y="80"/>
                      <a:pt x="172" y="80"/>
                    </a:cubicBezTo>
                    <a:cubicBezTo>
                      <a:pt x="173" y="80"/>
                      <a:pt x="174" y="80"/>
                      <a:pt x="175" y="80"/>
                    </a:cubicBezTo>
                    <a:cubicBezTo>
                      <a:pt x="177" y="79"/>
                      <a:pt x="179" y="77"/>
                      <a:pt x="179" y="75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193" y="23"/>
                      <a:pt x="191" y="19"/>
                      <a:pt x="187" y="17"/>
                    </a:cubicBezTo>
                    <a:cubicBezTo>
                      <a:pt x="160" y="6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E36F85E7-6C87-4CFB-88BD-BFA70FF52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5373" y="4303426"/>
                <a:ext cx="661988" cy="244475"/>
              </a:xfrm>
              <a:custGeom>
                <a:avLst/>
                <a:gdLst>
                  <a:gd name="T0" fmla="*/ 0 w 176"/>
                  <a:gd name="T1" fmla="*/ 17 h 65"/>
                  <a:gd name="T2" fmla="*/ 13 w 176"/>
                  <a:gd name="T3" fmla="*/ 65 h 65"/>
                  <a:gd name="T4" fmla="*/ 88 w 176"/>
                  <a:gd name="T5" fmla="*/ 52 h 65"/>
                  <a:gd name="T6" fmla="*/ 164 w 176"/>
                  <a:gd name="T7" fmla="*/ 64 h 65"/>
                  <a:gd name="T8" fmla="*/ 176 w 176"/>
                  <a:gd name="T9" fmla="*/ 17 h 65"/>
                  <a:gd name="T10" fmla="*/ 89 w 176"/>
                  <a:gd name="T11" fmla="*/ 0 h 65"/>
                  <a:gd name="T12" fmla="*/ 0 w 176"/>
                  <a:gd name="T13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65">
                    <a:moveTo>
                      <a:pt x="0" y="17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35" y="56"/>
                      <a:pt x="60" y="52"/>
                      <a:pt x="88" y="52"/>
                    </a:cubicBezTo>
                    <a:cubicBezTo>
                      <a:pt x="116" y="52"/>
                      <a:pt x="142" y="56"/>
                      <a:pt x="164" y="64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50" y="6"/>
                      <a:pt x="120" y="0"/>
                      <a:pt x="89" y="0"/>
                    </a:cubicBezTo>
                    <a:cubicBezTo>
                      <a:pt x="57" y="0"/>
                      <a:pt x="27" y="6"/>
                      <a:pt x="0" y="17"/>
                    </a:cubicBezTo>
                    <a:close/>
                  </a:path>
                </a:pathLst>
              </a:custGeom>
              <a:solidFill>
                <a:srgbClr val="F8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5AAF341-773C-4053-A4D4-4EAE29311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  <a:gd name="T8" fmla="*/ 14 w 1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ECFB42A5-39FD-4C47-9F99-9D2A6F6CD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5136" y="4387563"/>
                <a:ext cx="22225" cy="41275"/>
              </a:xfrm>
              <a:custGeom>
                <a:avLst/>
                <a:gdLst>
                  <a:gd name="T0" fmla="*/ 14 w 14"/>
                  <a:gd name="T1" fmla="*/ 0 h 26"/>
                  <a:gd name="T2" fmla="*/ 12 w 14"/>
                  <a:gd name="T3" fmla="*/ 0 h 26"/>
                  <a:gd name="T4" fmla="*/ 0 w 14"/>
                  <a:gd name="T5" fmla="*/ 26 h 26"/>
                  <a:gd name="T6" fmla="*/ 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4" y="0"/>
                    </a:moveTo>
                    <a:lnTo>
                      <a:pt x="12" y="0"/>
                    </a:lnTo>
                    <a:lnTo>
                      <a:pt x="0" y="26"/>
                    </a:lnTo>
                    <a:lnTo>
                      <a:pt x="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D66F8A2F-E9BC-4BB8-9447-0D2844C6E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84748" y="4327238"/>
                <a:ext cx="504825" cy="77788"/>
              </a:xfrm>
              <a:custGeom>
                <a:avLst/>
                <a:gdLst>
                  <a:gd name="T0" fmla="*/ 2 w 134"/>
                  <a:gd name="T1" fmla="*/ 9 h 21"/>
                  <a:gd name="T2" fmla="*/ 0 w 134"/>
                  <a:gd name="T3" fmla="*/ 9 h 21"/>
                  <a:gd name="T4" fmla="*/ 4 w 134"/>
                  <a:gd name="T5" fmla="*/ 21 h 21"/>
                  <a:gd name="T6" fmla="*/ 5 w 134"/>
                  <a:gd name="T7" fmla="*/ 20 h 21"/>
                  <a:gd name="T8" fmla="*/ 2 w 134"/>
                  <a:gd name="T9" fmla="*/ 9 h 21"/>
                  <a:gd name="T10" fmla="*/ 24 w 134"/>
                  <a:gd name="T11" fmla="*/ 4 h 21"/>
                  <a:gd name="T12" fmla="*/ 22 w 134"/>
                  <a:gd name="T13" fmla="*/ 4 h 21"/>
                  <a:gd name="T14" fmla="*/ 24 w 134"/>
                  <a:gd name="T15" fmla="*/ 16 h 21"/>
                  <a:gd name="T16" fmla="*/ 26 w 134"/>
                  <a:gd name="T17" fmla="*/ 15 h 21"/>
                  <a:gd name="T18" fmla="*/ 24 w 134"/>
                  <a:gd name="T19" fmla="*/ 4 h 21"/>
                  <a:gd name="T20" fmla="*/ 46 w 134"/>
                  <a:gd name="T21" fmla="*/ 1 h 21"/>
                  <a:gd name="T22" fmla="*/ 44 w 134"/>
                  <a:gd name="T23" fmla="*/ 1 h 21"/>
                  <a:gd name="T24" fmla="*/ 45 w 134"/>
                  <a:gd name="T25" fmla="*/ 13 h 21"/>
                  <a:gd name="T26" fmla="*/ 47 w 134"/>
                  <a:gd name="T27" fmla="*/ 13 h 21"/>
                  <a:gd name="T28" fmla="*/ 46 w 134"/>
                  <a:gd name="T29" fmla="*/ 1 h 21"/>
                  <a:gd name="T30" fmla="*/ 68 w 134"/>
                  <a:gd name="T31" fmla="*/ 0 h 21"/>
                  <a:gd name="T32" fmla="*/ 68 w 134"/>
                  <a:gd name="T33" fmla="*/ 0 h 21"/>
                  <a:gd name="T34" fmla="*/ 66 w 134"/>
                  <a:gd name="T35" fmla="*/ 0 h 21"/>
                  <a:gd name="T36" fmla="*/ 66 w 134"/>
                  <a:gd name="T37" fmla="*/ 12 h 21"/>
                  <a:gd name="T38" fmla="*/ 68 w 134"/>
                  <a:gd name="T39" fmla="*/ 12 h 21"/>
                  <a:gd name="T40" fmla="*/ 68 w 134"/>
                  <a:gd name="T41" fmla="*/ 12 h 21"/>
                  <a:gd name="T42" fmla="*/ 68 w 134"/>
                  <a:gd name="T43" fmla="*/ 0 h 21"/>
                  <a:gd name="T44" fmla="*/ 91 w 134"/>
                  <a:gd name="T45" fmla="*/ 1 h 21"/>
                  <a:gd name="T46" fmla="*/ 89 w 134"/>
                  <a:gd name="T47" fmla="*/ 1 h 21"/>
                  <a:gd name="T48" fmla="*/ 88 w 134"/>
                  <a:gd name="T49" fmla="*/ 13 h 21"/>
                  <a:gd name="T50" fmla="*/ 89 w 134"/>
                  <a:gd name="T51" fmla="*/ 13 h 21"/>
                  <a:gd name="T52" fmla="*/ 91 w 134"/>
                  <a:gd name="T53" fmla="*/ 1 h 21"/>
                  <a:gd name="T54" fmla="*/ 113 w 134"/>
                  <a:gd name="T55" fmla="*/ 4 h 21"/>
                  <a:gd name="T56" fmla="*/ 111 w 134"/>
                  <a:gd name="T57" fmla="*/ 3 h 21"/>
                  <a:gd name="T58" fmla="*/ 109 w 134"/>
                  <a:gd name="T59" fmla="*/ 15 h 21"/>
                  <a:gd name="T60" fmla="*/ 110 w 134"/>
                  <a:gd name="T61" fmla="*/ 16 h 21"/>
                  <a:gd name="T62" fmla="*/ 113 w 134"/>
                  <a:gd name="T63" fmla="*/ 4 h 21"/>
                  <a:gd name="T64" fmla="*/ 134 w 134"/>
                  <a:gd name="T65" fmla="*/ 9 h 21"/>
                  <a:gd name="T66" fmla="*/ 132 w 134"/>
                  <a:gd name="T67" fmla="*/ 9 h 21"/>
                  <a:gd name="T68" fmla="*/ 129 w 134"/>
                  <a:gd name="T69" fmla="*/ 20 h 21"/>
                  <a:gd name="T70" fmla="*/ 131 w 134"/>
                  <a:gd name="T71" fmla="*/ 21 h 21"/>
                  <a:gd name="T72" fmla="*/ 134 w 134"/>
                  <a:gd name="T7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0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  <a:moveTo>
                      <a:pt x="24" y="4"/>
                    </a:moveTo>
                    <a:cubicBezTo>
                      <a:pt x="23" y="4"/>
                      <a:pt x="23" y="4"/>
                      <a:pt x="22" y="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5" y="16"/>
                      <a:pt x="26" y="15"/>
                    </a:cubicBezTo>
                    <a:cubicBezTo>
                      <a:pt x="24" y="4"/>
                      <a:pt x="24" y="4"/>
                      <a:pt x="24" y="4"/>
                    </a:cubicBezTo>
                    <a:close/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lnTo>
                      <a:pt x="46" y="1"/>
                    </a:lnTo>
                    <a:close/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6" y="0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7" y="12"/>
                      <a:pt x="67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0"/>
                      <a:pt x="68" y="0"/>
                      <a:pt x="68" y="0"/>
                    </a:cubicBezTo>
                    <a:close/>
                    <a:moveTo>
                      <a:pt x="91" y="1"/>
                    </a:moveTo>
                    <a:cubicBezTo>
                      <a:pt x="90" y="1"/>
                      <a:pt x="89" y="1"/>
                      <a:pt x="89" y="1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9" y="13"/>
                      <a:pt x="89" y="13"/>
                    </a:cubicBezTo>
                    <a:cubicBezTo>
                      <a:pt x="91" y="1"/>
                      <a:pt x="91" y="1"/>
                      <a:pt x="91" y="1"/>
                    </a:cubicBezTo>
                    <a:close/>
                    <a:moveTo>
                      <a:pt x="113" y="4"/>
                    </a:moveTo>
                    <a:cubicBezTo>
                      <a:pt x="112" y="4"/>
                      <a:pt x="111" y="4"/>
                      <a:pt x="111" y="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3" y="4"/>
                      <a:pt x="113" y="4"/>
                      <a:pt x="113" y="4"/>
                    </a:cubicBezTo>
                    <a:close/>
                    <a:moveTo>
                      <a:pt x="134" y="9"/>
                    </a:moveTo>
                    <a:cubicBezTo>
                      <a:pt x="134" y="9"/>
                      <a:pt x="133" y="9"/>
                      <a:pt x="132" y="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1" y="21"/>
                    </a:cubicBezTo>
                    <a:lnTo>
                      <a:pt x="1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1E2254A6-8AB4-44CF-B864-8E75C45C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  <a:gd name="T8" fmla="*/ 2 w 1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0667845B-8BF9-42FE-8953-AE80F9355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0136" y="4387563"/>
                <a:ext cx="19050" cy="44450"/>
              </a:xfrm>
              <a:custGeom>
                <a:avLst/>
                <a:gdLst>
                  <a:gd name="T0" fmla="*/ 2 w 12"/>
                  <a:gd name="T1" fmla="*/ 0 h 28"/>
                  <a:gd name="T2" fmla="*/ 0 w 12"/>
                  <a:gd name="T3" fmla="*/ 0 h 28"/>
                  <a:gd name="T4" fmla="*/ 9 w 12"/>
                  <a:gd name="T5" fmla="*/ 28 h 28"/>
                  <a:gd name="T6" fmla="*/ 12 w 12"/>
                  <a:gd name="T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2" y="0"/>
                    </a:moveTo>
                    <a:lnTo>
                      <a:pt x="0" y="0"/>
                    </a:lnTo>
                    <a:lnTo>
                      <a:pt x="9" y="28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3FAF0A83-AAFB-49CC-905A-1070CC51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723" y="4379626"/>
                <a:ext cx="150813" cy="123825"/>
              </a:xfrm>
              <a:custGeom>
                <a:avLst/>
                <a:gdLst>
                  <a:gd name="T0" fmla="*/ 22 w 40"/>
                  <a:gd name="T1" fmla="*/ 21 h 33"/>
                  <a:gd name="T2" fmla="*/ 14 w 40"/>
                  <a:gd name="T3" fmla="*/ 0 h 33"/>
                  <a:gd name="T4" fmla="*/ 13 w 40"/>
                  <a:gd name="T5" fmla="*/ 22 h 33"/>
                  <a:gd name="T6" fmla="*/ 0 w 40"/>
                  <a:gd name="T7" fmla="*/ 33 h 33"/>
                  <a:gd name="T8" fmla="*/ 19 w 40"/>
                  <a:gd name="T9" fmla="*/ 32 h 33"/>
                  <a:gd name="T10" fmla="*/ 40 w 40"/>
                  <a:gd name="T11" fmla="*/ 33 h 33"/>
                  <a:gd name="T12" fmla="*/ 22 w 40"/>
                  <a:gd name="T1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2" y="2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7" y="24"/>
                      <a:pt x="3" y="28"/>
                      <a:pt x="0" y="33"/>
                    </a:cubicBezTo>
                    <a:cubicBezTo>
                      <a:pt x="6" y="32"/>
                      <a:pt x="13" y="32"/>
                      <a:pt x="19" y="32"/>
                    </a:cubicBezTo>
                    <a:cubicBezTo>
                      <a:pt x="26" y="32"/>
                      <a:pt x="33" y="32"/>
                      <a:pt x="40" y="33"/>
                    </a:cubicBezTo>
                    <a:cubicBezTo>
                      <a:pt x="36" y="26"/>
                      <a:pt x="30" y="22"/>
                      <a:pt x="2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2767DA-1BDF-481E-A1A1-4182A3BBD670}"/>
                </a:ext>
              </a:extLst>
            </p:cNvPr>
            <p:cNvGrpSpPr/>
            <p:nvPr/>
          </p:nvGrpSpPr>
          <p:grpSpPr>
            <a:xfrm>
              <a:off x="4368400" y="4740010"/>
              <a:ext cx="259191" cy="199241"/>
              <a:chOff x="4414297" y="3575463"/>
              <a:chExt cx="2657173" cy="2042584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8749234-1CE1-4B73-92AF-F4F07501DD5D}"/>
                  </a:ext>
                </a:extLst>
              </p:cNvPr>
              <p:cNvSpPr/>
              <p:nvPr/>
            </p:nvSpPr>
            <p:spPr>
              <a:xfrm>
                <a:off x="4414297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2E70D0C-1B75-465E-A8A8-3F776720ED32}"/>
                  </a:ext>
                </a:extLst>
              </p:cNvPr>
              <p:cNvSpPr/>
              <p:nvPr/>
            </p:nvSpPr>
            <p:spPr>
              <a:xfrm flipH="1">
                <a:off x="6041493" y="3575463"/>
                <a:ext cx="1029977" cy="2042584"/>
              </a:xfrm>
              <a:custGeom>
                <a:avLst/>
                <a:gdLst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609353 w 778862"/>
                  <a:gd name="connsiteY3" fmla="*/ 664090 h 1597074"/>
                  <a:gd name="connsiteX4" fmla="*/ 594743 w 778862"/>
                  <a:gd name="connsiteY4" fmla="*/ 841131 h 1597074"/>
                  <a:gd name="connsiteX5" fmla="*/ 695295 w 778862"/>
                  <a:gd name="connsiteY5" fmla="*/ 1124739 h 1597074"/>
                  <a:gd name="connsiteX6" fmla="*/ 759752 w 778862"/>
                  <a:gd name="connsiteY6" fmla="*/ 1472805 h 1597074"/>
                  <a:gd name="connsiteX7" fmla="*/ 540599 w 778862"/>
                  <a:gd name="connsiteY7" fmla="*/ 1584530 h 1597074"/>
                  <a:gd name="connsiteX8" fmla="*/ 307697 w 778862"/>
                  <a:gd name="connsiteY8" fmla="*/ 1307796 h 1597074"/>
                  <a:gd name="connsiteX9" fmla="*/ 303399 w 778862"/>
                  <a:gd name="connsiteY9" fmla="*/ 1248496 h 1597074"/>
                  <a:gd name="connsiteX10" fmla="*/ 206285 w 778862"/>
                  <a:gd name="connsiteY10" fmla="*/ 988951 h 1597074"/>
                  <a:gd name="connsiteX11" fmla="*/ 68778 w 778862"/>
                  <a:gd name="connsiteY11" fmla="*/ 794722 h 1597074"/>
                  <a:gd name="connsiteX12" fmla="*/ 24 w 778862"/>
                  <a:gd name="connsiteY12" fmla="*/ 571273 h 1597074"/>
                  <a:gd name="connsiteX13" fmla="*/ 2602 w 778862"/>
                  <a:gd name="connsiteY13" fmla="*/ 363293 h 1597074"/>
                  <a:gd name="connsiteX14" fmla="*/ 94561 w 778862"/>
                  <a:gd name="connsiteY14" fmla="*/ 83982 h 1597074"/>
                  <a:gd name="connsiteX15" fmla="*/ 283197 w 778862"/>
                  <a:gd name="connsiteY15" fmla="*/ 1135 h 1597074"/>
                  <a:gd name="connsiteX0" fmla="*/ 283197 w 778862"/>
                  <a:gd name="connsiteY0" fmla="*/ 1135 h 1597074"/>
                  <a:gd name="connsiteX1" fmla="*/ 352387 w 778862"/>
                  <a:gd name="connsiteY1" fmla="*/ 33275 h 1597074"/>
                  <a:gd name="connsiteX2" fmla="*/ 622245 w 778862"/>
                  <a:gd name="connsiteY2" fmla="*/ 543771 h 1597074"/>
                  <a:gd name="connsiteX3" fmla="*/ 594743 w 778862"/>
                  <a:gd name="connsiteY3" fmla="*/ 841131 h 1597074"/>
                  <a:gd name="connsiteX4" fmla="*/ 695295 w 778862"/>
                  <a:gd name="connsiteY4" fmla="*/ 1124739 h 1597074"/>
                  <a:gd name="connsiteX5" fmla="*/ 759752 w 778862"/>
                  <a:gd name="connsiteY5" fmla="*/ 1472805 h 1597074"/>
                  <a:gd name="connsiteX6" fmla="*/ 540599 w 778862"/>
                  <a:gd name="connsiteY6" fmla="*/ 1584530 h 1597074"/>
                  <a:gd name="connsiteX7" fmla="*/ 307697 w 778862"/>
                  <a:gd name="connsiteY7" fmla="*/ 1307796 h 1597074"/>
                  <a:gd name="connsiteX8" fmla="*/ 303399 w 778862"/>
                  <a:gd name="connsiteY8" fmla="*/ 1248496 h 1597074"/>
                  <a:gd name="connsiteX9" fmla="*/ 206285 w 778862"/>
                  <a:gd name="connsiteY9" fmla="*/ 988951 h 1597074"/>
                  <a:gd name="connsiteX10" fmla="*/ 68778 w 778862"/>
                  <a:gd name="connsiteY10" fmla="*/ 794722 h 1597074"/>
                  <a:gd name="connsiteX11" fmla="*/ 24 w 778862"/>
                  <a:gd name="connsiteY11" fmla="*/ 571273 h 1597074"/>
                  <a:gd name="connsiteX12" fmla="*/ 2602 w 778862"/>
                  <a:gd name="connsiteY12" fmla="*/ 363293 h 1597074"/>
                  <a:gd name="connsiteX13" fmla="*/ 94561 w 778862"/>
                  <a:gd name="connsiteY13" fmla="*/ 83982 h 1597074"/>
                  <a:gd name="connsiteX14" fmla="*/ 283197 w 778862"/>
                  <a:gd name="connsiteY14" fmla="*/ 1135 h 1597074"/>
                  <a:gd name="connsiteX0" fmla="*/ 280941 w 776606"/>
                  <a:gd name="connsiteY0" fmla="*/ 1135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13" fmla="*/ 280941 w 776606"/>
                  <a:gd name="connsiteY13" fmla="*/ 1135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301143 w 776606"/>
                  <a:gd name="connsiteY8" fmla="*/ 1248496 h 1597074"/>
                  <a:gd name="connsiteX9" fmla="*/ 204029 w 776606"/>
                  <a:gd name="connsiteY9" fmla="*/ 988951 h 1597074"/>
                  <a:gd name="connsiteX10" fmla="*/ 66522 w 776606"/>
                  <a:gd name="connsiteY10" fmla="*/ 794722 h 1597074"/>
                  <a:gd name="connsiteX11" fmla="*/ 346 w 776606"/>
                  <a:gd name="connsiteY11" fmla="*/ 363293 h 1597074"/>
                  <a:gd name="connsiteX12" fmla="*/ 92305 w 776606"/>
                  <a:gd name="connsiteY12" fmla="*/ 83982 h 1597074"/>
                  <a:gd name="connsiteX0" fmla="*/ 92305 w 776606"/>
                  <a:gd name="connsiteY0" fmla="*/ 83982 h 1597074"/>
                  <a:gd name="connsiteX1" fmla="*/ 350131 w 776606"/>
                  <a:gd name="connsiteY1" fmla="*/ 33275 h 1597074"/>
                  <a:gd name="connsiteX2" fmla="*/ 619989 w 776606"/>
                  <a:gd name="connsiteY2" fmla="*/ 543771 h 1597074"/>
                  <a:gd name="connsiteX3" fmla="*/ 592487 w 776606"/>
                  <a:gd name="connsiteY3" fmla="*/ 841131 h 1597074"/>
                  <a:gd name="connsiteX4" fmla="*/ 693039 w 776606"/>
                  <a:gd name="connsiteY4" fmla="*/ 1124739 h 1597074"/>
                  <a:gd name="connsiteX5" fmla="*/ 757496 w 776606"/>
                  <a:gd name="connsiteY5" fmla="*/ 1472805 h 1597074"/>
                  <a:gd name="connsiteX6" fmla="*/ 538343 w 776606"/>
                  <a:gd name="connsiteY6" fmla="*/ 1584530 h 1597074"/>
                  <a:gd name="connsiteX7" fmla="*/ 305441 w 776606"/>
                  <a:gd name="connsiteY7" fmla="*/ 1307796 h 1597074"/>
                  <a:gd name="connsiteX8" fmla="*/ 204029 w 776606"/>
                  <a:gd name="connsiteY8" fmla="*/ 988951 h 1597074"/>
                  <a:gd name="connsiteX9" fmla="*/ 66522 w 776606"/>
                  <a:gd name="connsiteY9" fmla="*/ 794722 h 1597074"/>
                  <a:gd name="connsiteX10" fmla="*/ 346 w 776606"/>
                  <a:gd name="connsiteY10" fmla="*/ 363293 h 1597074"/>
                  <a:gd name="connsiteX11" fmla="*/ 92305 w 776606"/>
                  <a:gd name="connsiteY11" fmla="*/ 83982 h 1597074"/>
                  <a:gd name="connsiteX0" fmla="*/ 92361 w 776662"/>
                  <a:gd name="connsiteY0" fmla="*/ 83982 h 1597074"/>
                  <a:gd name="connsiteX1" fmla="*/ 350187 w 776662"/>
                  <a:gd name="connsiteY1" fmla="*/ 33275 h 1597074"/>
                  <a:gd name="connsiteX2" fmla="*/ 620045 w 776662"/>
                  <a:gd name="connsiteY2" fmla="*/ 543771 h 1597074"/>
                  <a:gd name="connsiteX3" fmla="*/ 592543 w 776662"/>
                  <a:gd name="connsiteY3" fmla="*/ 841131 h 1597074"/>
                  <a:gd name="connsiteX4" fmla="*/ 693095 w 776662"/>
                  <a:gd name="connsiteY4" fmla="*/ 1124739 h 1597074"/>
                  <a:gd name="connsiteX5" fmla="*/ 757552 w 776662"/>
                  <a:gd name="connsiteY5" fmla="*/ 1472805 h 1597074"/>
                  <a:gd name="connsiteX6" fmla="*/ 538399 w 776662"/>
                  <a:gd name="connsiteY6" fmla="*/ 1584530 h 1597074"/>
                  <a:gd name="connsiteX7" fmla="*/ 305497 w 776662"/>
                  <a:gd name="connsiteY7" fmla="*/ 1307796 h 1597074"/>
                  <a:gd name="connsiteX8" fmla="*/ 239254 w 776662"/>
                  <a:gd name="connsiteY8" fmla="*/ 1050497 h 1597074"/>
                  <a:gd name="connsiteX9" fmla="*/ 66578 w 776662"/>
                  <a:gd name="connsiteY9" fmla="*/ 794722 h 1597074"/>
                  <a:gd name="connsiteX10" fmla="*/ 402 w 776662"/>
                  <a:gd name="connsiteY10" fmla="*/ 363293 h 1597074"/>
                  <a:gd name="connsiteX11" fmla="*/ 92361 w 776662"/>
                  <a:gd name="connsiteY11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2532 w 776833"/>
                  <a:gd name="connsiteY0" fmla="*/ 83982 h 1597074"/>
                  <a:gd name="connsiteX1" fmla="*/ 350358 w 776833"/>
                  <a:gd name="connsiteY1" fmla="*/ 33275 h 1597074"/>
                  <a:gd name="connsiteX2" fmla="*/ 620216 w 776833"/>
                  <a:gd name="connsiteY2" fmla="*/ 543771 h 1597074"/>
                  <a:gd name="connsiteX3" fmla="*/ 592714 w 776833"/>
                  <a:gd name="connsiteY3" fmla="*/ 841131 h 1597074"/>
                  <a:gd name="connsiteX4" fmla="*/ 693266 w 776833"/>
                  <a:gd name="connsiteY4" fmla="*/ 1124739 h 1597074"/>
                  <a:gd name="connsiteX5" fmla="*/ 757723 w 776833"/>
                  <a:gd name="connsiteY5" fmla="*/ 1472805 h 1597074"/>
                  <a:gd name="connsiteX6" fmla="*/ 538570 w 776833"/>
                  <a:gd name="connsiteY6" fmla="*/ 1584530 h 1597074"/>
                  <a:gd name="connsiteX7" fmla="*/ 305668 w 776833"/>
                  <a:gd name="connsiteY7" fmla="*/ 1307796 h 1597074"/>
                  <a:gd name="connsiteX8" fmla="*/ 66749 w 776833"/>
                  <a:gd name="connsiteY8" fmla="*/ 794722 h 1597074"/>
                  <a:gd name="connsiteX9" fmla="*/ 573 w 776833"/>
                  <a:gd name="connsiteY9" fmla="*/ 363293 h 1597074"/>
                  <a:gd name="connsiteX10" fmla="*/ 92532 w 776833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78380"/>
                  <a:gd name="connsiteY0" fmla="*/ 83982 h 1597074"/>
                  <a:gd name="connsiteX1" fmla="*/ 351905 w 778380"/>
                  <a:gd name="connsiteY1" fmla="*/ 33275 h 1597074"/>
                  <a:gd name="connsiteX2" fmla="*/ 621763 w 778380"/>
                  <a:gd name="connsiteY2" fmla="*/ 543771 h 1597074"/>
                  <a:gd name="connsiteX3" fmla="*/ 594261 w 778380"/>
                  <a:gd name="connsiteY3" fmla="*/ 841131 h 1597074"/>
                  <a:gd name="connsiteX4" fmla="*/ 694813 w 778380"/>
                  <a:gd name="connsiteY4" fmla="*/ 1124739 h 1597074"/>
                  <a:gd name="connsiteX5" fmla="*/ 759270 w 778380"/>
                  <a:gd name="connsiteY5" fmla="*/ 1472805 h 1597074"/>
                  <a:gd name="connsiteX6" fmla="*/ 540117 w 778380"/>
                  <a:gd name="connsiteY6" fmla="*/ 1584530 h 1597074"/>
                  <a:gd name="connsiteX7" fmla="*/ 307215 w 778380"/>
                  <a:gd name="connsiteY7" fmla="*/ 1307796 h 1597074"/>
                  <a:gd name="connsiteX8" fmla="*/ 68296 w 778380"/>
                  <a:gd name="connsiteY8" fmla="*/ 794722 h 1597074"/>
                  <a:gd name="connsiteX9" fmla="*/ 2120 w 778380"/>
                  <a:gd name="connsiteY9" fmla="*/ 363293 h 1597074"/>
                  <a:gd name="connsiteX10" fmla="*/ 94079 w 778380"/>
                  <a:gd name="connsiteY10" fmla="*/ 83982 h 1597074"/>
                  <a:gd name="connsiteX0" fmla="*/ 94079 w 791761"/>
                  <a:gd name="connsiteY0" fmla="*/ 83982 h 1593901"/>
                  <a:gd name="connsiteX1" fmla="*/ 351905 w 791761"/>
                  <a:gd name="connsiteY1" fmla="*/ 33275 h 1593901"/>
                  <a:gd name="connsiteX2" fmla="*/ 621763 w 791761"/>
                  <a:gd name="connsiteY2" fmla="*/ 543771 h 1593901"/>
                  <a:gd name="connsiteX3" fmla="*/ 594261 w 791761"/>
                  <a:gd name="connsiteY3" fmla="*/ 841131 h 1593901"/>
                  <a:gd name="connsiteX4" fmla="*/ 694813 w 791761"/>
                  <a:gd name="connsiteY4" fmla="*/ 1124739 h 1593901"/>
                  <a:gd name="connsiteX5" fmla="*/ 785647 w 791761"/>
                  <a:gd name="connsiteY5" fmla="*/ 1472805 h 1593901"/>
                  <a:gd name="connsiteX6" fmla="*/ 540117 w 791761"/>
                  <a:gd name="connsiteY6" fmla="*/ 1584530 h 1593901"/>
                  <a:gd name="connsiteX7" fmla="*/ 307215 w 791761"/>
                  <a:gd name="connsiteY7" fmla="*/ 1307796 h 1593901"/>
                  <a:gd name="connsiteX8" fmla="*/ 68296 w 791761"/>
                  <a:gd name="connsiteY8" fmla="*/ 794722 h 1593901"/>
                  <a:gd name="connsiteX9" fmla="*/ 2120 w 791761"/>
                  <a:gd name="connsiteY9" fmla="*/ 363293 h 1593901"/>
                  <a:gd name="connsiteX10" fmla="*/ 94079 w 791761"/>
                  <a:gd name="connsiteY10" fmla="*/ 83982 h 1593901"/>
                  <a:gd name="connsiteX0" fmla="*/ 94079 w 803730"/>
                  <a:gd name="connsiteY0" fmla="*/ 83982 h 1593901"/>
                  <a:gd name="connsiteX1" fmla="*/ 351905 w 803730"/>
                  <a:gd name="connsiteY1" fmla="*/ 33275 h 1593901"/>
                  <a:gd name="connsiteX2" fmla="*/ 621763 w 803730"/>
                  <a:gd name="connsiteY2" fmla="*/ 543771 h 1593901"/>
                  <a:gd name="connsiteX3" fmla="*/ 594261 w 803730"/>
                  <a:gd name="connsiteY3" fmla="*/ 841131 h 1593901"/>
                  <a:gd name="connsiteX4" fmla="*/ 773944 w 803730"/>
                  <a:gd name="connsiteY4" fmla="*/ 1221455 h 1593901"/>
                  <a:gd name="connsiteX5" fmla="*/ 785647 w 803730"/>
                  <a:gd name="connsiteY5" fmla="*/ 1472805 h 1593901"/>
                  <a:gd name="connsiteX6" fmla="*/ 540117 w 803730"/>
                  <a:gd name="connsiteY6" fmla="*/ 1584530 h 1593901"/>
                  <a:gd name="connsiteX7" fmla="*/ 307215 w 803730"/>
                  <a:gd name="connsiteY7" fmla="*/ 1307796 h 1593901"/>
                  <a:gd name="connsiteX8" fmla="*/ 68296 w 803730"/>
                  <a:gd name="connsiteY8" fmla="*/ 794722 h 1593901"/>
                  <a:gd name="connsiteX9" fmla="*/ 2120 w 803730"/>
                  <a:gd name="connsiteY9" fmla="*/ 363293 h 1593901"/>
                  <a:gd name="connsiteX10" fmla="*/ 94079 w 803730"/>
                  <a:gd name="connsiteY10" fmla="*/ 83982 h 159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3730" h="1593901">
                    <a:moveTo>
                      <a:pt x="94079" y="83982"/>
                    </a:moveTo>
                    <a:cubicBezTo>
                      <a:pt x="152376" y="28979"/>
                      <a:pt x="263958" y="-43356"/>
                      <a:pt x="351905" y="33275"/>
                    </a:cubicBezTo>
                    <a:cubicBezTo>
                      <a:pt x="509178" y="125234"/>
                      <a:pt x="607615" y="305977"/>
                      <a:pt x="621763" y="543771"/>
                    </a:cubicBezTo>
                    <a:cubicBezTo>
                      <a:pt x="635779" y="695998"/>
                      <a:pt x="582086" y="744303"/>
                      <a:pt x="594261" y="841131"/>
                    </a:cubicBezTo>
                    <a:cubicBezTo>
                      <a:pt x="585667" y="951136"/>
                      <a:pt x="742046" y="1116176"/>
                      <a:pt x="773944" y="1221455"/>
                    </a:cubicBezTo>
                    <a:cubicBezTo>
                      <a:pt x="805842" y="1326734"/>
                      <a:pt x="815726" y="1349907"/>
                      <a:pt x="785647" y="1472805"/>
                    </a:cubicBezTo>
                    <a:cubicBezTo>
                      <a:pt x="759864" y="1580232"/>
                      <a:pt x="619856" y="1612031"/>
                      <a:pt x="540117" y="1584530"/>
                    </a:cubicBezTo>
                    <a:cubicBezTo>
                      <a:pt x="460378" y="1557029"/>
                      <a:pt x="320106" y="1454757"/>
                      <a:pt x="307215" y="1307796"/>
                    </a:cubicBezTo>
                    <a:cubicBezTo>
                      <a:pt x="290124" y="1105822"/>
                      <a:pt x="171899" y="996101"/>
                      <a:pt x="68296" y="794722"/>
                    </a:cubicBezTo>
                    <a:cubicBezTo>
                      <a:pt x="-7382" y="647622"/>
                      <a:pt x="-2177" y="481750"/>
                      <a:pt x="2120" y="363293"/>
                    </a:cubicBezTo>
                    <a:cubicBezTo>
                      <a:pt x="7277" y="261881"/>
                      <a:pt x="35781" y="138985"/>
                      <a:pt x="94079" y="839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79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9C5BFDB-A51E-4B63-8629-77BD1619CDFC}"/>
              </a:ext>
            </a:extLst>
          </p:cNvPr>
          <p:cNvSpPr/>
          <p:nvPr/>
        </p:nvSpPr>
        <p:spPr>
          <a:xfrm>
            <a:off x="0" y="0"/>
            <a:ext cx="1780674" cy="6858000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4706"/>
                </a:srgbClr>
              </a:gs>
              <a:gs pos="31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87CBAF3-C248-4772-AA6C-B45E88D4DF7D}"/>
              </a:ext>
            </a:extLst>
          </p:cNvPr>
          <p:cNvSpPr/>
          <p:nvPr/>
        </p:nvSpPr>
        <p:spPr>
          <a:xfrm>
            <a:off x="5698576" y="4616994"/>
            <a:ext cx="2040480" cy="20404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1FB15-FCA5-478F-B7E8-9091C1B573AA}"/>
              </a:ext>
            </a:extLst>
          </p:cNvPr>
          <p:cNvSpPr/>
          <p:nvPr/>
        </p:nvSpPr>
        <p:spPr>
          <a:xfrm>
            <a:off x="7477126" y="639387"/>
            <a:ext cx="40766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77A3-E3C6-4C8E-8855-7B568962DC20}"/>
              </a:ext>
            </a:extLst>
          </p:cNvPr>
          <p:cNvSpPr/>
          <p:nvPr/>
        </p:nvSpPr>
        <p:spPr>
          <a:xfrm>
            <a:off x="7972425" y="1241784"/>
            <a:ext cx="3581398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EF14A-6E04-4EB1-8A08-70EA300C10A2}"/>
              </a:ext>
            </a:extLst>
          </p:cNvPr>
          <p:cNvSpPr/>
          <p:nvPr/>
        </p:nvSpPr>
        <p:spPr>
          <a:xfrm>
            <a:off x="9020175" y="1844181"/>
            <a:ext cx="2533649" cy="427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65464-684E-473C-A725-453EE3B5F8DC}"/>
              </a:ext>
            </a:extLst>
          </p:cNvPr>
          <p:cNvSpPr txBox="1"/>
          <p:nvPr/>
        </p:nvSpPr>
        <p:spPr>
          <a:xfrm>
            <a:off x="7655446" y="531694"/>
            <a:ext cx="39956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spc="600" dirty="0">
                <a:solidFill>
                  <a:schemeClr val="bg1"/>
                </a:solidFill>
                <a:cs typeface="Arial" pitchFamily="34" charset="0"/>
              </a:rPr>
              <a:t>TRAINING</a:t>
            </a:r>
            <a:endParaRPr lang="ko-KR" altLang="en-US" sz="36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B9EA-BDE8-4E57-9C85-4A72AD714BA7}"/>
              </a:ext>
            </a:extLst>
          </p:cNvPr>
          <p:cNvSpPr txBox="1"/>
          <p:nvPr/>
        </p:nvSpPr>
        <p:spPr>
          <a:xfrm>
            <a:off x="8088730" y="1132323"/>
            <a:ext cx="35813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spc="600" dirty="0">
                <a:solidFill>
                  <a:schemeClr val="bg1"/>
                </a:solidFill>
                <a:cs typeface="Arial" pitchFamily="34" charset="0"/>
              </a:rPr>
              <a:t>MISSION</a:t>
            </a:r>
            <a:endParaRPr lang="ko-KR" altLang="en-US" sz="36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0669D-5795-48F5-80F9-9CA43BE05806}"/>
              </a:ext>
            </a:extLst>
          </p:cNvPr>
          <p:cNvSpPr txBox="1"/>
          <p:nvPr/>
        </p:nvSpPr>
        <p:spPr>
          <a:xfrm>
            <a:off x="9050802" y="1732952"/>
            <a:ext cx="25717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spc="600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36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BF190-4750-4AB5-9664-871981D19C4D}"/>
              </a:ext>
            </a:extLst>
          </p:cNvPr>
          <p:cNvSpPr txBox="1"/>
          <p:nvPr/>
        </p:nvSpPr>
        <p:spPr>
          <a:xfrm>
            <a:off x="5610226" y="3416665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2E2E2E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A9577-1003-4633-829C-9E63C4C4E23E}"/>
              </a:ext>
            </a:extLst>
          </p:cNvPr>
          <p:cNvSpPr txBox="1"/>
          <p:nvPr/>
        </p:nvSpPr>
        <p:spPr>
          <a:xfrm>
            <a:off x="6905626" y="2841878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2E2E2E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rgbClr val="2E2E2E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4450D9-D272-4351-8132-4DE76DF9B96F}"/>
              </a:ext>
            </a:extLst>
          </p:cNvPr>
          <p:cNvSpPr/>
          <p:nvPr/>
        </p:nvSpPr>
        <p:spPr>
          <a:xfrm>
            <a:off x="10322097" y="5012786"/>
            <a:ext cx="769131" cy="357990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0592C1-3357-44B8-A25E-B969C1197921}"/>
              </a:ext>
            </a:extLst>
          </p:cNvPr>
          <p:cNvSpPr/>
          <p:nvPr/>
        </p:nvSpPr>
        <p:spPr>
          <a:xfrm>
            <a:off x="6287903" y="4994808"/>
            <a:ext cx="830099" cy="393945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B9FBF4-3822-42E5-ACC8-CA3F8AB816B8}"/>
              </a:ext>
            </a:extLst>
          </p:cNvPr>
          <p:cNvSpPr/>
          <p:nvPr/>
        </p:nvSpPr>
        <p:spPr>
          <a:xfrm>
            <a:off x="8401130" y="4976049"/>
            <a:ext cx="759752" cy="431464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B68F9-5450-4D70-BA90-4CC00C07A62B}"/>
              </a:ext>
            </a:extLst>
          </p:cNvPr>
          <p:cNvSpPr txBox="1"/>
          <p:nvPr/>
        </p:nvSpPr>
        <p:spPr>
          <a:xfrm>
            <a:off x="7910031" y="5574583"/>
            <a:ext cx="174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EA824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rgbClr val="EA824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FA64B8-E108-41CC-AB58-C2E5F888C4D1}"/>
              </a:ext>
            </a:extLst>
          </p:cNvPr>
          <p:cNvSpPr txBox="1"/>
          <p:nvPr/>
        </p:nvSpPr>
        <p:spPr>
          <a:xfrm>
            <a:off x="9988086" y="5574583"/>
            <a:ext cx="174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EA824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rgbClr val="EA824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58419-4FE8-4874-9881-3650448F768C}"/>
              </a:ext>
            </a:extLst>
          </p:cNvPr>
          <p:cNvSpPr txBox="1"/>
          <p:nvPr/>
        </p:nvSpPr>
        <p:spPr>
          <a:xfrm>
            <a:off x="5831977" y="5574582"/>
            <a:ext cx="174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rgbClr val="EA824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100" dirty="0">
              <a:solidFill>
                <a:srgbClr val="EA8244"/>
              </a:solidFill>
              <a:cs typeface="Arial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6F6CB5F-5114-42AF-AA98-995D206E63BB}"/>
              </a:ext>
            </a:extLst>
          </p:cNvPr>
          <p:cNvSpPr/>
          <p:nvPr/>
        </p:nvSpPr>
        <p:spPr>
          <a:xfrm>
            <a:off x="7714903" y="4616994"/>
            <a:ext cx="2040480" cy="20404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AFDC692-E678-4853-905A-3F051CEECC2E}"/>
              </a:ext>
            </a:extLst>
          </p:cNvPr>
          <p:cNvSpPr/>
          <p:nvPr/>
        </p:nvSpPr>
        <p:spPr>
          <a:xfrm>
            <a:off x="9759095" y="4616994"/>
            <a:ext cx="2040480" cy="20404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533039-D1A1-4066-840E-8CAE0D5CEB48}"/>
              </a:ext>
            </a:extLst>
          </p:cNvPr>
          <p:cNvSpPr/>
          <p:nvPr/>
        </p:nvSpPr>
        <p:spPr>
          <a:xfrm>
            <a:off x="336884" y="320842"/>
            <a:ext cx="4949491" cy="617621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48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0F3A5A8-04E1-4417-8422-63485984F2F9}"/>
              </a:ext>
            </a:extLst>
          </p:cNvPr>
          <p:cNvSpPr/>
          <p:nvPr/>
        </p:nvSpPr>
        <p:spPr>
          <a:xfrm>
            <a:off x="219466" y="182247"/>
            <a:ext cx="11753068" cy="6477090"/>
          </a:xfrm>
          <a:prstGeom prst="rect">
            <a:avLst/>
          </a:prstGeom>
          <a:noFill/>
          <a:ln w="57150">
            <a:solidFill>
              <a:srgbClr val="EA8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ED77-FD84-44EC-A94B-C143428623F3}"/>
              </a:ext>
            </a:extLst>
          </p:cNvPr>
          <p:cNvSpPr txBox="1"/>
          <p:nvPr/>
        </p:nvSpPr>
        <p:spPr>
          <a:xfrm>
            <a:off x="8745334" y="3002999"/>
            <a:ext cx="291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F109EF-F655-449C-AA63-7FC49FD60E1B}"/>
              </a:ext>
            </a:extLst>
          </p:cNvPr>
          <p:cNvSpPr/>
          <p:nvPr/>
        </p:nvSpPr>
        <p:spPr>
          <a:xfrm>
            <a:off x="761989" y="4359335"/>
            <a:ext cx="4280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2800" dirty="0">
                <a:solidFill>
                  <a:schemeClr val="accent1"/>
                </a:solidFill>
              </a:rPr>
              <a:t>CHANGE YOUR LIFE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CF120-CFB3-4F60-91A6-1EDBA5971242}"/>
              </a:ext>
            </a:extLst>
          </p:cNvPr>
          <p:cNvSpPr/>
          <p:nvPr/>
        </p:nvSpPr>
        <p:spPr>
          <a:xfrm>
            <a:off x="761988" y="4675951"/>
            <a:ext cx="4280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Fitness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89E25-6512-4734-A1F1-96C3D4975C5F}"/>
              </a:ext>
            </a:extLst>
          </p:cNvPr>
          <p:cNvSpPr txBox="1"/>
          <p:nvPr/>
        </p:nvSpPr>
        <p:spPr>
          <a:xfrm>
            <a:off x="761987" y="5546565"/>
            <a:ext cx="4280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3D5D83-0B24-49BF-A1F3-F7FDDF58B6BB}"/>
              </a:ext>
            </a:extLst>
          </p:cNvPr>
          <p:cNvGrpSpPr/>
          <p:nvPr/>
        </p:nvGrpSpPr>
        <p:grpSpPr>
          <a:xfrm>
            <a:off x="6583363" y="4329006"/>
            <a:ext cx="565861" cy="693890"/>
            <a:chOff x="9180285" y="1511969"/>
            <a:chExt cx="2105248" cy="2581567"/>
          </a:xfrm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9C4A780-EC2B-4A0D-8B9A-45D75D1AE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03F19B3-6E77-4669-90C2-1BB0E2ED3DF8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C43C1A6-73A4-4E6D-82F2-DC6B0C87EC23}"/>
              </a:ext>
            </a:extLst>
          </p:cNvPr>
          <p:cNvSpPr txBox="1"/>
          <p:nvPr/>
        </p:nvSpPr>
        <p:spPr>
          <a:xfrm>
            <a:off x="6623630" y="4619210"/>
            <a:ext cx="4853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215058-2180-40A9-AFC1-91317F16C046}"/>
              </a:ext>
            </a:extLst>
          </p:cNvPr>
          <p:cNvGrpSpPr/>
          <p:nvPr/>
        </p:nvGrpSpPr>
        <p:grpSpPr>
          <a:xfrm>
            <a:off x="8415551" y="4188288"/>
            <a:ext cx="680616" cy="834608"/>
            <a:chOff x="9180285" y="1511969"/>
            <a:chExt cx="2105248" cy="2581567"/>
          </a:xfrm>
        </p:grpSpPr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2FC903FD-D944-475C-B19E-E8880CD34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E3DD25F7-3332-4E49-92F5-724C0CB6561E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A25C13B-DB0E-4802-B3FF-458A2553488A}"/>
              </a:ext>
            </a:extLst>
          </p:cNvPr>
          <p:cNvSpPr txBox="1"/>
          <p:nvPr/>
        </p:nvSpPr>
        <p:spPr>
          <a:xfrm>
            <a:off x="8463984" y="4531837"/>
            <a:ext cx="5837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7D7D9E-30E4-4178-9F54-FD4868A103C2}"/>
              </a:ext>
            </a:extLst>
          </p:cNvPr>
          <p:cNvGrpSpPr/>
          <p:nvPr/>
        </p:nvGrpSpPr>
        <p:grpSpPr>
          <a:xfrm>
            <a:off x="10362494" y="4025558"/>
            <a:ext cx="813321" cy="997338"/>
            <a:chOff x="9180285" y="1511969"/>
            <a:chExt cx="2105248" cy="2581567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2202CCFA-79CC-4225-BC71-2CB0797A3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916" y="1511969"/>
              <a:ext cx="1957141" cy="872589"/>
            </a:xfrm>
            <a:custGeom>
              <a:avLst/>
              <a:gdLst>
                <a:gd name="connsiteX0" fmla="*/ 387351 w 1957141"/>
                <a:gd name="connsiteY0" fmla="*/ 0 h 872589"/>
                <a:gd name="connsiteX1" fmla="*/ 978571 w 1957141"/>
                <a:gd name="connsiteY1" fmla="*/ 0 h 872589"/>
                <a:gd name="connsiteX2" fmla="*/ 1036819 w 1957141"/>
                <a:gd name="connsiteY2" fmla="*/ 0 h 872589"/>
                <a:gd name="connsiteX3" fmla="*/ 1183895 w 1957141"/>
                <a:gd name="connsiteY3" fmla="*/ 0 h 872589"/>
                <a:gd name="connsiteX4" fmla="*/ 1569790 w 1957141"/>
                <a:gd name="connsiteY4" fmla="*/ 0 h 872589"/>
                <a:gd name="connsiteX5" fmla="*/ 1731429 w 1957141"/>
                <a:gd name="connsiteY5" fmla="*/ 33391 h 872589"/>
                <a:gd name="connsiteX6" fmla="*/ 1855207 w 1957141"/>
                <a:gd name="connsiteY6" fmla="*/ 123402 h 872589"/>
                <a:gd name="connsiteX7" fmla="*/ 1957141 w 1957141"/>
                <a:gd name="connsiteY7" fmla="*/ 387628 h 872589"/>
                <a:gd name="connsiteX8" fmla="*/ 1917823 w 1957141"/>
                <a:gd name="connsiteY8" fmla="*/ 553132 h 872589"/>
                <a:gd name="connsiteX9" fmla="*/ 1820258 w 1957141"/>
                <a:gd name="connsiteY9" fmla="*/ 707021 h 872589"/>
                <a:gd name="connsiteX10" fmla="*/ 1702305 w 1957141"/>
                <a:gd name="connsiteY10" fmla="*/ 856556 h 872589"/>
                <a:gd name="connsiteX11" fmla="*/ 1688869 w 1957141"/>
                <a:gd name="connsiteY11" fmla="*/ 872415 h 872589"/>
                <a:gd name="connsiteX12" fmla="*/ 1659055 w 1957141"/>
                <a:gd name="connsiteY12" fmla="*/ 836360 h 872589"/>
                <a:gd name="connsiteX13" fmla="*/ 1550890 w 1957141"/>
                <a:gd name="connsiteY13" fmla="*/ 747192 h 872589"/>
                <a:gd name="connsiteX14" fmla="*/ 1587447 w 1957141"/>
                <a:gd name="connsiteY14" fmla="*/ 704299 h 872589"/>
                <a:gd name="connsiteX15" fmla="*/ 1668812 w 1957141"/>
                <a:gd name="connsiteY15" fmla="*/ 598137 h 872589"/>
                <a:gd name="connsiteX16" fmla="*/ 1751816 w 1957141"/>
                <a:gd name="connsiteY16" fmla="*/ 470380 h 872589"/>
                <a:gd name="connsiteX17" fmla="*/ 1770747 w 1957141"/>
                <a:gd name="connsiteY17" fmla="*/ 387628 h 872589"/>
                <a:gd name="connsiteX18" fmla="*/ 1738710 w 1957141"/>
                <a:gd name="connsiteY18" fmla="*/ 278744 h 872589"/>
                <a:gd name="connsiteX19" fmla="*/ 1655706 w 1957141"/>
                <a:gd name="connsiteY19" fmla="*/ 203251 h 872589"/>
                <a:gd name="connsiteX20" fmla="*/ 1569790 w 1957141"/>
                <a:gd name="connsiteY20" fmla="*/ 185829 h 872589"/>
                <a:gd name="connsiteX21" fmla="*/ 978571 w 1957141"/>
                <a:gd name="connsiteY21" fmla="*/ 185829 h 872589"/>
                <a:gd name="connsiteX22" fmla="*/ 387351 w 1957141"/>
                <a:gd name="connsiteY22" fmla="*/ 185829 h 872589"/>
                <a:gd name="connsiteX23" fmla="*/ 301435 w 1957141"/>
                <a:gd name="connsiteY23" fmla="*/ 203251 h 872589"/>
                <a:gd name="connsiteX24" fmla="*/ 240274 w 1957141"/>
                <a:gd name="connsiteY24" fmla="*/ 248256 h 872589"/>
                <a:gd name="connsiteX25" fmla="*/ 186394 w 1957141"/>
                <a:gd name="connsiteY25" fmla="*/ 387628 h 872589"/>
                <a:gd name="connsiteX26" fmla="*/ 205325 w 1957141"/>
                <a:gd name="connsiteY26" fmla="*/ 470380 h 872589"/>
                <a:gd name="connsiteX27" fmla="*/ 283960 w 1957141"/>
                <a:gd name="connsiteY27" fmla="*/ 593782 h 872589"/>
                <a:gd name="connsiteX28" fmla="*/ 390263 w 1957141"/>
                <a:gd name="connsiteY28" fmla="*/ 728798 h 872589"/>
                <a:gd name="connsiteX29" fmla="*/ 406062 w 1957141"/>
                <a:gd name="connsiteY29" fmla="*/ 747606 h 872589"/>
                <a:gd name="connsiteX30" fmla="*/ 298269 w 1957141"/>
                <a:gd name="connsiteY30" fmla="*/ 836360 h 872589"/>
                <a:gd name="connsiteX31" fmla="*/ 268284 w 1957141"/>
                <a:gd name="connsiteY31" fmla="*/ 872589 h 872589"/>
                <a:gd name="connsiteX32" fmla="*/ 224984 w 1957141"/>
                <a:gd name="connsiteY32" fmla="*/ 821350 h 872589"/>
                <a:gd name="connsiteX33" fmla="*/ 136883 w 1957141"/>
                <a:gd name="connsiteY33" fmla="*/ 707021 h 872589"/>
                <a:gd name="connsiteX34" fmla="*/ 39318 w 1957141"/>
                <a:gd name="connsiteY34" fmla="*/ 553132 h 872589"/>
                <a:gd name="connsiteX35" fmla="*/ 0 w 1957141"/>
                <a:gd name="connsiteY35" fmla="*/ 387628 h 872589"/>
                <a:gd name="connsiteX36" fmla="*/ 58248 w 1957141"/>
                <a:gd name="connsiteY36" fmla="*/ 181474 h 872589"/>
                <a:gd name="connsiteX37" fmla="*/ 225712 w 1957141"/>
                <a:gd name="connsiteY37" fmla="*/ 33391 h 872589"/>
                <a:gd name="connsiteX38" fmla="*/ 387351 w 1957141"/>
                <a:gd name="connsiteY38" fmla="*/ 0 h 87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57141" h="872589">
                  <a:moveTo>
                    <a:pt x="387351" y="0"/>
                  </a:moveTo>
                  <a:lnTo>
                    <a:pt x="978571" y="0"/>
                  </a:lnTo>
                  <a:lnTo>
                    <a:pt x="1036819" y="0"/>
                  </a:lnTo>
                  <a:lnTo>
                    <a:pt x="1183895" y="0"/>
                  </a:lnTo>
                  <a:lnTo>
                    <a:pt x="1569790" y="0"/>
                  </a:lnTo>
                  <a:cubicBezTo>
                    <a:pt x="1628038" y="0"/>
                    <a:pt x="1683374" y="11614"/>
                    <a:pt x="1731429" y="33391"/>
                  </a:cubicBezTo>
                  <a:cubicBezTo>
                    <a:pt x="1779484" y="55168"/>
                    <a:pt x="1821714" y="85656"/>
                    <a:pt x="1855207" y="123402"/>
                  </a:cubicBezTo>
                  <a:cubicBezTo>
                    <a:pt x="1922192" y="195992"/>
                    <a:pt x="1955685" y="291810"/>
                    <a:pt x="1957141" y="387628"/>
                  </a:cubicBezTo>
                  <a:cubicBezTo>
                    <a:pt x="1957141" y="442796"/>
                    <a:pt x="1944035" y="500867"/>
                    <a:pt x="1917823" y="553132"/>
                  </a:cubicBezTo>
                  <a:cubicBezTo>
                    <a:pt x="1893068" y="602493"/>
                    <a:pt x="1858119" y="654757"/>
                    <a:pt x="1820258" y="707021"/>
                  </a:cubicBezTo>
                  <a:cubicBezTo>
                    <a:pt x="1782396" y="759286"/>
                    <a:pt x="1741623" y="811550"/>
                    <a:pt x="1702305" y="856556"/>
                  </a:cubicBezTo>
                  <a:lnTo>
                    <a:pt x="1688869" y="872415"/>
                  </a:lnTo>
                  <a:lnTo>
                    <a:pt x="1659055" y="836360"/>
                  </a:lnTo>
                  <a:lnTo>
                    <a:pt x="1550890" y="747192"/>
                  </a:lnTo>
                  <a:lnTo>
                    <a:pt x="1587447" y="704299"/>
                  </a:lnTo>
                  <a:cubicBezTo>
                    <a:pt x="1615296" y="670001"/>
                    <a:pt x="1643328" y="633706"/>
                    <a:pt x="1668812" y="598137"/>
                  </a:cubicBezTo>
                  <a:cubicBezTo>
                    <a:pt x="1703761" y="551680"/>
                    <a:pt x="1734341" y="505223"/>
                    <a:pt x="1751816" y="470380"/>
                  </a:cubicBezTo>
                  <a:cubicBezTo>
                    <a:pt x="1763466" y="444248"/>
                    <a:pt x="1770747" y="416664"/>
                    <a:pt x="1770747" y="387628"/>
                  </a:cubicBezTo>
                  <a:cubicBezTo>
                    <a:pt x="1770747" y="349881"/>
                    <a:pt x="1759097" y="310683"/>
                    <a:pt x="1738710" y="278744"/>
                  </a:cubicBezTo>
                  <a:cubicBezTo>
                    <a:pt x="1719779" y="245353"/>
                    <a:pt x="1690655" y="219220"/>
                    <a:pt x="1655706" y="203251"/>
                  </a:cubicBezTo>
                  <a:cubicBezTo>
                    <a:pt x="1630951" y="193088"/>
                    <a:pt x="1603283" y="185829"/>
                    <a:pt x="1569790" y="185829"/>
                  </a:cubicBezTo>
                  <a:lnTo>
                    <a:pt x="978571" y="185829"/>
                  </a:lnTo>
                  <a:lnTo>
                    <a:pt x="387351" y="185829"/>
                  </a:lnTo>
                  <a:cubicBezTo>
                    <a:pt x="353858" y="185829"/>
                    <a:pt x="326190" y="193088"/>
                    <a:pt x="301435" y="203251"/>
                  </a:cubicBezTo>
                  <a:cubicBezTo>
                    <a:pt x="278135" y="213413"/>
                    <a:pt x="257748" y="229383"/>
                    <a:pt x="240274" y="248256"/>
                  </a:cubicBezTo>
                  <a:cubicBezTo>
                    <a:pt x="206781" y="284551"/>
                    <a:pt x="186394" y="336815"/>
                    <a:pt x="186394" y="387628"/>
                  </a:cubicBezTo>
                  <a:cubicBezTo>
                    <a:pt x="186394" y="416664"/>
                    <a:pt x="193675" y="444248"/>
                    <a:pt x="205325" y="470380"/>
                  </a:cubicBezTo>
                  <a:cubicBezTo>
                    <a:pt x="222800" y="503771"/>
                    <a:pt x="250467" y="548776"/>
                    <a:pt x="283960" y="593782"/>
                  </a:cubicBezTo>
                  <a:cubicBezTo>
                    <a:pt x="317453" y="638787"/>
                    <a:pt x="355314" y="686696"/>
                    <a:pt x="390263" y="728798"/>
                  </a:cubicBezTo>
                  <a:lnTo>
                    <a:pt x="406062" y="747606"/>
                  </a:lnTo>
                  <a:lnTo>
                    <a:pt x="298269" y="836360"/>
                  </a:lnTo>
                  <a:lnTo>
                    <a:pt x="268284" y="872589"/>
                  </a:lnTo>
                  <a:lnTo>
                    <a:pt x="224984" y="821350"/>
                  </a:lnTo>
                  <a:cubicBezTo>
                    <a:pt x="195495" y="785055"/>
                    <a:pt x="165279" y="746220"/>
                    <a:pt x="136883" y="707021"/>
                  </a:cubicBezTo>
                  <a:cubicBezTo>
                    <a:pt x="99022" y="654757"/>
                    <a:pt x="64073" y="602493"/>
                    <a:pt x="39318" y="553132"/>
                  </a:cubicBezTo>
                  <a:cubicBezTo>
                    <a:pt x="13106" y="500867"/>
                    <a:pt x="0" y="442796"/>
                    <a:pt x="0" y="387628"/>
                  </a:cubicBezTo>
                  <a:cubicBezTo>
                    <a:pt x="0" y="315038"/>
                    <a:pt x="20387" y="243901"/>
                    <a:pt x="58248" y="181474"/>
                  </a:cubicBezTo>
                  <a:cubicBezTo>
                    <a:pt x="96110" y="119047"/>
                    <a:pt x="152902" y="65331"/>
                    <a:pt x="225712" y="33391"/>
                  </a:cubicBezTo>
                  <a:cubicBezTo>
                    <a:pt x="273767" y="11614"/>
                    <a:pt x="329103" y="0"/>
                    <a:pt x="3873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C4773B1A-0E48-4E44-A2B7-98AE78870F39}"/>
                </a:ext>
              </a:extLst>
            </p:cNvPr>
            <p:cNvSpPr/>
            <p:nvPr/>
          </p:nvSpPr>
          <p:spPr>
            <a:xfrm>
              <a:off x="9180285" y="2211572"/>
              <a:ext cx="2105248" cy="1881964"/>
            </a:xfrm>
            <a:custGeom>
              <a:avLst/>
              <a:gdLst>
                <a:gd name="connsiteX0" fmla="*/ 1052624 w 2105248"/>
                <a:gd name="connsiteY0" fmla="*/ 0 h 1881964"/>
                <a:gd name="connsiteX1" fmla="*/ 2105248 w 2105248"/>
                <a:gd name="connsiteY1" fmla="*/ 1052624 h 1881964"/>
                <a:gd name="connsiteX2" fmla="*/ 1722191 w 2105248"/>
                <a:gd name="connsiteY2" fmla="*/ 1864880 h 1881964"/>
                <a:gd name="connsiteX3" fmla="*/ 1699344 w 2105248"/>
                <a:gd name="connsiteY3" fmla="*/ 1881964 h 1881964"/>
                <a:gd name="connsiteX4" fmla="*/ 405904 w 2105248"/>
                <a:gd name="connsiteY4" fmla="*/ 1881964 h 1881964"/>
                <a:gd name="connsiteX5" fmla="*/ 383057 w 2105248"/>
                <a:gd name="connsiteY5" fmla="*/ 1864880 h 1881964"/>
                <a:gd name="connsiteX6" fmla="*/ 0 w 2105248"/>
                <a:gd name="connsiteY6" fmla="*/ 1052624 h 1881964"/>
                <a:gd name="connsiteX7" fmla="*/ 1052624 w 2105248"/>
                <a:gd name="connsiteY7" fmla="*/ 0 h 18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248" h="1881964">
                  <a:moveTo>
                    <a:pt x="1052624" y="0"/>
                  </a:moveTo>
                  <a:cubicBezTo>
                    <a:pt x="1633972" y="0"/>
                    <a:pt x="2105248" y="471276"/>
                    <a:pt x="2105248" y="1052624"/>
                  </a:cubicBezTo>
                  <a:cubicBezTo>
                    <a:pt x="2105248" y="1379632"/>
                    <a:pt x="1956133" y="1671813"/>
                    <a:pt x="1722191" y="1864880"/>
                  </a:cubicBezTo>
                  <a:lnTo>
                    <a:pt x="1699344" y="1881964"/>
                  </a:lnTo>
                  <a:lnTo>
                    <a:pt x="405904" y="1881964"/>
                  </a:lnTo>
                  <a:lnTo>
                    <a:pt x="383057" y="1864880"/>
                  </a:lnTo>
                  <a:cubicBezTo>
                    <a:pt x="149115" y="1671813"/>
                    <a:pt x="0" y="1379632"/>
                    <a:pt x="0" y="1052624"/>
                  </a:cubicBezTo>
                  <a:cubicBezTo>
                    <a:pt x="0" y="471276"/>
                    <a:pt x="471276" y="0"/>
                    <a:pt x="10526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DC7584A-D0DE-484B-B2E1-783A67FDAFDD}"/>
              </a:ext>
            </a:extLst>
          </p:cNvPr>
          <p:cNvSpPr txBox="1"/>
          <p:nvPr/>
        </p:nvSpPr>
        <p:spPr>
          <a:xfrm>
            <a:off x="10420371" y="4430796"/>
            <a:ext cx="697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F283D1-0C67-41AC-8AB2-7E597FC13A0B}"/>
              </a:ext>
            </a:extLst>
          </p:cNvPr>
          <p:cNvSpPr txBox="1"/>
          <p:nvPr/>
        </p:nvSpPr>
        <p:spPr>
          <a:xfrm>
            <a:off x="5954167" y="5240953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50D05B-5487-4506-9CC0-A8208A5F0477}"/>
              </a:ext>
            </a:extLst>
          </p:cNvPr>
          <p:cNvSpPr txBox="1"/>
          <p:nvPr/>
        </p:nvSpPr>
        <p:spPr>
          <a:xfrm>
            <a:off x="7905162" y="5240952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5D8716-FF73-46A4-8FA1-6B9BFB223CAC}"/>
              </a:ext>
            </a:extLst>
          </p:cNvPr>
          <p:cNvSpPr txBox="1"/>
          <p:nvPr/>
        </p:nvSpPr>
        <p:spPr>
          <a:xfrm>
            <a:off x="9856156" y="5240951"/>
            <a:ext cx="182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C59FDDE8-C7CC-4DE1-8C88-80232DF0B75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26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7341" y="3431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16F66-8525-42AA-9B52-B2443F6A2CE0}"/>
              </a:ext>
            </a:extLst>
          </p:cNvPr>
          <p:cNvGrpSpPr/>
          <p:nvPr/>
        </p:nvGrpSpPr>
        <p:grpSpPr>
          <a:xfrm>
            <a:off x="6211893" y="1644854"/>
            <a:ext cx="5389421" cy="949960"/>
            <a:chOff x="5888722" y="1602322"/>
            <a:chExt cx="5389421" cy="9499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59A7F-2754-44A1-8B9C-7713EC9CAF67}"/>
              </a:ext>
            </a:extLst>
          </p:cNvPr>
          <p:cNvGrpSpPr/>
          <p:nvPr/>
        </p:nvGrpSpPr>
        <p:grpSpPr>
          <a:xfrm>
            <a:off x="6211893" y="2850990"/>
            <a:ext cx="5389421" cy="949960"/>
            <a:chOff x="5888722" y="1602322"/>
            <a:chExt cx="5389421" cy="9499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B945B5-C1F1-47F6-81E3-D6F1C13E5A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25F0A-3386-4F66-A94B-A74DD0833A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7EC6A-5C06-4D8E-B66D-B413CFB5F37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35CBC-5029-4C3E-9360-59BC5FF66A7D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12C789-8F17-4C85-8282-18CFE1E3E2C6}"/>
              </a:ext>
            </a:extLst>
          </p:cNvPr>
          <p:cNvGrpSpPr/>
          <p:nvPr/>
        </p:nvGrpSpPr>
        <p:grpSpPr>
          <a:xfrm>
            <a:off x="6211893" y="4057126"/>
            <a:ext cx="5389421" cy="949960"/>
            <a:chOff x="5888722" y="1602322"/>
            <a:chExt cx="5389421" cy="9499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0C0D07-9E12-46DC-B16B-AB36F0D739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D3BEF8-FA95-40CE-8A9C-82521904BCC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3F1A6-42B8-4551-8BE1-18561432BC9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E6C7F-EDE8-4693-A919-8877135CD78C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CD68B-2688-4204-A150-3D4AC264E004}"/>
              </a:ext>
            </a:extLst>
          </p:cNvPr>
          <p:cNvGrpSpPr/>
          <p:nvPr/>
        </p:nvGrpSpPr>
        <p:grpSpPr>
          <a:xfrm>
            <a:off x="6211893" y="5263262"/>
            <a:ext cx="5389421" cy="949960"/>
            <a:chOff x="5888722" y="1602322"/>
            <a:chExt cx="5389421" cy="9499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96DBB1-F31E-4939-BF96-96005E5E6C5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72C11F-BBE0-414B-B054-D328C5D241E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4C78B0-C7A0-4560-9506-B653AFCF57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45BAD-5968-4375-8F84-761AC796F008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A91A20-4DB7-4F59-BB4A-4B29406D96E4}"/>
              </a:ext>
            </a:extLst>
          </p:cNvPr>
          <p:cNvSpPr/>
          <p:nvPr/>
        </p:nvSpPr>
        <p:spPr>
          <a:xfrm>
            <a:off x="12004158" y="0"/>
            <a:ext cx="1878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8A6FCF-2DCA-4210-A15D-5DB5670D39BC}"/>
              </a:ext>
            </a:extLst>
          </p:cNvPr>
          <p:cNvSpPr/>
          <p:nvPr/>
        </p:nvSpPr>
        <p:spPr>
          <a:xfrm>
            <a:off x="256674" y="343193"/>
            <a:ext cx="4841705" cy="625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FA66EB72-43CD-44DC-AF16-750683C187CB}"/>
              </a:ext>
            </a:extLst>
          </p:cNvPr>
          <p:cNvSpPr>
            <a:spLocks/>
          </p:cNvSpPr>
          <p:nvPr/>
        </p:nvSpPr>
        <p:spPr bwMode="auto">
          <a:xfrm>
            <a:off x="1377724" y="1562675"/>
            <a:ext cx="2779713" cy="2119312"/>
          </a:xfrm>
          <a:custGeom>
            <a:avLst/>
            <a:gdLst>
              <a:gd name="T0" fmla="*/ 632 w 736"/>
              <a:gd name="T1" fmla="*/ 153 h 560"/>
              <a:gd name="T2" fmla="*/ 643 w 736"/>
              <a:gd name="T3" fmla="*/ 261 h 560"/>
              <a:gd name="T4" fmla="*/ 614 w 736"/>
              <a:gd name="T5" fmla="*/ 287 h 560"/>
              <a:gd name="T6" fmla="*/ 580 w 736"/>
              <a:gd name="T7" fmla="*/ 250 h 560"/>
              <a:gd name="T8" fmla="*/ 494 w 736"/>
              <a:gd name="T9" fmla="*/ 166 h 560"/>
              <a:gd name="T10" fmla="*/ 498 w 736"/>
              <a:gd name="T11" fmla="*/ 151 h 560"/>
              <a:gd name="T12" fmla="*/ 528 w 736"/>
              <a:gd name="T13" fmla="*/ 78 h 560"/>
              <a:gd name="T14" fmla="*/ 517 w 736"/>
              <a:gd name="T15" fmla="*/ 22 h 560"/>
              <a:gd name="T16" fmla="*/ 412 w 736"/>
              <a:gd name="T17" fmla="*/ 79 h 560"/>
              <a:gd name="T18" fmla="*/ 398 w 736"/>
              <a:gd name="T19" fmla="*/ 140 h 560"/>
              <a:gd name="T20" fmla="*/ 306 w 736"/>
              <a:gd name="T21" fmla="*/ 182 h 560"/>
              <a:gd name="T22" fmla="*/ 237 w 736"/>
              <a:gd name="T23" fmla="*/ 75 h 560"/>
              <a:gd name="T24" fmla="*/ 183 w 736"/>
              <a:gd name="T25" fmla="*/ 207 h 560"/>
              <a:gd name="T26" fmla="*/ 215 w 736"/>
              <a:gd name="T27" fmla="*/ 217 h 560"/>
              <a:gd name="T28" fmla="*/ 179 w 736"/>
              <a:gd name="T29" fmla="*/ 246 h 560"/>
              <a:gd name="T30" fmla="*/ 114 w 736"/>
              <a:gd name="T31" fmla="*/ 353 h 560"/>
              <a:gd name="T32" fmla="*/ 72 w 736"/>
              <a:gd name="T33" fmla="*/ 317 h 560"/>
              <a:gd name="T34" fmla="*/ 41 w 736"/>
              <a:gd name="T35" fmla="*/ 214 h 560"/>
              <a:gd name="T36" fmla="*/ 54 w 736"/>
              <a:gd name="T37" fmla="*/ 320 h 560"/>
              <a:gd name="T38" fmla="*/ 85 w 736"/>
              <a:gd name="T39" fmla="*/ 420 h 560"/>
              <a:gd name="T40" fmla="*/ 146 w 736"/>
              <a:gd name="T41" fmla="*/ 399 h 560"/>
              <a:gd name="T42" fmla="*/ 177 w 736"/>
              <a:gd name="T43" fmla="*/ 403 h 560"/>
              <a:gd name="T44" fmla="*/ 158 w 736"/>
              <a:gd name="T45" fmla="*/ 541 h 560"/>
              <a:gd name="T46" fmla="*/ 309 w 736"/>
              <a:gd name="T47" fmla="*/ 559 h 560"/>
              <a:gd name="T48" fmla="*/ 316 w 736"/>
              <a:gd name="T49" fmla="*/ 360 h 560"/>
              <a:gd name="T50" fmla="*/ 355 w 736"/>
              <a:gd name="T51" fmla="*/ 364 h 560"/>
              <a:gd name="T52" fmla="*/ 352 w 736"/>
              <a:gd name="T53" fmla="*/ 373 h 560"/>
              <a:gd name="T54" fmla="*/ 357 w 736"/>
              <a:gd name="T55" fmla="*/ 560 h 560"/>
              <a:gd name="T56" fmla="*/ 542 w 736"/>
              <a:gd name="T57" fmla="*/ 537 h 560"/>
              <a:gd name="T58" fmla="*/ 535 w 736"/>
              <a:gd name="T59" fmla="*/ 472 h 560"/>
              <a:gd name="T60" fmla="*/ 507 w 736"/>
              <a:gd name="T61" fmla="*/ 343 h 560"/>
              <a:gd name="T62" fmla="*/ 515 w 736"/>
              <a:gd name="T63" fmla="*/ 296 h 560"/>
              <a:gd name="T64" fmla="*/ 627 w 736"/>
              <a:gd name="T65" fmla="*/ 354 h 560"/>
              <a:gd name="T66" fmla="*/ 703 w 736"/>
              <a:gd name="T67" fmla="*/ 2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6" h="560">
                <a:moveTo>
                  <a:pt x="716" y="164"/>
                </a:moveTo>
                <a:cubicBezTo>
                  <a:pt x="696" y="138"/>
                  <a:pt x="657" y="133"/>
                  <a:pt x="632" y="153"/>
                </a:cubicBezTo>
                <a:cubicBezTo>
                  <a:pt x="606" y="174"/>
                  <a:pt x="602" y="210"/>
                  <a:pt x="621" y="237"/>
                </a:cubicBezTo>
                <a:cubicBezTo>
                  <a:pt x="628" y="246"/>
                  <a:pt x="647" y="249"/>
                  <a:pt x="643" y="261"/>
                </a:cubicBezTo>
                <a:cubicBezTo>
                  <a:pt x="639" y="271"/>
                  <a:pt x="625" y="278"/>
                  <a:pt x="615" y="286"/>
                </a:cubicBezTo>
                <a:cubicBezTo>
                  <a:pt x="615" y="286"/>
                  <a:pt x="614" y="287"/>
                  <a:pt x="614" y="287"/>
                </a:cubicBezTo>
                <a:cubicBezTo>
                  <a:pt x="603" y="299"/>
                  <a:pt x="598" y="294"/>
                  <a:pt x="596" y="282"/>
                </a:cubicBezTo>
                <a:cubicBezTo>
                  <a:pt x="593" y="270"/>
                  <a:pt x="589" y="259"/>
                  <a:pt x="580" y="250"/>
                </a:cubicBezTo>
                <a:cubicBezTo>
                  <a:pt x="575" y="245"/>
                  <a:pt x="566" y="244"/>
                  <a:pt x="564" y="236"/>
                </a:cubicBezTo>
                <a:cubicBezTo>
                  <a:pt x="553" y="200"/>
                  <a:pt x="530" y="177"/>
                  <a:pt x="494" y="166"/>
                </a:cubicBezTo>
                <a:cubicBezTo>
                  <a:pt x="489" y="165"/>
                  <a:pt x="485" y="163"/>
                  <a:pt x="486" y="157"/>
                </a:cubicBezTo>
                <a:cubicBezTo>
                  <a:pt x="487" y="149"/>
                  <a:pt x="493" y="150"/>
                  <a:pt x="498" y="151"/>
                </a:cubicBezTo>
                <a:cubicBezTo>
                  <a:pt x="509" y="152"/>
                  <a:pt x="515" y="146"/>
                  <a:pt x="519" y="136"/>
                </a:cubicBezTo>
                <a:cubicBezTo>
                  <a:pt x="526" y="117"/>
                  <a:pt x="540" y="100"/>
                  <a:pt x="528" y="78"/>
                </a:cubicBezTo>
                <a:cubicBezTo>
                  <a:pt x="525" y="72"/>
                  <a:pt x="526" y="64"/>
                  <a:pt x="530" y="57"/>
                </a:cubicBezTo>
                <a:cubicBezTo>
                  <a:pt x="537" y="41"/>
                  <a:pt x="531" y="30"/>
                  <a:pt x="517" y="22"/>
                </a:cubicBezTo>
                <a:cubicBezTo>
                  <a:pt x="506" y="15"/>
                  <a:pt x="495" y="10"/>
                  <a:pt x="482" y="8"/>
                </a:cubicBezTo>
                <a:cubicBezTo>
                  <a:pt x="438" y="0"/>
                  <a:pt x="403" y="35"/>
                  <a:pt x="412" y="79"/>
                </a:cubicBezTo>
                <a:cubicBezTo>
                  <a:pt x="414" y="90"/>
                  <a:pt x="418" y="101"/>
                  <a:pt x="421" y="112"/>
                </a:cubicBezTo>
                <a:cubicBezTo>
                  <a:pt x="428" y="133"/>
                  <a:pt x="420" y="142"/>
                  <a:pt x="398" y="140"/>
                </a:cubicBezTo>
                <a:cubicBezTo>
                  <a:pt x="372" y="137"/>
                  <a:pt x="349" y="144"/>
                  <a:pt x="330" y="162"/>
                </a:cubicBezTo>
                <a:cubicBezTo>
                  <a:pt x="323" y="170"/>
                  <a:pt x="314" y="175"/>
                  <a:pt x="306" y="182"/>
                </a:cubicBezTo>
                <a:cubicBezTo>
                  <a:pt x="302" y="174"/>
                  <a:pt x="304" y="168"/>
                  <a:pt x="305" y="162"/>
                </a:cubicBezTo>
                <a:cubicBezTo>
                  <a:pt x="307" y="116"/>
                  <a:pt x="280" y="81"/>
                  <a:pt x="237" y="75"/>
                </a:cubicBezTo>
                <a:cubicBezTo>
                  <a:pt x="209" y="71"/>
                  <a:pt x="174" y="85"/>
                  <a:pt x="171" y="105"/>
                </a:cubicBezTo>
                <a:cubicBezTo>
                  <a:pt x="166" y="139"/>
                  <a:pt x="162" y="175"/>
                  <a:pt x="183" y="207"/>
                </a:cubicBezTo>
                <a:cubicBezTo>
                  <a:pt x="187" y="213"/>
                  <a:pt x="192" y="215"/>
                  <a:pt x="200" y="215"/>
                </a:cubicBezTo>
                <a:cubicBezTo>
                  <a:pt x="205" y="215"/>
                  <a:pt x="213" y="209"/>
                  <a:pt x="215" y="217"/>
                </a:cubicBezTo>
                <a:cubicBezTo>
                  <a:pt x="218" y="224"/>
                  <a:pt x="211" y="229"/>
                  <a:pt x="206" y="233"/>
                </a:cubicBezTo>
                <a:cubicBezTo>
                  <a:pt x="198" y="239"/>
                  <a:pt x="189" y="244"/>
                  <a:pt x="179" y="246"/>
                </a:cubicBezTo>
                <a:cubicBezTo>
                  <a:pt x="150" y="250"/>
                  <a:pt x="138" y="261"/>
                  <a:pt x="134" y="291"/>
                </a:cubicBezTo>
                <a:cubicBezTo>
                  <a:pt x="132" y="313"/>
                  <a:pt x="120" y="332"/>
                  <a:pt x="114" y="353"/>
                </a:cubicBezTo>
                <a:cubicBezTo>
                  <a:pt x="110" y="367"/>
                  <a:pt x="102" y="365"/>
                  <a:pt x="95" y="354"/>
                </a:cubicBezTo>
                <a:cubicBezTo>
                  <a:pt x="87" y="342"/>
                  <a:pt x="80" y="329"/>
                  <a:pt x="72" y="317"/>
                </a:cubicBezTo>
                <a:cubicBezTo>
                  <a:pt x="104" y="296"/>
                  <a:pt x="114" y="272"/>
                  <a:pt x="102" y="245"/>
                </a:cubicBezTo>
                <a:cubicBezTo>
                  <a:pt x="92" y="221"/>
                  <a:pt x="66" y="208"/>
                  <a:pt x="41" y="214"/>
                </a:cubicBezTo>
                <a:cubicBezTo>
                  <a:pt x="18" y="219"/>
                  <a:pt x="0" y="242"/>
                  <a:pt x="1" y="267"/>
                </a:cubicBezTo>
                <a:cubicBezTo>
                  <a:pt x="1" y="295"/>
                  <a:pt x="19" y="314"/>
                  <a:pt x="54" y="320"/>
                </a:cubicBezTo>
                <a:cubicBezTo>
                  <a:pt x="44" y="320"/>
                  <a:pt x="43" y="325"/>
                  <a:pt x="46" y="332"/>
                </a:cubicBezTo>
                <a:cubicBezTo>
                  <a:pt x="59" y="361"/>
                  <a:pt x="69" y="392"/>
                  <a:pt x="85" y="420"/>
                </a:cubicBezTo>
                <a:cubicBezTo>
                  <a:pt x="95" y="439"/>
                  <a:pt x="112" y="441"/>
                  <a:pt x="127" y="425"/>
                </a:cubicBezTo>
                <a:cubicBezTo>
                  <a:pt x="134" y="417"/>
                  <a:pt x="139" y="408"/>
                  <a:pt x="146" y="399"/>
                </a:cubicBezTo>
                <a:cubicBezTo>
                  <a:pt x="154" y="389"/>
                  <a:pt x="156" y="375"/>
                  <a:pt x="168" y="367"/>
                </a:cubicBezTo>
                <a:cubicBezTo>
                  <a:pt x="171" y="379"/>
                  <a:pt x="174" y="391"/>
                  <a:pt x="177" y="403"/>
                </a:cubicBezTo>
                <a:cubicBezTo>
                  <a:pt x="181" y="415"/>
                  <a:pt x="189" y="429"/>
                  <a:pt x="183" y="441"/>
                </a:cubicBezTo>
                <a:cubicBezTo>
                  <a:pt x="166" y="473"/>
                  <a:pt x="162" y="507"/>
                  <a:pt x="158" y="541"/>
                </a:cubicBezTo>
                <a:cubicBezTo>
                  <a:pt x="155" y="557"/>
                  <a:pt x="159" y="560"/>
                  <a:pt x="173" y="560"/>
                </a:cubicBezTo>
                <a:cubicBezTo>
                  <a:pt x="218" y="559"/>
                  <a:pt x="263" y="559"/>
                  <a:pt x="309" y="559"/>
                </a:cubicBezTo>
                <a:cubicBezTo>
                  <a:pt x="304" y="497"/>
                  <a:pt x="316" y="435"/>
                  <a:pt x="312" y="373"/>
                </a:cubicBezTo>
                <a:cubicBezTo>
                  <a:pt x="312" y="367"/>
                  <a:pt x="313" y="363"/>
                  <a:pt x="316" y="360"/>
                </a:cubicBezTo>
                <a:cubicBezTo>
                  <a:pt x="320" y="347"/>
                  <a:pt x="334" y="324"/>
                  <a:pt x="338" y="326"/>
                </a:cubicBezTo>
                <a:cubicBezTo>
                  <a:pt x="359" y="331"/>
                  <a:pt x="352" y="350"/>
                  <a:pt x="355" y="364"/>
                </a:cubicBezTo>
                <a:cubicBezTo>
                  <a:pt x="357" y="368"/>
                  <a:pt x="356" y="371"/>
                  <a:pt x="352" y="372"/>
                </a:cubicBezTo>
                <a:cubicBezTo>
                  <a:pt x="352" y="372"/>
                  <a:pt x="352" y="373"/>
                  <a:pt x="352" y="373"/>
                </a:cubicBezTo>
                <a:cubicBezTo>
                  <a:pt x="356" y="435"/>
                  <a:pt x="342" y="497"/>
                  <a:pt x="348" y="559"/>
                </a:cubicBezTo>
                <a:cubicBezTo>
                  <a:pt x="351" y="559"/>
                  <a:pt x="354" y="560"/>
                  <a:pt x="357" y="560"/>
                </a:cubicBezTo>
                <a:cubicBezTo>
                  <a:pt x="413" y="559"/>
                  <a:pt x="468" y="559"/>
                  <a:pt x="523" y="560"/>
                </a:cubicBezTo>
                <a:cubicBezTo>
                  <a:pt x="540" y="560"/>
                  <a:pt x="544" y="553"/>
                  <a:pt x="542" y="537"/>
                </a:cubicBezTo>
                <a:cubicBezTo>
                  <a:pt x="539" y="521"/>
                  <a:pt x="537" y="505"/>
                  <a:pt x="536" y="488"/>
                </a:cubicBezTo>
                <a:cubicBezTo>
                  <a:pt x="535" y="481"/>
                  <a:pt x="534" y="475"/>
                  <a:pt x="535" y="472"/>
                </a:cubicBezTo>
                <a:cubicBezTo>
                  <a:pt x="519" y="439"/>
                  <a:pt x="505" y="404"/>
                  <a:pt x="514" y="371"/>
                </a:cubicBezTo>
                <a:cubicBezTo>
                  <a:pt x="505" y="367"/>
                  <a:pt x="503" y="358"/>
                  <a:pt x="507" y="343"/>
                </a:cubicBezTo>
                <a:cubicBezTo>
                  <a:pt x="511" y="326"/>
                  <a:pt x="515" y="309"/>
                  <a:pt x="507" y="292"/>
                </a:cubicBezTo>
                <a:cubicBezTo>
                  <a:pt x="511" y="291"/>
                  <a:pt x="514" y="292"/>
                  <a:pt x="515" y="296"/>
                </a:cubicBezTo>
                <a:cubicBezTo>
                  <a:pt x="531" y="326"/>
                  <a:pt x="559" y="344"/>
                  <a:pt x="586" y="362"/>
                </a:cubicBezTo>
                <a:cubicBezTo>
                  <a:pt x="603" y="373"/>
                  <a:pt x="615" y="370"/>
                  <a:pt x="627" y="354"/>
                </a:cubicBezTo>
                <a:cubicBezTo>
                  <a:pt x="644" y="332"/>
                  <a:pt x="658" y="308"/>
                  <a:pt x="672" y="284"/>
                </a:cubicBezTo>
                <a:cubicBezTo>
                  <a:pt x="680" y="269"/>
                  <a:pt x="688" y="257"/>
                  <a:pt x="703" y="247"/>
                </a:cubicBezTo>
                <a:cubicBezTo>
                  <a:pt x="731" y="229"/>
                  <a:pt x="736" y="190"/>
                  <a:pt x="716" y="164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5167B846-59A1-4C95-ADC0-B1C8684BE9D7}"/>
              </a:ext>
            </a:extLst>
          </p:cNvPr>
          <p:cNvGrpSpPr/>
          <p:nvPr/>
        </p:nvGrpSpPr>
        <p:grpSpPr>
          <a:xfrm>
            <a:off x="1439633" y="4032580"/>
            <a:ext cx="2475785" cy="1255494"/>
            <a:chOff x="6751979" y="1666120"/>
            <a:chExt cx="4526164" cy="1255494"/>
          </a:xfrm>
        </p:grpSpPr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7B0B7937-8BA3-4D3C-8171-8A21448C7414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E2E2E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2E2E2E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2E2E2E"/>
                </a:solidFill>
                <a:cs typeface="Arial" pitchFamily="34" charset="0"/>
              </a:endParaRP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85FE293A-A178-43A4-8097-4891C8EF0682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rgbClr val="2E2E2E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2E2E2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1">
            <a:extLst>
              <a:ext uri="{FF2B5EF4-FFF2-40B4-BE49-F238E27FC236}">
                <a16:creationId xmlns:a16="http://schemas.microsoft.com/office/drawing/2014/main" id="{4F5AC25A-D9A5-4723-89DD-0D2F426155CB}"/>
              </a:ext>
            </a:extLst>
          </p:cNvPr>
          <p:cNvSpPr/>
          <p:nvPr/>
        </p:nvSpPr>
        <p:spPr>
          <a:xfrm rot="3584032">
            <a:off x="4999627" y="1762915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4AF415-9720-4D53-9C90-9F91ACE0C823}"/>
              </a:ext>
            </a:extLst>
          </p:cNvPr>
          <p:cNvSpPr/>
          <p:nvPr/>
        </p:nvSpPr>
        <p:spPr>
          <a:xfrm>
            <a:off x="5732424" y="2210424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6A52FB-39EA-400F-B1C7-5FA4A3AA06B6}"/>
              </a:ext>
            </a:extLst>
          </p:cNvPr>
          <p:cNvSpPr/>
          <p:nvPr/>
        </p:nvSpPr>
        <p:spPr>
          <a:xfrm>
            <a:off x="5732424" y="4847364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9F1050-90A9-44CC-B135-307F41B3695F}"/>
              </a:ext>
            </a:extLst>
          </p:cNvPr>
          <p:cNvSpPr/>
          <p:nvPr/>
        </p:nvSpPr>
        <p:spPr>
          <a:xfrm>
            <a:off x="4362386" y="3501276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28F15-4E19-4E81-A241-7D7C6637E896}"/>
              </a:ext>
            </a:extLst>
          </p:cNvPr>
          <p:cNvSpPr/>
          <p:nvPr/>
        </p:nvSpPr>
        <p:spPr>
          <a:xfrm>
            <a:off x="6993662" y="3501276"/>
            <a:ext cx="762478" cy="7624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0239-E572-41A7-BE4C-6D224032373F}"/>
              </a:ext>
            </a:extLst>
          </p:cNvPr>
          <p:cNvSpPr txBox="1"/>
          <p:nvPr/>
        </p:nvSpPr>
        <p:spPr>
          <a:xfrm>
            <a:off x="5849810" y="23499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8079B-4F4A-487A-8F38-62B77CF94173}"/>
              </a:ext>
            </a:extLst>
          </p:cNvPr>
          <p:cNvSpPr txBox="1"/>
          <p:nvPr/>
        </p:nvSpPr>
        <p:spPr>
          <a:xfrm>
            <a:off x="4479771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2C1B9-AC28-4B27-B9F9-7B0DB5F62CC3}"/>
              </a:ext>
            </a:extLst>
          </p:cNvPr>
          <p:cNvSpPr txBox="1"/>
          <p:nvPr/>
        </p:nvSpPr>
        <p:spPr>
          <a:xfrm>
            <a:off x="5849810" y="49977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DC222-9421-486A-A9AC-1EAB8058EAC2}"/>
              </a:ext>
            </a:extLst>
          </p:cNvPr>
          <p:cNvSpPr txBox="1"/>
          <p:nvPr/>
        </p:nvSpPr>
        <p:spPr>
          <a:xfrm>
            <a:off x="7111047" y="36516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6CEED-DB5A-4539-9EC9-FA7695AB1362}"/>
              </a:ext>
            </a:extLst>
          </p:cNvPr>
          <p:cNvGrpSpPr/>
          <p:nvPr/>
        </p:nvGrpSpPr>
        <p:grpSpPr>
          <a:xfrm>
            <a:off x="1866901" y="1731162"/>
            <a:ext cx="3563549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CCDC4-A02A-487F-B961-86BBD4A1490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FC3632-7C4A-4C6F-AE8B-DF3FBDA48A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64A50-E71E-4D7D-A4DA-368CFB753F4F}"/>
              </a:ext>
            </a:extLst>
          </p:cNvPr>
          <p:cNvGrpSpPr/>
          <p:nvPr/>
        </p:nvGrpSpPr>
        <p:grpSpPr>
          <a:xfrm>
            <a:off x="704851" y="3449878"/>
            <a:ext cx="3505135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2DA38B-7798-433A-A23F-B25D545187C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6C41D2-F927-4123-BA4F-23C58EBDB31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EA5FF-1D8F-41DD-9526-C943DD215A79}"/>
              </a:ext>
            </a:extLst>
          </p:cNvPr>
          <p:cNvGrpSpPr/>
          <p:nvPr/>
        </p:nvGrpSpPr>
        <p:grpSpPr>
          <a:xfrm>
            <a:off x="1866901" y="5133917"/>
            <a:ext cx="3563549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F1790C-441C-414B-A2BD-840EFDE73DC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B5E6F-6F98-4718-90F5-80C77D8B717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048A06-FC0A-4CC4-B5F8-1089FDE21B44}"/>
              </a:ext>
            </a:extLst>
          </p:cNvPr>
          <p:cNvGrpSpPr/>
          <p:nvPr/>
        </p:nvGrpSpPr>
        <p:grpSpPr>
          <a:xfrm>
            <a:off x="7920795" y="3449878"/>
            <a:ext cx="3499680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A2FD2F-A538-4142-ABB7-58385EC9CB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7DBAA8-7BC5-45BF-8275-E7F6D2A5C6A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841A32-9311-4812-8E48-5D2877AC4046}"/>
              </a:ext>
            </a:extLst>
          </p:cNvPr>
          <p:cNvGrpSpPr/>
          <p:nvPr/>
        </p:nvGrpSpPr>
        <p:grpSpPr>
          <a:xfrm>
            <a:off x="5413614" y="3375854"/>
            <a:ext cx="1385637" cy="73081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02674F-C44F-4677-9ACB-4BD60C9E1EAC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F1CE98-F473-4FD1-8182-B4B3F0169D79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E1EF19A-5855-44CA-85D8-F9F0E343D66A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3A53AB-96B4-467F-87EE-60BA33E957E0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7082694-521F-4692-A647-C0B6E5D62CFB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3FE593-DCA7-4101-82C6-DDC2185ADDD7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C7C512-039E-4418-BB98-B08F9C7A8FB8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1FC14DB-E199-40E4-9E54-A07BC7BD7058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306A57-56D9-4502-B8C5-F2F17BA60D85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1528D4-819E-4595-B4FB-0DD3618E6403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849E88-5222-4B6F-87BF-90DAA194DB25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E0A4AED-C8BF-4720-8868-35730779430F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6A0EAF-7805-40FF-BF78-6A1739660DAC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2ED91FD-CE06-4C1D-A61F-7DD7CD70C493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18452E2-3B7B-4438-A730-C18E7F55A176}"/>
              </a:ext>
            </a:extLst>
          </p:cNvPr>
          <p:cNvSpPr txBox="1"/>
          <p:nvPr/>
        </p:nvSpPr>
        <p:spPr>
          <a:xfrm>
            <a:off x="5085305" y="4236807"/>
            <a:ext cx="20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B3A40B-BD5F-40F5-BD30-772C84253C87}"/>
              </a:ext>
            </a:extLst>
          </p:cNvPr>
          <p:cNvGrpSpPr/>
          <p:nvPr/>
        </p:nvGrpSpPr>
        <p:grpSpPr>
          <a:xfrm rot="1005174">
            <a:off x="8238442" y="1276201"/>
            <a:ext cx="1362067" cy="1358515"/>
            <a:chOff x="5137988" y="1148280"/>
            <a:chExt cx="1160378" cy="1157352"/>
          </a:xfrm>
        </p:grpSpPr>
        <p:sp>
          <p:nvSpPr>
            <p:cNvPr id="57" name="Isosceles Triangle 49">
              <a:extLst>
                <a:ext uri="{FF2B5EF4-FFF2-40B4-BE49-F238E27FC236}">
                  <a16:creationId xmlns:a16="http://schemas.microsoft.com/office/drawing/2014/main" id="{A82FC166-4587-4E51-8736-8A81B22A1E55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47">
              <a:extLst>
                <a:ext uri="{FF2B5EF4-FFF2-40B4-BE49-F238E27FC236}">
                  <a16:creationId xmlns:a16="http://schemas.microsoft.com/office/drawing/2014/main" id="{0E64637E-9984-42FB-9FE7-B375CC90C284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7">
              <a:extLst>
                <a:ext uri="{FF2B5EF4-FFF2-40B4-BE49-F238E27FC236}">
                  <a16:creationId xmlns:a16="http://schemas.microsoft.com/office/drawing/2014/main" id="{CAB4BB4E-7965-4FFF-B505-1FB84CE0A61C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395E079-B668-499E-975D-BC4CAA75015E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D55636-774C-4A94-A656-692C1976FC27}"/>
              </a:ext>
            </a:extLst>
          </p:cNvPr>
          <p:cNvSpPr txBox="1"/>
          <p:nvPr/>
        </p:nvSpPr>
        <p:spPr>
          <a:xfrm>
            <a:off x="8417337" y="5268961"/>
            <a:ext cx="313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9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F4221779-EA38-4BD4-8020-F05CDDCADBEE}"/>
              </a:ext>
            </a:extLst>
          </p:cNvPr>
          <p:cNvSpPr/>
          <p:nvPr/>
        </p:nvSpPr>
        <p:spPr>
          <a:xfrm>
            <a:off x="4390196" y="1363579"/>
            <a:ext cx="3392878" cy="4989095"/>
          </a:xfrm>
          <a:prstGeom prst="ellipse">
            <a:avLst/>
          </a:prstGeom>
          <a:noFill/>
          <a:ln w="57150">
            <a:solidFill>
              <a:srgbClr val="EA8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EA8244"/>
                </a:solidFill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4D16BF-3EE6-42AD-A600-ECD13BACAA45}"/>
              </a:ext>
            </a:extLst>
          </p:cNvPr>
          <p:cNvCxnSpPr/>
          <p:nvPr/>
        </p:nvCxnSpPr>
        <p:spPr>
          <a:xfrm flipV="1">
            <a:off x="7451037" y="2417239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6338A6-190E-4FDE-92CA-11FD0DAA5D55}"/>
              </a:ext>
            </a:extLst>
          </p:cNvPr>
          <p:cNvCxnSpPr/>
          <p:nvPr/>
        </p:nvCxnSpPr>
        <p:spPr>
          <a:xfrm>
            <a:off x="7451037" y="3631489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70074-18F4-4784-AF1C-EB6710FE4E2D}"/>
              </a:ext>
            </a:extLst>
          </p:cNvPr>
          <p:cNvCxnSpPr/>
          <p:nvPr/>
        </p:nvCxnSpPr>
        <p:spPr>
          <a:xfrm>
            <a:off x="7451037" y="4236693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864FB2-F5EE-46F0-A789-10CBC118ABF1}"/>
              </a:ext>
            </a:extLst>
          </p:cNvPr>
          <p:cNvCxnSpPr/>
          <p:nvPr/>
        </p:nvCxnSpPr>
        <p:spPr>
          <a:xfrm flipH="1" flipV="1">
            <a:off x="4128964" y="2417239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9D80DC-A166-4DF0-B10E-055EC8FC1508}"/>
              </a:ext>
            </a:extLst>
          </p:cNvPr>
          <p:cNvCxnSpPr/>
          <p:nvPr/>
        </p:nvCxnSpPr>
        <p:spPr>
          <a:xfrm flipH="1" flipV="1">
            <a:off x="4128964" y="361430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BD925-74A6-46B9-A63B-7CBC46095315}"/>
              </a:ext>
            </a:extLst>
          </p:cNvPr>
          <p:cNvCxnSpPr/>
          <p:nvPr/>
        </p:nvCxnSpPr>
        <p:spPr>
          <a:xfrm flipH="1">
            <a:off x="4128964" y="4236693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E1ADE1D-024F-4DE3-A063-078636256D0E}"/>
              </a:ext>
            </a:extLst>
          </p:cNvPr>
          <p:cNvGrpSpPr/>
          <p:nvPr/>
        </p:nvGrpSpPr>
        <p:grpSpPr>
          <a:xfrm>
            <a:off x="8162069" y="1497609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0211D-2B94-4326-97BA-1469B4370FE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221FF1-929E-4CB9-BADF-87CD007BB99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7DEEA-8D64-4E00-9CA4-ECBBA7369D49}"/>
              </a:ext>
            </a:extLst>
          </p:cNvPr>
          <p:cNvGrpSpPr/>
          <p:nvPr/>
        </p:nvGrpSpPr>
        <p:grpSpPr>
          <a:xfrm>
            <a:off x="8162069" y="3152343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BEB9B-ADFE-4724-B552-DFDEFDA3B58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52011B-B232-45B4-BBFE-B66409418BC4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14F23-BA3F-420C-9D94-1E212ECCE4EE}"/>
              </a:ext>
            </a:extLst>
          </p:cNvPr>
          <p:cNvGrpSpPr/>
          <p:nvPr/>
        </p:nvGrpSpPr>
        <p:grpSpPr>
          <a:xfrm>
            <a:off x="8162069" y="4822468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E265CE-65F2-4E34-A095-B9BC36DD050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2071D5-02E8-4D44-A8D6-E1CDBDBA993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16A150-558A-4CA3-A9FB-60D5A830790B}"/>
              </a:ext>
            </a:extLst>
          </p:cNvPr>
          <p:cNvGrpSpPr/>
          <p:nvPr/>
        </p:nvGrpSpPr>
        <p:grpSpPr>
          <a:xfrm>
            <a:off x="908422" y="1497609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5D9A9-1A72-477A-862F-7BF83067D2F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170F0-AB08-4A03-8F66-371C545F0AA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8465C-317D-4878-BC6F-EB6B84DE3D75}"/>
              </a:ext>
            </a:extLst>
          </p:cNvPr>
          <p:cNvGrpSpPr/>
          <p:nvPr/>
        </p:nvGrpSpPr>
        <p:grpSpPr>
          <a:xfrm>
            <a:off x="908422" y="3160039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0BB3A6-5D92-4328-A062-F38DE455A61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3169AA-9CB8-47E3-882A-16B4F0C350D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ACB3A-E14F-4330-9A64-AE9DF309600C}"/>
              </a:ext>
            </a:extLst>
          </p:cNvPr>
          <p:cNvGrpSpPr/>
          <p:nvPr/>
        </p:nvGrpSpPr>
        <p:grpSpPr>
          <a:xfrm>
            <a:off x="908422" y="4822467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CA27C-6F28-4A1C-83E6-41E3B61AAC2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A93A3-1D3C-447C-A6B9-B8020188F26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5B7EEF-F5B6-483E-9B94-C792AF11E704}"/>
              </a:ext>
            </a:extLst>
          </p:cNvPr>
          <p:cNvSpPr/>
          <p:nvPr/>
        </p:nvSpPr>
        <p:spPr>
          <a:xfrm>
            <a:off x="5134491" y="1636108"/>
            <a:ext cx="1752691" cy="429665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72AA7E-EDDF-4735-B5EC-2E4DDEFB7294}"/>
              </a:ext>
            </a:extLst>
          </p:cNvPr>
          <p:cNvSpPr/>
          <p:nvPr/>
        </p:nvSpPr>
        <p:spPr>
          <a:xfrm>
            <a:off x="4819649" y="0"/>
            <a:ext cx="7372349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  <a:gd name="connsiteX4" fmla="*/ 0 w 4305300"/>
              <a:gd name="connsiteY4" fmla="*/ 0 h 6858000"/>
              <a:gd name="connsiteX0" fmla="*/ 0 w 7077075"/>
              <a:gd name="connsiteY0" fmla="*/ 9525 h 6858000"/>
              <a:gd name="connsiteX1" fmla="*/ 7077075 w 7077075"/>
              <a:gd name="connsiteY1" fmla="*/ 0 h 6858000"/>
              <a:gd name="connsiteX2" fmla="*/ 7077075 w 7077075"/>
              <a:gd name="connsiteY2" fmla="*/ 6858000 h 6858000"/>
              <a:gd name="connsiteX3" fmla="*/ 2771775 w 7077075"/>
              <a:gd name="connsiteY3" fmla="*/ 6858000 h 6858000"/>
              <a:gd name="connsiteX4" fmla="*/ 0 w 7077075"/>
              <a:gd name="connsiteY4" fmla="*/ 9525 h 6858000"/>
              <a:gd name="connsiteX0" fmla="*/ 0 w 7115175"/>
              <a:gd name="connsiteY0" fmla="*/ 0 h 6867525"/>
              <a:gd name="connsiteX1" fmla="*/ 7115175 w 7115175"/>
              <a:gd name="connsiteY1" fmla="*/ 9525 h 6867525"/>
              <a:gd name="connsiteX2" fmla="*/ 7115175 w 7115175"/>
              <a:gd name="connsiteY2" fmla="*/ 6867525 h 6867525"/>
              <a:gd name="connsiteX3" fmla="*/ 2809875 w 7115175"/>
              <a:gd name="connsiteY3" fmla="*/ 6867525 h 6867525"/>
              <a:gd name="connsiteX4" fmla="*/ 0 w 7115175"/>
              <a:gd name="connsiteY4" fmla="*/ 0 h 6867525"/>
              <a:gd name="connsiteX0" fmla="*/ 0 w 7443568"/>
              <a:gd name="connsiteY0" fmla="*/ 0 h 6858000"/>
              <a:gd name="connsiteX1" fmla="*/ 7443568 w 7443568"/>
              <a:gd name="connsiteY1" fmla="*/ 0 h 6858000"/>
              <a:gd name="connsiteX2" fmla="*/ 7443568 w 7443568"/>
              <a:gd name="connsiteY2" fmla="*/ 6858000 h 6858000"/>
              <a:gd name="connsiteX3" fmla="*/ 3138268 w 7443568"/>
              <a:gd name="connsiteY3" fmla="*/ 6858000 h 6858000"/>
              <a:gd name="connsiteX4" fmla="*/ 0 w 7443568"/>
              <a:gd name="connsiteY4" fmla="*/ 0 h 6858000"/>
              <a:gd name="connsiteX0" fmla="*/ 0 w 7543910"/>
              <a:gd name="connsiteY0" fmla="*/ 0 h 6858000"/>
              <a:gd name="connsiteX1" fmla="*/ 7543910 w 7543910"/>
              <a:gd name="connsiteY1" fmla="*/ 0 h 6858000"/>
              <a:gd name="connsiteX2" fmla="*/ 7543910 w 7543910"/>
              <a:gd name="connsiteY2" fmla="*/ 6858000 h 6858000"/>
              <a:gd name="connsiteX3" fmla="*/ 3238610 w 7543910"/>
              <a:gd name="connsiteY3" fmla="*/ 6858000 h 6858000"/>
              <a:gd name="connsiteX4" fmla="*/ 0 w 75439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910" h="6858000">
                <a:moveTo>
                  <a:pt x="0" y="0"/>
                </a:moveTo>
                <a:lnTo>
                  <a:pt x="7543910" y="0"/>
                </a:lnTo>
                <a:lnTo>
                  <a:pt x="7543910" y="6858000"/>
                </a:lnTo>
                <a:lnTo>
                  <a:pt x="323861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73261FF-96B3-4B74-BFF5-341DE8AE95FC}"/>
              </a:ext>
            </a:extLst>
          </p:cNvPr>
          <p:cNvSpPr/>
          <p:nvPr/>
        </p:nvSpPr>
        <p:spPr>
          <a:xfrm>
            <a:off x="0" y="4648200"/>
            <a:ext cx="1066800" cy="22098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365863D-F0CB-458C-AB8D-ACA41E816CE3}"/>
              </a:ext>
            </a:extLst>
          </p:cNvPr>
          <p:cNvSpPr/>
          <p:nvPr/>
        </p:nvSpPr>
        <p:spPr>
          <a:xfrm flipH="1">
            <a:off x="4562473" y="0"/>
            <a:ext cx="1600202" cy="3124200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39CD417-0C4A-4D10-AF5D-E6E0354FAFAF}"/>
              </a:ext>
            </a:extLst>
          </p:cNvPr>
          <p:cNvSpPr/>
          <p:nvPr/>
        </p:nvSpPr>
        <p:spPr>
          <a:xfrm flipH="1">
            <a:off x="5056844" y="1466850"/>
            <a:ext cx="1039156" cy="2028825"/>
          </a:xfrm>
          <a:prstGeom prst="parallelogram">
            <a:avLst>
              <a:gd name="adj" fmla="val 90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7144872-4817-482C-B889-CE4B600776B8}"/>
              </a:ext>
            </a:extLst>
          </p:cNvPr>
          <p:cNvSpPr/>
          <p:nvPr/>
        </p:nvSpPr>
        <p:spPr>
          <a:xfrm flipH="1">
            <a:off x="766298" y="6048375"/>
            <a:ext cx="500527" cy="809625"/>
          </a:xfrm>
          <a:prstGeom prst="parallelogram">
            <a:avLst>
              <a:gd name="adj" fmla="val 80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E3EB0D-D808-4957-B428-1B07BE866B6A}"/>
              </a:ext>
            </a:extLst>
          </p:cNvPr>
          <p:cNvGrpSpPr/>
          <p:nvPr/>
        </p:nvGrpSpPr>
        <p:grpSpPr>
          <a:xfrm>
            <a:off x="7939083" y="2601119"/>
            <a:ext cx="3806470" cy="925526"/>
            <a:chOff x="6328871" y="1411926"/>
            <a:chExt cx="4729770" cy="11223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BDA73C-AF84-44EF-8C22-6CB57B1AEB04}"/>
                </a:ext>
              </a:extLst>
            </p:cNvPr>
            <p:cNvSpPr txBox="1"/>
            <p:nvPr/>
          </p:nvSpPr>
          <p:spPr>
            <a:xfrm>
              <a:off x="6328871" y="1750480"/>
              <a:ext cx="4729770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98E27B-DE9B-4BC1-811E-A364DF68DC3D}"/>
                </a:ext>
              </a:extLst>
            </p:cNvPr>
            <p:cNvSpPr txBox="1"/>
            <p:nvPr/>
          </p:nvSpPr>
          <p:spPr>
            <a:xfrm>
              <a:off x="6328871" y="1411926"/>
              <a:ext cx="4729770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C4FCE1-7107-4DD0-8989-6DA878F2F714}"/>
              </a:ext>
            </a:extLst>
          </p:cNvPr>
          <p:cNvSpPr txBox="1"/>
          <p:nvPr/>
        </p:nvSpPr>
        <p:spPr>
          <a:xfrm>
            <a:off x="6620328" y="270993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46300EC-1840-4D55-91A6-4E00E46298C3}"/>
              </a:ext>
            </a:extLst>
          </p:cNvPr>
          <p:cNvSpPr/>
          <p:nvPr/>
        </p:nvSpPr>
        <p:spPr>
          <a:xfrm rot="8100000">
            <a:off x="7167934" y="280086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4D45F-8CCA-4021-AC05-ED497C7383A1}"/>
              </a:ext>
            </a:extLst>
          </p:cNvPr>
          <p:cNvGrpSpPr/>
          <p:nvPr/>
        </p:nvGrpSpPr>
        <p:grpSpPr>
          <a:xfrm>
            <a:off x="8506329" y="3860239"/>
            <a:ext cx="3252898" cy="925526"/>
            <a:chOff x="6328871" y="1411926"/>
            <a:chExt cx="4041924" cy="11223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965343-71ED-4B76-BAE7-46D7E97EC67F}"/>
                </a:ext>
              </a:extLst>
            </p:cNvPr>
            <p:cNvSpPr txBox="1"/>
            <p:nvPr/>
          </p:nvSpPr>
          <p:spPr>
            <a:xfrm>
              <a:off x="6328871" y="1750480"/>
              <a:ext cx="4041924" cy="7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7C3433-2AD0-4EF1-B52F-A7C1B3AC585B}"/>
                </a:ext>
              </a:extLst>
            </p:cNvPr>
            <p:cNvSpPr txBox="1"/>
            <p:nvPr/>
          </p:nvSpPr>
          <p:spPr>
            <a:xfrm>
              <a:off x="6328871" y="1411926"/>
              <a:ext cx="4041924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4DB383-A1D8-44A2-A634-1F10BDEA3750}"/>
              </a:ext>
            </a:extLst>
          </p:cNvPr>
          <p:cNvSpPr txBox="1"/>
          <p:nvPr/>
        </p:nvSpPr>
        <p:spPr>
          <a:xfrm>
            <a:off x="7187573" y="396905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3836686A-CB0C-4319-B435-4C2BA71DB42E}"/>
              </a:ext>
            </a:extLst>
          </p:cNvPr>
          <p:cNvSpPr/>
          <p:nvPr/>
        </p:nvSpPr>
        <p:spPr>
          <a:xfrm rot="8100000">
            <a:off x="7735179" y="405998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5E2952-013A-4842-B255-5787CD11AEA0}"/>
              </a:ext>
            </a:extLst>
          </p:cNvPr>
          <p:cNvGrpSpPr/>
          <p:nvPr/>
        </p:nvGrpSpPr>
        <p:grpSpPr>
          <a:xfrm>
            <a:off x="9073575" y="5119358"/>
            <a:ext cx="2699326" cy="1110191"/>
            <a:chOff x="6328871" y="1411926"/>
            <a:chExt cx="3354077" cy="134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49DD5A-6AFF-4D48-A003-918826601EDF}"/>
                </a:ext>
              </a:extLst>
            </p:cNvPr>
            <p:cNvSpPr txBox="1"/>
            <p:nvPr/>
          </p:nvSpPr>
          <p:spPr>
            <a:xfrm>
              <a:off x="6328871" y="1750480"/>
              <a:ext cx="3354077" cy="100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9A6572-0182-46A1-A391-E65A48821BAD}"/>
                </a:ext>
              </a:extLst>
            </p:cNvPr>
            <p:cNvSpPr txBox="1"/>
            <p:nvPr/>
          </p:nvSpPr>
          <p:spPr>
            <a:xfrm>
              <a:off x="6328871" y="1411926"/>
              <a:ext cx="3354077" cy="44785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D0B22D-6B8D-4E62-8296-EFF3002300FB}"/>
              </a:ext>
            </a:extLst>
          </p:cNvPr>
          <p:cNvSpPr txBox="1"/>
          <p:nvPr/>
        </p:nvSpPr>
        <p:spPr>
          <a:xfrm>
            <a:off x="7754819" y="5228179"/>
            <a:ext cx="79011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E02F55AA-6E00-4F13-AF67-D426D1C54549}"/>
              </a:ext>
            </a:extLst>
          </p:cNvPr>
          <p:cNvSpPr/>
          <p:nvPr/>
        </p:nvSpPr>
        <p:spPr>
          <a:xfrm rot="8100000">
            <a:off x="8302425" y="5319102"/>
            <a:ext cx="526040" cy="526040"/>
          </a:xfrm>
          <a:prstGeom prst="halfFrame">
            <a:avLst>
              <a:gd name="adj1" fmla="val 20434"/>
              <a:gd name="adj2" fmla="val 200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DA5C4C-96D7-4B99-9AB3-9430C27187DE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EB188E-02F2-4A82-BEBE-27891A0A9C2B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053A26-A1A6-4B1A-B959-AE581A27F1F3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9D6FA018-88EC-4BE0-B77A-86B0D596796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30BEE17-5184-427B-A963-D6C1C73F94F8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DAD10C09-A20E-4831-B3A9-6F743C807BC4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863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41D4DA43-3E42-48C2-BB90-440CF835E109}"/>
              </a:ext>
            </a:extLst>
          </p:cNvPr>
          <p:cNvSpPr/>
          <p:nvPr/>
        </p:nvSpPr>
        <p:spPr>
          <a:xfrm>
            <a:off x="361950" y="2819400"/>
            <a:ext cx="11468100" cy="3757613"/>
          </a:xfrm>
          <a:prstGeom prst="frame">
            <a:avLst>
              <a:gd name="adj1" fmla="val 2572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2E2E"/>
              </a:solidFill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07EE7B6-14EE-461B-9EEB-510008F5BE41}"/>
              </a:ext>
            </a:extLst>
          </p:cNvPr>
          <p:cNvSpPr txBox="1">
            <a:spLocks/>
          </p:cNvSpPr>
          <p:nvPr/>
        </p:nvSpPr>
        <p:spPr>
          <a:xfrm>
            <a:off x="6575522" y="53299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pc="300" dirty="0">
                <a:solidFill>
                  <a:srgbClr val="2E2E2E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54BFD-ADA3-408D-A4EC-FC26F4B6213D}"/>
              </a:ext>
            </a:extLst>
          </p:cNvPr>
          <p:cNvSpPr/>
          <p:nvPr/>
        </p:nvSpPr>
        <p:spPr>
          <a:xfrm>
            <a:off x="6575522" y="1172817"/>
            <a:ext cx="4257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300" dirty="0">
                <a:solidFill>
                  <a:srgbClr val="2E2E2E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5F5FCF-0185-4E51-8C25-7B1BE2F155D7}"/>
              </a:ext>
            </a:extLst>
          </p:cNvPr>
          <p:cNvSpPr/>
          <p:nvPr/>
        </p:nvSpPr>
        <p:spPr>
          <a:xfrm rot="17321824">
            <a:off x="10196982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2E2E2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DCEE21-F897-4DAB-BA74-4A9D1E774F8B}"/>
              </a:ext>
            </a:extLst>
          </p:cNvPr>
          <p:cNvSpPr/>
          <p:nvPr/>
        </p:nvSpPr>
        <p:spPr>
          <a:xfrm rot="17321824">
            <a:off x="10005213" y="1154974"/>
            <a:ext cx="2572749" cy="96708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  <a:gd name="connsiteX0" fmla="*/ 2567143 w 2567143"/>
              <a:gd name="connsiteY0" fmla="*/ 207477 h 209050"/>
              <a:gd name="connsiteX1" fmla="*/ 70748 w 2567143"/>
              <a:gd name="connsiteY1" fmla="*/ 209050 h 209050"/>
              <a:gd name="connsiteX2" fmla="*/ 0 w 2567143"/>
              <a:gd name="connsiteY2" fmla="*/ 0 h 209050"/>
              <a:gd name="connsiteX3" fmla="*/ 2540380 w 2567143"/>
              <a:gd name="connsiteY3" fmla="*/ 0 h 209050"/>
              <a:gd name="connsiteX4" fmla="*/ 2567143 w 2567143"/>
              <a:gd name="connsiteY4" fmla="*/ 207477 h 209050"/>
              <a:gd name="connsiteX0" fmla="*/ 2572749 w 2572749"/>
              <a:gd name="connsiteY0" fmla="*/ 203411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1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9050"/>
              <a:gd name="connsiteX1" fmla="*/ 70748 w 2572749"/>
              <a:gd name="connsiteY1" fmla="*/ 209050 h 209050"/>
              <a:gd name="connsiteX2" fmla="*/ 0 w 2572749"/>
              <a:gd name="connsiteY2" fmla="*/ 0 h 209050"/>
              <a:gd name="connsiteX3" fmla="*/ 2540380 w 2572749"/>
              <a:gd name="connsiteY3" fmla="*/ 0 h 209050"/>
              <a:gd name="connsiteX4" fmla="*/ 2572749 w 2572749"/>
              <a:gd name="connsiteY4" fmla="*/ 203410 h 209050"/>
              <a:gd name="connsiteX0" fmla="*/ 2572749 w 2572749"/>
              <a:gd name="connsiteY0" fmla="*/ 203410 h 207382"/>
              <a:gd name="connsiteX1" fmla="*/ 36120 w 2572749"/>
              <a:gd name="connsiteY1" fmla="*/ 207381 h 207382"/>
              <a:gd name="connsiteX2" fmla="*/ 0 w 2572749"/>
              <a:gd name="connsiteY2" fmla="*/ 0 h 207382"/>
              <a:gd name="connsiteX3" fmla="*/ 2540380 w 2572749"/>
              <a:gd name="connsiteY3" fmla="*/ 0 h 207382"/>
              <a:gd name="connsiteX4" fmla="*/ 2572749 w 2572749"/>
              <a:gd name="connsiteY4" fmla="*/ 203410 h 2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49" h="207382">
                <a:moveTo>
                  <a:pt x="2572749" y="203410"/>
                </a:moveTo>
                <a:lnTo>
                  <a:pt x="36120" y="207381"/>
                </a:lnTo>
                <a:lnTo>
                  <a:pt x="0" y="0"/>
                </a:lnTo>
                <a:lnTo>
                  <a:pt x="2540380" y="0"/>
                </a:lnTo>
                <a:cubicBezTo>
                  <a:pt x="2563963" y="69683"/>
                  <a:pt x="2558481" y="113570"/>
                  <a:pt x="2572749" y="203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2E2E2E"/>
              </a:solidFill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63A4A48-46F2-41C1-94D5-F3F2E3ADCD51}"/>
              </a:ext>
            </a:extLst>
          </p:cNvPr>
          <p:cNvSpPr txBox="1">
            <a:spLocks/>
          </p:cNvSpPr>
          <p:nvPr/>
        </p:nvSpPr>
        <p:spPr>
          <a:xfrm>
            <a:off x="6642197" y="1988403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rgbClr val="2E2E2E"/>
                </a:solidFill>
                <a:cs typeface="Arial" pitchFamily="34" charset="0"/>
              </a:rPr>
              <a:t>Fitness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C680F-BA92-4271-9A95-2CA153D135A2}"/>
              </a:ext>
            </a:extLst>
          </p:cNvPr>
          <p:cNvSpPr txBox="1"/>
          <p:nvPr/>
        </p:nvSpPr>
        <p:spPr>
          <a:xfrm>
            <a:off x="734397" y="6844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rgbClr val="2E2E2E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ED8C-4242-468C-B2AD-B3406DBCFDCB}"/>
              </a:ext>
            </a:extLst>
          </p:cNvPr>
          <p:cNvSpPr txBox="1"/>
          <p:nvPr/>
        </p:nvSpPr>
        <p:spPr>
          <a:xfrm>
            <a:off x="734397" y="9836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rgbClr val="2E2E2E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B43C5-4211-4AC3-9FA4-EFDCE197D98D}"/>
              </a:ext>
            </a:extLst>
          </p:cNvPr>
          <p:cNvSpPr txBox="1"/>
          <p:nvPr/>
        </p:nvSpPr>
        <p:spPr>
          <a:xfrm>
            <a:off x="734397" y="18813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rgbClr val="2E2E2E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80D6A-2D59-4683-AAB6-6570CB059F94}"/>
              </a:ext>
            </a:extLst>
          </p:cNvPr>
          <p:cNvSpPr txBox="1"/>
          <p:nvPr/>
        </p:nvSpPr>
        <p:spPr>
          <a:xfrm>
            <a:off x="734397" y="15820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rgbClr val="2E2E2E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9FA84-20C5-4C24-9AF3-B5C462B4209D}"/>
              </a:ext>
            </a:extLst>
          </p:cNvPr>
          <p:cNvSpPr txBox="1"/>
          <p:nvPr/>
        </p:nvSpPr>
        <p:spPr>
          <a:xfrm>
            <a:off x="734397" y="1282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rgbClr val="2E2E2E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0EEE3-FCCA-41C8-BC23-07073A65DC3D}"/>
              </a:ext>
            </a:extLst>
          </p:cNvPr>
          <p:cNvSpPr txBox="1"/>
          <p:nvPr/>
        </p:nvSpPr>
        <p:spPr>
          <a:xfrm>
            <a:off x="8391838" y="3272395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rgbClr val="2E2E2E"/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rgbClr val="2E2E2E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rgbClr val="2E2E2E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rgbClr val="2E2E2E"/>
                </a:solidFill>
                <a:cs typeface="Arial" pitchFamily="34" charset="0"/>
              </a:rPr>
              <a:t>PPT Presentation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1CA78-B308-4784-9567-0DD14AED3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09" y="2499260"/>
            <a:ext cx="6276659" cy="4189188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6FD672EF-F894-4471-AC99-50DE321AF0F9}"/>
              </a:ext>
            </a:extLst>
          </p:cNvPr>
          <p:cNvSpPr>
            <a:spLocks/>
          </p:cNvSpPr>
          <p:nvPr/>
        </p:nvSpPr>
        <p:spPr bwMode="auto">
          <a:xfrm>
            <a:off x="9507360" y="4642434"/>
            <a:ext cx="1885950" cy="1662113"/>
          </a:xfrm>
          <a:custGeom>
            <a:avLst/>
            <a:gdLst>
              <a:gd name="T0" fmla="*/ 1 w 715"/>
              <a:gd name="T1" fmla="*/ 311 h 630"/>
              <a:gd name="T2" fmla="*/ 0 w 715"/>
              <a:gd name="T3" fmla="*/ 226 h 630"/>
              <a:gd name="T4" fmla="*/ 54 w 715"/>
              <a:gd name="T5" fmla="*/ 154 h 630"/>
              <a:gd name="T6" fmla="*/ 75 w 715"/>
              <a:gd name="T7" fmla="*/ 109 h 630"/>
              <a:gd name="T8" fmla="*/ 132 w 715"/>
              <a:gd name="T9" fmla="*/ 44 h 630"/>
              <a:gd name="T10" fmla="*/ 152 w 715"/>
              <a:gd name="T11" fmla="*/ 32 h 630"/>
              <a:gd name="T12" fmla="*/ 198 w 715"/>
              <a:gd name="T13" fmla="*/ 6 h 630"/>
              <a:gd name="T14" fmla="*/ 227 w 715"/>
              <a:gd name="T15" fmla="*/ 57 h 630"/>
              <a:gd name="T16" fmla="*/ 227 w 715"/>
              <a:gd name="T17" fmla="*/ 227 h 630"/>
              <a:gd name="T18" fmla="*/ 279 w 715"/>
              <a:gd name="T19" fmla="*/ 280 h 630"/>
              <a:gd name="T20" fmla="*/ 439 w 715"/>
              <a:gd name="T21" fmla="*/ 280 h 630"/>
              <a:gd name="T22" fmla="*/ 489 w 715"/>
              <a:gd name="T23" fmla="*/ 227 h 630"/>
              <a:gd name="T24" fmla="*/ 489 w 715"/>
              <a:gd name="T25" fmla="*/ 57 h 630"/>
              <a:gd name="T26" fmla="*/ 514 w 715"/>
              <a:gd name="T27" fmla="*/ 8 h 630"/>
              <a:gd name="T28" fmla="*/ 562 w 715"/>
              <a:gd name="T29" fmla="*/ 29 h 630"/>
              <a:gd name="T30" fmla="*/ 580 w 715"/>
              <a:gd name="T31" fmla="*/ 45 h 630"/>
              <a:gd name="T32" fmla="*/ 640 w 715"/>
              <a:gd name="T33" fmla="*/ 117 h 630"/>
              <a:gd name="T34" fmla="*/ 675 w 715"/>
              <a:gd name="T35" fmla="*/ 156 h 630"/>
              <a:gd name="T36" fmla="*/ 715 w 715"/>
              <a:gd name="T37" fmla="*/ 201 h 630"/>
              <a:gd name="T38" fmla="*/ 715 w 715"/>
              <a:gd name="T39" fmla="*/ 430 h 630"/>
              <a:gd name="T40" fmla="*/ 673 w 715"/>
              <a:gd name="T41" fmla="*/ 474 h 630"/>
              <a:gd name="T42" fmla="*/ 641 w 715"/>
              <a:gd name="T43" fmla="*/ 509 h 630"/>
              <a:gd name="T44" fmla="*/ 579 w 715"/>
              <a:gd name="T45" fmla="*/ 584 h 630"/>
              <a:gd name="T46" fmla="*/ 562 w 715"/>
              <a:gd name="T47" fmla="*/ 602 h 630"/>
              <a:gd name="T48" fmla="*/ 518 w 715"/>
              <a:gd name="T49" fmla="*/ 623 h 630"/>
              <a:gd name="T50" fmla="*/ 489 w 715"/>
              <a:gd name="T51" fmla="*/ 577 h 630"/>
              <a:gd name="T52" fmla="*/ 489 w 715"/>
              <a:gd name="T53" fmla="*/ 401 h 630"/>
              <a:gd name="T54" fmla="*/ 437 w 715"/>
              <a:gd name="T55" fmla="*/ 349 h 630"/>
              <a:gd name="T56" fmla="*/ 278 w 715"/>
              <a:gd name="T57" fmla="*/ 349 h 630"/>
              <a:gd name="T58" fmla="*/ 227 w 715"/>
              <a:gd name="T59" fmla="*/ 398 h 630"/>
              <a:gd name="T60" fmla="*/ 227 w 715"/>
              <a:gd name="T61" fmla="*/ 563 h 630"/>
              <a:gd name="T62" fmla="*/ 201 w 715"/>
              <a:gd name="T63" fmla="*/ 621 h 630"/>
              <a:gd name="T64" fmla="*/ 151 w 715"/>
              <a:gd name="T65" fmla="*/ 595 h 630"/>
              <a:gd name="T66" fmla="*/ 135 w 715"/>
              <a:gd name="T67" fmla="*/ 585 h 630"/>
              <a:gd name="T68" fmla="*/ 76 w 715"/>
              <a:gd name="T69" fmla="*/ 513 h 630"/>
              <a:gd name="T70" fmla="*/ 41 w 715"/>
              <a:gd name="T71" fmla="*/ 474 h 630"/>
              <a:gd name="T72" fmla="*/ 1 w 715"/>
              <a:gd name="T73" fmla="*/ 428 h 630"/>
              <a:gd name="T74" fmla="*/ 1 w 715"/>
              <a:gd name="T75" fmla="*/ 311 h 630"/>
              <a:gd name="T76" fmla="*/ 1 w 715"/>
              <a:gd name="T77" fmla="*/ 3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5" h="630">
                <a:moveTo>
                  <a:pt x="1" y="311"/>
                </a:moveTo>
                <a:cubicBezTo>
                  <a:pt x="1" y="283"/>
                  <a:pt x="1" y="254"/>
                  <a:pt x="0" y="226"/>
                </a:cubicBezTo>
                <a:cubicBezTo>
                  <a:pt x="0" y="188"/>
                  <a:pt x="1" y="154"/>
                  <a:pt x="54" y="154"/>
                </a:cubicBezTo>
                <a:cubicBezTo>
                  <a:pt x="85" y="154"/>
                  <a:pt x="73" y="126"/>
                  <a:pt x="75" y="109"/>
                </a:cubicBezTo>
                <a:cubicBezTo>
                  <a:pt x="77" y="72"/>
                  <a:pt x="77" y="34"/>
                  <a:pt x="132" y="44"/>
                </a:cubicBezTo>
                <a:cubicBezTo>
                  <a:pt x="144" y="47"/>
                  <a:pt x="148" y="41"/>
                  <a:pt x="152" y="32"/>
                </a:cubicBezTo>
                <a:cubicBezTo>
                  <a:pt x="160" y="10"/>
                  <a:pt x="176" y="0"/>
                  <a:pt x="198" y="6"/>
                </a:cubicBezTo>
                <a:cubicBezTo>
                  <a:pt x="223" y="13"/>
                  <a:pt x="227" y="35"/>
                  <a:pt x="227" y="57"/>
                </a:cubicBezTo>
                <a:cubicBezTo>
                  <a:pt x="227" y="114"/>
                  <a:pt x="229" y="171"/>
                  <a:pt x="227" y="227"/>
                </a:cubicBezTo>
                <a:cubicBezTo>
                  <a:pt x="226" y="266"/>
                  <a:pt x="240" y="282"/>
                  <a:pt x="279" y="280"/>
                </a:cubicBezTo>
                <a:cubicBezTo>
                  <a:pt x="332" y="278"/>
                  <a:pt x="386" y="278"/>
                  <a:pt x="439" y="280"/>
                </a:cubicBezTo>
                <a:cubicBezTo>
                  <a:pt x="479" y="282"/>
                  <a:pt x="491" y="265"/>
                  <a:pt x="489" y="227"/>
                </a:cubicBezTo>
                <a:cubicBezTo>
                  <a:pt x="487" y="170"/>
                  <a:pt x="489" y="113"/>
                  <a:pt x="489" y="57"/>
                </a:cubicBezTo>
                <a:cubicBezTo>
                  <a:pt x="489" y="37"/>
                  <a:pt x="491" y="16"/>
                  <a:pt x="514" y="8"/>
                </a:cubicBezTo>
                <a:cubicBezTo>
                  <a:pt x="535" y="0"/>
                  <a:pt x="551" y="10"/>
                  <a:pt x="562" y="29"/>
                </a:cubicBezTo>
                <a:cubicBezTo>
                  <a:pt x="567" y="36"/>
                  <a:pt x="569" y="47"/>
                  <a:pt x="580" y="45"/>
                </a:cubicBezTo>
                <a:cubicBezTo>
                  <a:pt x="645" y="32"/>
                  <a:pt x="639" y="78"/>
                  <a:pt x="640" y="117"/>
                </a:cubicBezTo>
                <a:cubicBezTo>
                  <a:pt x="641" y="141"/>
                  <a:pt x="645" y="157"/>
                  <a:pt x="675" y="156"/>
                </a:cubicBezTo>
                <a:cubicBezTo>
                  <a:pt x="704" y="155"/>
                  <a:pt x="715" y="175"/>
                  <a:pt x="715" y="201"/>
                </a:cubicBezTo>
                <a:cubicBezTo>
                  <a:pt x="715" y="278"/>
                  <a:pt x="715" y="354"/>
                  <a:pt x="715" y="430"/>
                </a:cubicBezTo>
                <a:cubicBezTo>
                  <a:pt x="715" y="456"/>
                  <a:pt x="703" y="476"/>
                  <a:pt x="673" y="474"/>
                </a:cubicBezTo>
                <a:cubicBezTo>
                  <a:pt x="646" y="472"/>
                  <a:pt x="641" y="486"/>
                  <a:pt x="641" y="509"/>
                </a:cubicBezTo>
                <a:cubicBezTo>
                  <a:pt x="640" y="549"/>
                  <a:pt x="646" y="598"/>
                  <a:pt x="579" y="584"/>
                </a:cubicBezTo>
                <a:cubicBezTo>
                  <a:pt x="567" y="582"/>
                  <a:pt x="566" y="595"/>
                  <a:pt x="562" y="602"/>
                </a:cubicBezTo>
                <a:cubicBezTo>
                  <a:pt x="552" y="620"/>
                  <a:pt x="537" y="628"/>
                  <a:pt x="518" y="623"/>
                </a:cubicBezTo>
                <a:cubicBezTo>
                  <a:pt x="496" y="616"/>
                  <a:pt x="490" y="598"/>
                  <a:pt x="489" y="577"/>
                </a:cubicBezTo>
                <a:cubicBezTo>
                  <a:pt x="489" y="518"/>
                  <a:pt x="487" y="460"/>
                  <a:pt x="489" y="401"/>
                </a:cubicBezTo>
                <a:cubicBezTo>
                  <a:pt x="491" y="362"/>
                  <a:pt x="477" y="347"/>
                  <a:pt x="437" y="349"/>
                </a:cubicBezTo>
                <a:cubicBezTo>
                  <a:pt x="384" y="352"/>
                  <a:pt x="331" y="351"/>
                  <a:pt x="278" y="349"/>
                </a:cubicBezTo>
                <a:cubicBezTo>
                  <a:pt x="242" y="348"/>
                  <a:pt x="226" y="361"/>
                  <a:pt x="227" y="398"/>
                </a:cubicBezTo>
                <a:cubicBezTo>
                  <a:pt x="229" y="453"/>
                  <a:pt x="228" y="508"/>
                  <a:pt x="227" y="563"/>
                </a:cubicBezTo>
                <a:cubicBezTo>
                  <a:pt x="227" y="586"/>
                  <a:pt x="228" y="611"/>
                  <a:pt x="201" y="621"/>
                </a:cubicBezTo>
                <a:cubicBezTo>
                  <a:pt x="177" y="630"/>
                  <a:pt x="160" y="618"/>
                  <a:pt x="151" y="595"/>
                </a:cubicBezTo>
                <a:cubicBezTo>
                  <a:pt x="148" y="588"/>
                  <a:pt x="144" y="583"/>
                  <a:pt x="135" y="585"/>
                </a:cubicBezTo>
                <a:cubicBezTo>
                  <a:pt x="71" y="597"/>
                  <a:pt x="76" y="551"/>
                  <a:pt x="76" y="513"/>
                </a:cubicBezTo>
                <a:cubicBezTo>
                  <a:pt x="75" y="488"/>
                  <a:pt x="72" y="472"/>
                  <a:pt x="41" y="474"/>
                </a:cubicBezTo>
                <a:cubicBezTo>
                  <a:pt x="12" y="475"/>
                  <a:pt x="1" y="454"/>
                  <a:pt x="1" y="428"/>
                </a:cubicBezTo>
                <a:cubicBezTo>
                  <a:pt x="1" y="389"/>
                  <a:pt x="1" y="350"/>
                  <a:pt x="1" y="311"/>
                </a:cubicBezTo>
                <a:cubicBezTo>
                  <a:pt x="1" y="311"/>
                  <a:pt x="1" y="311"/>
                  <a:pt x="1" y="311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4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9E43CF-2CD7-4048-8CD0-95CFF08598C4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F9DD0B-36CF-4E49-9BA5-A6C78693B82A}"/>
              </a:ext>
            </a:extLst>
          </p:cNvPr>
          <p:cNvSpPr/>
          <p:nvPr/>
        </p:nvSpPr>
        <p:spPr>
          <a:xfrm>
            <a:off x="193133" y="3653307"/>
            <a:ext cx="4988467" cy="3204694"/>
          </a:xfrm>
          <a:custGeom>
            <a:avLst/>
            <a:gdLst>
              <a:gd name="connsiteX0" fmla="*/ 3802809 w 4988467"/>
              <a:gd name="connsiteY0" fmla="*/ 1009425 h 3204694"/>
              <a:gd name="connsiteX1" fmla="*/ 3768385 w 4988467"/>
              <a:gd name="connsiteY1" fmla="*/ 1090423 h 3204694"/>
              <a:gd name="connsiteX2" fmla="*/ 3687388 w 4988467"/>
              <a:gd name="connsiteY2" fmla="*/ 1160281 h 3204694"/>
              <a:gd name="connsiteX3" fmla="*/ 3477808 w 4988467"/>
              <a:gd name="connsiteY3" fmla="*/ 1287853 h 3204694"/>
              <a:gd name="connsiteX4" fmla="*/ 3488945 w 4988467"/>
              <a:gd name="connsiteY4" fmla="*/ 1380998 h 3204694"/>
              <a:gd name="connsiteX5" fmla="*/ 3593229 w 4988467"/>
              <a:gd name="connsiteY5" fmla="*/ 1740422 h 3204694"/>
              <a:gd name="connsiteX6" fmla="*/ 3639801 w 4988467"/>
              <a:gd name="connsiteY6" fmla="*/ 1833570 h 3204694"/>
              <a:gd name="connsiteX7" fmla="*/ 3756235 w 4988467"/>
              <a:gd name="connsiteY7" fmla="*/ 1972277 h 3204694"/>
              <a:gd name="connsiteX8" fmla="*/ 3826096 w 4988467"/>
              <a:gd name="connsiteY8" fmla="*/ 2099846 h 3204694"/>
              <a:gd name="connsiteX9" fmla="*/ 3942528 w 4988467"/>
              <a:gd name="connsiteY9" fmla="*/ 1774846 h 3204694"/>
              <a:gd name="connsiteX10" fmla="*/ 4233105 w 4988467"/>
              <a:gd name="connsiteY10" fmla="*/ 1531855 h 3204694"/>
              <a:gd name="connsiteX11" fmla="*/ 4523681 w 4988467"/>
              <a:gd name="connsiteY11" fmla="*/ 1068148 h 3204694"/>
              <a:gd name="connsiteX12" fmla="*/ 4593541 w 4988467"/>
              <a:gd name="connsiteY12" fmla="*/ 1009425 h 3204694"/>
              <a:gd name="connsiteX13" fmla="*/ 3802809 w 4988467"/>
              <a:gd name="connsiteY13" fmla="*/ 1009425 h 3204694"/>
              <a:gd name="connsiteX14" fmla="*/ 2102883 w 4988467"/>
              <a:gd name="connsiteY14" fmla="*/ 0 h 3204694"/>
              <a:gd name="connsiteX15" fmla="*/ 2289177 w 4988467"/>
              <a:gd name="connsiteY15" fmla="*/ 0 h 3204694"/>
              <a:gd name="connsiteX16" fmla="*/ 2405610 w 4988467"/>
              <a:gd name="connsiteY16" fmla="*/ 115421 h 3204694"/>
              <a:gd name="connsiteX17" fmla="*/ 2405610 w 4988467"/>
              <a:gd name="connsiteY17" fmla="*/ 845406 h 3204694"/>
              <a:gd name="connsiteX18" fmla="*/ 3044474 w 4988467"/>
              <a:gd name="connsiteY18" fmla="*/ 845406 h 3204694"/>
              <a:gd name="connsiteX19" fmla="*/ 3055611 w 4988467"/>
              <a:gd name="connsiteY19" fmla="*/ 822120 h 3204694"/>
              <a:gd name="connsiteX20" fmla="*/ 3102185 w 4988467"/>
              <a:gd name="connsiteY20" fmla="*/ 775547 h 3204694"/>
              <a:gd name="connsiteX21" fmla="*/ 3148759 w 4988467"/>
              <a:gd name="connsiteY21" fmla="*/ 764409 h 3204694"/>
              <a:gd name="connsiteX22" fmla="*/ 3753199 w 4988467"/>
              <a:gd name="connsiteY22" fmla="*/ 845406 h 3204694"/>
              <a:gd name="connsiteX23" fmla="*/ 4391302 w 4988467"/>
              <a:gd name="connsiteY23" fmla="*/ 845406 h 3204694"/>
              <a:gd name="connsiteX24" fmla="*/ 4988467 w 4988467"/>
              <a:gd name="connsiteY24" fmla="*/ 845406 h 3204694"/>
              <a:gd name="connsiteX25" fmla="*/ 4988467 w 4988467"/>
              <a:gd name="connsiteY25" fmla="*/ 3204694 h 3204694"/>
              <a:gd name="connsiteX26" fmla="*/ 4933174 w 4988467"/>
              <a:gd name="connsiteY26" fmla="*/ 3204694 h 3204694"/>
              <a:gd name="connsiteX27" fmla="*/ 4933081 w 4988467"/>
              <a:gd name="connsiteY27" fmla="*/ 3198527 h 3204694"/>
              <a:gd name="connsiteX28" fmla="*/ 4937779 w 4988467"/>
              <a:gd name="connsiteY28" fmla="*/ 3164957 h 3204694"/>
              <a:gd name="connsiteX29" fmla="*/ 4937779 w 4988467"/>
              <a:gd name="connsiteY29" fmla="*/ 3049535 h 3204694"/>
              <a:gd name="connsiteX30" fmla="*/ 4914493 w 4988467"/>
              <a:gd name="connsiteY30" fmla="*/ 2898680 h 3204694"/>
              <a:gd name="connsiteX31" fmla="*/ 4867919 w 4988467"/>
              <a:gd name="connsiteY31" fmla="*/ 2666826 h 3204694"/>
              <a:gd name="connsiteX32" fmla="*/ 4821345 w 4988467"/>
              <a:gd name="connsiteY32" fmla="*/ 2562541 h 3204694"/>
              <a:gd name="connsiteX33" fmla="*/ 4786922 w 4988467"/>
              <a:gd name="connsiteY33" fmla="*/ 2458258 h 3204694"/>
              <a:gd name="connsiteX34" fmla="*/ 4729212 w 4988467"/>
              <a:gd name="connsiteY34" fmla="*/ 2330688 h 3204694"/>
              <a:gd name="connsiteX35" fmla="*/ 4729212 w 4988467"/>
              <a:gd name="connsiteY35" fmla="*/ 2284114 h 3204694"/>
              <a:gd name="connsiteX36" fmla="*/ 4705926 w 4988467"/>
              <a:gd name="connsiteY36" fmla="*/ 2237542 h 3204694"/>
              <a:gd name="connsiteX37" fmla="*/ 4589492 w 4988467"/>
              <a:gd name="connsiteY37" fmla="*/ 2527106 h 3204694"/>
              <a:gd name="connsiteX38" fmla="*/ 4112622 w 4988467"/>
              <a:gd name="connsiteY38" fmla="*/ 2956390 h 3204694"/>
              <a:gd name="connsiteX39" fmla="*/ 3822046 w 4988467"/>
              <a:gd name="connsiteY39" fmla="*/ 3107246 h 3204694"/>
              <a:gd name="connsiteX40" fmla="*/ 3578043 w 4988467"/>
              <a:gd name="connsiteY40" fmla="*/ 3118383 h 3204694"/>
              <a:gd name="connsiteX41" fmla="*/ 3299615 w 4988467"/>
              <a:gd name="connsiteY41" fmla="*/ 2573680 h 3204694"/>
              <a:gd name="connsiteX42" fmla="*/ 3206468 w 4988467"/>
              <a:gd name="connsiteY42" fmla="*/ 2122121 h 3204694"/>
              <a:gd name="connsiteX43" fmla="*/ 3195331 w 4988467"/>
              <a:gd name="connsiteY43" fmla="*/ 2028974 h 3204694"/>
              <a:gd name="connsiteX44" fmla="*/ 3091048 w 4988467"/>
              <a:gd name="connsiteY44" fmla="*/ 1379988 h 3204694"/>
              <a:gd name="connsiteX45" fmla="*/ 3056624 w 4988467"/>
              <a:gd name="connsiteY45" fmla="*/ 1286841 h 3204694"/>
              <a:gd name="connsiteX46" fmla="*/ 3010052 w 4988467"/>
              <a:gd name="connsiteY46" fmla="*/ 1101560 h 3204694"/>
              <a:gd name="connsiteX47" fmla="*/ 3010052 w 4988467"/>
              <a:gd name="connsiteY47" fmla="*/ 1008413 h 3204694"/>
              <a:gd name="connsiteX48" fmla="*/ 2405610 w 4988467"/>
              <a:gd name="connsiteY48" fmla="*/ 1008413 h 3204694"/>
              <a:gd name="connsiteX49" fmla="*/ 2405610 w 4988467"/>
              <a:gd name="connsiteY49" fmla="*/ 1738398 h 3204694"/>
              <a:gd name="connsiteX50" fmla="*/ 2289177 w 4988467"/>
              <a:gd name="connsiteY50" fmla="*/ 1853819 h 3204694"/>
              <a:gd name="connsiteX51" fmla="*/ 2102883 w 4988467"/>
              <a:gd name="connsiteY51" fmla="*/ 1853819 h 3204694"/>
              <a:gd name="connsiteX52" fmla="*/ 1986451 w 4988467"/>
              <a:gd name="connsiteY52" fmla="*/ 1738398 h 3204694"/>
              <a:gd name="connsiteX53" fmla="*/ 1986451 w 4988467"/>
              <a:gd name="connsiteY53" fmla="*/ 1008413 h 3204694"/>
              <a:gd name="connsiteX54" fmla="*/ 1975315 w 4988467"/>
              <a:gd name="connsiteY54" fmla="*/ 1008413 h 3204694"/>
              <a:gd name="connsiteX55" fmla="*/ 1975315 w 4988467"/>
              <a:gd name="connsiteY55" fmla="*/ 1610827 h 3204694"/>
              <a:gd name="connsiteX56" fmla="*/ 1882167 w 4988467"/>
              <a:gd name="connsiteY56" fmla="*/ 1703973 h 3204694"/>
              <a:gd name="connsiteX57" fmla="*/ 1731310 w 4988467"/>
              <a:gd name="connsiteY57" fmla="*/ 1703973 h 3204694"/>
              <a:gd name="connsiteX58" fmla="*/ 1627027 w 4988467"/>
              <a:gd name="connsiteY58" fmla="*/ 1610827 h 3204694"/>
              <a:gd name="connsiteX59" fmla="*/ 1627027 w 4988467"/>
              <a:gd name="connsiteY59" fmla="*/ 1506544 h 3204694"/>
              <a:gd name="connsiteX60" fmla="*/ 1417447 w 4988467"/>
              <a:gd name="connsiteY60" fmla="*/ 1621966 h 3204694"/>
              <a:gd name="connsiteX61" fmla="*/ 1184581 w 4988467"/>
              <a:gd name="connsiteY61" fmla="*/ 1390110 h 3204694"/>
              <a:gd name="connsiteX62" fmla="*/ 1184581 w 4988467"/>
              <a:gd name="connsiteY62" fmla="*/ 1007401 h 3204694"/>
              <a:gd name="connsiteX63" fmla="*/ 836293 w 4988467"/>
              <a:gd name="connsiteY63" fmla="*/ 1007401 h 3204694"/>
              <a:gd name="connsiteX64" fmla="*/ 80997 w 4988467"/>
              <a:gd name="connsiteY64" fmla="*/ 1007401 h 3204694"/>
              <a:gd name="connsiteX65" fmla="*/ 0 w 4988467"/>
              <a:gd name="connsiteY65" fmla="*/ 926404 h 3204694"/>
              <a:gd name="connsiteX66" fmla="*/ 80997 w 4988467"/>
              <a:gd name="connsiteY66" fmla="*/ 845406 h 3204694"/>
              <a:gd name="connsiteX67" fmla="*/ 1184581 w 4988467"/>
              <a:gd name="connsiteY67" fmla="*/ 845406 h 3204694"/>
              <a:gd name="connsiteX68" fmla="*/ 1184581 w 4988467"/>
              <a:gd name="connsiteY68" fmla="*/ 532556 h 3204694"/>
              <a:gd name="connsiteX69" fmla="*/ 1417447 w 4988467"/>
              <a:gd name="connsiteY69" fmla="*/ 300702 h 3204694"/>
              <a:gd name="connsiteX70" fmla="*/ 1627027 w 4988467"/>
              <a:gd name="connsiteY70" fmla="*/ 428273 h 3204694"/>
              <a:gd name="connsiteX71" fmla="*/ 1627027 w 4988467"/>
              <a:gd name="connsiteY71" fmla="*/ 242992 h 3204694"/>
              <a:gd name="connsiteX72" fmla="*/ 1731310 w 4988467"/>
              <a:gd name="connsiteY72" fmla="*/ 149846 h 3204694"/>
              <a:gd name="connsiteX73" fmla="*/ 1882167 w 4988467"/>
              <a:gd name="connsiteY73" fmla="*/ 149846 h 3204694"/>
              <a:gd name="connsiteX74" fmla="*/ 1975315 w 4988467"/>
              <a:gd name="connsiteY74" fmla="*/ 242992 h 3204694"/>
              <a:gd name="connsiteX75" fmla="*/ 1975315 w 4988467"/>
              <a:gd name="connsiteY75" fmla="*/ 845406 h 3204694"/>
              <a:gd name="connsiteX76" fmla="*/ 1986451 w 4988467"/>
              <a:gd name="connsiteY76" fmla="*/ 845406 h 3204694"/>
              <a:gd name="connsiteX77" fmla="*/ 1986451 w 4988467"/>
              <a:gd name="connsiteY77" fmla="*/ 115421 h 3204694"/>
              <a:gd name="connsiteX78" fmla="*/ 2102883 w 4988467"/>
              <a:gd name="connsiteY78" fmla="*/ 0 h 32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988467" h="3204694">
                <a:moveTo>
                  <a:pt x="3802809" y="1009425"/>
                </a:moveTo>
                <a:cubicBezTo>
                  <a:pt x="3791671" y="1032713"/>
                  <a:pt x="3779522" y="1067136"/>
                  <a:pt x="3768385" y="1090423"/>
                </a:cubicBezTo>
                <a:cubicBezTo>
                  <a:pt x="3757248" y="1113710"/>
                  <a:pt x="3733960" y="1136995"/>
                  <a:pt x="3687388" y="1160281"/>
                </a:cubicBezTo>
                <a:cubicBezTo>
                  <a:pt x="3628665" y="1183570"/>
                  <a:pt x="3582093" y="1230141"/>
                  <a:pt x="3477808" y="1287853"/>
                </a:cubicBezTo>
                <a:cubicBezTo>
                  <a:pt x="3477808" y="1311140"/>
                  <a:pt x="3477808" y="1334427"/>
                  <a:pt x="3488945" y="1380998"/>
                </a:cubicBezTo>
                <a:cubicBezTo>
                  <a:pt x="3488945" y="1508568"/>
                  <a:pt x="3582093" y="1601715"/>
                  <a:pt x="3593229" y="1740422"/>
                </a:cubicBezTo>
                <a:cubicBezTo>
                  <a:pt x="3605379" y="1775859"/>
                  <a:pt x="3628665" y="1810282"/>
                  <a:pt x="3639801" y="1833570"/>
                </a:cubicBezTo>
                <a:cubicBezTo>
                  <a:pt x="3675239" y="1879131"/>
                  <a:pt x="3709661" y="1914567"/>
                  <a:pt x="3756235" y="1972277"/>
                </a:cubicBezTo>
                <a:cubicBezTo>
                  <a:pt x="3826096" y="2110985"/>
                  <a:pt x="3826096" y="2099846"/>
                  <a:pt x="3826096" y="2099846"/>
                </a:cubicBezTo>
                <a:cubicBezTo>
                  <a:pt x="3826096" y="2099846"/>
                  <a:pt x="3872667" y="1879131"/>
                  <a:pt x="3942528" y="1774846"/>
                </a:cubicBezTo>
                <a:cubicBezTo>
                  <a:pt x="4012388" y="1659425"/>
                  <a:pt x="4209819" y="1555142"/>
                  <a:pt x="4233105" y="1531855"/>
                </a:cubicBezTo>
                <a:cubicBezTo>
                  <a:pt x="4256392" y="1497432"/>
                  <a:pt x="4383961" y="1195719"/>
                  <a:pt x="4523681" y="1068148"/>
                </a:cubicBezTo>
                <a:cubicBezTo>
                  <a:pt x="4546967" y="1045874"/>
                  <a:pt x="4570255" y="1022587"/>
                  <a:pt x="4593541" y="1009425"/>
                </a:cubicBezTo>
                <a:cubicBezTo>
                  <a:pt x="4593541" y="1009425"/>
                  <a:pt x="4593541" y="1009425"/>
                  <a:pt x="3802809" y="1009425"/>
                </a:cubicBezTo>
                <a:close/>
                <a:moveTo>
                  <a:pt x="2102883" y="0"/>
                </a:moveTo>
                <a:cubicBezTo>
                  <a:pt x="2102883" y="0"/>
                  <a:pt x="2102883" y="0"/>
                  <a:pt x="2289177" y="0"/>
                </a:cubicBezTo>
                <a:cubicBezTo>
                  <a:pt x="2347901" y="0"/>
                  <a:pt x="2405610" y="45561"/>
                  <a:pt x="2405610" y="115421"/>
                </a:cubicBezTo>
                <a:cubicBezTo>
                  <a:pt x="2405610" y="115421"/>
                  <a:pt x="2405610" y="115421"/>
                  <a:pt x="2405610" y="845406"/>
                </a:cubicBezTo>
                <a:cubicBezTo>
                  <a:pt x="2614177" y="845406"/>
                  <a:pt x="2823757" y="845406"/>
                  <a:pt x="3044474" y="845406"/>
                </a:cubicBezTo>
                <a:cubicBezTo>
                  <a:pt x="3044474" y="833257"/>
                  <a:pt x="3055611" y="822120"/>
                  <a:pt x="3055611" y="822120"/>
                </a:cubicBezTo>
                <a:cubicBezTo>
                  <a:pt x="3055611" y="798834"/>
                  <a:pt x="3078899" y="786684"/>
                  <a:pt x="3102185" y="775547"/>
                </a:cubicBezTo>
                <a:cubicBezTo>
                  <a:pt x="3114334" y="764409"/>
                  <a:pt x="3137620" y="764409"/>
                  <a:pt x="3148759" y="764409"/>
                </a:cubicBezTo>
                <a:cubicBezTo>
                  <a:pt x="3404911" y="624689"/>
                  <a:pt x="3590192" y="671263"/>
                  <a:pt x="3753199" y="845406"/>
                </a:cubicBezTo>
                <a:cubicBezTo>
                  <a:pt x="3962778" y="845406"/>
                  <a:pt x="4174889" y="845406"/>
                  <a:pt x="4391302" y="845406"/>
                </a:cubicBezTo>
                <a:lnTo>
                  <a:pt x="4988467" y="845406"/>
                </a:lnTo>
                <a:lnTo>
                  <a:pt x="4988467" y="3204694"/>
                </a:lnTo>
                <a:lnTo>
                  <a:pt x="4933174" y="3204694"/>
                </a:lnTo>
                <a:lnTo>
                  <a:pt x="4933081" y="3198527"/>
                </a:lnTo>
                <a:cubicBezTo>
                  <a:pt x="4933603" y="3187485"/>
                  <a:pt x="4934995" y="3176601"/>
                  <a:pt x="4937779" y="3164957"/>
                </a:cubicBezTo>
                <a:cubicBezTo>
                  <a:pt x="4937779" y="3119396"/>
                  <a:pt x="4961065" y="3130533"/>
                  <a:pt x="4937779" y="3049535"/>
                </a:cubicBezTo>
                <a:cubicBezTo>
                  <a:pt x="4925629" y="2968540"/>
                  <a:pt x="4914493" y="2921965"/>
                  <a:pt x="4914493" y="2898680"/>
                </a:cubicBezTo>
                <a:cubicBezTo>
                  <a:pt x="4914493" y="2887542"/>
                  <a:pt x="4891205" y="2747823"/>
                  <a:pt x="4867919" y="2666826"/>
                </a:cubicBezTo>
                <a:cubicBezTo>
                  <a:pt x="4844633" y="2585830"/>
                  <a:pt x="4832483" y="2585830"/>
                  <a:pt x="4821345" y="2562541"/>
                </a:cubicBezTo>
                <a:cubicBezTo>
                  <a:pt x="4798059" y="2528118"/>
                  <a:pt x="4798059" y="2515970"/>
                  <a:pt x="4786922" y="2458258"/>
                </a:cubicBezTo>
                <a:cubicBezTo>
                  <a:pt x="4786922" y="2411685"/>
                  <a:pt x="4729212" y="2330688"/>
                  <a:pt x="4729212" y="2330688"/>
                </a:cubicBezTo>
                <a:cubicBezTo>
                  <a:pt x="4729212" y="2318538"/>
                  <a:pt x="4729212" y="2284114"/>
                  <a:pt x="4729212" y="2284114"/>
                </a:cubicBezTo>
                <a:cubicBezTo>
                  <a:pt x="4729212" y="2284114"/>
                  <a:pt x="4729212" y="2284114"/>
                  <a:pt x="4705926" y="2237542"/>
                </a:cubicBezTo>
                <a:cubicBezTo>
                  <a:pt x="4705926" y="2237542"/>
                  <a:pt x="4682638" y="2399536"/>
                  <a:pt x="4589492" y="2527106"/>
                </a:cubicBezTo>
                <a:cubicBezTo>
                  <a:pt x="4496345" y="2643540"/>
                  <a:pt x="4240193" y="2875393"/>
                  <a:pt x="4112622" y="2956390"/>
                </a:cubicBezTo>
                <a:cubicBezTo>
                  <a:pt x="3972902" y="3037386"/>
                  <a:pt x="3891906" y="3107246"/>
                  <a:pt x="3822046" y="3107246"/>
                </a:cubicBezTo>
                <a:cubicBezTo>
                  <a:pt x="3764335" y="3118383"/>
                  <a:pt x="3647901" y="3152808"/>
                  <a:pt x="3578043" y="3118383"/>
                </a:cubicBezTo>
                <a:cubicBezTo>
                  <a:pt x="3509194" y="3083960"/>
                  <a:pt x="3392762" y="2816669"/>
                  <a:pt x="3299615" y="2573680"/>
                </a:cubicBezTo>
                <a:cubicBezTo>
                  <a:pt x="3253042" y="2469395"/>
                  <a:pt x="3229755" y="2307402"/>
                  <a:pt x="3206468" y="2122121"/>
                </a:cubicBezTo>
                <a:cubicBezTo>
                  <a:pt x="3206468" y="2098835"/>
                  <a:pt x="3206468" y="2063398"/>
                  <a:pt x="3195331" y="2028974"/>
                </a:cubicBezTo>
                <a:cubicBezTo>
                  <a:pt x="3125471" y="1831544"/>
                  <a:pt x="3172045" y="1554130"/>
                  <a:pt x="3091048" y="1379988"/>
                </a:cubicBezTo>
                <a:cubicBezTo>
                  <a:pt x="3079910" y="1344549"/>
                  <a:pt x="3067760" y="1310128"/>
                  <a:pt x="3056624" y="1286841"/>
                </a:cubicBezTo>
                <a:cubicBezTo>
                  <a:pt x="3033338" y="1182556"/>
                  <a:pt x="3021188" y="1135982"/>
                  <a:pt x="3010052" y="1101560"/>
                </a:cubicBezTo>
                <a:cubicBezTo>
                  <a:pt x="2998913" y="1078274"/>
                  <a:pt x="2998913" y="1042836"/>
                  <a:pt x="3010052" y="1008413"/>
                </a:cubicBezTo>
                <a:cubicBezTo>
                  <a:pt x="3010052" y="1008413"/>
                  <a:pt x="3010052" y="1008413"/>
                  <a:pt x="2405610" y="1008413"/>
                </a:cubicBezTo>
                <a:cubicBezTo>
                  <a:pt x="2405610" y="1008413"/>
                  <a:pt x="2405610" y="1008413"/>
                  <a:pt x="2405610" y="1738398"/>
                </a:cubicBezTo>
                <a:cubicBezTo>
                  <a:pt x="2405610" y="1807246"/>
                  <a:pt x="2346888" y="1853819"/>
                  <a:pt x="2289177" y="1853819"/>
                </a:cubicBezTo>
                <a:cubicBezTo>
                  <a:pt x="2289177" y="1853819"/>
                  <a:pt x="2289177" y="1853819"/>
                  <a:pt x="2102883" y="1853819"/>
                </a:cubicBezTo>
                <a:cubicBezTo>
                  <a:pt x="2033025" y="1853819"/>
                  <a:pt x="1986451" y="1808258"/>
                  <a:pt x="1986451" y="1738398"/>
                </a:cubicBezTo>
                <a:cubicBezTo>
                  <a:pt x="1986451" y="1738398"/>
                  <a:pt x="1986451" y="1738398"/>
                  <a:pt x="1986451" y="1008413"/>
                </a:cubicBezTo>
                <a:cubicBezTo>
                  <a:pt x="1986451" y="1008413"/>
                  <a:pt x="1986451" y="1008413"/>
                  <a:pt x="1975315" y="1008413"/>
                </a:cubicBezTo>
                <a:cubicBezTo>
                  <a:pt x="1975315" y="1008413"/>
                  <a:pt x="1975315" y="1008413"/>
                  <a:pt x="1975315" y="1610827"/>
                </a:cubicBezTo>
                <a:cubicBezTo>
                  <a:pt x="1975315" y="1657401"/>
                  <a:pt x="1928741" y="1703973"/>
                  <a:pt x="1882167" y="1703973"/>
                </a:cubicBezTo>
                <a:cubicBezTo>
                  <a:pt x="1882167" y="1703973"/>
                  <a:pt x="1882167" y="1703973"/>
                  <a:pt x="1731310" y="1703973"/>
                </a:cubicBezTo>
                <a:cubicBezTo>
                  <a:pt x="1673601" y="1703973"/>
                  <a:pt x="1627027" y="1657401"/>
                  <a:pt x="1627027" y="1610827"/>
                </a:cubicBezTo>
                <a:cubicBezTo>
                  <a:pt x="1627027" y="1610827"/>
                  <a:pt x="1627027" y="1610827"/>
                  <a:pt x="1627027" y="1506544"/>
                </a:cubicBezTo>
                <a:cubicBezTo>
                  <a:pt x="1591592" y="1575392"/>
                  <a:pt x="1510593" y="1621966"/>
                  <a:pt x="1417447" y="1621966"/>
                </a:cubicBezTo>
                <a:cubicBezTo>
                  <a:pt x="1288865" y="1621966"/>
                  <a:pt x="1184581" y="1517681"/>
                  <a:pt x="1184581" y="1390110"/>
                </a:cubicBezTo>
                <a:cubicBezTo>
                  <a:pt x="1184581" y="1390110"/>
                  <a:pt x="1184581" y="1390110"/>
                  <a:pt x="1184581" y="1007401"/>
                </a:cubicBezTo>
                <a:cubicBezTo>
                  <a:pt x="1184581" y="1007401"/>
                  <a:pt x="1184581" y="1007401"/>
                  <a:pt x="836293" y="1007401"/>
                </a:cubicBezTo>
                <a:cubicBezTo>
                  <a:pt x="836293" y="1007401"/>
                  <a:pt x="836293" y="1007401"/>
                  <a:pt x="80997" y="1007401"/>
                </a:cubicBezTo>
                <a:cubicBezTo>
                  <a:pt x="34425" y="1007401"/>
                  <a:pt x="0" y="972976"/>
                  <a:pt x="0" y="926404"/>
                </a:cubicBezTo>
                <a:cubicBezTo>
                  <a:pt x="0" y="879830"/>
                  <a:pt x="34425" y="845406"/>
                  <a:pt x="80997" y="845406"/>
                </a:cubicBezTo>
                <a:cubicBezTo>
                  <a:pt x="80997" y="845406"/>
                  <a:pt x="499144" y="845406"/>
                  <a:pt x="1184581" y="845406"/>
                </a:cubicBezTo>
                <a:cubicBezTo>
                  <a:pt x="1184581" y="845406"/>
                  <a:pt x="1184581" y="845406"/>
                  <a:pt x="1184581" y="532556"/>
                </a:cubicBezTo>
                <a:cubicBezTo>
                  <a:pt x="1184581" y="404985"/>
                  <a:pt x="1289876" y="300702"/>
                  <a:pt x="1417447" y="300702"/>
                </a:cubicBezTo>
                <a:cubicBezTo>
                  <a:pt x="1510593" y="300702"/>
                  <a:pt x="1592603" y="347275"/>
                  <a:pt x="1627027" y="428273"/>
                </a:cubicBezTo>
                <a:cubicBezTo>
                  <a:pt x="1627027" y="428273"/>
                  <a:pt x="1627027" y="428273"/>
                  <a:pt x="1627027" y="242992"/>
                </a:cubicBezTo>
                <a:cubicBezTo>
                  <a:pt x="1627027" y="196418"/>
                  <a:pt x="1673601" y="149846"/>
                  <a:pt x="1731310" y="149846"/>
                </a:cubicBezTo>
                <a:cubicBezTo>
                  <a:pt x="1731310" y="149846"/>
                  <a:pt x="1731310" y="149846"/>
                  <a:pt x="1882167" y="149846"/>
                </a:cubicBezTo>
                <a:cubicBezTo>
                  <a:pt x="1928741" y="149846"/>
                  <a:pt x="1975315" y="196418"/>
                  <a:pt x="1975315" y="242992"/>
                </a:cubicBezTo>
                <a:cubicBezTo>
                  <a:pt x="1975315" y="242992"/>
                  <a:pt x="1975315" y="242992"/>
                  <a:pt x="1975315" y="845406"/>
                </a:cubicBezTo>
                <a:lnTo>
                  <a:pt x="1986451" y="845406"/>
                </a:lnTo>
                <a:cubicBezTo>
                  <a:pt x="1986451" y="845406"/>
                  <a:pt x="1986451" y="845406"/>
                  <a:pt x="1986451" y="115421"/>
                </a:cubicBezTo>
                <a:cubicBezTo>
                  <a:pt x="1986451" y="46574"/>
                  <a:pt x="2033025" y="0"/>
                  <a:pt x="2102883" y="0"/>
                </a:cubicBezTo>
                <a:close/>
              </a:path>
            </a:pathLst>
          </a:custGeom>
          <a:solidFill>
            <a:srgbClr val="EA824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33DC55E-6D63-40C1-BC6A-F73323BD62B2}"/>
              </a:ext>
            </a:extLst>
          </p:cNvPr>
          <p:cNvSpPr/>
          <p:nvPr/>
        </p:nvSpPr>
        <p:spPr>
          <a:xfrm>
            <a:off x="5126309" y="2534204"/>
            <a:ext cx="6752664" cy="4323797"/>
          </a:xfrm>
          <a:custGeom>
            <a:avLst/>
            <a:gdLst>
              <a:gd name="connsiteX0" fmla="*/ 2449700 w 6752664"/>
              <a:gd name="connsiteY0" fmla="*/ 2129539 h 4323797"/>
              <a:gd name="connsiteX1" fmla="*/ 2519560 w 6752664"/>
              <a:gd name="connsiteY1" fmla="*/ 2187250 h 4323797"/>
              <a:gd name="connsiteX2" fmla="*/ 2810136 w 6752664"/>
              <a:gd name="connsiteY2" fmla="*/ 2650957 h 4323797"/>
              <a:gd name="connsiteX3" fmla="*/ 3100712 w 6752664"/>
              <a:gd name="connsiteY3" fmla="*/ 2893948 h 4323797"/>
              <a:gd name="connsiteX4" fmla="*/ 3217148 w 6752664"/>
              <a:gd name="connsiteY4" fmla="*/ 3218948 h 4323797"/>
              <a:gd name="connsiteX5" fmla="*/ 3287006 w 6752664"/>
              <a:gd name="connsiteY5" fmla="*/ 3091379 h 4323797"/>
              <a:gd name="connsiteX6" fmla="*/ 3496588 w 6752664"/>
              <a:gd name="connsiteY6" fmla="*/ 2697531 h 4323797"/>
              <a:gd name="connsiteX7" fmla="*/ 3554296 w 6752664"/>
              <a:gd name="connsiteY7" fmla="*/ 2384681 h 4323797"/>
              <a:gd name="connsiteX8" fmla="*/ 3344716 w 6752664"/>
              <a:gd name="connsiteY8" fmla="*/ 2280397 h 4323797"/>
              <a:gd name="connsiteX9" fmla="*/ 3240432 w 6752664"/>
              <a:gd name="connsiteY9" fmla="*/ 2129539 h 4323797"/>
              <a:gd name="connsiteX10" fmla="*/ 2449700 w 6752664"/>
              <a:gd name="connsiteY10" fmla="*/ 2129539 h 4323797"/>
              <a:gd name="connsiteX11" fmla="*/ 1093936 w 6752664"/>
              <a:gd name="connsiteY11" fmla="*/ 0 h 4323797"/>
              <a:gd name="connsiteX12" fmla="*/ 1116288 w 6752664"/>
              <a:gd name="connsiteY12" fmla="*/ 42857 h 4323797"/>
              <a:gd name="connsiteX13" fmla="*/ 1162862 w 6752664"/>
              <a:gd name="connsiteY13" fmla="*/ 89429 h 4323797"/>
              <a:gd name="connsiteX14" fmla="*/ 1220570 w 6752664"/>
              <a:gd name="connsiteY14" fmla="*/ 66143 h 4323797"/>
              <a:gd name="connsiteX15" fmla="*/ 1267144 w 6752664"/>
              <a:gd name="connsiteY15" fmla="*/ 123853 h 4323797"/>
              <a:gd name="connsiteX16" fmla="*/ 1337004 w 6752664"/>
              <a:gd name="connsiteY16" fmla="*/ 147139 h 4323797"/>
              <a:gd name="connsiteX17" fmla="*/ 1394716 w 6752664"/>
              <a:gd name="connsiteY17" fmla="*/ 193713 h 4323797"/>
              <a:gd name="connsiteX18" fmla="*/ 1452424 w 6752664"/>
              <a:gd name="connsiteY18" fmla="*/ 240286 h 4323797"/>
              <a:gd name="connsiteX19" fmla="*/ 1498998 w 6752664"/>
              <a:gd name="connsiteY19" fmla="*/ 297996 h 4323797"/>
              <a:gd name="connsiteX20" fmla="*/ 1556708 w 6752664"/>
              <a:gd name="connsiteY20" fmla="*/ 378993 h 4323797"/>
              <a:gd name="connsiteX21" fmla="*/ 1591132 w 6752664"/>
              <a:gd name="connsiteY21" fmla="*/ 517700 h 4323797"/>
              <a:gd name="connsiteX22" fmla="*/ 1614420 w 6752664"/>
              <a:gd name="connsiteY22" fmla="*/ 702981 h 4323797"/>
              <a:gd name="connsiteX23" fmla="*/ 1625556 w 6752664"/>
              <a:gd name="connsiteY23" fmla="*/ 737405 h 4323797"/>
              <a:gd name="connsiteX24" fmla="*/ 1625556 w 6752664"/>
              <a:gd name="connsiteY24" fmla="*/ 771828 h 4323797"/>
              <a:gd name="connsiteX25" fmla="*/ 1672128 w 6752664"/>
              <a:gd name="connsiteY25" fmla="*/ 969259 h 4323797"/>
              <a:gd name="connsiteX26" fmla="*/ 1648844 w 6752664"/>
              <a:gd name="connsiteY26" fmla="*/ 1015833 h 4323797"/>
              <a:gd name="connsiteX27" fmla="*/ 1648844 w 6752664"/>
              <a:gd name="connsiteY27" fmla="*/ 1026969 h 4323797"/>
              <a:gd name="connsiteX28" fmla="*/ 1474700 w 6752664"/>
              <a:gd name="connsiteY28" fmla="*/ 1316533 h 4323797"/>
              <a:gd name="connsiteX29" fmla="*/ 1474700 w 6752664"/>
              <a:gd name="connsiteY29" fmla="*/ 1339819 h 4323797"/>
              <a:gd name="connsiteX30" fmla="*/ 1776412 w 6752664"/>
              <a:gd name="connsiteY30" fmla="*/ 1965521 h 4323797"/>
              <a:gd name="connsiteX31" fmla="*/ 1834124 w 6752664"/>
              <a:gd name="connsiteY31" fmla="*/ 1976660 h 4323797"/>
              <a:gd name="connsiteX32" fmla="*/ 1857408 w 6752664"/>
              <a:gd name="connsiteY32" fmla="*/ 1976660 h 4323797"/>
              <a:gd name="connsiteX33" fmla="*/ 1938408 w 6752664"/>
              <a:gd name="connsiteY33" fmla="*/ 1965521 h 4323797"/>
              <a:gd name="connsiteX34" fmla="*/ 2008268 w 6752664"/>
              <a:gd name="connsiteY34" fmla="*/ 1965521 h 4323797"/>
              <a:gd name="connsiteX35" fmla="*/ 3333578 w 6752664"/>
              <a:gd name="connsiteY35" fmla="*/ 1965521 h 4323797"/>
              <a:gd name="connsiteX36" fmla="*/ 3391290 w 6752664"/>
              <a:gd name="connsiteY36" fmla="*/ 1954385 h 4323797"/>
              <a:gd name="connsiteX37" fmla="*/ 3402426 w 6752664"/>
              <a:gd name="connsiteY37" fmla="*/ 1896673 h 4323797"/>
              <a:gd name="connsiteX38" fmla="*/ 3460136 w 6752664"/>
              <a:gd name="connsiteY38" fmla="*/ 1838963 h 4323797"/>
              <a:gd name="connsiteX39" fmla="*/ 3553284 w 6752664"/>
              <a:gd name="connsiteY39" fmla="*/ 1838963 h 4323797"/>
              <a:gd name="connsiteX40" fmla="*/ 3623144 w 6752664"/>
              <a:gd name="connsiteY40" fmla="*/ 1804540 h 4323797"/>
              <a:gd name="connsiteX41" fmla="*/ 3693004 w 6752664"/>
              <a:gd name="connsiteY41" fmla="*/ 1838963 h 4323797"/>
              <a:gd name="connsiteX42" fmla="*/ 3774000 w 6752664"/>
              <a:gd name="connsiteY42" fmla="*/ 1815677 h 4323797"/>
              <a:gd name="connsiteX43" fmla="*/ 3843860 w 6752664"/>
              <a:gd name="connsiteY43" fmla="*/ 1896673 h 4323797"/>
              <a:gd name="connsiteX44" fmla="*/ 3901572 w 6752664"/>
              <a:gd name="connsiteY44" fmla="*/ 1885537 h 4323797"/>
              <a:gd name="connsiteX45" fmla="*/ 3994716 w 6752664"/>
              <a:gd name="connsiteY45" fmla="*/ 1943247 h 4323797"/>
              <a:gd name="connsiteX46" fmla="*/ 4005856 w 6752664"/>
              <a:gd name="connsiteY46" fmla="*/ 1966533 h 4323797"/>
              <a:gd name="connsiteX47" fmla="*/ 4656868 w 6752664"/>
              <a:gd name="connsiteY47" fmla="*/ 1966533 h 4323797"/>
              <a:gd name="connsiteX48" fmla="*/ 4656868 w 6752664"/>
              <a:gd name="connsiteY48" fmla="*/ 1236549 h 4323797"/>
              <a:gd name="connsiteX49" fmla="*/ 4773300 w 6752664"/>
              <a:gd name="connsiteY49" fmla="*/ 1121128 h 4323797"/>
              <a:gd name="connsiteX50" fmla="*/ 4959596 w 6752664"/>
              <a:gd name="connsiteY50" fmla="*/ 1121128 h 4323797"/>
              <a:gd name="connsiteX51" fmla="*/ 5076028 w 6752664"/>
              <a:gd name="connsiteY51" fmla="*/ 1236549 h 4323797"/>
              <a:gd name="connsiteX52" fmla="*/ 5076028 w 6752664"/>
              <a:gd name="connsiteY52" fmla="*/ 1966533 h 4323797"/>
              <a:gd name="connsiteX53" fmla="*/ 5087164 w 6752664"/>
              <a:gd name="connsiteY53" fmla="*/ 1966533 h 4323797"/>
              <a:gd name="connsiteX54" fmla="*/ 5087164 w 6752664"/>
              <a:gd name="connsiteY54" fmla="*/ 1364118 h 4323797"/>
              <a:gd name="connsiteX55" fmla="*/ 5180312 w 6752664"/>
              <a:gd name="connsiteY55" fmla="*/ 1270972 h 4323797"/>
              <a:gd name="connsiteX56" fmla="*/ 5331166 w 6752664"/>
              <a:gd name="connsiteY56" fmla="*/ 1270972 h 4323797"/>
              <a:gd name="connsiteX57" fmla="*/ 5435452 w 6752664"/>
              <a:gd name="connsiteY57" fmla="*/ 1364118 h 4323797"/>
              <a:gd name="connsiteX58" fmla="*/ 5435452 w 6752664"/>
              <a:gd name="connsiteY58" fmla="*/ 1491689 h 4323797"/>
              <a:gd name="connsiteX59" fmla="*/ 5632882 w 6752664"/>
              <a:gd name="connsiteY59" fmla="*/ 1376268 h 4323797"/>
              <a:gd name="connsiteX60" fmla="*/ 5865748 w 6752664"/>
              <a:gd name="connsiteY60" fmla="*/ 1608123 h 4323797"/>
              <a:gd name="connsiteX61" fmla="*/ 5865748 w 6752664"/>
              <a:gd name="connsiteY61" fmla="*/ 1967546 h 4323797"/>
              <a:gd name="connsiteX62" fmla="*/ 6656480 w 6752664"/>
              <a:gd name="connsiteY62" fmla="*/ 1967546 h 4323797"/>
              <a:gd name="connsiteX63" fmla="*/ 6752664 w 6752664"/>
              <a:gd name="connsiteY63" fmla="*/ 2036394 h 4323797"/>
              <a:gd name="connsiteX64" fmla="*/ 6671668 w 6752664"/>
              <a:gd name="connsiteY64" fmla="*/ 2117390 h 4323797"/>
              <a:gd name="connsiteX65" fmla="*/ 6241372 w 6752664"/>
              <a:gd name="connsiteY65" fmla="*/ 2117390 h 4323797"/>
              <a:gd name="connsiteX66" fmla="*/ 5880934 w 6752664"/>
              <a:gd name="connsiteY66" fmla="*/ 2117390 h 4323797"/>
              <a:gd name="connsiteX67" fmla="*/ 5880934 w 6752664"/>
              <a:gd name="connsiteY67" fmla="*/ 2453529 h 4323797"/>
              <a:gd name="connsiteX68" fmla="*/ 5648068 w 6752664"/>
              <a:gd name="connsiteY68" fmla="*/ 2685382 h 4323797"/>
              <a:gd name="connsiteX69" fmla="*/ 5450636 w 6752664"/>
              <a:gd name="connsiteY69" fmla="*/ 2569960 h 4323797"/>
              <a:gd name="connsiteX70" fmla="*/ 5450636 w 6752664"/>
              <a:gd name="connsiteY70" fmla="*/ 2720817 h 4323797"/>
              <a:gd name="connsiteX71" fmla="*/ 5346356 w 6752664"/>
              <a:gd name="connsiteY71" fmla="*/ 2813965 h 4323797"/>
              <a:gd name="connsiteX72" fmla="*/ 5195498 w 6752664"/>
              <a:gd name="connsiteY72" fmla="*/ 2813965 h 4323797"/>
              <a:gd name="connsiteX73" fmla="*/ 5102352 w 6752664"/>
              <a:gd name="connsiteY73" fmla="*/ 2720817 h 4323797"/>
              <a:gd name="connsiteX74" fmla="*/ 5102352 w 6752664"/>
              <a:gd name="connsiteY74" fmla="*/ 2118404 h 4323797"/>
              <a:gd name="connsiteX75" fmla="*/ 5091212 w 6752664"/>
              <a:gd name="connsiteY75" fmla="*/ 2118404 h 4323797"/>
              <a:gd name="connsiteX76" fmla="*/ 5091212 w 6752664"/>
              <a:gd name="connsiteY76" fmla="*/ 2848387 h 4323797"/>
              <a:gd name="connsiteX77" fmla="*/ 4974780 w 6752664"/>
              <a:gd name="connsiteY77" fmla="*/ 2963809 h 4323797"/>
              <a:gd name="connsiteX78" fmla="*/ 4788488 w 6752664"/>
              <a:gd name="connsiteY78" fmla="*/ 2963809 h 4323797"/>
              <a:gd name="connsiteX79" fmla="*/ 4672056 w 6752664"/>
              <a:gd name="connsiteY79" fmla="*/ 2848387 h 4323797"/>
              <a:gd name="connsiteX80" fmla="*/ 4672056 w 6752664"/>
              <a:gd name="connsiteY80" fmla="*/ 2118404 h 4323797"/>
              <a:gd name="connsiteX81" fmla="*/ 4056478 w 6752664"/>
              <a:gd name="connsiteY81" fmla="*/ 2118404 h 4323797"/>
              <a:gd name="connsiteX82" fmla="*/ 4056478 w 6752664"/>
              <a:gd name="connsiteY82" fmla="*/ 2211549 h 4323797"/>
              <a:gd name="connsiteX83" fmla="*/ 3940044 w 6752664"/>
              <a:gd name="connsiteY83" fmla="*/ 2594259 h 4323797"/>
              <a:gd name="connsiteX84" fmla="*/ 3835762 w 6752664"/>
              <a:gd name="connsiteY84" fmla="*/ 3695818 h 4323797"/>
              <a:gd name="connsiteX85" fmla="*/ 3557334 w 6752664"/>
              <a:gd name="connsiteY85" fmla="*/ 4240523 h 4323797"/>
              <a:gd name="connsiteX86" fmla="*/ 3301180 w 6752664"/>
              <a:gd name="connsiteY86" fmla="*/ 4240523 h 4323797"/>
              <a:gd name="connsiteX87" fmla="*/ 3022752 w 6752664"/>
              <a:gd name="connsiteY87" fmla="*/ 4078528 h 4323797"/>
              <a:gd name="connsiteX88" fmla="*/ 2477036 w 6752664"/>
              <a:gd name="connsiteY88" fmla="*/ 3638108 h 4323797"/>
              <a:gd name="connsiteX89" fmla="*/ 2360604 w 6752664"/>
              <a:gd name="connsiteY89" fmla="*/ 3348545 h 4323797"/>
              <a:gd name="connsiteX90" fmla="*/ 2326180 w 6752664"/>
              <a:gd name="connsiteY90" fmla="*/ 3395116 h 4323797"/>
              <a:gd name="connsiteX91" fmla="*/ 2337316 w 6752664"/>
              <a:gd name="connsiteY91" fmla="*/ 3441690 h 4323797"/>
              <a:gd name="connsiteX92" fmla="*/ 2267456 w 6752664"/>
              <a:gd name="connsiteY92" fmla="*/ 3569261 h 4323797"/>
              <a:gd name="connsiteX93" fmla="*/ 2244170 w 6752664"/>
              <a:gd name="connsiteY93" fmla="*/ 3673543 h 4323797"/>
              <a:gd name="connsiteX94" fmla="*/ 2197596 w 6752664"/>
              <a:gd name="connsiteY94" fmla="*/ 3777828 h 4323797"/>
              <a:gd name="connsiteX95" fmla="*/ 2139888 w 6752664"/>
              <a:gd name="connsiteY95" fmla="*/ 4009682 h 4323797"/>
              <a:gd name="connsiteX96" fmla="*/ 2128748 w 6752664"/>
              <a:gd name="connsiteY96" fmla="*/ 4160538 h 4323797"/>
              <a:gd name="connsiteX97" fmla="*/ 2128748 w 6752664"/>
              <a:gd name="connsiteY97" fmla="*/ 4275959 h 4323797"/>
              <a:gd name="connsiteX98" fmla="*/ 2128748 w 6752664"/>
              <a:gd name="connsiteY98" fmla="*/ 4323797 h 4323797"/>
              <a:gd name="connsiteX99" fmla="*/ 0 w 6752664"/>
              <a:gd name="connsiteY99" fmla="*/ 4323797 h 4323797"/>
              <a:gd name="connsiteX100" fmla="*/ 0 w 6752664"/>
              <a:gd name="connsiteY100" fmla="*/ 4323796 h 4323797"/>
              <a:gd name="connsiteX101" fmla="*/ 55292 w 6752664"/>
              <a:gd name="connsiteY101" fmla="*/ 4323796 h 4323797"/>
              <a:gd name="connsiteX102" fmla="*/ 55292 w 6752664"/>
              <a:gd name="connsiteY102" fmla="*/ 1964508 h 4323797"/>
              <a:gd name="connsiteX103" fmla="*/ 122048 w 6752664"/>
              <a:gd name="connsiteY103" fmla="*/ 1964508 h 4323797"/>
              <a:gd name="connsiteX104" fmla="*/ 179760 w 6752664"/>
              <a:gd name="connsiteY104" fmla="*/ 1964508 h 4323797"/>
              <a:gd name="connsiteX105" fmla="*/ 226334 w 6752664"/>
              <a:gd name="connsiteY105" fmla="*/ 1964508 h 4323797"/>
              <a:gd name="connsiteX106" fmla="*/ 237470 w 6752664"/>
              <a:gd name="connsiteY106" fmla="*/ 1964508 h 4323797"/>
              <a:gd name="connsiteX107" fmla="*/ 318468 w 6752664"/>
              <a:gd name="connsiteY107" fmla="*/ 1953371 h 4323797"/>
              <a:gd name="connsiteX108" fmla="*/ 620180 w 6752664"/>
              <a:gd name="connsiteY108" fmla="*/ 1327669 h 4323797"/>
              <a:gd name="connsiteX109" fmla="*/ 596894 w 6752664"/>
              <a:gd name="connsiteY109" fmla="*/ 1269959 h 4323797"/>
              <a:gd name="connsiteX110" fmla="*/ 585758 w 6752664"/>
              <a:gd name="connsiteY110" fmla="*/ 1212250 h 4323797"/>
              <a:gd name="connsiteX111" fmla="*/ 492612 w 6752664"/>
              <a:gd name="connsiteY111" fmla="*/ 1084680 h 4323797"/>
              <a:gd name="connsiteX112" fmla="*/ 469324 w 6752664"/>
              <a:gd name="connsiteY112" fmla="*/ 1050255 h 4323797"/>
              <a:gd name="connsiteX113" fmla="*/ 434900 w 6752664"/>
              <a:gd name="connsiteY113" fmla="*/ 829539 h 4323797"/>
              <a:gd name="connsiteX114" fmla="*/ 458188 w 6752664"/>
              <a:gd name="connsiteY114" fmla="*/ 818402 h 4323797"/>
              <a:gd name="connsiteX115" fmla="*/ 481472 w 6752664"/>
              <a:gd name="connsiteY115" fmla="*/ 807265 h 4323797"/>
              <a:gd name="connsiteX116" fmla="*/ 492612 w 6752664"/>
              <a:gd name="connsiteY116" fmla="*/ 702981 h 4323797"/>
              <a:gd name="connsiteX117" fmla="*/ 503748 w 6752664"/>
              <a:gd name="connsiteY117" fmla="*/ 609835 h 4323797"/>
              <a:gd name="connsiteX118" fmla="*/ 514884 w 6752664"/>
              <a:gd name="connsiteY118" fmla="*/ 516689 h 4323797"/>
              <a:gd name="connsiteX119" fmla="*/ 538172 w 6752664"/>
              <a:gd name="connsiteY119" fmla="*/ 435692 h 4323797"/>
              <a:gd name="connsiteX120" fmla="*/ 549308 w 6752664"/>
              <a:gd name="connsiteY120" fmla="*/ 377982 h 4323797"/>
              <a:gd name="connsiteX121" fmla="*/ 583732 w 6752664"/>
              <a:gd name="connsiteY121" fmla="*/ 308121 h 4323797"/>
              <a:gd name="connsiteX122" fmla="*/ 618156 w 6752664"/>
              <a:gd name="connsiteY122" fmla="*/ 296983 h 4323797"/>
              <a:gd name="connsiteX123" fmla="*/ 641442 w 6752664"/>
              <a:gd name="connsiteY123" fmla="*/ 320271 h 4323797"/>
              <a:gd name="connsiteX124" fmla="*/ 664728 w 6752664"/>
              <a:gd name="connsiteY124" fmla="*/ 239274 h 4323797"/>
              <a:gd name="connsiteX125" fmla="*/ 722440 w 6752664"/>
              <a:gd name="connsiteY125" fmla="*/ 192700 h 4323797"/>
              <a:gd name="connsiteX126" fmla="*/ 780150 w 6752664"/>
              <a:gd name="connsiteY126" fmla="*/ 158276 h 4323797"/>
              <a:gd name="connsiteX127" fmla="*/ 850010 w 6752664"/>
              <a:gd name="connsiteY127" fmla="*/ 123853 h 4323797"/>
              <a:gd name="connsiteX128" fmla="*/ 896582 w 6752664"/>
              <a:gd name="connsiteY128" fmla="*/ 66143 h 4323797"/>
              <a:gd name="connsiteX129" fmla="*/ 954292 w 6752664"/>
              <a:gd name="connsiteY129" fmla="*/ 89429 h 4323797"/>
              <a:gd name="connsiteX130" fmla="*/ 1000866 w 6752664"/>
              <a:gd name="connsiteY130" fmla="*/ 123853 h 4323797"/>
              <a:gd name="connsiteX131" fmla="*/ 1058576 w 6752664"/>
              <a:gd name="connsiteY131" fmla="*/ 77279 h 4323797"/>
              <a:gd name="connsiteX132" fmla="*/ 1093936 w 6752664"/>
              <a:gd name="connsiteY132" fmla="*/ 0 h 43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752664" h="4323797">
                <a:moveTo>
                  <a:pt x="2449700" y="2129539"/>
                </a:moveTo>
                <a:cubicBezTo>
                  <a:pt x="2472988" y="2140677"/>
                  <a:pt x="2496272" y="2163964"/>
                  <a:pt x="2519560" y="2187250"/>
                </a:cubicBezTo>
                <a:cubicBezTo>
                  <a:pt x="2659280" y="2314821"/>
                  <a:pt x="2786850" y="2616534"/>
                  <a:pt x="2810136" y="2650957"/>
                </a:cubicBezTo>
                <a:cubicBezTo>
                  <a:pt x="2833424" y="2673232"/>
                  <a:pt x="3030854" y="2778527"/>
                  <a:pt x="3100712" y="2893948"/>
                </a:cubicBezTo>
                <a:cubicBezTo>
                  <a:pt x="3170572" y="2998233"/>
                  <a:pt x="3217148" y="3218948"/>
                  <a:pt x="3217148" y="3218948"/>
                </a:cubicBezTo>
                <a:cubicBezTo>
                  <a:pt x="3217148" y="3218948"/>
                  <a:pt x="3217148" y="3230087"/>
                  <a:pt x="3287006" y="3091379"/>
                </a:cubicBezTo>
                <a:cubicBezTo>
                  <a:pt x="3369016" y="2963809"/>
                  <a:pt x="3426726" y="2975959"/>
                  <a:pt x="3496588" y="2697531"/>
                </a:cubicBezTo>
                <a:cubicBezTo>
                  <a:pt x="3577584" y="2419104"/>
                  <a:pt x="3565434" y="2407967"/>
                  <a:pt x="3554296" y="2384681"/>
                </a:cubicBezTo>
                <a:cubicBezTo>
                  <a:pt x="3542146" y="2361394"/>
                  <a:pt x="3425714" y="2314821"/>
                  <a:pt x="3344716" y="2280397"/>
                </a:cubicBezTo>
                <a:cubicBezTo>
                  <a:pt x="3274856" y="2244961"/>
                  <a:pt x="3251572" y="2176114"/>
                  <a:pt x="3240432" y="2129539"/>
                </a:cubicBezTo>
                <a:cubicBezTo>
                  <a:pt x="3240432" y="2129539"/>
                  <a:pt x="3240432" y="2129539"/>
                  <a:pt x="2449700" y="2129539"/>
                </a:cubicBezTo>
                <a:close/>
                <a:moveTo>
                  <a:pt x="1093936" y="0"/>
                </a:moveTo>
                <a:cubicBezTo>
                  <a:pt x="1100532" y="48"/>
                  <a:pt x="1107556" y="12482"/>
                  <a:pt x="1116288" y="42857"/>
                </a:cubicBezTo>
                <a:cubicBezTo>
                  <a:pt x="1128436" y="78292"/>
                  <a:pt x="1151724" y="-14854"/>
                  <a:pt x="1162862" y="89429"/>
                </a:cubicBezTo>
                <a:cubicBezTo>
                  <a:pt x="1186148" y="55006"/>
                  <a:pt x="1197284" y="19569"/>
                  <a:pt x="1220570" y="66143"/>
                </a:cubicBezTo>
                <a:cubicBezTo>
                  <a:pt x="1232720" y="53993"/>
                  <a:pt x="1256008" y="53993"/>
                  <a:pt x="1267144" y="123853"/>
                </a:cubicBezTo>
                <a:cubicBezTo>
                  <a:pt x="1290432" y="53993"/>
                  <a:pt x="1313716" y="112717"/>
                  <a:pt x="1337004" y="147139"/>
                </a:cubicBezTo>
                <a:cubicBezTo>
                  <a:pt x="1348140" y="286859"/>
                  <a:pt x="1371428" y="193713"/>
                  <a:pt x="1394716" y="193713"/>
                </a:cubicBezTo>
                <a:cubicBezTo>
                  <a:pt x="1418000" y="229149"/>
                  <a:pt x="1429138" y="159289"/>
                  <a:pt x="1452424" y="240286"/>
                </a:cubicBezTo>
                <a:cubicBezTo>
                  <a:pt x="1464576" y="204850"/>
                  <a:pt x="1487860" y="251424"/>
                  <a:pt x="1498998" y="297996"/>
                </a:cubicBezTo>
                <a:cubicBezTo>
                  <a:pt x="1522286" y="332421"/>
                  <a:pt x="1545572" y="355707"/>
                  <a:pt x="1556708" y="378993"/>
                </a:cubicBezTo>
                <a:cubicBezTo>
                  <a:pt x="1579994" y="424554"/>
                  <a:pt x="1591132" y="436703"/>
                  <a:pt x="1591132" y="517700"/>
                </a:cubicBezTo>
                <a:cubicBezTo>
                  <a:pt x="1603282" y="598698"/>
                  <a:pt x="1614420" y="668558"/>
                  <a:pt x="1614420" y="702981"/>
                </a:cubicBezTo>
                <a:cubicBezTo>
                  <a:pt x="1625556" y="714118"/>
                  <a:pt x="1625556" y="726267"/>
                  <a:pt x="1625556" y="737405"/>
                </a:cubicBezTo>
                <a:cubicBezTo>
                  <a:pt x="1625556" y="748542"/>
                  <a:pt x="1625556" y="760691"/>
                  <a:pt x="1625556" y="771828"/>
                </a:cubicBezTo>
                <a:cubicBezTo>
                  <a:pt x="1718700" y="795116"/>
                  <a:pt x="1718700" y="888262"/>
                  <a:pt x="1672128" y="969259"/>
                </a:cubicBezTo>
                <a:cubicBezTo>
                  <a:pt x="1659980" y="981408"/>
                  <a:pt x="1648844" y="1004694"/>
                  <a:pt x="1648844" y="1015833"/>
                </a:cubicBezTo>
                <a:lnTo>
                  <a:pt x="1648844" y="1026969"/>
                </a:lnTo>
                <a:cubicBezTo>
                  <a:pt x="1672128" y="1165676"/>
                  <a:pt x="1485836" y="1212250"/>
                  <a:pt x="1474700" y="1316533"/>
                </a:cubicBezTo>
                <a:cubicBezTo>
                  <a:pt x="1474700" y="1328682"/>
                  <a:pt x="1474700" y="1328682"/>
                  <a:pt x="1474700" y="1339819"/>
                </a:cubicBezTo>
                <a:cubicBezTo>
                  <a:pt x="1334978" y="1618246"/>
                  <a:pt x="1509124" y="1895661"/>
                  <a:pt x="1776412" y="1965521"/>
                </a:cubicBezTo>
                <a:cubicBezTo>
                  <a:pt x="1799700" y="1965521"/>
                  <a:pt x="1810836" y="1976660"/>
                  <a:pt x="1834124" y="1976660"/>
                </a:cubicBezTo>
                <a:cubicBezTo>
                  <a:pt x="1834124" y="1976660"/>
                  <a:pt x="1846272" y="1976660"/>
                  <a:pt x="1857408" y="1976660"/>
                </a:cubicBezTo>
                <a:cubicBezTo>
                  <a:pt x="1891832" y="1976660"/>
                  <a:pt x="1915120" y="1965521"/>
                  <a:pt x="1938408" y="1965521"/>
                </a:cubicBezTo>
                <a:cubicBezTo>
                  <a:pt x="1961692" y="1965521"/>
                  <a:pt x="1984980" y="1965521"/>
                  <a:pt x="2008268" y="1965521"/>
                </a:cubicBezTo>
                <a:cubicBezTo>
                  <a:pt x="2461850" y="1965521"/>
                  <a:pt x="2915432" y="1965521"/>
                  <a:pt x="3333578" y="1965521"/>
                </a:cubicBezTo>
                <a:cubicBezTo>
                  <a:pt x="3368004" y="1943247"/>
                  <a:pt x="3391290" y="1954385"/>
                  <a:pt x="3391290" y="1954385"/>
                </a:cubicBezTo>
                <a:cubicBezTo>
                  <a:pt x="3391290" y="1954385"/>
                  <a:pt x="3402426" y="1919960"/>
                  <a:pt x="3402426" y="1896673"/>
                </a:cubicBezTo>
                <a:cubicBezTo>
                  <a:pt x="3413564" y="1885537"/>
                  <a:pt x="3425714" y="1862250"/>
                  <a:pt x="3460136" y="1838963"/>
                </a:cubicBezTo>
                <a:cubicBezTo>
                  <a:pt x="3506710" y="1815677"/>
                  <a:pt x="3553284" y="1838963"/>
                  <a:pt x="3553284" y="1838963"/>
                </a:cubicBezTo>
                <a:cubicBezTo>
                  <a:pt x="3553284" y="1838963"/>
                  <a:pt x="3553284" y="1804540"/>
                  <a:pt x="3623144" y="1804540"/>
                </a:cubicBezTo>
                <a:cubicBezTo>
                  <a:pt x="3681866" y="1804540"/>
                  <a:pt x="3693004" y="1838963"/>
                  <a:pt x="3693004" y="1838963"/>
                </a:cubicBezTo>
                <a:cubicBezTo>
                  <a:pt x="3693004" y="1838963"/>
                  <a:pt x="3727428" y="1804540"/>
                  <a:pt x="3774000" y="1815677"/>
                </a:cubicBezTo>
                <a:cubicBezTo>
                  <a:pt x="3809436" y="1826813"/>
                  <a:pt x="3843860" y="1896673"/>
                  <a:pt x="3843860" y="1896673"/>
                </a:cubicBezTo>
                <a:cubicBezTo>
                  <a:pt x="3843860" y="1896673"/>
                  <a:pt x="3867148" y="1885537"/>
                  <a:pt x="3901572" y="1885537"/>
                </a:cubicBezTo>
                <a:cubicBezTo>
                  <a:pt x="3924858" y="1885537"/>
                  <a:pt x="3983580" y="1896673"/>
                  <a:pt x="3994716" y="1943247"/>
                </a:cubicBezTo>
                <a:cubicBezTo>
                  <a:pt x="3994716" y="1943247"/>
                  <a:pt x="3994716" y="1955397"/>
                  <a:pt x="4005856" y="1966533"/>
                </a:cubicBezTo>
                <a:cubicBezTo>
                  <a:pt x="4226572" y="1966533"/>
                  <a:pt x="4447288" y="1966533"/>
                  <a:pt x="4656868" y="1966533"/>
                </a:cubicBezTo>
                <a:cubicBezTo>
                  <a:pt x="4656868" y="1966533"/>
                  <a:pt x="4656868" y="1966533"/>
                  <a:pt x="4656868" y="1236549"/>
                </a:cubicBezTo>
                <a:cubicBezTo>
                  <a:pt x="4656868" y="1167700"/>
                  <a:pt x="4715590" y="1121128"/>
                  <a:pt x="4773300" y="1121128"/>
                </a:cubicBezTo>
                <a:cubicBezTo>
                  <a:pt x="4773300" y="1121128"/>
                  <a:pt x="4773300" y="1121128"/>
                  <a:pt x="4959596" y="1121128"/>
                </a:cubicBezTo>
                <a:cubicBezTo>
                  <a:pt x="5029452" y="1121128"/>
                  <a:pt x="5076028" y="1166689"/>
                  <a:pt x="5076028" y="1236549"/>
                </a:cubicBezTo>
                <a:cubicBezTo>
                  <a:pt x="5076028" y="1236549"/>
                  <a:pt x="5076028" y="1236549"/>
                  <a:pt x="5076028" y="1966533"/>
                </a:cubicBezTo>
                <a:cubicBezTo>
                  <a:pt x="5076028" y="1966533"/>
                  <a:pt x="5076028" y="1966533"/>
                  <a:pt x="5087164" y="1966533"/>
                </a:cubicBezTo>
                <a:cubicBezTo>
                  <a:pt x="5087164" y="1966533"/>
                  <a:pt x="5087164" y="1966533"/>
                  <a:pt x="5087164" y="1364118"/>
                </a:cubicBezTo>
                <a:cubicBezTo>
                  <a:pt x="5087164" y="1317546"/>
                  <a:pt x="5122600" y="1270972"/>
                  <a:pt x="5180312" y="1270972"/>
                </a:cubicBezTo>
                <a:cubicBezTo>
                  <a:pt x="5180312" y="1270972"/>
                  <a:pt x="5180312" y="1270972"/>
                  <a:pt x="5331166" y="1270972"/>
                </a:cubicBezTo>
                <a:cubicBezTo>
                  <a:pt x="5388876" y="1270972"/>
                  <a:pt x="5435452" y="1317546"/>
                  <a:pt x="5435452" y="1364118"/>
                </a:cubicBezTo>
                <a:cubicBezTo>
                  <a:pt x="5435452" y="1364118"/>
                  <a:pt x="5435452" y="1364118"/>
                  <a:pt x="5435452" y="1491689"/>
                </a:cubicBezTo>
                <a:cubicBezTo>
                  <a:pt x="5469876" y="1422841"/>
                  <a:pt x="5551884" y="1376268"/>
                  <a:pt x="5632882" y="1376268"/>
                </a:cubicBezTo>
                <a:cubicBezTo>
                  <a:pt x="5761464" y="1376268"/>
                  <a:pt x="5865748" y="1480552"/>
                  <a:pt x="5865748" y="1608123"/>
                </a:cubicBezTo>
                <a:cubicBezTo>
                  <a:pt x="5865748" y="1608123"/>
                  <a:pt x="5865748" y="1608123"/>
                  <a:pt x="5865748" y="1967546"/>
                </a:cubicBezTo>
                <a:cubicBezTo>
                  <a:pt x="6365904" y="1967546"/>
                  <a:pt x="6656480" y="1967546"/>
                  <a:pt x="6656480" y="1967546"/>
                </a:cubicBezTo>
                <a:cubicBezTo>
                  <a:pt x="6703054" y="1967546"/>
                  <a:pt x="6752664" y="1989820"/>
                  <a:pt x="6752664" y="2036394"/>
                </a:cubicBezTo>
                <a:cubicBezTo>
                  <a:pt x="6752664" y="2082966"/>
                  <a:pt x="6718240" y="2117390"/>
                  <a:pt x="6671668" y="2117390"/>
                </a:cubicBezTo>
                <a:cubicBezTo>
                  <a:pt x="6671668" y="2117390"/>
                  <a:pt x="6671668" y="2117390"/>
                  <a:pt x="6241372" y="2117390"/>
                </a:cubicBezTo>
                <a:cubicBezTo>
                  <a:pt x="6241372" y="2117390"/>
                  <a:pt x="6241372" y="2117390"/>
                  <a:pt x="5880934" y="2117390"/>
                </a:cubicBezTo>
                <a:cubicBezTo>
                  <a:pt x="5880934" y="2117390"/>
                  <a:pt x="5880934" y="2117390"/>
                  <a:pt x="5880934" y="2453529"/>
                </a:cubicBezTo>
                <a:cubicBezTo>
                  <a:pt x="5880934" y="2581099"/>
                  <a:pt x="5775640" y="2685382"/>
                  <a:pt x="5648068" y="2685382"/>
                </a:cubicBezTo>
                <a:cubicBezTo>
                  <a:pt x="5567072" y="2685382"/>
                  <a:pt x="5485062" y="2639820"/>
                  <a:pt x="5450636" y="2569960"/>
                </a:cubicBezTo>
                <a:cubicBezTo>
                  <a:pt x="5450636" y="2569960"/>
                  <a:pt x="5450636" y="2569960"/>
                  <a:pt x="5450636" y="2720817"/>
                </a:cubicBezTo>
                <a:cubicBezTo>
                  <a:pt x="5450636" y="2767391"/>
                  <a:pt x="5404064" y="2813965"/>
                  <a:pt x="5346356" y="2813965"/>
                </a:cubicBezTo>
                <a:cubicBezTo>
                  <a:pt x="5346356" y="2813965"/>
                  <a:pt x="5346356" y="2813965"/>
                  <a:pt x="5195498" y="2813965"/>
                </a:cubicBezTo>
                <a:cubicBezTo>
                  <a:pt x="5136774" y="2813965"/>
                  <a:pt x="5102352" y="2767391"/>
                  <a:pt x="5102352" y="2720817"/>
                </a:cubicBezTo>
                <a:cubicBezTo>
                  <a:pt x="5102352" y="2720817"/>
                  <a:pt x="5102352" y="2720817"/>
                  <a:pt x="5102352" y="2118404"/>
                </a:cubicBezTo>
                <a:cubicBezTo>
                  <a:pt x="5102352" y="2118404"/>
                  <a:pt x="5102352" y="2118404"/>
                  <a:pt x="5091212" y="2118404"/>
                </a:cubicBezTo>
                <a:cubicBezTo>
                  <a:pt x="5091212" y="2118404"/>
                  <a:pt x="5091212" y="2118404"/>
                  <a:pt x="5091212" y="2848387"/>
                </a:cubicBezTo>
                <a:cubicBezTo>
                  <a:pt x="5091212" y="2917235"/>
                  <a:pt x="5044640" y="2963809"/>
                  <a:pt x="4974780" y="2963809"/>
                </a:cubicBezTo>
                <a:cubicBezTo>
                  <a:pt x="4974780" y="2963809"/>
                  <a:pt x="4974780" y="2963809"/>
                  <a:pt x="4788488" y="2963809"/>
                </a:cubicBezTo>
                <a:cubicBezTo>
                  <a:pt x="4729764" y="2963809"/>
                  <a:pt x="4672056" y="2918247"/>
                  <a:pt x="4672056" y="2848387"/>
                </a:cubicBezTo>
                <a:cubicBezTo>
                  <a:pt x="4672056" y="2848387"/>
                  <a:pt x="4672056" y="2848387"/>
                  <a:pt x="4672056" y="2118404"/>
                </a:cubicBezTo>
                <a:cubicBezTo>
                  <a:pt x="4672056" y="2118404"/>
                  <a:pt x="4672056" y="2118404"/>
                  <a:pt x="4056478" y="2118404"/>
                </a:cubicBezTo>
                <a:cubicBezTo>
                  <a:pt x="4056478" y="2153839"/>
                  <a:pt x="4067616" y="2188263"/>
                  <a:pt x="4056478" y="2211549"/>
                </a:cubicBezTo>
                <a:cubicBezTo>
                  <a:pt x="4044328" y="2269260"/>
                  <a:pt x="4009904" y="2351269"/>
                  <a:pt x="3940044" y="2594259"/>
                </a:cubicBezTo>
                <a:cubicBezTo>
                  <a:pt x="3870184" y="2838264"/>
                  <a:pt x="3928908" y="3463965"/>
                  <a:pt x="3835762" y="3695818"/>
                </a:cubicBezTo>
                <a:cubicBezTo>
                  <a:pt x="3743628" y="3938808"/>
                  <a:pt x="3627192" y="4206099"/>
                  <a:pt x="3557334" y="4240523"/>
                </a:cubicBezTo>
                <a:cubicBezTo>
                  <a:pt x="3487474" y="4287096"/>
                  <a:pt x="3371040" y="4240523"/>
                  <a:pt x="3301180" y="4240523"/>
                </a:cubicBezTo>
                <a:cubicBezTo>
                  <a:pt x="3232332" y="4229385"/>
                  <a:pt x="3150324" y="4171675"/>
                  <a:pt x="3022752" y="4078528"/>
                </a:cubicBezTo>
                <a:cubicBezTo>
                  <a:pt x="2884048" y="3997532"/>
                  <a:pt x="2570184" y="3753530"/>
                  <a:pt x="2477036" y="3638108"/>
                </a:cubicBezTo>
                <a:cubicBezTo>
                  <a:pt x="2383892" y="3510538"/>
                  <a:pt x="2360604" y="3348545"/>
                  <a:pt x="2360604" y="3348545"/>
                </a:cubicBezTo>
                <a:cubicBezTo>
                  <a:pt x="2360604" y="3348545"/>
                  <a:pt x="2360604" y="3348545"/>
                  <a:pt x="2326180" y="3395116"/>
                </a:cubicBezTo>
                <a:cubicBezTo>
                  <a:pt x="2326180" y="3395116"/>
                  <a:pt x="2337316" y="3430554"/>
                  <a:pt x="2337316" y="3441690"/>
                </a:cubicBezTo>
                <a:cubicBezTo>
                  <a:pt x="2337316" y="3441690"/>
                  <a:pt x="2278592" y="3522687"/>
                  <a:pt x="2267456" y="3569261"/>
                </a:cubicBezTo>
                <a:cubicBezTo>
                  <a:pt x="2267456" y="3626972"/>
                  <a:pt x="2255308" y="3639121"/>
                  <a:pt x="2244170" y="3673543"/>
                </a:cubicBezTo>
                <a:cubicBezTo>
                  <a:pt x="2220884" y="3696832"/>
                  <a:pt x="2220884" y="3696832"/>
                  <a:pt x="2197596" y="3777828"/>
                </a:cubicBezTo>
                <a:cubicBezTo>
                  <a:pt x="2174310" y="3858825"/>
                  <a:pt x="2139888" y="3998545"/>
                  <a:pt x="2139888" y="4009682"/>
                </a:cubicBezTo>
                <a:cubicBezTo>
                  <a:pt x="2152036" y="4032967"/>
                  <a:pt x="2139888" y="4079542"/>
                  <a:pt x="2128748" y="4160538"/>
                </a:cubicBezTo>
                <a:cubicBezTo>
                  <a:pt x="2105464" y="4241535"/>
                  <a:pt x="2128748" y="4229385"/>
                  <a:pt x="2128748" y="4275959"/>
                </a:cubicBezTo>
                <a:lnTo>
                  <a:pt x="2128748" y="4323797"/>
                </a:lnTo>
                <a:lnTo>
                  <a:pt x="0" y="4323797"/>
                </a:lnTo>
                <a:lnTo>
                  <a:pt x="0" y="4323796"/>
                </a:lnTo>
                <a:lnTo>
                  <a:pt x="55292" y="4323796"/>
                </a:lnTo>
                <a:lnTo>
                  <a:pt x="55292" y="1964508"/>
                </a:lnTo>
                <a:lnTo>
                  <a:pt x="122048" y="1964508"/>
                </a:lnTo>
                <a:cubicBezTo>
                  <a:pt x="133186" y="1964508"/>
                  <a:pt x="156474" y="1964508"/>
                  <a:pt x="179760" y="1964508"/>
                </a:cubicBezTo>
                <a:cubicBezTo>
                  <a:pt x="191908" y="1964508"/>
                  <a:pt x="203046" y="1964508"/>
                  <a:pt x="226334" y="1964508"/>
                </a:cubicBezTo>
                <a:lnTo>
                  <a:pt x="237470" y="1964508"/>
                </a:lnTo>
                <a:cubicBezTo>
                  <a:pt x="260756" y="1964508"/>
                  <a:pt x="295180" y="1964508"/>
                  <a:pt x="318468" y="1953371"/>
                </a:cubicBezTo>
                <a:cubicBezTo>
                  <a:pt x="609044" y="1884525"/>
                  <a:pt x="747752" y="1559525"/>
                  <a:pt x="620180" y="1327669"/>
                </a:cubicBezTo>
                <a:cubicBezTo>
                  <a:pt x="608032" y="1304383"/>
                  <a:pt x="608032" y="1293247"/>
                  <a:pt x="596894" y="1269959"/>
                </a:cubicBezTo>
                <a:cubicBezTo>
                  <a:pt x="596894" y="1246673"/>
                  <a:pt x="596894" y="1223387"/>
                  <a:pt x="585758" y="1212250"/>
                </a:cubicBezTo>
                <a:cubicBezTo>
                  <a:pt x="562470" y="1177826"/>
                  <a:pt x="527036" y="1131252"/>
                  <a:pt x="492612" y="1084680"/>
                </a:cubicBezTo>
                <a:cubicBezTo>
                  <a:pt x="480460" y="1073541"/>
                  <a:pt x="480460" y="1061392"/>
                  <a:pt x="469324" y="1050255"/>
                </a:cubicBezTo>
                <a:cubicBezTo>
                  <a:pt x="423764" y="980395"/>
                  <a:pt x="423764" y="933823"/>
                  <a:pt x="434900" y="829539"/>
                </a:cubicBezTo>
                <a:cubicBezTo>
                  <a:pt x="447050" y="829539"/>
                  <a:pt x="458188" y="818402"/>
                  <a:pt x="458188" y="818402"/>
                </a:cubicBezTo>
                <a:cubicBezTo>
                  <a:pt x="481472" y="807265"/>
                  <a:pt x="481472" y="807265"/>
                  <a:pt x="481472" y="807265"/>
                </a:cubicBezTo>
                <a:cubicBezTo>
                  <a:pt x="481472" y="807265"/>
                  <a:pt x="492612" y="760691"/>
                  <a:pt x="492612" y="702981"/>
                </a:cubicBezTo>
                <a:cubicBezTo>
                  <a:pt x="503748" y="679695"/>
                  <a:pt x="503748" y="563261"/>
                  <a:pt x="503748" y="609835"/>
                </a:cubicBezTo>
                <a:cubicBezTo>
                  <a:pt x="514884" y="609835"/>
                  <a:pt x="514884" y="563261"/>
                  <a:pt x="514884" y="516689"/>
                </a:cubicBezTo>
                <a:cubicBezTo>
                  <a:pt x="527036" y="493401"/>
                  <a:pt x="527036" y="412404"/>
                  <a:pt x="538172" y="435692"/>
                </a:cubicBezTo>
                <a:cubicBezTo>
                  <a:pt x="538172" y="343557"/>
                  <a:pt x="549308" y="401268"/>
                  <a:pt x="549308" y="377982"/>
                </a:cubicBezTo>
                <a:cubicBezTo>
                  <a:pt x="560446" y="319258"/>
                  <a:pt x="572596" y="296983"/>
                  <a:pt x="583732" y="308121"/>
                </a:cubicBezTo>
                <a:cubicBezTo>
                  <a:pt x="594868" y="285847"/>
                  <a:pt x="607018" y="239274"/>
                  <a:pt x="618156" y="296983"/>
                </a:cubicBezTo>
                <a:cubicBezTo>
                  <a:pt x="630306" y="296983"/>
                  <a:pt x="630306" y="343557"/>
                  <a:pt x="641442" y="320271"/>
                </a:cubicBezTo>
                <a:cubicBezTo>
                  <a:pt x="653592" y="273697"/>
                  <a:pt x="653592" y="296983"/>
                  <a:pt x="664728" y="239274"/>
                </a:cubicBezTo>
                <a:cubicBezTo>
                  <a:pt x="688016" y="146126"/>
                  <a:pt x="699152" y="134990"/>
                  <a:pt x="722440" y="192700"/>
                </a:cubicBezTo>
                <a:cubicBezTo>
                  <a:pt x="745728" y="228136"/>
                  <a:pt x="756864" y="192700"/>
                  <a:pt x="780150" y="158276"/>
                </a:cubicBezTo>
                <a:cubicBezTo>
                  <a:pt x="803438" y="123853"/>
                  <a:pt x="826724" y="147139"/>
                  <a:pt x="850010" y="123853"/>
                </a:cubicBezTo>
                <a:cubicBezTo>
                  <a:pt x="862160" y="136003"/>
                  <a:pt x="885444" y="89429"/>
                  <a:pt x="896582" y="66143"/>
                </a:cubicBezTo>
                <a:cubicBezTo>
                  <a:pt x="919870" y="66143"/>
                  <a:pt x="931006" y="8432"/>
                  <a:pt x="954292" y="89429"/>
                </a:cubicBezTo>
                <a:cubicBezTo>
                  <a:pt x="966444" y="228136"/>
                  <a:pt x="989730" y="112717"/>
                  <a:pt x="1000866" y="123853"/>
                </a:cubicBezTo>
                <a:cubicBezTo>
                  <a:pt x="1024152" y="100567"/>
                  <a:pt x="1035292" y="123853"/>
                  <a:pt x="1058576" y="77279"/>
                </a:cubicBezTo>
                <a:cubicBezTo>
                  <a:pt x="1073132" y="34250"/>
                  <a:pt x="1082940" y="-79"/>
                  <a:pt x="1093936" y="0"/>
                </a:cubicBezTo>
                <a:close/>
              </a:path>
            </a:pathLst>
          </a:custGeom>
          <a:solidFill>
            <a:schemeClr val="accent2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85FEE-7A90-42E5-9C7A-4AB5F0420FBB}"/>
              </a:ext>
            </a:extLst>
          </p:cNvPr>
          <p:cNvSpPr/>
          <p:nvPr/>
        </p:nvSpPr>
        <p:spPr>
          <a:xfrm>
            <a:off x="6096001" y="369392"/>
            <a:ext cx="6096000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3BED2C-4D92-41CB-91EF-309A6859D8E9}"/>
              </a:ext>
            </a:extLst>
          </p:cNvPr>
          <p:cNvSpPr/>
          <p:nvPr/>
        </p:nvSpPr>
        <p:spPr>
          <a:xfrm>
            <a:off x="6247302" y="103629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YOUR BODY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CA805-41C0-4E7E-9641-72F24D937F8F}"/>
              </a:ext>
            </a:extLst>
          </p:cNvPr>
          <p:cNvSpPr/>
          <p:nvPr/>
        </p:nvSpPr>
        <p:spPr>
          <a:xfrm>
            <a:off x="6247302" y="35644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CHANGE </a:t>
            </a:r>
            <a:endParaRPr lang="en-US" sz="4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A68804-2972-43AB-80C3-5E0CC408C51C}"/>
              </a:ext>
            </a:extLst>
          </p:cNvPr>
          <p:cNvGrpSpPr/>
          <p:nvPr/>
        </p:nvGrpSpPr>
        <p:grpSpPr>
          <a:xfrm>
            <a:off x="10317285" y="1185988"/>
            <a:ext cx="994597" cy="496088"/>
            <a:chOff x="10420529" y="1604957"/>
            <a:chExt cx="994597" cy="496088"/>
          </a:xfrm>
          <a:solidFill>
            <a:schemeClr val="bg1"/>
          </a:solidFill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F48248C-C6D9-46DC-8340-77938B43012F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417881C-BCAA-4E31-ADAF-EE088CC98E56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9540FEC-60DB-49E4-BA09-A16B28A863B3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D48FB26-EDE5-4734-929E-4607BFA6BFA6}"/>
              </a:ext>
            </a:extLst>
          </p:cNvPr>
          <p:cNvSpPr txBox="1"/>
          <p:nvPr/>
        </p:nvSpPr>
        <p:spPr>
          <a:xfrm>
            <a:off x="7248847" y="2004037"/>
            <a:ext cx="430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7F036-3D00-466C-93A1-27C3D925F2C3}"/>
              </a:ext>
            </a:extLst>
          </p:cNvPr>
          <p:cNvSpPr txBox="1"/>
          <p:nvPr/>
        </p:nvSpPr>
        <p:spPr>
          <a:xfrm>
            <a:off x="639778" y="52791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D8558-D366-456A-B772-1A0B4514B03A}"/>
              </a:ext>
            </a:extLst>
          </p:cNvPr>
          <p:cNvSpPr txBox="1"/>
          <p:nvPr/>
        </p:nvSpPr>
        <p:spPr>
          <a:xfrm>
            <a:off x="639778" y="177320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5F040-0E21-4275-95B0-64C9A9B42604}"/>
              </a:ext>
            </a:extLst>
          </p:cNvPr>
          <p:cNvSpPr txBox="1"/>
          <p:nvPr/>
        </p:nvSpPr>
        <p:spPr>
          <a:xfrm>
            <a:off x="639778" y="269532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88C77B-CCA0-45B1-B269-381BC3F3F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852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286473" y="5420668"/>
            <a:ext cx="52702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286474" y="6391629"/>
            <a:ext cx="7905232" cy="379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488DD1C-5799-4045-9016-24115A00DAB6}"/>
              </a:ext>
            </a:extLst>
          </p:cNvPr>
          <p:cNvSpPr>
            <a:spLocks noEditPoints="1"/>
          </p:cNvSpPr>
          <p:nvPr/>
        </p:nvSpPr>
        <p:spPr bwMode="auto">
          <a:xfrm>
            <a:off x="4286473" y="692155"/>
            <a:ext cx="4033838" cy="4532313"/>
          </a:xfrm>
          <a:custGeom>
            <a:avLst/>
            <a:gdLst>
              <a:gd name="T0" fmla="*/ 91 w 346"/>
              <a:gd name="T1" fmla="*/ 188 h 389"/>
              <a:gd name="T2" fmla="*/ 104 w 346"/>
              <a:gd name="T3" fmla="*/ 111 h 389"/>
              <a:gd name="T4" fmla="*/ 115 w 346"/>
              <a:gd name="T5" fmla="*/ 79 h 389"/>
              <a:gd name="T6" fmla="*/ 120 w 346"/>
              <a:gd name="T7" fmla="*/ 55 h 389"/>
              <a:gd name="T8" fmla="*/ 109 w 346"/>
              <a:gd name="T9" fmla="*/ 13 h 389"/>
              <a:gd name="T10" fmla="*/ 150 w 346"/>
              <a:gd name="T11" fmla="*/ 20 h 389"/>
              <a:gd name="T12" fmla="*/ 148 w 346"/>
              <a:gd name="T13" fmla="*/ 43 h 389"/>
              <a:gd name="T14" fmla="*/ 170 w 346"/>
              <a:gd name="T15" fmla="*/ 63 h 389"/>
              <a:gd name="T16" fmla="*/ 188 w 346"/>
              <a:gd name="T17" fmla="*/ 141 h 389"/>
              <a:gd name="T18" fmla="*/ 191 w 346"/>
              <a:gd name="T19" fmla="*/ 191 h 389"/>
              <a:gd name="T20" fmla="*/ 206 w 346"/>
              <a:gd name="T21" fmla="*/ 189 h 389"/>
              <a:gd name="T22" fmla="*/ 221 w 346"/>
              <a:gd name="T23" fmla="*/ 134 h 389"/>
              <a:gd name="T24" fmla="*/ 255 w 346"/>
              <a:gd name="T25" fmla="*/ 122 h 389"/>
              <a:gd name="T26" fmla="*/ 313 w 346"/>
              <a:gd name="T27" fmla="*/ 159 h 389"/>
              <a:gd name="T28" fmla="*/ 334 w 346"/>
              <a:gd name="T29" fmla="*/ 160 h 389"/>
              <a:gd name="T30" fmla="*/ 337 w 346"/>
              <a:gd name="T31" fmla="*/ 174 h 389"/>
              <a:gd name="T32" fmla="*/ 319 w 346"/>
              <a:gd name="T33" fmla="*/ 183 h 389"/>
              <a:gd name="T34" fmla="*/ 289 w 346"/>
              <a:gd name="T35" fmla="*/ 240 h 389"/>
              <a:gd name="T36" fmla="*/ 231 w 346"/>
              <a:gd name="T37" fmla="*/ 234 h 389"/>
              <a:gd name="T38" fmla="*/ 204 w 346"/>
              <a:gd name="T39" fmla="*/ 197 h 389"/>
              <a:gd name="T40" fmla="*/ 186 w 346"/>
              <a:gd name="T41" fmla="*/ 211 h 389"/>
              <a:gd name="T42" fmla="*/ 196 w 346"/>
              <a:gd name="T43" fmla="*/ 267 h 389"/>
              <a:gd name="T44" fmla="*/ 202 w 346"/>
              <a:gd name="T45" fmla="*/ 350 h 389"/>
              <a:gd name="T46" fmla="*/ 213 w 346"/>
              <a:gd name="T47" fmla="*/ 376 h 389"/>
              <a:gd name="T48" fmla="*/ 164 w 346"/>
              <a:gd name="T49" fmla="*/ 387 h 389"/>
              <a:gd name="T50" fmla="*/ 162 w 346"/>
              <a:gd name="T51" fmla="*/ 376 h 389"/>
              <a:gd name="T52" fmla="*/ 182 w 346"/>
              <a:gd name="T53" fmla="*/ 347 h 389"/>
              <a:gd name="T54" fmla="*/ 171 w 346"/>
              <a:gd name="T55" fmla="*/ 275 h 389"/>
              <a:gd name="T56" fmla="*/ 152 w 346"/>
              <a:gd name="T57" fmla="*/ 262 h 389"/>
              <a:gd name="T58" fmla="*/ 150 w 346"/>
              <a:gd name="T59" fmla="*/ 283 h 389"/>
              <a:gd name="T60" fmla="*/ 145 w 346"/>
              <a:gd name="T61" fmla="*/ 349 h 389"/>
              <a:gd name="T62" fmla="*/ 140 w 346"/>
              <a:gd name="T63" fmla="*/ 379 h 389"/>
              <a:gd name="T64" fmla="*/ 94 w 346"/>
              <a:gd name="T65" fmla="*/ 380 h 389"/>
              <a:gd name="T66" fmla="*/ 94 w 346"/>
              <a:gd name="T67" fmla="*/ 371 h 389"/>
              <a:gd name="T68" fmla="*/ 119 w 346"/>
              <a:gd name="T69" fmla="*/ 349 h 389"/>
              <a:gd name="T70" fmla="*/ 122 w 346"/>
              <a:gd name="T71" fmla="*/ 267 h 389"/>
              <a:gd name="T72" fmla="*/ 111 w 346"/>
              <a:gd name="T73" fmla="*/ 256 h 389"/>
              <a:gd name="T74" fmla="*/ 109 w 346"/>
              <a:gd name="T75" fmla="*/ 221 h 389"/>
              <a:gd name="T76" fmla="*/ 95 w 346"/>
              <a:gd name="T77" fmla="*/ 230 h 389"/>
              <a:gd name="T78" fmla="*/ 79 w 346"/>
              <a:gd name="T79" fmla="*/ 262 h 389"/>
              <a:gd name="T80" fmla="*/ 2 w 346"/>
              <a:gd name="T81" fmla="*/ 245 h 389"/>
              <a:gd name="T82" fmla="*/ 32 w 346"/>
              <a:gd name="T83" fmla="*/ 194 h 389"/>
              <a:gd name="T84" fmla="*/ 81 w 346"/>
              <a:gd name="T85" fmla="*/ 208 h 389"/>
              <a:gd name="T86" fmla="*/ 116 w 346"/>
              <a:gd name="T87" fmla="*/ 161 h 389"/>
              <a:gd name="T88" fmla="*/ 104 w 346"/>
              <a:gd name="T89" fmla="*/ 210 h 389"/>
              <a:gd name="T90" fmla="*/ 110 w 346"/>
              <a:gd name="T91" fmla="*/ 209 h 389"/>
              <a:gd name="T92" fmla="*/ 116 w 346"/>
              <a:gd name="T93" fmla="*/ 16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6" h="389">
                <a:moveTo>
                  <a:pt x="85" y="213"/>
                </a:moveTo>
                <a:cubicBezTo>
                  <a:pt x="90" y="205"/>
                  <a:pt x="91" y="197"/>
                  <a:pt x="91" y="188"/>
                </a:cubicBezTo>
                <a:cubicBezTo>
                  <a:pt x="92" y="166"/>
                  <a:pt x="96" y="145"/>
                  <a:pt x="103" y="124"/>
                </a:cubicBezTo>
                <a:cubicBezTo>
                  <a:pt x="105" y="120"/>
                  <a:pt x="105" y="115"/>
                  <a:pt x="104" y="111"/>
                </a:cubicBezTo>
                <a:cubicBezTo>
                  <a:pt x="103" y="104"/>
                  <a:pt x="103" y="98"/>
                  <a:pt x="105" y="92"/>
                </a:cubicBezTo>
                <a:cubicBezTo>
                  <a:pt x="107" y="86"/>
                  <a:pt x="110" y="82"/>
                  <a:pt x="115" y="79"/>
                </a:cubicBezTo>
                <a:cubicBezTo>
                  <a:pt x="123" y="77"/>
                  <a:pt x="127" y="64"/>
                  <a:pt x="123" y="57"/>
                </a:cubicBezTo>
                <a:cubicBezTo>
                  <a:pt x="122" y="56"/>
                  <a:pt x="122" y="55"/>
                  <a:pt x="120" y="55"/>
                </a:cubicBezTo>
                <a:cubicBezTo>
                  <a:pt x="114" y="54"/>
                  <a:pt x="113" y="49"/>
                  <a:pt x="112" y="44"/>
                </a:cubicBezTo>
                <a:cubicBezTo>
                  <a:pt x="109" y="34"/>
                  <a:pt x="109" y="23"/>
                  <a:pt x="109" y="13"/>
                </a:cubicBezTo>
                <a:cubicBezTo>
                  <a:pt x="109" y="10"/>
                  <a:pt x="111" y="9"/>
                  <a:pt x="113" y="8"/>
                </a:cubicBezTo>
                <a:cubicBezTo>
                  <a:pt x="127" y="0"/>
                  <a:pt x="144" y="5"/>
                  <a:pt x="150" y="20"/>
                </a:cubicBezTo>
                <a:cubicBezTo>
                  <a:pt x="152" y="24"/>
                  <a:pt x="152" y="28"/>
                  <a:pt x="151" y="32"/>
                </a:cubicBezTo>
                <a:cubicBezTo>
                  <a:pt x="150" y="36"/>
                  <a:pt x="149" y="39"/>
                  <a:pt x="148" y="43"/>
                </a:cubicBezTo>
                <a:cubicBezTo>
                  <a:pt x="146" y="51"/>
                  <a:pt x="149" y="56"/>
                  <a:pt x="156" y="57"/>
                </a:cubicBezTo>
                <a:cubicBezTo>
                  <a:pt x="161" y="58"/>
                  <a:pt x="166" y="60"/>
                  <a:pt x="170" y="63"/>
                </a:cubicBezTo>
                <a:cubicBezTo>
                  <a:pt x="181" y="68"/>
                  <a:pt x="184" y="78"/>
                  <a:pt x="185" y="89"/>
                </a:cubicBezTo>
                <a:cubicBezTo>
                  <a:pt x="185" y="106"/>
                  <a:pt x="187" y="123"/>
                  <a:pt x="188" y="141"/>
                </a:cubicBezTo>
                <a:cubicBezTo>
                  <a:pt x="189" y="150"/>
                  <a:pt x="189" y="161"/>
                  <a:pt x="187" y="171"/>
                </a:cubicBezTo>
                <a:cubicBezTo>
                  <a:pt x="186" y="178"/>
                  <a:pt x="189" y="185"/>
                  <a:pt x="191" y="191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7" y="192"/>
                  <a:pt x="202" y="191"/>
                  <a:pt x="206" y="189"/>
                </a:cubicBezTo>
                <a:cubicBezTo>
                  <a:pt x="209" y="188"/>
                  <a:pt x="207" y="185"/>
                  <a:pt x="207" y="182"/>
                </a:cubicBezTo>
                <a:cubicBezTo>
                  <a:pt x="206" y="165"/>
                  <a:pt x="208" y="148"/>
                  <a:pt x="221" y="134"/>
                </a:cubicBezTo>
                <a:cubicBezTo>
                  <a:pt x="225" y="130"/>
                  <a:pt x="230" y="127"/>
                  <a:pt x="236" y="126"/>
                </a:cubicBezTo>
                <a:cubicBezTo>
                  <a:pt x="243" y="125"/>
                  <a:pt x="249" y="124"/>
                  <a:pt x="255" y="122"/>
                </a:cubicBezTo>
                <a:cubicBezTo>
                  <a:pt x="275" y="116"/>
                  <a:pt x="289" y="124"/>
                  <a:pt x="301" y="138"/>
                </a:cubicBezTo>
                <a:cubicBezTo>
                  <a:pt x="306" y="144"/>
                  <a:pt x="310" y="152"/>
                  <a:pt x="313" y="159"/>
                </a:cubicBezTo>
                <a:cubicBezTo>
                  <a:pt x="314" y="163"/>
                  <a:pt x="316" y="164"/>
                  <a:pt x="320" y="163"/>
                </a:cubicBezTo>
                <a:cubicBezTo>
                  <a:pt x="325" y="162"/>
                  <a:pt x="330" y="161"/>
                  <a:pt x="334" y="160"/>
                </a:cubicBezTo>
                <a:cubicBezTo>
                  <a:pt x="340" y="159"/>
                  <a:pt x="344" y="160"/>
                  <a:pt x="345" y="164"/>
                </a:cubicBezTo>
                <a:cubicBezTo>
                  <a:pt x="346" y="169"/>
                  <a:pt x="343" y="172"/>
                  <a:pt x="337" y="174"/>
                </a:cubicBezTo>
                <a:cubicBezTo>
                  <a:pt x="333" y="175"/>
                  <a:pt x="328" y="176"/>
                  <a:pt x="323" y="177"/>
                </a:cubicBezTo>
                <a:cubicBezTo>
                  <a:pt x="319" y="177"/>
                  <a:pt x="318" y="179"/>
                  <a:pt x="319" y="183"/>
                </a:cubicBezTo>
                <a:cubicBezTo>
                  <a:pt x="320" y="198"/>
                  <a:pt x="319" y="211"/>
                  <a:pt x="311" y="224"/>
                </a:cubicBezTo>
                <a:cubicBezTo>
                  <a:pt x="306" y="232"/>
                  <a:pt x="299" y="238"/>
                  <a:pt x="289" y="240"/>
                </a:cubicBezTo>
                <a:cubicBezTo>
                  <a:pt x="282" y="241"/>
                  <a:pt x="274" y="242"/>
                  <a:pt x="267" y="244"/>
                </a:cubicBezTo>
                <a:cubicBezTo>
                  <a:pt x="253" y="248"/>
                  <a:pt x="242" y="243"/>
                  <a:pt x="231" y="234"/>
                </a:cubicBezTo>
                <a:cubicBezTo>
                  <a:pt x="222" y="225"/>
                  <a:pt x="215" y="214"/>
                  <a:pt x="211" y="201"/>
                </a:cubicBezTo>
                <a:cubicBezTo>
                  <a:pt x="210" y="197"/>
                  <a:pt x="208" y="196"/>
                  <a:pt x="204" y="197"/>
                </a:cubicBezTo>
                <a:cubicBezTo>
                  <a:pt x="199" y="199"/>
                  <a:pt x="192" y="198"/>
                  <a:pt x="188" y="204"/>
                </a:cubicBezTo>
                <a:cubicBezTo>
                  <a:pt x="187" y="207"/>
                  <a:pt x="186" y="209"/>
                  <a:pt x="186" y="211"/>
                </a:cubicBezTo>
                <a:cubicBezTo>
                  <a:pt x="189" y="224"/>
                  <a:pt x="192" y="237"/>
                  <a:pt x="192" y="251"/>
                </a:cubicBezTo>
                <a:cubicBezTo>
                  <a:pt x="191" y="256"/>
                  <a:pt x="193" y="262"/>
                  <a:pt x="196" y="267"/>
                </a:cubicBezTo>
                <a:cubicBezTo>
                  <a:pt x="205" y="287"/>
                  <a:pt x="206" y="308"/>
                  <a:pt x="203" y="330"/>
                </a:cubicBezTo>
                <a:cubicBezTo>
                  <a:pt x="202" y="336"/>
                  <a:pt x="202" y="343"/>
                  <a:pt x="202" y="350"/>
                </a:cubicBezTo>
                <a:cubicBezTo>
                  <a:pt x="202" y="352"/>
                  <a:pt x="203" y="354"/>
                  <a:pt x="204" y="356"/>
                </a:cubicBezTo>
                <a:cubicBezTo>
                  <a:pt x="209" y="362"/>
                  <a:pt x="210" y="369"/>
                  <a:pt x="213" y="376"/>
                </a:cubicBezTo>
                <a:cubicBezTo>
                  <a:pt x="214" y="378"/>
                  <a:pt x="212" y="380"/>
                  <a:pt x="210" y="380"/>
                </a:cubicBezTo>
                <a:cubicBezTo>
                  <a:pt x="196" y="386"/>
                  <a:pt x="180" y="389"/>
                  <a:pt x="164" y="387"/>
                </a:cubicBezTo>
                <a:cubicBezTo>
                  <a:pt x="162" y="387"/>
                  <a:pt x="159" y="386"/>
                  <a:pt x="159" y="383"/>
                </a:cubicBezTo>
                <a:cubicBezTo>
                  <a:pt x="158" y="380"/>
                  <a:pt x="160" y="378"/>
                  <a:pt x="162" y="376"/>
                </a:cubicBezTo>
                <a:cubicBezTo>
                  <a:pt x="162" y="376"/>
                  <a:pt x="162" y="376"/>
                  <a:pt x="162" y="376"/>
                </a:cubicBezTo>
                <a:cubicBezTo>
                  <a:pt x="176" y="372"/>
                  <a:pt x="178" y="359"/>
                  <a:pt x="182" y="347"/>
                </a:cubicBezTo>
                <a:cubicBezTo>
                  <a:pt x="185" y="341"/>
                  <a:pt x="184" y="334"/>
                  <a:pt x="182" y="328"/>
                </a:cubicBezTo>
                <a:cubicBezTo>
                  <a:pt x="176" y="310"/>
                  <a:pt x="171" y="293"/>
                  <a:pt x="171" y="275"/>
                </a:cubicBezTo>
                <a:cubicBezTo>
                  <a:pt x="172" y="270"/>
                  <a:pt x="168" y="266"/>
                  <a:pt x="165" y="262"/>
                </a:cubicBezTo>
                <a:cubicBezTo>
                  <a:pt x="161" y="258"/>
                  <a:pt x="156" y="262"/>
                  <a:pt x="152" y="262"/>
                </a:cubicBezTo>
                <a:cubicBezTo>
                  <a:pt x="149" y="262"/>
                  <a:pt x="149" y="265"/>
                  <a:pt x="149" y="267"/>
                </a:cubicBezTo>
                <a:cubicBezTo>
                  <a:pt x="149" y="273"/>
                  <a:pt x="149" y="278"/>
                  <a:pt x="150" y="283"/>
                </a:cubicBezTo>
                <a:cubicBezTo>
                  <a:pt x="153" y="293"/>
                  <a:pt x="152" y="304"/>
                  <a:pt x="149" y="314"/>
                </a:cubicBezTo>
                <a:cubicBezTo>
                  <a:pt x="146" y="325"/>
                  <a:pt x="145" y="337"/>
                  <a:pt x="145" y="349"/>
                </a:cubicBezTo>
                <a:cubicBezTo>
                  <a:pt x="145" y="354"/>
                  <a:pt x="149" y="359"/>
                  <a:pt x="150" y="365"/>
                </a:cubicBezTo>
                <a:cubicBezTo>
                  <a:pt x="154" y="378"/>
                  <a:pt x="153" y="379"/>
                  <a:pt x="140" y="379"/>
                </a:cubicBezTo>
                <a:cubicBezTo>
                  <a:pt x="128" y="379"/>
                  <a:pt x="116" y="379"/>
                  <a:pt x="104" y="381"/>
                </a:cubicBezTo>
                <a:cubicBezTo>
                  <a:pt x="101" y="381"/>
                  <a:pt x="97" y="381"/>
                  <a:pt x="94" y="380"/>
                </a:cubicBezTo>
                <a:cubicBezTo>
                  <a:pt x="92" y="379"/>
                  <a:pt x="91" y="378"/>
                  <a:pt x="91" y="375"/>
                </a:cubicBezTo>
                <a:cubicBezTo>
                  <a:pt x="91" y="372"/>
                  <a:pt x="92" y="371"/>
                  <a:pt x="94" y="371"/>
                </a:cubicBezTo>
                <a:cubicBezTo>
                  <a:pt x="103" y="370"/>
                  <a:pt x="107" y="365"/>
                  <a:pt x="111" y="358"/>
                </a:cubicBezTo>
                <a:cubicBezTo>
                  <a:pt x="113" y="355"/>
                  <a:pt x="116" y="352"/>
                  <a:pt x="119" y="349"/>
                </a:cubicBezTo>
                <a:cubicBezTo>
                  <a:pt x="126" y="344"/>
                  <a:pt x="127" y="337"/>
                  <a:pt x="126" y="330"/>
                </a:cubicBezTo>
                <a:cubicBezTo>
                  <a:pt x="122" y="309"/>
                  <a:pt x="121" y="288"/>
                  <a:pt x="122" y="267"/>
                </a:cubicBezTo>
                <a:cubicBezTo>
                  <a:pt x="122" y="263"/>
                  <a:pt x="121" y="261"/>
                  <a:pt x="117" y="262"/>
                </a:cubicBezTo>
                <a:cubicBezTo>
                  <a:pt x="112" y="263"/>
                  <a:pt x="111" y="260"/>
                  <a:pt x="111" y="256"/>
                </a:cubicBezTo>
                <a:cubicBezTo>
                  <a:pt x="110" y="245"/>
                  <a:pt x="110" y="235"/>
                  <a:pt x="110" y="225"/>
                </a:cubicBezTo>
                <a:cubicBezTo>
                  <a:pt x="110" y="223"/>
                  <a:pt x="111" y="221"/>
                  <a:pt x="109" y="221"/>
                </a:cubicBezTo>
                <a:cubicBezTo>
                  <a:pt x="107" y="221"/>
                  <a:pt x="107" y="223"/>
                  <a:pt x="106" y="224"/>
                </a:cubicBezTo>
                <a:cubicBezTo>
                  <a:pt x="104" y="232"/>
                  <a:pt x="103" y="233"/>
                  <a:pt x="95" y="230"/>
                </a:cubicBezTo>
                <a:cubicBezTo>
                  <a:pt x="89" y="228"/>
                  <a:pt x="88" y="228"/>
                  <a:pt x="88" y="235"/>
                </a:cubicBezTo>
                <a:cubicBezTo>
                  <a:pt x="88" y="245"/>
                  <a:pt x="85" y="254"/>
                  <a:pt x="79" y="262"/>
                </a:cubicBezTo>
                <a:cubicBezTo>
                  <a:pt x="68" y="277"/>
                  <a:pt x="36" y="282"/>
                  <a:pt x="20" y="272"/>
                </a:cubicBezTo>
                <a:cubicBezTo>
                  <a:pt x="11" y="266"/>
                  <a:pt x="5" y="256"/>
                  <a:pt x="2" y="245"/>
                </a:cubicBezTo>
                <a:cubicBezTo>
                  <a:pt x="0" y="232"/>
                  <a:pt x="1" y="220"/>
                  <a:pt x="8" y="209"/>
                </a:cubicBezTo>
                <a:cubicBezTo>
                  <a:pt x="14" y="201"/>
                  <a:pt x="22" y="195"/>
                  <a:pt x="32" y="194"/>
                </a:cubicBezTo>
                <a:cubicBezTo>
                  <a:pt x="35" y="193"/>
                  <a:pt x="39" y="193"/>
                  <a:pt x="42" y="192"/>
                </a:cubicBezTo>
                <a:cubicBezTo>
                  <a:pt x="59" y="187"/>
                  <a:pt x="74" y="196"/>
                  <a:pt x="81" y="208"/>
                </a:cubicBezTo>
                <a:cubicBezTo>
                  <a:pt x="82" y="210"/>
                  <a:pt x="83" y="212"/>
                  <a:pt x="85" y="213"/>
                </a:cubicBezTo>
                <a:close/>
                <a:moveTo>
                  <a:pt x="116" y="161"/>
                </a:moveTo>
                <a:cubicBezTo>
                  <a:pt x="113" y="174"/>
                  <a:pt x="108" y="185"/>
                  <a:pt x="103" y="195"/>
                </a:cubicBezTo>
                <a:cubicBezTo>
                  <a:pt x="100" y="201"/>
                  <a:pt x="101" y="205"/>
                  <a:pt x="104" y="210"/>
                </a:cubicBezTo>
                <a:cubicBezTo>
                  <a:pt x="105" y="211"/>
                  <a:pt x="106" y="213"/>
                  <a:pt x="108" y="213"/>
                </a:cubicBezTo>
                <a:cubicBezTo>
                  <a:pt x="110" y="212"/>
                  <a:pt x="110" y="210"/>
                  <a:pt x="110" y="209"/>
                </a:cubicBezTo>
                <a:cubicBezTo>
                  <a:pt x="110" y="196"/>
                  <a:pt x="112" y="183"/>
                  <a:pt x="116" y="171"/>
                </a:cubicBezTo>
                <a:cubicBezTo>
                  <a:pt x="117" y="168"/>
                  <a:pt x="118" y="165"/>
                  <a:pt x="116" y="161"/>
                </a:cubicBezTo>
                <a:close/>
              </a:path>
            </a:pathLst>
          </a:custGeom>
          <a:solidFill>
            <a:srgbClr val="2E2E2E"/>
          </a:solidFill>
          <a:ln w="2857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8C1855C-6B3A-410E-B189-BBA9914064EB}"/>
              </a:ext>
            </a:extLst>
          </p:cNvPr>
          <p:cNvSpPr/>
          <p:nvPr/>
        </p:nvSpPr>
        <p:spPr>
          <a:xfrm>
            <a:off x="3641484" y="442123"/>
            <a:ext cx="4908884" cy="5032378"/>
          </a:xfrm>
          <a:prstGeom prst="roundRect">
            <a:avLst/>
          </a:prstGeom>
          <a:noFill/>
          <a:ln w="57150">
            <a:solidFill>
              <a:srgbClr val="EA8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36AA398-E164-4C9C-8FC1-E31F5E7E5395}"/>
              </a:ext>
            </a:extLst>
          </p:cNvPr>
          <p:cNvSpPr txBox="1"/>
          <p:nvPr/>
        </p:nvSpPr>
        <p:spPr>
          <a:xfrm>
            <a:off x="-268934" y="531330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 dirty="0">
                <a:solidFill>
                  <a:srgbClr val="D55426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FD74F7BE-C711-4505-A2D5-52FD9E8A04E7}"/>
              </a:ext>
            </a:extLst>
          </p:cNvPr>
          <p:cNvSpPr txBox="1"/>
          <p:nvPr/>
        </p:nvSpPr>
        <p:spPr>
          <a:xfrm>
            <a:off x="1169892" y="19910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B622A378-9DD1-46BB-BD6C-3FC12F03E9D7}"/>
              </a:ext>
            </a:extLst>
          </p:cNvPr>
          <p:cNvGrpSpPr/>
          <p:nvPr/>
        </p:nvGrpSpPr>
        <p:grpSpPr>
          <a:xfrm>
            <a:off x="1169892" y="2996863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C430A85-581A-4D58-BB12-9EB77E8AD303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 dirty="0">
                  <a:solidFill>
                    <a:srgbClr val="D55426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3ACFB0BB-1765-49FE-BDE3-1651EDB24A0D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47E88E5-DFEC-4353-AC56-A081F3DE3857}"/>
              </a:ext>
            </a:extLst>
          </p:cNvPr>
          <p:cNvSpPr txBox="1"/>
          <p:nvPr/>
        </p:nvSpPr>
        <p:spPr>
          <a:xfrm>
            <a:off x="1169892" y="4544549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7035C7F-962E-4B49-BCFE-D714AC5662E1}"/>
              </a:ext>
            </a:extLst>
          </p:cNvPr>
          <p:cNvSpPr txBox="1"/>
          <p:nvPr/>
        </p:nvSpPr>
        <p:spPr>
          <a:xfrm>
            <a:off x="1169892" y="4956057"/>
            <a:ext cx="3527169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Oswald</a:t>
            </a:r>
          </a:p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5F3254F6-6144-466F-89E1-6AD1991A2589}"/>
              </a:ext>
            </a:extLst>
          </p:cNvPr>
          <p:cNvSpPr txBox="1"/>
          <p:nvPr/>
        </p:nvSpPr>
        <p:spPr>
          <a:xfrm>
            <a:off x="9705985" y="6381047"/>
            <a:ext cx="22320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EA8244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C90DA2E0-AC05-4170-A93A-0A227C0E5DE8}"/>
              </a:ext>
            </a:extLst>
          </p:cNvPr>
          <p:cNvGrpSpPr/>
          <p:nvPr/>
        </p:nvGrpSpPr>
        <p:grpSpPr>
          <a:xfrm>
            <a:off x="10895112" y="5490862"/>
            <a:ext cx="849367" cy="849367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D184DD46-24B7-44D6-B8DF-FEBAA4F5DA30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E2E2E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055C70BE-4203-4C4D-BDA7-034B4BC315B4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Rectángulo 7">
            <a:extLst>
              <a:ext uri="{FF2B5EF4-FFF2-40B4-BE49-F238E27FC236}">
                <a16:creationId xmlns:a16="http://schemas.microsoft.com/office/drawing/2014/main" id="{CC404F07-6457-4315-A580-AA2C8E8BFBE2}"/>
              </a:ext>
            </a:extLst>
          </p:cNvPr>
          <p:cNvSpPr/>
          <p:nvPr/>
        </p:nvSpPr>
        <p:spPr>
          <a:xfrm flipV="1">
            <a:off x="0" y="6739429"/>
            <a:ext cx="12191996" cy="133090"/>
          </a:xfrm>
          <a:prstGeom prst="rect">
            <a:avLst/>
          </a:prstGeom>
          <a:solidFill>
            <a:srgbClr val="EA824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ángulo 26">
            <a:extLst>
              <a:ext uri="{FF2B5EF4-FFF2-40B4-BE49-F238E27FC236}">
                <a16:creationId xmlns:a16="http://schemas.microsoft.com/office/drawing/2014/main" id="{20D586D7-FEB2-4556-A09B-F51793DF839F}"/>
              </a:ext>
            </a:extLst>
          </p:cNvPr>
          <p:cNvSpPr/>
          <p:nvPr/>
        </p:nvSpPr>
        <p:spPr>
          <a:xfrm>
            <a:off x="7123" y="5868856"/>
            <a:ext cx="264718" cy="542440"/>
          </a:xfrm>
          <a:prstGeom prst="rect">
            <a:avLst/>
          </a:prstGeom>
          <a:solidFill>
            <a:srgbClr val="EA824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ángulo 37">
            <a:extLst>
              <a:ext uri="{FF2B5EF4-FFF2-40B4-BE49-F238E27FC236}">
                <a16:creationId xmlns:a16="http://schemas.microsoft.com/office/drawing/2014/main" id="{9648FCBB-570F-4320-A2D4-9CEBFDEEB72C}"/>
              </a:ext>
            </a:extLst>
          </p:cNvPr>
          <p:cNvSpPr/>
          <p:nvPr/>
        </p:nvSpPr>
        <p:spPr>
          <a:xfrm flipH="1">
            <a:off x="11228797" y="5104"/>
            <a:ext cx="967188" cy="858914"/>
          </a:xfrm>
          <a:prstGeom prst="rect">
            <a:avLst/>
          </a:pr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ángulo 38">
            <a:extLst>
              <a:ext uri="{FF2B5EF4-FFF2-40B4-BE49-F238E27FC236}">
                <a16:creationId xmlns:a16="http://schemas.microsoft.com/office/drawing/2014/main" id="{50347E48-F3B0-4541-A489-26639FA1DB2B}"/>
              </a:ext>
            </a:extLst>
          </p:cNvPr>
          <p:cNvSpPr/>
          <p:nvPr/>
        </p:nvSpPr>
        <p:spPr>
          <a:xfrm flipH="1">
            <a:off x="0" y="0"/>
            <a:ext cx="271841" cy="2177140"/>
          </a:xfrm>
          <a:prstGeom prst="rect">
            <a:avLst/>
          </a:pr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Rectángulo 39">
            <a:extLst>
              <a:ext uri="{FF2B5EF4-FFF2-40B4-BE49-F238E27FC236}">
                <a16:creationId xmlns:a16="http://schemas.microsoft.com/office/drawing/2014/main" id="{BA13D9B9-F231-45AA-A909-C4916C555378}"/>
              </a:ext>
            </a:extLst>
          </p:cNvPr>
          <p:cNvSpPr/>
          <p:nvPr/>
        </p:nvSpPr>
        <p:spPr>
          <a:xfrm flipH="1">
            <a:off x="11683983" y="1232016"/>
            <a:ext cx="508013" cy="451137"/>
          </a:xfrm>
          <a:prstGeom prst="rect">
            <a:avLst/>
          </a:prstGeom>
          <a:solidFill>
            <a:srgbClr val="EA8244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53C4CC0-13C4-45BE-9631-B1A4CE030890}"/>
              </a:ext>
            </a:extLst>
          </p:cNvPr>
          <p:cNvSpPr>
            <a:spLocks/>
          </p:cNvSpPr>
          <p:nvPr/>
        </p:nvSpPr>
        <p:spPr bwMode="auto">
          <a:xfrm>
            <a:off x="8751888" y="3887788"/>
            <a:ext cx="23812" cy="23813"/>
          </a:xfrm>
          <a:custGeom>
            <a:avLst/>
            <a:gdLst>
              <a:gd name="T0" fmla="*/ 4 w 4"/>
              <a:gd name="T1" fmla="*/ 4 h 4"/>
              <a:gd name="T2" fmla="*/ 4 w 4"/>
              <a:gd name="T3" fmla="*/ 0 h 4"/>
              <a:gd name="T4" fmla="*/ 4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1" y="3"/>
                  <a:pt x="0" y="2"/>
                  <a:pt x="4" y="0"/>
                </a:cubicBezTo>
                <a:cubicBezTo>
                  <a:pt x="4" y="1"/>
                  <a:pt x="4" y="3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431BFBB-5C48-4161-895C-4CD642BADCD1}"/>
              </a:ext>
            </a:extLst>
          </p:cNvPr>
          <p:cNvSpPr>
            <a:spLocks/>
          </p:cNvSpPr>
          <p:nvPr/>
        </p:nvSpPr>
        <p:spPr bwMode="auto">
          <a:xfrm>
            <a:off x="8751888" y="3937000"/>
            <a:ext cx="6350" cy="23813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1" y="3"/>
                  <a:pt x="1" y="1"/>
                  <a:pt x="1" y="0"/>
                </a:cubicBezTo>
                <a:cubicBezTo>
                  <a:pt x="1" y="1"/>
                  <a:pt x="1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2639ED7-4ED2-4FF3-863E-0A7713BED8D3}"/>
              </a:ext>
            </a:extLst>
          </p:cNvPr>
          <p:cNvSpPr>
            <a:spLocks/>
          </p:cNvSpPr>
          <p:nvPr/>
        </p:nvSpPr>
        <p:spPr bwMode="auto">
          <a:xfrm>
            <a:off x="8775700" y="3911600"/>
            <a:ext cx="0" cy="25400"/>
          </a:xfrm>
          <a:custGeom>
            <a:avLst/>
            <a:gdLst>
              <a:gd name="T0" fmla="*/ 4 h 4"/>
              <a:gd name="T1" fmla="*/ 0 h 4"/>
              <a:gd name="T2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4"/>
                </a:moveTo>
                <a:cubicBezTo>
                  <a:pt x="0" y="3"/>
                  <a:pt x="0" y="1"/>
                  <a:pt x="0" y="0"/>
                </a:cubicBezTo>
                <a:cubicBezTo>
                  <a:pt x="0" y="1"/>
                  <a:pt x="0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0DF56B8-FE1E-471D-911A-44347FBDADD8}"/>
              </a:ext>
            </a:extLst>
          </p:cNvPr>
          <p:cNvSpPr>
            <a:spLocks/>
          </p:cNvSpPr>
          <p:nvPr/>
        </p:nvSpPr>
        <p:spPr bwMode="auto">
          <a:xfrm>
            <a:off x="8751888" y="3960813"/>
            <a:ext cx="6350" cy="30163"/>
          </a:xfrm>
          <a:custGeom>
            <a:avLst/>
            <a:gdLst>
              <a:gd name="T0" fmla="*/ 1 w 1"/>
              <a:gd name="T1" fmla="*/ 5 h 5"/>
              <a:gd name="T2" fmla="*/ 0 w 1"/>
              <a:gd name="T3" fmla="*/ 0 h 5"/>
              <a:gd name="T4" fmla="*/ 1 w 1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0" y="3"/>
                  <a:pt x="0" y="2"/>
                  <a:pt x="0" y="0"/>
                </a:cubicBezTo>
                <a:cubicBezTo>
                  <a:pt x="0" y="2"/>
                  <a:pt x="0" y="3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33">
            <a:extLst>
              <a:ext uri="{FF2B5EF4-FFF2-40B4-BE49-F238E27FC236}">
                <a16:creationId xmlns:a16="http://schemas.microsoft.com/office/drawing/2014/main" id="{747CDEFF-3737-439B-A092-F8190440E8F3}"/>
              </a:ext>
            </a:extLst>
          </p:cNvPr>
          <p:cNvSpPr>
            <a:spLocks noEditPoints="1"/>
          </p:cNvSpPr>
          <p:nvPr/>
        </p:nvSpPr>
        <p:spPr bwMode="auto">
          <a:xfrm>
            <a:off x="6211368" y="773394"/>
            <a:ext cx="2800267" cy="5987805"/>
          </a:xfrm>
          <a:custGeom>
            <a:avLst/>
            <a:gdLst>
              <a:gd name="T0" fmla="*/ 108 w 217"/>
              <a:gd name="T1" fmla="*/ 265 h 465"/>
              <a:gd name="T2" fmla="*/ 98 w 217"/>
              <a:gd name="T3" fmla="*/ 337 h 465"/>
              <a:gd name="T4" fmla="*/ 107 w 217"/>
              <a:gd name="T5" fmla="*/ 371 h 465"/>
              <a:gd name="T6" fmla="*/ 112 w 217"/>
              <a:gd name="T7" fmla="*/ 404 h 465"/>
              <a:gd name="T8" fmla="*/ 119 w 217"/>
              <a:gd name="T9" fmla="*/ 435 h 465"/>
              <a:gd name="T10" fmla="*/ 117 w 217"/>
              <a:gd name="T11" fmla="*/ 456 h 465"/>
              <a:gd name="T12" fmla="*/ 89 w 217"/>
              <a:gd name="T13" fmla="*/ 456 h 465"/>
              <a:gd name="T14" fmla="*/ 42 w 217"/>
              <a:gd name="T15" fmla="*/ 454 h 465"/>
              <a:gd name="T16" fmla="*/ 55 w 217"/>
              <a:gd name="T17" fmla="*/ 442 h 465"/>
              <a:gd name="T18" fmla="*/ 75 w 217"/>
              <a:gd name="T19" fmla="*/ 377 h 465"/>
              <a:gd name="T20" fmla="*/ 62 w 217"/>
              <a:gd name="T21" fmla="*/ 330 h 465"/>
              <a:gd name="T22" fmla="*/ 56 w 217"/>
              <a:gd name="T23" fmla="*/ 303 h 465"/>
              <a:gd name="T24" fmla="*/ 57 w 217"/>
              <a:gd name="T25" fmla="*/ 224 h 465"/>
              <a:gd name="T26" fmla="*/ 68 w 217"/>
              <a:gd name="T27" fmla="*/ 171 h 465"/>
              <a:gd name="T28" fmla="*/ 67 w 217"/>
              <a:gd name="T29" fmla="*/ 130 h 465"/>
              <a:gd name="T30" fmla="*/ 55 w 217"/>
              <a:gd name="T31" fmla="*/ 119 h 465"/>
              <a:gd name="T32" fmla="*/ 37 w 217"/>
              <a:gd name="T33" fmla="*/ 154 h 465"/>
              <a:gd name="T34" fmla="*/ 21 w 217"/>
              <a:gd name="T35" fmla="*/ 196 h 465"/>
              <a:gd name="T36" fmla="*/ 30 w 217"/>
              <a:gd name="T37" fmla="*/ 205 h 465"/>
              <a:gd name="T38" fmla="*/ 38 w 217"/>
              <a:gd name="T39" fmla="*/ 225 h 465"/>
              <a:gd name="T40" fmla="*/ 31 w 217"/>
              <a:gd name="T41" fmla="*/ 240 h 465"/>
              <a:gd name="T42" fmla="*/ 4 w 217"/>
              <a:gd name="T43" fmla="*/ 232 h 465"/>
              <a:gd name="T44" fmla="*/ 5 w 217"/>
              <a:gd name="T45" fmla="*/ 205 h 465"/>
              <a:gd name="T46" fmla="*/ 8 w 217"/>
              <a:gd name="T47" fmla="*/ 155 h 465"/>
              <a:gd name="T48" fmla="*/ 14 w 217"/>
              <a:gd name="T49" fmla="*/ 133 h 465"/>
              <a:gd name="T50" fmla="*/ 32 w 217"/>
              <a:gd name="T51" fmla="*/ 86 h 465"/>
              <a:gd name="T52" fmla="*/ 59 w 217"/>
              <a:gd name="T53" fmla="*/ 54 h 465"/>
              <a:gd name="T54" fmla="*/ 93 w 217"/>
              <a:gd name="T55" fmla="*/ 44 h 465"/>
              <a:gd name="T56" fmla="*/ 101 w 217"/>
              <a:gd name="T57" fmla="*/ 31 h 465"/>
              <a:gd name="T58" fmla="*/ 133 w 217"/>
              <a:gd name="T59" fmla="*/ 5 h 465"/>
              <a:gd name="T60" fmla="*/ 148 w 217"/>
              <a:gd name="T61" fmla="*/ 49 h 465"/>
              <a:gd name="T62" fmla="*/ 163 w 217"/>
              <a:gd name="T63" fmla="*/ 65 h 465"/>
              <a:gd name="T64" fmla="*/ 190 w 217"/>
              <a:gd name="T65" fmla="*/ 88 h 465"/>
              <a:gd name="T66" fmla="*/ 200 w 217"/>
              <a:gd name="T67" fmla="*/ 104 h 465"/>
              <a:gd name="T68" fmla="*/ 209 w 217"/>
              <a:gd name="T69" fmla="*/ 198 h 465"/>
              <a:gd name="T70" fmla="*/ 206 w 217"/>
              <a:gd name="T71" fmla="*/ 228 h 465"/>
              <a:gd name="T72" fmla="*/ 193 w 217"/>
              <a:gd name="T73" fmla="*/ 254 h 465"/>
              <a:gd name="T74" fmla="*/ 174 w 217"/>
              <a:gd name="T75" fmla="*/ 250 h 465"/>
              <a:gd name="T76" fmla="*/ 170 w 217"/>
              <a:gd name="T77" fmla="*/ 258 h 465"/>
              <a:gd name="T78" fmla="*/ 173 w 217"/>
              <a:gd name="T79" fmla="*/ 324 h 465"/>
              <a:gd name="T80" fmla="*/ 177 w 217"/>
              <a:gd name="T81" fmla="*/ 398 h 465"/>
              <a:gd name="T82" fmla="*/ 186 w 217"/>
              <a:gd name="T83" fmla="*/ 412 h 465"/>
              <a:gd name="T84" fmla="*/ 205 w 217"/>
              <a:gd name="T85" fmla="*/ 462 h 465"/>
              <a:gd name="T86" fmla="*/ 176 w 217"/>
              <a:gd name="T87" fmla="*/ 461 h 465"/>
              <a:gd name="T88" fmla="*/ 157 w 217"/>
              <a:gd name="T89" fmla="*/ 451 h 465"/>
              <a:gd name="T90" fmla="*/ 158 w 217"/>
              <a:gd name="T91" fmla="*/ 420 h 465"/>
              <a:gd name="T92" fmla="*/ 151 w 217"/>
              <a:gd name="T93" fmla="*/ 380 h 465"/>
              <a:gd name="T94" fmla="*/ 138 w 217"/>
              <a:gd name="T95" fmla="*/ 318 h 465"/>
              <a:gd name="T96" fmla="*/ 114 w 217"/>
              <a:gd name="T97" fmla="*/ 252 h 465"/>
              <a:gd name="T98" fmla="*/ 167 w 217"/>
              <a:gd name="T99" fmla="*/ 234 h 465"/>
              <a:gd name="T100" fmla="*/ 178 w 217"/>
              <a:gd name="T101" fmla="*/ 218 h 465"/>
              <a:gd name="T102" fmla="*/ 188 w 217"/>
              <a:gd name="T103" fmla="*/ 214 h 465"/>
              <a:gd name="T104" fmla="*/ 190 w 217"/>
              <a:gd name="T105" fmla="*/ 161 h 465"/>
              <a:gd name="T106" fmla="*/ 165 w 217"/>
              <a:gd name="T107" fmla="*/ 127 h 465"/>
              <a:gd name="T108" fmla="*/ 150 w 217"/>
              <a:gd name="T109" fmla="*/ 149 h 465"/>
              <a:gd name="T110" fmla="*/ 150 w 217"/>
              <a:gd name="T111" fmla="*/ 174 h 465"/>
              <a:gd name="T112" fmla="*/ 164 w 217"/>
              <a:gd name="T113" fmla="*/ 22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7" h="465">
                <a:moveTo>
                  <a:pt x="114" y="252"/>
                </a:moveTo>
                <a:cubicBezTo>
                  <a:pt x="111" y="256"/>
                  <a:pt x="109" y="260"/>
                  <a:pt x="108" y="265"/>
                </a:cubicBezTo>
                <a:cubicBezTo>
                  <a:pt x="106" y="277"/>
                  <a:pt x="103" y="289"/>
                  <a:pt x="98" y="301"/>
                </a:cubicBezTo>
                <a:cubicBezTo>
                  <a:pt x="92" y="313"/>
                  <a:pt x="93" y="325"/>
                  <a:pt x="98" y="337"/>
                </a:cubicBezTo>
                <a:cubicBezTo>
                  <a:pt x="102" y="346"/>
                  <a:pt x="105" y="355"/>
                  <a:pt x="107" y="364"/>
                </a:cubicBezTo>
                <a:cubicBezTo>
                  <a:pt x="107" y="366"/>
                  <a:pt x="108" y="369"/>
                  <a:pt x="107" y="371"/>
                </a:cubicBezTo>
                <a:cubicBezTo>
                  <a:pt x="102" y="381"/>
                  <a:pt x="107" y="391"/>
                  <a:pt x="108" y="401"/>
                </a:cubicBezTo>
                <a:cubicBezTo>
                  <a:pt x="108" y="404"/>
                  <a:pt x="110" y="404"/>
                  <a:pt x="112" y="404"/>
                </a:cubicBezTo>
                <a:cubicBezTo>
                  <a:pt x="117" y="405"/>
                  <a:pt x="119" y="407"/>
                  <a:pt x="118" y="412"/>
                </a:cubicBezTo>
                <a:cubicBezTo>
                  <a:pt x="116" y="419"/>
                  <a:pt x="116" y="427"/>
                  <a:pt x="119" y="435"/>
                </a:cubicBezTo>
                <a:cubicBezTo>
                  <a:pt x="122" y="440"/>
                  <a:pt x="120" y="446"/>
                  <a:pt x="120" y="452"/>
                </a:cubicBezTo>
                <a:cubicBezTo>
                  <a:pt x="120" y="454"/>
                  <a:pt x="119" y="456"/>
                  <a:pt x="117" y="456"/>
                </a:cubicBezTo>
                <a:cubicBezTo>
                  <a:pt x="109" y="457"/>
                  <a:pt x="102" y="459"/>
                  <a:pt x="96" y="455"/>
                </a:cubicBezTo>
                <a:cubicBezTo>
                  <a:pt x="93" y="454"/>
                  <a:pt x="91" y="455"/>
                  <a:pt x="89" y="456"/>
                </a:cubicBezTo>
                <a:cubicBezTo>
                  <a:pt x="76" y="462"/>
                  <a:pt x="62" y="459"/>
                  <a:pt x="48" y="459"/>
                </a:cubicBezTo>
                <a:cubicBezTo>
                  <a:pt x="45" y="459"/>
                  <a:pt x="42" y="457"/>
                  <a:pt x="42" y="454"/>
                </a:cubicBezTo>
                <a:cubicBezTo>
                  <a:pt x="42" y="450"/>
                  <a:pt x="42" y="446"/>
                  <a:pt x="47" y="444"/>
                </a:cubicBezTo>
                <a:cubicBezTo>
                  <a:pt x="50" y="443"/>
                  <a:pt x="52" y="442"/>
                  <a:pt x="55" y="442"/>
                </a:cubicBezTo>
                <a:cubicBezTo>
                  <a:pt x="74" y="439"/>
                  <a:pt x="83" y="426"/>
                  <a:pt x="82" y="407"/>
                </a:cubicBezTo>
                <a:cubicBezTo>
                  <a:pt x="82" y="396"/>
                  <a:pt x="79" y="387"/>
                  <a:pt x="75" y="377"/>
                </a:cubicBezTo>
                <a:cubicBezTo>
                  <a:pt x="70" y="365"/>
                  <a:pt x="67" y="352"/>
                  <a:pt x="65" y="339"/>
                </a:cubicBezTo>
                <a:cubicBezTo>
                  <a:pt x="64" y="336"/>
                  <a:pt x="63" y="333"/>
                  <a:pt x="62" y="330"/>
                </a:cubicBezTo>
                <a:cubicBezTo>
                  <a:pt x="59" y="322"/>
                  <a:pt x="57" y="314"/>
                  <a:pt x="57" y="306"/>
                </a:cubicBezTo>
                <a:cubicBezTo>
                  <a:pt x="57" y="305"/>
                  <a:pt x="57" y="304"/>
                  <a:pt x="56" y="303"/>
                </a:cubicBezTo>
                <a:cubicBezTo>
                  <a:pt x="47" y="288"/>
                  <a:pt x="47" y="271"/>
                  <a:pt x="50" y="255"/>
                </a:cubicBezTo>
                <a:cubicBezTo>
                  <a:pt x="52" y="244"/>
                  <a:pt x="56" y="234"/>
                  <a:pt x="57" y="224"/>
                </a:cubicBezTo>
                <a:cubicBezTo>
                  <a:pt x="58" y="208"/>
                  <a:pt x="64" y="194"/>
                  <a:pt x="68" y="180"/>
                </a:cubicBezTo>
                <a:cubicBezTo>
                  <a:pt x="69" y="177"/>
                  <a:pt x="69" y="174"/>
                  <a:pt x="68" y="171"/>
                </a:cubicBezTo>
                <a:cubicBezTo>
                  <a:pt x="67" y="166"/>
                  <a:pt x="67" y="161"/>
                  <a:pt x="67" y="157"/>
                </a:cubicBezTo>
                <a:cubicBezTo>
                  <a:pt x="69" y="148"/>
                  <a:pt x="67" y="139"/>
                  <a:pt x="67" y="130"/>
                </a:cubicBezTo>
                <a:cubicBezTo>
                  <a:pt x="67" y="127"/>
                  <a:pt x="60" y="117"/>
                  <a:pt x="57" y="117"/>
                </a:cubicBezTo>
                <a:cubicBezTo>
                  <a:pt x="56" y="116"/>
                  <a:pt x="55" y="118"/>
                  <a:pt x="55" y="119"/>
                </a:cubicBezTo>
                <a:cubicBezTo>
                  <a:pt x="49" y="129"/>
                  <a:pt x="43" y="139"/>
                  <a:pt x="38" y="150"/>
                </a:cubicBezTo>
                <a:cubicBezTo>
                  <a:pt x="37" y="151"/>
                  <a:pt x="37" y="153"/>
                  <a:pt x="37" y="154"/>
                </a:cubicBezTo>
                <a:cubicBezTo>
                  <a:pt x="37" y="163"/>
                  <a:pt x="34" y="170"/>
                  <a:pt x="30" y="177"/>
                </a:cubicBezTo>
                <a:cubicBezTo>
                  <a:pt x="26" y="183"/>
                  <a:pt x="23" y="189"/>
                  <a:pt x="21" y="196"/>
                </a:cubicBezTo>
                <a:cubicBezTo>
                  <a:pt x="20" y="200"/>
                  <a:pt x="20" y="204"/>
                  <a:pt x="26" y="203"/>
                </a:cubicBezTo>
                <a:cubicBezTo>
                  <a:pt x="28" y="202"/>
                  <a:pt x="29" y="203"/>
                  <a:pt x="30" y="205"/>
                </a:cubicBezTo>
                <a:cubicBezTo>
                  <a:pt x="32" y="208"/>
                  <a:pt x="34" y="210"/>
                  <a:pt x="36" y="213"/>
                </a:cubicBezTo>
                <a:cubicBezTo>
                  <a:pt x="40" y="216"/>
                  <a:pt x="40" y="221"/>
                  <a:pt x="38" y="225"/>
                </a:cubicBezTo>
                <a:cubicBezTo>
                  <a:pt x="37" y="230"/>
                  <a:pt x="34" y="235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28" y="244"/>
                  <a:pt x="12" y="244"/>
                  <a:pt x="10" y="240"/>
                </a:cubicBezTo>
                <a:cubicBezTo>
                  <a:pt x="8" y="237"/>
                  <a:pt x="6" y="235"/>
                  <a:pt x="4" y="232"/>
                </a:cubicBezTo>
                <a:cubicBezTo>
                  <a:pt x="0" y="227"/>
                  <a:pt x="0" y="221"/>
                  <a:pt x="3" y="216"/>
                </a:cubicBezTo>
                <a:cubicBezTo>
                  <a:pt x="4" y="212"/>
                  <a:pt x="5" y="209"/>
                  <a:pt x="5" y="205"/>
                </a:cubicBezTo>
                <a:cubicBezTo>
                  <a:pt x="5" y="191"/>
                  <a:pt x="6" y="176"/>
                  <a:pt x="7" y="162"/>
                </a:cubicBezTo>
                <a:cubicBezTo>
                  <a:pt x="7" y="159"/>
                  <a:pt x="8" y="157"/>
                  <a:pt x="8" y="155"/>
                </a:cubicBezTo>
                <a:cubicBezTo>
                  <a:pt x="11" y="150"/>
                  <a:pt x="13" y="144"/>
                  <a:pt x="13" y="138"/>
                </a:cubicBezTo>
                <a:cubicBezTo>
                  <a:pt x="13" y="136"/>
                  <a:pt x="14" y="135"/>
                  <a:pt x="14" y="133"/>
                </a:cubicBezTo>
                <a:cubicBezTo>
                  <a:pt x="21" y="121"/>
                  <a:pt x="23" y="107"/>
                  <a:pt x="27" y="93"/>
                </a:cubicBezTo>
                <a:cubicBezTo>
                  <a:pt x="28" y="90"/>
                  <a:pt x="29" y="88"/>
                  <a:pt x="32" y="86"/>
                </a:cubicBezTo>
                <a:cubicBezTo>
                  <a:pt x="36" y="82"/>
                  <a:pt x="38" y="78"/>
                  <a:pt x="39" y="73"/>
                </a:cubicBezTo>
                <a:cubicBezTo>
                  <a:pt x="42" y="62"/>
                  <a:pt x="48" y="55"/>
                  <a:pt x="59" y="54"/>
                </a:cubicBezTo>
                <a:cubicBezTo>
                  <a:pt x="62" y="54"/>
                  <a:pt x="65" y="53"/>
                  <a:pt x="67" y="52"/>
                </a:cubicBezTo>
                <a:cubicBezTo>
                  <a:pt x="75" y="46"/>
                  <a:pt x="84" y="44"/>
                  <a:pt x="93" y="44"/>
                </a:cubicBezTo>
                <a:cubicBezTo>
                  <a:pt x="97" y="44"/>
                  <a:pt x="98" y="43"/>
                  <a:pt x="97" y="39"/>
                </a:cubicBezTo>
                <a:cubicBezTo>
                  <a:pt x="96" y="35"/>
                  <a:pt x="96" y="32"/>
                  <a:pt x="101" y="31"/>
                </a:cubicBezTo>
                <a:cubicBezTo>
                  <a:pt x="102" y="30"/>
                  <a:pt x="101" y="28"/>
                  <a:pt x="102" y="26"/>
                </a:cubicBezTo>
                <a:cubicBezTo>
                  <a:pt x="103" y="9"/>
                  <a:pt x="116" y="0"/>
                  <a:pt x="133" y="5"/>
                </a:cubicBezTo>
                <a:cubicBezTo>
                  <a:pt x="136" y="6"/>
                  <a:pt x="140" y="8"/>
                  <a:pt x="142" y="11"/>
                </a:cubicBezTo>
                <a:cubicBezTo>
                  <a:pt x="150" y="23"/>
                  <a:pt x="154" y="35"/>
                  <a:pt x="148" y="49"/>
                </a:cubicBezTo>
                <a:cubicBezTo>
                  <a:pt x="146" y="53"/>
                  <a:pt x="147" y="54"/>
                  <a:pt x="151" y="55"/>
                </a:cubicBezTo>
                <a:cubicBezTo>
                  <a:pt x="155" y="58"/>
                  <a:pt x="160" y="61"/>
                  <a:pt x="163" y="65"/>
                </a:cubicBezTo>
                <a:cubicBezTo>
                  <a:pt x="165" y="66"/>
                  <a:pt x="166" y="68"/>
                  <a:pt x="169" y="68"/>
                </a:cubicBezTo>
                <a:cubicBezTo>
                  <a:pt x="180" y="70"/>
                  <a:pt x="187" y="78"/>
                  <a:pt x="190" y="88"/>
                </a:cubicBezTo>
                <a:cubicBezTo>
                  <a:pt x="192" y="93"/>
                  <a:pt x="194" y="97"/>
                  <a:pt x="197" y="100"/>
                </a:cubicBezTo>
                <a:cubicBezTo>
                  <a:pt x="198" y="101"/>
                  <a:pt x="200" y="103"/>
                  <a:pt x="200" y="104"/>
                </a:cubicBezTo>
                <a:cubicBezTo>
                  <a:pt x="205" y="119"/>
                  <a:pt x="211" y="133"/>
                  <a:pt x="214" y="149"/>
                </a:cubicBezTo>
                <a:cubicBezTo>
                  <a:pt x="217" y="166"/>
                  <a:pt x="213" y="182"/>
                  <a:pt x="209" y="198"/>
                </a:cubicBezTo>
                <a:cubicBezTo>
                  <a:pt x="207" y="204"/>
                  <a:pt x="205" y="211"/>
                  <a:pt x="203" y="217"/>
                </a:cubicBezTo>
                <a:cubicBezTo>
                  <a:pt x="202" y="222"/>
                  <a:pt x="202" y="225"/>
                  <a:pt x="206" y="228"/>
                </a:cubicBezTo>
                <a:cubicBezTo>
                  <a:pt x="210" y="231"/>
                  <a:pt x="211" y="236"/>
                  <a:pt x="209" y="242"/>
                </a:cubicBezTo>
                <a:cubicBezTo>
                  <a:pt x="206" y="250"/>
                  <a:pt x="202" y="253"/>
                  <a:pt x="193" y="254"/>
                </a:cubicBezTo>
                <a:cubicBezTo>
                  <a:pt x="188" y="254"/>
                  <a:pt x="183" y="253"/>
                  <a:pt x="178" y="253"/>
                </a:cubicBezTo>
                <a:cubicBezTo>
                  <a:pt x="176" y="253"/>
                  <a:pt x="175" y="251"/>
                  <a:pt x="174" y="250"/>
                </a:cubicBezTo>
                <a:cubicBezTo>
                  <a:pt x="172" y="247"/>
                  <a:pt x="170" y="244"/>
                  <a:pt x="168" y="240"/>
                </a:cubicBezTo>
                <a:cubicBezTo>
                  <a:pt x="169" y="247"/>
                  <a:pt x="169" y="253"/>
                  <a:pt x="170" y="258"/>
                </a:cubicBezTo>
                <a:cubicBezTo>
                  <a:pt x="172" y="273"/>
                  <a:pt x="171" y="287"/>
                  <a:pt x="169" y="301"/>
                </a:cubicBezTo>
                <a:cubicBezTo>
                  <a:pt x="168" y="309"/>
                  <a:pt x="170" y="317"/>
                  <a:pt x="173" y="324"/>
                </a:cubicBezTo>
                <a:cubicBezTo>
                  <a:pt x="181" y="343"/>
                  <a:pt x="180" y="362"/>
                  <a:pt x="178" y="381"/>
                </a:cubicBezTo>
                <a:cubicBezTo>
                  <a:pt x="178" y="387"/>
                  <a:pt x="177" y="392"/>
                  <a:pt x="177" y="398"/>
                </a:cubicBezTo>
                <a:cubicBezTo>
                  <a:pt x="176" y="400"/>
                  <a:pt x="176" y="401"/>
                  <a:pt x="179" y="401"/>
                </a:cubicBezTo>
                <a:cubicBezTo>
                  <a:pt x="186" y="403"/>
                  <a:pt x="187" y="405"/>
                  <a:pt x="186" y="412"/>
                </a:cubicBezTo>
                <a:cubicBezTo>
                  <a:pt x="185" y="427"/>
                  <a:pt x="188" y="439"/>
                  <a:pt x="201" y="447"/>
                </a:cubicBezTo>
                <a:cubicBezTo>
                  <a:pt x="205" y="449"/>
                  <a:pt x="207" y="457"/>
                  <a:pt x="205" y="462"/>
                </a:cubicBezTo>
                <a:cubicBezTo>
                  <a:pt x="204" y="463"/>
                  <a:pt x="202" y="463"/>
                  <a:pt x="201" y="464"/>
                </a:cubicBezTo>
                <a:cubicBezTo>
                  <a:pt x="192" y="465"/>
                  <a:pt x="183" y="465"/>
                  <a:pt x="176" y="461"/>
                </a:cubicBezTo>
                <a:cubicBezTo>
                  <a:pt x="171" y="457"/>
                  <a:pt x="166" y="456"/>
                  <a:pt x="161" y="456"/>
                </a:cubicBezTo>
                <a:cubicBezTo>
                  <a:pt x="159" y="455"/>
                  <a:pt x="156" y="454"/>
                  <a:pt x="157" y="451"/>
                </a:cubicBezTo>
                <a:cubicBezTo>
                  <a:pt x="157" y="446"/>
                  <a:pt x="155" y="440"/>
                  <a:pt x="157" y="434"/>
                </a:cubicBezTo>
                <a:cubicBezTo>
                  <a:pt x="159" y="430"/>
                  <a:pt x="158" y="425"/>
                  <a:pt x="158" y="420"/>
                </a:cubicBezTo>
                <a:cubicBezTo>
                  <a:pt x="157" y="414"/>
                  <a:pt x="156" y="408"/>
                  <a:pt x="157" y="401"/>
                </a:cubicBezTo>
                <a:cubicBezTo>
                  <a:pt x="158" y="394"/>
                  <a:pt x="155" y="387"/>
                  <a:pt x="151" y="380"/>
                </a:cubicBezTo>
                <a:cubicBezTo>
                  <a:pt x="146" y="371"/>
                  <a:pt x="143" y="360"/>
                  <a:pt x="144" y="349"/>
                </a:cubicBezTo>
                <a:cubicBezTo>
                  <a:pt x="146" y="338"/>
                  <a:pt x="144" y="328"/>
                  <a:pt x="138" y="318"/>
                </a:cubicBezTo>
                <a:cubicBezTo>
                  <a:pt x="133" y="309"/>
                  <a:pt x="130" y="299"/>
                  <a:pt x="127" y="289"/>
                </a:cubicBezTo>
                <a:cubicBezTo>
                  <a:pt x="124" y="276"/>
                  <a:pt x="119" y="265"/>
                  <a:pt x="114" y="252"/>
                </a:cubicBezTo>
                <a:close/>
                <a:moveTo>
                  <a:pt x="166" y="234"/>
                </a:moveTo>
                <a:cubicBezTo>
                  <a:pt x="167" y="234"/>
                  <a:pt x="167" y="234"/>
                  <a:pt x="167" y="234"/>
                </a:cubicBezTo>
                <a:cubicBezTo>
                  <a:pt x="168" y="231"/>
                  <a:pt x="169" y="228"/>
                  <a:pt x="170" y="225"/>
                </a:cubicBezTo>
                <a:cubicBezTo>
                  <a:pt x="171" y="221"/>
                  <a:pt x="173" y="219"/>
                  <a:pt x="178" y="218"/>
                </a:cubicBezTo>
                <a:cubicBezTo>
                  <a:pt x="180" y="218"/>
                  <a:pt x="182" y="217"/>
                  <a:pt x="184" y="217"/>
                </a:cubicBezTo>
                <a:cubicBezTo>
                  <a:pt x="186" y="217"/>
                  <a:pt x="187" y="216"/>
                  <a:pt x="188" y="214"/>
                </a:cubicBezTo>
                <a:cubicBezTo>
                  <a:pt x="190" y="207"/>
                  <a:pt x="191" y="200"/>
                  <a:pt x="190" y="192"/>
                </a:cubicBezTo>
                <a:cubicBezTo>
                  <a:pt x="189" y="182"/>
                  <a:pt x="186" y="172"/>
                  <a:pt x="190" y="161"/>
                </a:cubicBezTo>
                <a:cubicBezTo>
                  <a:pt x="191" y="158"/>
                  <a:pt x="190" y="154"/>
                  <a:pt x="187" y="151"/>
                </a:cubicBezTo>
                <a:cubicBezTo>
                  <a:pt x="178" y="145"/>
                  <a:pt x="171" y="137"/>
                  <a:pt x="165" y="127"/>
                </a:cubicBezTo>
                <a:cubicBezTo>
                  <a:pt x="163" y="130"/>
                  <a:pt x="162" y="133"/>
                  <a:pt x="159" y="135"/>
                </a:cubicBezTo>
                <a:cubicBezTo>
                  <a:pt x="152" y="138"/>
                  <a:pt x="151" y="143"/>
                  <a:pt x="150" y="149"/>
                </a:cubicBezTo>
                <a:cubicBezTo>
                  <a:pt x="149" y="155"/>
                  <a:pt x="148" y="160"/>
                  <a:pt x="147" y="165"/>
                </a:cubicBezTo>
                <a:cubicBezTo>
                  <a:pt x="147" y="169"/>
                  <a:pt x="148" y="171"/>
                  <a:pt x="150" y="174"/>
                </a:cubicBezTo>
                <a:cubicBezTo>
                  <a:pt x="155" y="178"/>
                  <a:pt x="159" y="183"/>
                  <a:pt x="159" y="190"/>
                </a:cubicBezTo>
                <a:cubicBezTo>
                  <a:pt x="158" y="203"/>
                  <a:pt x="162" y="214"/>
                  <a:pt x="164" y="225"/>
                </a:cubicBezTo>
                <a:cubicBezTo>
                  <a:pt x="165" y="228"/>
                  <a:pt x="166" y="231"/>
                  <a:pt x="166" y="234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17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263;p42">
            <a:extLst>
              <a:ext uri="{FF2B5EF4-FFF2-40B4-BE49-F238E27FC236}">
                <a16:creationId xmlns:a16="http://schemas.microsoft.com/office/drawing/2014/main" id="{8C1B31A6-91EB-43F1-AB42-0E6BC43F8924}"/>
              </a:ext>
            </a:extLst>
          </p:cNvPr>
          <p:cNvSpPr txBox="1"/>
          <p:nvPr/>
        </p:nvSpPr>
        <p:spPr>
          <a:xfrm>
            <a:off x="45199" y="213752"/>
            <a:ext cx="3300780" cy="5622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1" i="0" u="none" strike="noStrike" kern="0" cap="none" spc="0" baseline="0" dirty="0">
                <a:solidFill>
                  <a:srgbClr val="EA8244"/>
                </a:solidFill>
                <a:uFillTx/>
                <a:latin typeface="Arial (Títulos)"/>
                <a:ea typeface="DM Sans"/>
                <a:cs typeface="Rubik"/>
              </a:rPr>
              <a:t>RESOURCES</a:t>
            </a: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982EE1CF-DB14-44E1-BB3C-F3567C44B845}"/>
              </a:ext>
            </a:extLst>
          </p:cNvPr>
          <p:cNvSpPr>
            <a:spLocks/>
          </p:cNvSpPr>
          <p:nvPr/>
        </p:nvSpPr>
        <p:spPr bwMode="auto">
          <a:xfrm>
            <a:off x="4687888" y="5459413"/>
            <a:ext cx="908050" cy="827087"/>
          </a:xfrm>
          <a:custGeom>
            <a:avLst/>
            <a:gdLst>
              <a:gd name="T0" fmla="*/ 327 w 644"/>
              <a:gd name="T1" fmla="*/ 2 h 586"/>
              <a:gd name="T2" fmla="*/ 528 w 644"/>
              <a:gd name="T3" fmla="*/ 2 h 586"/>
              <a:gd name="T4" fmla="*/ 625 w 644"/>
              <a:gd name="T5" fmla="*/ 125 h 586"/>
              <a:gd name="T6" fmla="*/ 507 w 644"/>
              <a:gd name="T7" fmla="*/ 543 h 586"/>
              <a:gd name="T8" fmla="*/ 450 w 644"/>
              <a:gd name="T9" fmla="*/ 585 h 586"/>
              <a:gd name="T10" fmla="*/ 206 w 644"/>
              <a:gd name="T11" fmla="*/ 584 h 586"/>
              <a:gd name="T12" fmla="*/ 134 w 644"/>
              <a:gd name="T13" fmla="*/ 531 h 586"/>
              <a:gd name="T14" fmla="*/ 23 w 644"/>
              <a:gd name="T15" fmla="*/ 138 h 586"/>
              <a:gd name="T16" fmla="*/ 126 w 644"/>
              <a:gd name="T17" fmla="*/ 2 h 586"/>
              <a:gd name="T18" fmla="*/ 327 w 644"/>
              <a:gd name="T19" fmla="*/ 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586">
                <a:moveTo>
                  <a:pt x="327" y="2"/>
                </a:moveTo>
                <a:cubicBezTo>
                  <a:pt x="394" y="2"/>
                  <a:pt x="461" y="0"/>
                  <a:pt x="528" y="2"/>
                </a:cubicBezTo>
                <a:cubicBezTo>
                  <a:pt x="604" y="4"/>
                  <a:pt x="644" y="51"/>
                  <a:pt x="625" y="125"/>
                </a:cubicBezTo>
                <a:cubicBezTo>
                  <a:pt x="588" y="265"/>
                  <a:pt x="547" y="404"/>
                  <a:pt x="507" y="543"/>
                </a:cubicBezTo>
                <a:cubicBezTo>
                  <a:pt x="499" y="573"/>
                  <a:pt x="482" y="586"/>
                  <a:pt x="450" y="585"/>
                </a:cubicBezTo>
                <a:cubicBezTo>
                  <a:pt x="368" y="583"/>
                  <a:pt x="287" y="583"/>
                  <a:pt x="206" y="584"/>
                </a:cubicBezTo>
                <a:cubicBezTo>
                  <a:pt x="166" y="585"/>
                  <a:pt x="144" y="570"/>
                  <a:pt x="134" y="531"/>
                </a:cubicBezTo>
                <a:cubicBezTo>
                  <a:pt x="98" y="400"/>
                  <a:pt x="59" y="269"/>
                  <a:pt x="23" y="138"/>
                </a:cubicBezTo>
                <a:cubicBezTo>
                  <a:pt x="0" y="55"/>
                  <a:pt x="39" y="3"/>
                  <a:pt x="126" y="2"/>
                </a:cubicBezTo>
                <a:cubicBezTo>
                  <a:pt x="193" y="1"/>
                  <a:pt x="260" y="2"/>
                  <a:pt x="327" y="2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3F543E17-F0B0-4EE9-B937-A591F3183803}"/>
              </a:ext>
            </a:extLst>
          </p:cNvPr>
          <p:cNvSpPr>
            <a:spLocks/>
          </p:cNvSpPr>
          <p:nvPr/>
        </p:nvSpPr>
        <p:spPr bwMode="auto">
          <a:xfrm>
            <a:off x="2001838" y="5364163"/>
            <a:ext cx="928688" cy="979487"/>
          </a:xfrm>
          <a:custGeom>
            <a:avLst/>
            <a:gdLst>
              <a:gd name="T0" fmla="*/ 320 w 659"/>
              <a:gd name="T1" fmla="*/ 694 h 695"/>
              <a:gd name="T2" fmla="*/ 25 w 659"/>
              <a:gd name="T3" fmla="*/ 455 h 695"/>
              <a:gd name="T4" fmla="*/ 228 w 659"/>
              <a:gd name="T5" fmla="*/ 121 h 695"/>
              <a:gd name="T6" fmla="*/ 266 w 659"/>
              <a:gd name="T7" fmla="*/ 56 h 695"/>
              <a:gd name="T8" fmla="*/ 274 w 659"/>
              <a:gd name="T9" fmla="*/ 13 h 695"/>
              <a:gd name="T10" fmla="*/ 356 w 659"/>
              <a:gd name="T11" fmla="*/ 14 h 695"/>
              <a:gd name="T12" fmla="*/ 363 w 659"/>
              <a:gd name="T13" fmla="*/ 57 h 695"/>
              <a:gd name="T14" fmla="*/ 397 w 659"/>
              <a:gd name="T15" fmla="*/ 120 h 695"/>
              <a:gd name="T16" fmla="*/ 474 w 659"/>
              <a:gd name="T17" fmla="*/ 154 h 695"/>
              <a:gd name="T18" fmla="*/ 529 w 659"/>
              <a:gd name="T19" fmla="*/ 155 h 695"/>
              <a:gd name="T20" fmla="*/ 562 w 659"/>
              <a:gd name="T21" fmla="*/ 158 h 695"/>
              <a:gd name="T22" fmla="*/ 570 w 659"/>
              <a:gd name="T23" fmla="*/ 190 h 695"/>
              <a:gd name="T24" fmla="*/ 573 w 659"/>
              <a:gd name="T25" fmla="*/ 260 h 695"/>
              <a:gd name="T26" fmla="*/ 411 w 659"/>
              <a:gd name="T27" fmla="*/ 681 h 695"/>
              <a:gd name="T28" fmla="*/ 320 w 659"/>
              <a:gd name="T29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9" h="695">
                <a:moveTo>
                  <a:pt x="320" y="694"/>
                </a:moveTo>
                <a:cubicBezTo>
                  <a:pt x="163" y="695"/>
                  <a:pt x="48" y="599"/>
                  <a:pt x="25" y="455"/>
                </a:cubicBezTo>
                <a:cubicBezTo>
                  <a:pt x="0" y="299"/>
                  <a:pt x="80" y="165"/>
                  <a:pt x="228" y="121"/>
                </a:cubicBezTo>
                <a:cubicBezTo>
                  <a:pt x="266" y="110"/>
                  <a:pt x="293" y="101"/>
                  <a:pt x="266" y="56"/>
                </a:cubicBezTo>
                <a:cubicBezTo>
                  <a:pt x="257" y="41"/>
                  <a:pt x="258" y="21"/>
                  <a:pt x="274" y="13"/>
                </a:cubicBezTo>
                <a:cubicBezTo>
                  <a:pt x="300" y="1"/>
                  <a:pt x="330" y="0"/>
                  <a:pt x="356" y="14"/>
                </a:cubicBezTo>
                <a:cubicBezTo>
                  <a:pt x="372" y="23"/>
                  <a:pt x="371" y="42"/>
                  <a:pt x="363" y="57"/>
                </a:cubicBezTo>
                <a:cubicBezTo>
                  <a:pt x="338" y="98"/>
                  <a:pt x="357" y="113"/>
                  <a:pt x="397" y="120"/>
                </a:cubicBezTo>
                <a:cubicBezTo>
                  <a:pt x="424" y="126"/>
                  <a:pt x="452" y="135"/>
                  <a:pt x="474" y="154"/>
                </a:cubicBezTo>
                <a:cubicBezTo>
                  <a:pt x="492" y="168"/>
                  <a:pt x="509" y="177"/>
                  <a:pt x="529" y="155"/>
                </a:cubicBezTo>
                <a:cubicBezTo>
                  <a:pt x="540" y="144"/>
                  <a:pt x="552" y="150"/>
                  <a:pt x="562" y="158"/>
                </a:cubicBezTo>
                <a:cubicBezTo>
                  <a:pt x="572" y="167"/>
                  <a:pt x="581" y="181"/>
                  <a:pt x="570" y="190"/>
                </a:cubicBezTo>
                <a:cubicBezTo>
                  <a:pt x="541" y="216"/>
                  <a:pt x="561" y="237"/>
                  <a:pt x="573" y="260"/>
                </a:cubicBezTo>
                <a:cubicBezTo>
                  <a:pt x="659" y="426"/>
                  <a:pt x="584" y="620"/>
                  <a:pt x="411" y="681"/>
                </a:cubicBezTo>
                <a:cubicBezTo>
                  <a:pt x="378" y="693"/>
                  <a:pt x="345" y="695"/>
                  <a:pt x="320" y="694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F0A7CB7E-C19C-4B23-9C49-5574D013DFA0}"/>
              </a:ext>
            </a:extLst>
          </p:cNvPr>
          <p:cNvSpPr>
            <a:spLocks/>
          </p:cNvSpPr>
          <p:nvPr/>
        </p:nvSpPr>
        <p:spPr bwMode="auto">
          <a:xfrm>
            <a:off x="682625" y="4052888"/>
            <a:ext cx="823913" cy="949325"/>
          </a:xfrm>
          <a:custGeom>
            <a:avLst/>
            <a:gdLst>
              <a:gd name="T0" fmla="*/ 136 w 584"/>
              <a:gd name="T1" fmla="*/ 145 h 674"/>
              <a:gd name="T2" fmla="*/ 79 w 584"/>
              <a:gd name="T3" fmla="*/ 83 h 674"/>
              <a:gd name="T4" fmla="*/ 81 w 584"/>
              <a:gd name="T5" fmla="*/ 21 h 674"/>
              <a:gd name="T6" fmla="*/ 143 w 584"/>
              <a:gd name="T7" fmla="*/ 21 h 674"/>
              <a:gd name="T8" fmla="*/ 353 w 584"/>
              <a:gd name="T9" fmla="*/ 107 h 674"/>
              <a:gd name="T10" fmla="*/ 584 w 584"/>
              <a:gd name="T11" fmla="*/ 374 h 674"/>
              <a:gd name="T12" fmla="*/ 353 w 584"/>
              <a:gd name="T13" fmla="*/ 649 h 674"/>
              <a:gd name="T14" fmla="*/ 50 w 584"/>
              <a:gd name="T15" fmla="*/ 474 h 674"/>
              <a:gd name="T16" fmla="*/ 51 w 584"/>
              <a:gd name="T17" fmla="*/ 277 h 674"/>
              <a:gd name="T18" fmla="*/ 32 w 584"/>
              <a:gd name="T19" fmla="*/ 186 h 674"/>
              <a:gd name="T20" fmla="*/ 12 w 584"/>
              <a:gd name="T21" fmla="*/ 161 h 674"/>
              <a:gd name="T22" fmla="*/ 19 w 584"/>
              <a:gd name="T23" fmla="*/ 103 h 674"/>
              <a:gd name="T24" fmla="*/ 77 w 584"/>
              <a:gd name="T25" fmla="*/ 102 h 674"/>
              <a:gd name="T26" fmla="*/ 131 w 584"/>
              <a:gd name="T27" fmla="*/ 151 h 674"/>
              <a:gd name="T28" fmla="*/ 136 w 584"/>
              <a:gd name="T29" fmla="*/ 14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4" h="674">
                <a:moveTo>
                  <a:pt x="136" y="145"/>
                </a:moveTo>
                <a:cubicBezTo>
                  <a:pt x="117" y="124"/>
                  <a:pt x="97" y="105"/>
                  <a:pt x="79" y="83"/>
                </a:cubicBezTo>
                <a:cubicBezTo>
                  <a:pt x="63" y="63"/>
                  <a:pt x="62" y="40"/>
                  <a:pt x="81" y="21"/>
                </a:cubicBezTo>
                <a:cubicBezTo>
                  <a:pt x="101" y="0"/>
                  <a:pt x="128" y="1"/>
                  <a:pt x="143" y="21"/>
                </a:cubicBezTo>
                <a:cubicBezTo>
                  <a:pt x="196" y="95"/>
                  <a:pt x="270" y="99"/>
                  <a:pt x="353" y="107"/>
                </a:cubicBezTo>
                <a:cubicBezTo>
                  <a:pt x="492" y="121"/>
                  <a:pt x="583" y="237"/>
                  <a:pt x="584" y="374"/>
                </a:cubicBezTo>
                <a:cubicBezTo>
                  <a:pt x="584" y="517"/>
                  <a:pt x="496" y="623"/>
                  <a:pt x="353" y="649"/>
                </a:cubicBezTo>
                <a:cubicBezTo>
                  <a:pt x="224" y="674"/>
                  <a:pt x="97" y="602"/>
                  <a:pt x="50" y="474"/>
                </a:cubicBezTo>
                <a:cubicBezTo>
                  <a:pt x="25" y="409"/>
                  <a:pt x="23" y="340"/>
                  <a:pt x="51" y="277"/>
                </a:cubicBezTo>
                <a:cubicBezTo>
                  <a:pt x="69" y="237"/>
                  <a:pt x="65" y="211"/>
                  <a:pt x="32" y="186"/>
                </a:cubicBezTo>
                <a:cubicBezTo>
                  <a:pt x="24" y="179"/>
                  <a:pt x="17" y="170"/>
                  <a:pt x="12" y="161"/>
                </a:cubicBezTo>
                <a:cubicBezTo>
                  <a:pt x="0" y="141"/>
                  <a:pt x="2" y="120"/>
                  <a:pt x="19" y="103"/>
                </a:cubicBezTo>
                <a:cubicBezTo>
                  <a:pt x="37" y="87"/>
                  <a:pt x="58" y="86"/>
                  <a:pt x="77" y="102"/>
                </a:cubicBezTo>
                <a:cubicBezTo>
                  <a:pt x="96" y="117"/>
                  <a:pt x="113" y="135"/>
                  <a:pt x="131" y="151"/>
                </a:cubicBezTo>
                <a:cubicBezTo>
                  <a:pt x="133" y="149"/>
                  <a:pt x="135" y="147"/>
                  <a:pt x="136" y="145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8">
            <a:extLst>
              <a:ext uri="{FF2B5EF4-FFF2-40B4-BE49-F238E27FC236}">
                <a16:creationId xmlns:a16="http://schemas.microsoft.com/office/drawing/2014/main" id="{A480FB36-4A63-499C-8D91-BA725A01BBA0}"/>
              </a:ext>
            </a:extLst>
          </p:cNvPr>
          <p:cNvSpPr>
            <a:spLocks noEditPoints="1"/>
          </p:cNvSpPr>
          <p:nvPr/>
        </p:nvSpPr>
        <p:spPr bwMode="auto">
          <a:xfrm>
            <a:off x="3416300" y="1327151"/>
            <a:ext cx="719138" cy="981075"/>
          </a:xfrm>
          <a:custGeom>
            <a:avLst/>
            <a:gdLst>
              <a:gd name="T0" fmla="*/ 248 w 510"/>
              <a:gd name="T1" fmla="*/ 696 h 696"/>
              <a:gd name="T2" fmla="*/ 189 w 510"/>
              <a:gd name="T3" fmla="*/ 696 h 696"/>
              <a:gd name="T4" fmla="*/ 1 w 510"/>
              <a:gd name="T5" fmla="*/ 513 h 696"/>
              <a:gd name="T6" fmla="*/ 20 w 510"/>
              <a:gd name="T7" fmla="*/ 220 h 696"/>
              <a:gd name="T8" fmla="*/ 271 w 510"/>
              <a:gd name="T9" fmla="*/ 16 h 696"/>
              <a:gd name="T10" fmla="*/ 491 w 510"/>
              <a:gd name="T11" fmla="*/ 292 h 696"/>
              <a:gd name="T12" fmla="*/ 498 w 510"/>
              <a:gd name="T13" fmla="*/ 397 h 696"/>
              <a:gd name="T14" fmla="*/ 503 w 510"/>
              <a:gd name="T15" fmla="*/ 534 h 696"/>
              <a:gd name="T16" fmla="*/ 322 w 510"/>
              <a:gd name="T17" fmla="*/ 695 h 696"/>
              <a:gd name="T18" fmla="*/ 248 w 510"/>
              <a:gd name="T19" fmla="*/ 695 h 696"/>
              <a:gd name="T20" fmla="*/ 248 w 510"/>
              <a:gd name="T21" fmla="*/ 696 h 696"/>
              <a:gd name="T22" fmla="*/ 440 w 510"/>
              <a:gd name="T23" fmla="*/ 259 h 696"/>
              <a:gd name="T24" fmla="*/ 275 w 510"/>
              <a:gd name="T25" fmla="*/ 91 h 696"/>
              <a:gd name="T26" fmla="*/ 79 w 510"/>
              <a:gd name="T27" fmla="*/ 207 h 696"/>
              <a:gd name="T28" fmla="*/ 74 w 510"/>
              <a:gd name="T29" fmla="*/ 242 h 696"/>
              <a:gd name="T30" fmla="*/ 108 w 510"/>
              <a:gd name="T31" fmla="*/ 243 h 696"/>
              <a:gd name="T32" fmla="*/ 440 w 510"/>
              <a:gd name="T33" fmla="*/ 25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0" h="696">
                <a:moveTo>
                  <a:pt x="248" y="696"/>
                </a:moveTo>
                <a:cubicBezTo>
                  <a:pt x="228" y="696"/>
                  <a:pt x="209" y="696"/>
                  <a:pt x="189" y="696"/>
                </a:cubicBezTo>
                <a:cubicBezTo>
                  <a:pt x="85" y="694"/>
                  <a:pt x="1" y="618"/>
                  <a:pt x="1" y="513"/>
                </a:cubicBezTo>
                <a:cubicBezTo>
                  <a:pt x="0" y="415"/>
                  <a:pt x="6" y="317"/>
                  <a:pt x="20" y="220"/>
                </a:cubicBezTo>
                <a:cubicBezTo>
                  <a:pt x="37" y="96"/>
                  <a:pt x="161" y="0"/>
                  <a:pt x="271" y="16"/>
                </a:cubicBezTo>
                <a:cubicBezTo>
                  <a:pt x="409" y="35"/>
                  <a:pt x="508" y="157"/>
                  <a:pt x="491" y="292"/>
                </a:cubicBezTo>
                <a:cubicBezTo>
                  <a:pt x="487" y="329"/>
                  <a:pt x="488" y="362"/>
                  <a:pt x="498" y="397"/>
                </a:cubicBezTo>
                <a:cubicBezTo>
                  <a:pt x="510" y="442"/>
                  <a:pt x="509" y="488"/>
                  <a:pt x="503" y="534"/>
                </a:cubicBezTo>
                <a:cubicBezTo>
                  <a:pt x="489" y="630"/>
                  <a:pt x="419" y="691"/>
                  <a:pt x="322" y="695"/>
                </a:cubicBezTo>
                <a:cubicBezTo>
                  <a:pt x="297" y="696"/>
                  <a:pt x="272" y="695"/>
                  <a:pt x="248" y="695"/>
                </a:cubicBezTo>
                <a:cubicBezTo>
                  <a:pt x="248" y="696"/>
                  <a:pt x="248" y="696"/>
                  <a:pt x="248" y="696"/>
                </a:cubicBezTo>
                <a:close/>
                <a:moveTo>
                  <a:pt x="440" y="259"/>
                </a:moveTo>
                <a:cubicBezTo>
                  <a:pt x="421" y="164"/>
                  <a:pt x="355" y="98"/>
                  <a:pt x="275" y="91"/>
                </a:cubicBezTo>
                <a:cubicBezTo>
                  <a:pt x="189" y="84"/>
                  <a:pt x="110" y="130"/>
                  <a:pt x="79" y="207"/>
                </a:cubicBezTo>
                <a:cubicBezTo>
                  <a:pt x="74" y="218"/>
                  <a:pt x="65" y="231"/>
                  <a:pt x="74" y="242"/>
                </a:cubicBezTo>
                <a:cubicBezTo>
                  <a:pt x="83" y="254"/>
                  <a:pt x="97" y="247"/>
                  <a:pt x="108" y="243"/>
                </a:cubicBezTo>
                <a:cubicBezTo>
                  <a:pt x="218" y="210"/>
                  <a:pt x="327" y="214"/>
                  <a:pt x="440" y="259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EFDF731E-7E9A-493E-9064-8C3CFBEF68FE}"/>
              </a:ext>
            </a:extLst>
          </p:cNvPr>
          <p:cNvSpPr>
            <a:spLocks/>
          </p:cNvSpPr>
          <p:nvPr/>
        </p:nvSpPr>
        <p:spPr bwMode="auto">
          <a:xfrm>
            <a:off x="3330575" y="4016375"/>
            <a:ext cx="871538" cy="1008062"/>
          </a:xfrm>
          <a:custGeom>
            <a:avLst/>
            <a:gdLst>
              <a:gd name="T0" fmla="*/ 321 w 619"/>
              <a:gd name="T1" fmla="*/ 0 h 715"/>
              <a:gd name="T2" fmla="*/ 342 w 619"/>
              <a:gd name="T3" fmla="*/ 144 h 715"/>
              <a:gd name="T4" fmla="*/ 486 w 619"/>
              <a:gd name="T5" fmla="*/ 131 h 715"/>
              <a:gd name="T6" fmla="*/ 504 w 619"/>
              <a:gd name="T7" fmla="*/ 180 h 715"/>
              <a:gd name="T8" fmla="*/ 513 w 619"/>
              <a:gd name="T9" fmla="*/ 260 h 715"/>
              <a:gd name="T10" fmla="*/ 588 w 619"/>
              <a:gd name="T11" fmla="*/ 530 h 715"/>
              <a:gd name="T12" fmla="*/ 358 w 619"/>
              <a:gd name="T13" fmla="*/ 707 h 715"/>
              <a:gd name="T14" fmla="*/ 161 w 619"/>
              <a:gd name="T15" fmla="*/ 650 h 715"/>
              <a:gd name="T16" fmla="*/ 160 w 619"/>
              <a:gd name="T17" fmla="*/ 227 h 715"/>
              <a:gd name="T18" fmla="*/ 235 w 619"/>
              <a:gd name="T19" fmla="*/ 207 h 715"/>
              <a:gd name="T20" fmla="*/ 309 w 619"/>
              <a:gd name="T21" fmla="*/ 155 h 715"/>
              <a:gd name="T22" fmla="*/ 321 w 619"/>
              <a:gd name="T23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9" h="715">
                <a:moveTo>
                  <a:pt x="321" y="0"/>
                </a:moveTo>
                <a:cubicBezTo>
                  <a:pt x="364" y="42"/>
                  <a:pt x="347" y="92"/>
                  <a:pt x="342" y="144"/>
                </a:cubicBezTo>
                <a:cubicBezTo>
                  <a:pt x="393" y="138"/>
                  <a:pt x="438" y="125"/>
                  <a:pt x="486" y="131"/>
                </a:cubicBezTo>
                <a:cubicBezTo>
                  <a:pt x="528" y="137"/>
                  <a:pt x="532" y="155"/>
                  <a:pt x="504" y="180"/>
                </a:cubicBezTo>
                <a:cubicBezTo>
                  <a:pt x="468" y="214"/>
                  <a:pt x="474" y="232"/>
                  <a:pt x="513" y="260"/>
                </a:cubicBezTo>
                <a:cubicBezTo>
                  <a:pt x="588" y="313"/>
                  <a:pt x="619" y="438"/>
                  <a:pt x="588" y="530"/>
                </a:cubicBezTo>
                <a:cubicBezTo>
                  <a:pt x="555" y="625"/>
                  <a:pt x="447" y="715"/>
                  <a:pt x="358" y="707"/>
                </a:cubicBezTo>
                <a:cubicBezTo>
                  <a:pt x="290" y="701"/>
                  <a:pt x="221" y="686"/>
                  <a:pt x="161" y="650"/>
                </a:cubicBezTo>
                <a:cubicBezTo>
                  <a:pt x="0" y="553"/>
                  <a:pt x="52" y="301"/>
                  <a:pt x="160" y="227"/>
                </a:cubicBezTo>
                <a:cubicBezTo>
                  <a:pt x="183" y="211"/>
                  <a:pt x="209" y="203"/>
                  <a:pt x="235" y="207"/>
                </a:cubicBezTo>
                <a:cubicBezTo>
                  <a:pt x="279" y="214"/>
                  <a:pt x="295" y="189"/>
                  <a:pt x="309" y="155"/>
                </a:cubicBezTo>
                <a:cubicBezTo>
                  <a:pt x="330" y="105"/>
                  <a:pt x="328" y="53"/>
                  <a:pt x="321" y="0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10">
            <a:extLst>
              <a:ext uri="{FF2B5EF4-FFF2-40B4-BE49-F238E27FC236}">
                <a16:creationId xmlns:a16="http://schemas.microsoft.com/office/drawing/2014/main" id="{76631DB9-C7F8-48F2-B82F-6FC1BC7A16F0}"/>
              </a:ext>
            </a:extLst>
          </p:cNvPr>
          <p:cNvSpPr>
            <a:spLocks/>
          </p:cNvSpPr>
          <p:nvPr/>
        </p:nvSpPr>
        <p:spPr bwMode="auto">
          <a:xfrm>
            <a:off x="1933575" y="1381125"/>
            <a:ext cx="1008063" cy="889000"/>
          </a:xfrm>
          <a:custGeom>
            <a:avLst/>
            <a:gdLst>
              <a:gd name="T0" fmla="*/ 1 w 715"/>
              <a:gd name="T1" fmla="*/ 311 h 630"/>
              <a:gd name="T2" fmla="*/ 0 w 715"/>
              <a:gd name="T3" fmla="*/ 226 h 630"/>
              <a:gd name="T4" fmla="*/ 54 w 715"/>
              <a:gd name="T5" fmla="*/ 154 h 630"/>
              <a:gd name="T6" fmla="*/ 75 w 715"/>
              <a:gd name="T7" fmla="*/ 109 h 630"/>
              <a:gd name="T8" fmla="*/ 132 w 715"/>
              <a:gd name="T9" fmla="*/ 44 h 630"/>
              <a:gd name="T10" fmla="*/ 152 w 715"/>
              <a:gd name="T11" fmla="*/ 32 h 630"/>
              <a:gd name="T12" fmla="*/ 198 w 715"/>
              <a:gd name="T13" fmla="*/ 6 h 630"/>
              <a:gd name="T14" fmla="*/ 227 w 715"/>
              <a:gd name="T15" fmla="*/ 57 h 630"/>
              <a:gd name="T16" fmla="*/ 227 w 715"/>
              <a:gd name="T17" fmla="*/ 227 h 630"/>
              <a:gd name="T18" fmla="*/ 279 w 715"/>
              <a:gd name="T19" fmla="*/ 280 h 630"/>
              <a:gd name="T20" fmla="*/ 439 w 715"/>
              <a:gd name="T21" fmla="*/ 280 h 630"/>
              <a:gd name="T22" fmla="*/ 489 w 715"/>
              <a:gd name="T23" fmla="*/ 227 h 630"/>
              <a:gd name="T24" fmla="*/ 489 w 715"/>
              <a:gd name="T25" fmla="*/ 57 h 630"/>
              <a:gd name="T26" fmla="*/ 514 w 715"/>
              <a:gd name="T27" fmla="*/ 8 h 630"/>
              <a:gd name="T28" fmla="*/ 562 w 715"/>
              <a:gd name="T29" fmla="*/ 29 h 630"/>
              <a:gd name="T30" fmla="*/ 580 w 715"/>
              <a:gd name="T31" fmla="*/ 45 h 630"/>
              <a:gd name="T32" fmla="*/ 640 w 715"/>
              <a:gd name="T33" fmla="*/ 117 h 630"/>
              <a:gd name="T34" fmla="*/ 675 w 715"/>
              <a:gd name="T35" fmla="*/ 156 h 630"/>
              <a:gd name="T36" fmla="*/ 715 w 715"/>
              <a:gd name="T37" fmla="*/ 201 h 630"/>
              <a:gd name="T38" fmla="*/ 715 w 715"/>
              <a:gd name="T39" fmla="*/ 430 h 630"/>
              <a:gd name="T40" fmla="*/ 673 w 715"/>
              <a:gd name="T41" fmla="*/ 474 h 630"/>
              <a:gd name="T42" fmla="*/ 641 w 715"/>
              <a:gd name="T43" fmla="*/ 509 h 630"/>
              <a:gd name="T44" fmla="*/ 579 w 715"/>
              <a:gd name="T45" fmla="*/ 584 h 630"/>
              <a:gd name="T46" fmla="*/ 562 w 715"/>
              <a:gd name="T47" fmla="*/ 602 h 630"/>
              <a:gd name="T48" fmla="*/ 518 w 715"/>
              <a:gd name="T49" fmla="*/ 623 h 630"/>
              <a:gd name="T50" fmla="*/ 489 w 715"/>
              <a:gd name="T51" fmla="*/ 577 h 630"/>
              <a:gd name="T52" fmla="*/ 489 w 715"/>
              <a:gd name="T53" fmla="*/ 401 h 630"/>
              <a:gd name="T54" fmla="*/ 437 w 715"/>
              <a:gd name="T55" fmla="*/ 349 h 630"/>
              <a:gd name="T56" fmla="*/ 278 w 715"/>
              <a:gd name="T57" fmla="*/ 349 h 630"/>
              <a:gd name="T58" fmla="*/ 227 w 715"/>
              <a:gd name="T59" fmla="*/ 398 h 630"/>
              <a:gd name="T60" fmla="*/ 227 w 715"/>
              <a:gd name="T61" fmla="*/ 563 h 630"/>
              <a:gd name="T62" fmla="*/ 201 w 715"/>
              <a:gd name="T63" fmla="*/ 621 h 630"/>
              <a:gd name="T64" fmla="*/ 151 w 715"/>
              <a:gd name="T65" fmla="*/ 595 h 630"/>
              <a:gd name="T66" fmla="*/ 135 w 715"/>
              <a:gd name="T67" fmla="*/ 585 h 630"/>
              <a:gd name="T68" fmla="*/ 76 w 715"/>
              <a:gd name="T69" fmla="*/ 513 h 630"/>
              <a:gd name="T70" fmla="*/ 41 w 715"/>
              <a:gd name="T71" fmla="*/ 474 h 630"/>
              <a:gd name="T72" fmla="*/ 1 w 715"/>
              <a:gd name="T73" fmla="*/ 428 h 630"/>
              <a:gd name="T74" fmla="*/ 1 w 715"/>
              <a:gd name="T75" fmla="*/ 311 h 630"/>
              <a:gd name="T76" fmla="*/ 1 w 715"/>
              <a:gd name="T77" fmla="*/ 3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5" h="630">
                <a:moveTo>
                  <a:pt x="1" y="311"/>
                </a:moveTo>
                <a:cubicBezTo>
                  <a:pt x="1" y="283"/>
                  <a:pt x="1" y="254"/>
                  <a:pt x="0" y="226"/>
                </a:cubicBezTo>
                <a:cubicBezTo>
                  <a:pt x="0" y="188"/>
                  <a:pt x="1" y="154"/>
                  <a:pt x="54" y="154"/>
                </a:cubicBezTo>
                <a:cubicBezTo>
                  <a:pt x="85" y="154"/>
                  <a:pt x="73" y="126"/>
                  <a:pt x="75" y="109"/>
                </a:cubicBezTo>
                <a:cubicBezTo>
                  <a:pt x="77" y="72"/>
                  <a:pt x="77" y="34"/>
                  <a:pt x="132" y="44"/>
                </a:cubicBezTo>
                <a:cubicBezTo>
                  <a:pt x="144" y="47"/>
                  <a:pt x="148" y="41"/>
                  <a:pt x="152" y="32"/>
                </a:cubicBezTo>
                <a:cubicBezTo>
                  <a:pt x="160" y="10"/>
                  <a:pt x="176" y="0"/>
                  <a:pt x="198" y="6"/>
                </a:cubicBezTo>
                <a:cubicBezTo>
                  <a:pt x="223" y="13"/>
                  <a:pt x="227" y="35"/>
                  <a:pt x="227" y="57"/>
                </a:cubicBezTo>
                <a:cubicBezTo>
                  <a:pt x="227" y="114"/>
                  <a:pt x="229" y="171"/>
                  <a:pt x="227" y="227"/>
                </a:cubicBezTo>
                <a:cubicBezTo>
                  <a:pt x="226" y="266"/>
                  <a:pt x="240" y="282"/>
                  <a:pt x="279" y="280"/>
                </a:cubicBezTo>
                <a:cubicBezTo>
                  <a:pt x="332" y="278"/>
                  <a:pt x="386" y="278"/>
                  <a:pt x="439" y="280"/>
                </a:cubicBezTo>
                <a:cubicBezTo>
                  <a:pt x="479" y="282"/>
                  <a:pt x="491" y="265"/>
                  <a:pt x="489" y="227"/>
                </a:cubicBezTo>
                <a:cubicBezTo>
                  <a:pt x="487" y="170"/>
                  <a:pt x="489" y="113"/>
                  <a:pt x="489" y="57"/>
                </a:cubicBezTo>
                <a:cubicBezTo>
                  <a:pt x="489" y="37"/>
                  <a:pt x="491" y="16"/>
                  <a:pt x="514" y="8"/>
                </a:cubicBezTo>
                <a:cubicBezTo>
                  <a:pt x="535" y="0"/>
                  <a:pt x="551" y="10"/>
                  <a:pt x="562" y="29"/>
                </a:cubicBezTo>
                <a:cubicBezTo>
                  <a:pt x="567" y="36"/>
                  <a:pt x="569" y="47"/>
                  <a:pt x="580" y="45"/>
                </a:cubicBezTo>
                <a:cubicBezTo>
                  <a:pt x="645" y="32"/>
                  <a:pt x="639" y="78"/>
                  <a:pt x="640" y="117"/>
                </a:cubicBezTo>
                <a:cubicBezTo>
                  <a:pt x="641" y="141"/>
                  <a:pt x="645" y="157"/>
                  <a:pt x="675" y="156"/>
                </a:cubicBezTo>
                <a:cubicBezTo>
                  <a:pt x="704" y="155"/>
                  <a:pt x="715" y="175"/>
                  <a:pt x="715" y="201"/>
                </a:cubicBezTo>
                <a:cubicBezTo>
                  <a:pt x="715" y="278"/>
                  <a:pt x="715" y="354"/>
                  <a:pt x="715" y="430"/>
                </a:cubicBezTo>
                <a:cubicBezTo>
                  <a:pt x="715" y="456"/>
                  <a:pt x="703" y="476"/>
                  <a:pt x="673" y="474"/>
                </a:cubicBezTo>
                <a:cubicBezTo>
                  <a:pt x="646" y="472"/>
                  <a:pt x="641" y="486"/>
                  <a:pt x="641" y="509"/>
                </a:cubicBezTo>
                <a:cubicBezTo>
                  <a:pt x="640" y="549"/>
                  <a:pt x="646" y="598"/>
                  <a:pt x="579" y="584"/>
                </a:cubicBezTo>
                <a:cubicBezTo>
                  <a:pt x="567" y="582"/>
                  <a:pt x="566" y="595"/>
                  <a:pt x="562" y="602"/>
                </a:cubicBezTo>
                <a:cubicBezTo>
                  <a:pt x="552" y="620"/>
                  <a:pt x="537" y="628"/>
                  <a:pt x="518" y="623"/>
                </a:cubicBezTo>
                <a:cubicBezTo>
                  <a:pt x="496" y="616"/>
                  <a:pt x="490" y="598"/>
                  <a:pt x="489" y="577"/>
                </a:cubicBezTo>
                <a:cubicBezTo>
                  <a:pt x="489" y="518"/>
                  <a:pt x="487" y="460"/>
                  <a:pt x="489" y="401"/>
                </a:cubicBezTo>
                <a:cubicBezTo>
                  <a:pt x="491" y="362"/>
                  <a:pt x="477" y="347"/>
                  <a:pt x="437" y="349"/>
                </a:cubicBezTo>
                <a:cubicBezTo>
                  <a:pt x="384" y="352"/>
                  <a:pt x="331" y="351"/>
                  <a:pt x="278" y="349"/>
                </a:cubicBezTo>
                <a:cubicBezTo>
                  <a:pt x="242" y="348"/>
                  <a:pt x="226" y="361"/>
                  <a:pt x="227" y="398"/>
                </a:cubicBezTo>
                <a:cubicBezTo>
                  <a:pt x="229" y="453"/>
                  <a:pt x="228" y="508"/>
                  <a:pt x="227" y="563"/>
                </a:cubicBezTo>
                <a:cubicBezTo>
                  <a:pt x="227" y="586"/>
                  <a:pt x="228" y="611"/>
                  <a:pt x="201" y="621"/>
                </a:cubicBezTo>
                <a:cubicBezTo>
                  <a:pt x="177" y="630"/>
                  <a:pt x="160" y="618"/>
                  <a:pt x="151" y="595"/>
                </a:cubicBezTo>
                <a:cubicBezTo>
                  <a:pt x="148" y="588"/>
                  <a:pt x="144" y="583"/>
                  <a:pt x="135" y="585"/>
                </a:cubicBezTo>
                <a:cubicBezTo>
                  <a:pt x="71" y="597"/>
                  <a:pt x="76" y="551"/>
                  <a:pt x="76" y="513"/>
                </a:cubicBezTo>
                <a:cubicBezTo>
                  <a:pt x="75" y="488"/>
                  <a:pt x="72" y="472"/>
                  <a:pt x="41" y="474"/>
                </a:cubicBezTo>
                <a:cubicBezTo>
                  <a:pt x="12" y="475"/>
                  <a:pt x="1" y="454"/>
                  <a:pt x="1" y="428"/>
                </a:cubicBezTo>
                <a:cubicBezTo>
                  <a:pt x="1" y="389"/>
                  <a:pt x="1" y="350"/>
                  <a:pt x="1" y="311"/>
                </a:cubicBezTo>
                <a:cubicBezTo>
                  <a:pt x="1" y="311"/>
                  <a:pt x="1" y="311"/>
                  <a:pt x="1" y="311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11">
            <a:extLst>
              <a:ext uri="{FF2B5EF4-FFF2-40B4-BE49-F238E27FC236}">
                <a16:creationId xmlns:a16="http://schemas.microsoft.com/office/drawing/2014/main" id="{EF479FA5-EAB8-4CE8-BC77-82F85D841B17}"/>
              </a:ext>
            </a:extLst>
          </p:cNvPr>
          <p:cNvSpPr>
            <a:spLocks noEditPoints="1"/>
          </p:cNvSpPr>
          <p:nvPr/>
        </p:nvSpPr>
        <p:spPr bwMode="auto">
          <a:xfrm>
            <a:off x="4629150" y="2659063"/>
            <a:ext cx="1028700" cy="1030287"/>
          </a:xfrm>
          <a:custGeom>
            <a:avLst/>
            <a:gdLst>
              <a:gd name="T0" fmla="*/ 366 w 730"/>
              <a:gd name="T1" fmla="*/ 0 h 731"/>
              <a:gd name="T2" fmla="*/ 730 w 730"/>
              <a:gd name="T3" fmla="*/ 362 h 731"/>
              <a:gd name="T4" fmla="*/ 367 w 730"/>
              <a:gd name="T5" fmla="*/ 730 h 731"/>
              <a:gd name="T6" fmla="*/ 0 w 730"/>
              <a:gd name="T7" fmla="*/ 365 h 731"/>
              <a:gd name="T8" fmla="*/ 366 w 730"/>
              <a:gd name="T9" fmla="*/ 0 h 731"/>
              <a:gd name="T10" fmla="*/ 262 w 730"/>
              <a:gd name="T11" fmla="*/ 410 h 731"/>
              <a:gd name="T12" fmla="*/ 157 w 730"/>
              <a:gd name="T13" fmla="*/ 410 h 731"/>
              <a:gd name="T14" fmla="*/ 119 w 730"/>
              <a:gd name="T15" fmla="*/ 376 h 731"/>
              <a:gd name="T16" fmla="*/ 154 w 730"/>
              <a:gd name="T17" fmla="*/ 345 h 731"/>
              <a:gd name="T18" fmla="*/ 234 w 730"/>
              <a:gd name="T19" fmla="*/ 344 h 731"/>
              <a:gd name="T20" fmla="*/ 263 w 730"/>
              <a:gd name="T21" fmla="*/ 337 h 731"/>
              <a:gd name="T22" fmla="*/ 249 w 730"/>
              <a:gd name="T23" fmla="*/ 306 h 731"/>
              <a:gd name="T24" fmla="*/ 166 w 730"/>
              <a:gd name="T25" fmla="*/ 223 h 731"/>
              <a:gd name="T26" fmla="*/ 107 w 730"/>
              <a:gd name="T27" fmla="*/ 234 h 731"/>
              <a:gd name="T28" fmla="*/ 160 w 730"/>
              <a:gd name="T29" fmla="*/ 568 h 731"/>
              <a:gd name="T30" fmla="*/ 493 w 730"/>
              <a:gd name="T31" fmla="*/ 626 h 731"/>
              <a:gd name="T32" fmla="*/ 506 w 730"/>
              <a:gd name="T33" fmla="*/ 563 h 731"/>
              <a:gd name="T34" fmla="*/ 434 w 730"/>
              <a:gd name="T35" fmla="*/ 492 h 731"/>
              <a:gd name="T36" fmla="*/ 262 w 730"/>
              <a:gd name="T37" fmla="*/ 410 h 731"/>
              <a:gd name="T38" fmla="*/ 465 w 730"/>
              <a:gd name="T39" fmla="*/ 344 h 731"/>
              <a:gd name="T40" fmla="*/ 577 w 730"/>
              <a:gd name="T41" fmla="*/ 250 h 731"/>
              <a:gd name="T42" fmla="*/ 586 w 730"/>
              <a:gd name="T43" fmla="*/ 214 h 731"/>
              <a:gd name="T44" fmla="*/ 579 w 730"/>
              <a:gd name="T45" fmla="*/ 171 h 731"/>
              <a:gd name="T46" fmla="*/ 225 w 730"/>
              <a:gd name="T47" fmla="*/ 112 h 731"/>
              <a:gd name="T48" fmla="*/ 218 w 730"/>
              <a:gd name="T49" fmla="*/ 161 h 731"/>
              <a:gd name="T50" fmla="*/ 352 w 730"/>
              <a:gd name="T51" fmla="*/ 296 h 731"/>
              <a:gd name="T52" fmla="*/ 465 w 730"/>
              <a:gd name="T53" fmla="*/ 344 h 731"/>
              <a:gd name="T54" fmla="*/ 471 w 730"/>
              <a:gd name="T55" fmla="*/ 423 h 731"/>
              <a:gd name="T56" fmla="*/ 578 w 730"/>
              <a:gd name="T57" fmla="*/ 521 h 731"/>
              <a:gd name="T58" fmla="*/ 610 w 730"/>
              <a:gd name="T59" fmla="*/ 516 h 731"/>
              <a:gd name="T60" fmla="*/ 612 w 730"/>
              <a:gd name="T61" fmla="*/ 233 h 731"/>
              <a:gd name="T62" fmla="*/ 612 w 730"/>
              <a:gd name="T63" fmla="*/ 267 h 731"/>
              <a:gd name="T64" fmla="*/ 592 w 730"/>
              <a:gd name="T65" fmla="*/ 400 h 731"/>
              <a:gd name="T66" fmla="*/ 471 w 730"/>
              <a:gd name="T67" fmla="*/ 423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0" h="731">
                <a:moveTo>
                  <a:pt x="366" y="0"/>
                </a:moveTo>
                <a:cubicBezTo>
                  <a:pt x="571" y="0"/>
                  <a:pt x="729" y="158"/>
                  <a:pt x="730" y="362"/>
                </a:cubicBezTo>
                <a:cubicBezTo>
                  <a:pt x="730" y="571"/>
                  <a:pt x="574" y="730"/>
                  <a:pt x="367" y="730"/>
                </a:cubicBezTo>
                <a:cubicBezTo>
                  <a:pt x="159" y="731"/>
                  <a:pt x="0" y="573"/>
                  <a:pt x="0" y="365"/>
                </a:cubicBezTo>
                <a:cubicBezTo>
                  <a:pt x="0" y="157"/>
                  <a:pt x="157" y="1"/>
                  <a:pt x="366" y="0"/>
                </a:cubicBezTo>
                <a:close/>
                <a:moveTo>
                  <a:pt x="262" y="410"/>
                </a:moveTo>
                <a:cubicBezTo>
                  <a:pt x="217" y="410"/>
                  <a:pt x="187" y="411"/>
                  <a:pt x="157" y="410"/>
                </a:cubicBezTo>
                <a:cubicBezTo>
                  <a:pt x="134" y="410"/>
                  <a:pt x="119" y="401"/>
                  <a:pt x="119" y="376"/>
                </a:cubicBezTo>
                <a:cubicBezTo>
                  <a:pt x="120" y="352"/>
                  <a:pt x="135" y="346"/>
                  <a:pt x="154" y="345"/>
                </a:cubicBezTo>
                <a:cubicBezTo>
                  <a:pt x="181" y="344"/>
                  <a:pt x="208" y="344"/>
                  <a:pt x="234" y="344"/>
                </a:cubicBezTo>
                <a:cubicBezTo>
                  <a:pt x="244" y="343"/>
                  <a:pt x="258" y="347"/>
                  <a:pt x="263" y="337"/>
                </a:cubicBezTo>
                <a:cubicBezTo>
                  <a:pt x="271" y="322"/>
                  <a:pt x="256" y="314"/>
                  <a:pt x="249" y="306"/>
                </a:cubicBezTo>
                <a:cubicBezTo>
                  <a:pt x="222" y="278"/>
                  <a:pt x="192" y="252"/>
                  <a:pt x="166" y="223"/>
                </a:cubicBezTo>
                <a:cubicBezTo>
                  <a:pt x="138" y="191"/>
                  <a:pt x="123" y="205"/>
                  <a:pt x="107" y="234"/>
                </a:cubicBezTo>
                <a:cubicBezTo>
                  <a:pt x="51" y="336"/>
                  <a:pt x="73" y="479"/>
                  <a:pt x="160" y="568"/>
                </a:cubicBezTo>
                <a:cubicBezTo>
                  <a:pt x="245" y="655"/>
                  <a:pt x="390" y="680"/>
                  <a:pt x="493" y="626"/>
                </a:cubicBezTo>
                <a:cubicBezTo>
                  <a:pt x="525" y="610"/>
                  <a:pt x="537" y="592"/>
                  <a:pt x="506" y="563"/>
                </a:cubicBezTo>
                <a:cubicBezTo>
                  <a:pt x="481" y="540"/>
                  <a:pt x="455" y="517"/>
                  <a:pt x="434" y="492"/>
                </a:cubicBezTo>
                <a:cubicBezTo>
                  <a:pt x="385" y="432"/>
                  <a:pt x="329" y="391"/>
                  <a:pt x="262" y="410"/>
                </a:cubicBezTo>
                <a:close/>
                <a:moveTo>
                  <a:pt x="465" y="344"/>
                </a:moveTo>
                <a:cubicBezTo>
                  <a:pt x="566" y="344"/>
                  <a:pt x="566" y="344"/>
                  <a:pt x="577" y="250"/>
                </a:cubicBezTo>
                <a:cubicBezTo>
                  <a:pt x="579" y="238"/>
                  <a:pt x="581" y="225"/>
                  <a:pt x="586" y="214"/>
                </a:cubicBezTo>
                <a:cubicBezTo>
                  <a:pt x="595" y="197"/>
                  <a:pt x="590" y="185"/>
                  <a:pt x="579" y="171"/>
                </a:cubicBezTo>
                <a:cubicBezTo>
                  <a:pt x="507" y="79"/>
                  <a:pt x="326" y="49"/>
                  <a:pt x="225" y="112"/>
                </a:cubicBezTo>
                <a:cubicBezTo>
                  <a:pt x="200" y="128"/>
                  <a:pt x="198" y="140"/>
                  <a:pt x="218" y="161"/>
                </a:cubicBezTo>
                <a:cubicBezTo>
                  <a:pt x="263" y="205"/>
                  <a:pt x="309" y="249"/>
                  <a:pt x="352" y="296"/>
                </a:cubicBezTo>
                <a:cubicBezTo>
                  <a:pt x="386" y="333"/>
                  <a:pt x="423" y="353"/>
                  <a:pt x="465" y="344"/>
                </a:cubicBezTo>
                <a:close/>
                <a:moveTo>
                  <a:pt x="471" y="423"/>
                </a:moveTo>
                <a:cubicBezTo>
                  <a:pt x="511" y="459"/>
                  <a:pt x="545" y="489"/>
                  <a:pt x="578" y="521"/>
                </a:cubicBezTo>
                <a:cubicBezTo>
                  <a:pt x="592" y="535"/>
                  <a:pt x="600" y="531"/>
                  <a:pt x="610" y="516"/>
                </a:cubicBezTo>
                <a:cubicBezTo>
                  <a:pt x="652" y="455"/>
                  <a:pt x="685" y="324"/>
                  <a:pt x="612" y="233"/>
                </a:cubicBezTo>
                <a:cubicBezTo>
                  <a:pt x="612" y="247"/>
                  <a:pt x="612" y="257"/>
                  <a:pt x="612" y="267"/>
                </a:cubicBezTo>
                <a:cubicBezTo>
                  <a:pt x="612" y="313"/>
                  <a:pt x="614" y="364"/>
                  <a:pt x="592" y="400"/>
                </a:cubicBezTo>
                <a:cubicBezTo>
                  <a:pt x="573" y="431"/>
                  <a:pt x="522" y="401"/>
                  <a:pt x="471" y="423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12">
            <a:extLst>
              <a:ext uri="{FF2B5EF4-FFF2-40B4-BE49-F238E27FC236}">
                <a16:creationId xmlns:a16="http://schemas.microsoft.com/office/drawing/2014/main" id="{7A5A19F2-92DF-4DC2-A814-360B768A781C}"/>
              </a:ext>
            </a:extLst>
          </p:cNvPr>
          <p:cNvSpPr>
            <a:spLocks/>
          </p:cNvSpPr>
          <p:nvPr/>
        </p:nvSpPr>
        <p:spPr bwMode="auto">
          <a:xfrm>
            <a:off x="590550" y="2659063"/>
            <a:ext cx="1004888" cy="1047750"/>
          </a:xfrm>
          <a:custGeom>
            <a:avLst/>
            <a:gdLst>
              <a:gd name="T0" fmla="*/ 713 w 713"/>
              <a:gd name="T1" fmla="*/ 366 h 743"/>
              <a:gd name="T2" fmla="*/ 656 w 713"/>
              <a:gd name="T3" fmla="*/ 404 h 743"/>
              <a:gd name="T4" fmla="*/ 545 w 713"/>
              <a:gd name="T5" fmla="*/ 401 h 743"/>
              <a:gd name="T6" fmla="*/ 520 w 713"/>
              <a:gd name="T7" fmla="*/ 436 h 743"/>
              <a:gd name="T8" fmla="*/ 424 w 713"/>
              <a:gd name="T9" fmla="*/ 685 h 743"/>
              <a:gd name="T10" fmla="*/ 298 w 713"/>
              <a:gd name="T11" fmla="*/ 688 h 743"/>
              <a:gd name="T12" fmla="*/ 205 w 713"/>
              <a:gd name="T13" fmla="*/ 443 h 743"/>
              <a:gd name="T14" fmla="*/ 157 w 713"/>
              <a:gd name="T15" fmla="*/ 399 h 743"/>
              <a:gd name="T16" fmla="*/ 40 w 713"/>
              <a:gd name="T17" fmla="*/ 418 h 743"/>
              <a:gd name="T18" fmla="*/ 11 w 713"/>
              <a:gd name="T19" fmla="*/ 408 h 743"/>
              <a:gd name="T20" fmla="*/ 9 w 713"/>
              <a:gd name="T21" fmla="*/ 325 h 743"/>
              <a:gd name="T22" fmla="*/ 42 w 713"/>
              <a:gd name="T23" fmla="*/ 314 h 743"/>
              <a:gd name="T24" fmla="*/ 85 w 713"/>
              <a:gd name="T25" fmla="*/ 332 h 743"/>
              <a:gd name="T26" fmla="*/ 207 w 713"/>
              <a:gd name="T27" fmla="*/ 234 h 743"/>
              <a:gd name="T28" fmla="*/ 311 w 713"/>
              <a:gd name="T29" fmla="*/ 23 h 743"/>
              <a:gd name="T30" fmla="*/ 407 w 713"/>
              <a:gd name="T31" fmla="*/ 23 h 743"/>
              <a:gd name="T32" fmla="*/ 519 w 713"/>
              <a:gd name="T33" fmla="*/ 252 h 743"/>
              <a:gd name="T34" fmla="*/ 536 w 713"/>
              <a:gd name="T35" fmla="*/ 325 h 743"/>
              <a:gd name="T36" fmla="*/ 656 w 713"/>
              <a:gd name="T37" fmla="*/ 326 h 743"/>
              <a:gd name="T38" fmla="*/ 713 w 713"/>
              <a:gd name="T39" fmla="*/ 366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3" h="743">
                <a:moveTo>
                  <a:pt x="713" y="366"/>
                </a:moveTo>
                <a:cubicBezTo>
                  <a:pt x="713" y="418"/>
                  <a:pt x="705" y="422"/>
                  <a:pt x="656" y="404"/>
                </a:cubicBezTo>
                <a:cubicBezTo>
                  <a:pt x="620" y="392"/>
                  <a:pt x="582" y="398"/>
                  <a:pt x="545" y="401"/>
                </a:cubicBezTo>
                <a:cubicBezTo>
                  <a:pt x="525" y="402"/>
                  <a:pt x="521" y="419"/>
                  <a:pt x="520" y="436"/>
                </a:cubicBezTo>
                <a:cubicBezTo>
                  <a:pt x="514" y="529"/>
                  <a:pt x="474" y="608"/>
                  <a:pt x="424" y="685"/>
                </a:cubicBezTo>
                <a:cubicBezTo>
                  <a:pt x="388" y="740"/>
                  <a:pt x="334" y="743"/>
                  <a:pt x="298" y="688"/>
                </a:cubicBezTo>
                <a:cubicBezTo>
                  <a:pt x="249" y="613"/>
                  <a:pt x="209" y="535"/>
                  <a:pt x="205" y="443"/>
                </a:cubicBezTo>
                <a:cubicBezTo>
                  <a:pt x="203" y="414"/>
                  <a:pt x="188" y="396"/>
                  <a:pt x="157" y="399"/>
                </a:cubicBezTo>
                <a:cubicBezTo>
                  <a:pt x="118" y="403"/>
                  <a:pt x="75" y="386"/>
                  <a:pt x="40" y="418"/>
                </a:cubicBezTo>
                <a:cubicBezTo>
                  <a:pt x="28" y="429"/>
                  <a:pt x="16" y="422"/>
                  <a:pt x="11" y="408"/>
                </a:cubicBezTo>
                <a:cubicBezTo>
                  <a:pt x="0" y="381"/>
                  <a:pt x="1" y="353"/>
                  <a:pt x="9" y="325"/>
                </a:cubicBezTo>
                <a:cubicBezTo>
                  <a:pt x="14" y="309"/>
                  <a:pt x="27" y="301"/>
                  <a:pt x="42" y="314"/>
                </a:cubicBezTo>
                <a:cubicBezTo>
                  <a:pt x="55" y="324"/>
                  <a:pt x="68" y="330"/>
                  <a:pt x="85" y="332"/>
                </a:cubicBezTo>
                <a:cubicBezTo>
                  <a:pt x="190" y="342"/>
                  <a:pt x="192" y="339"/>
                  <a:pt x="207" y="234"/>
                </a:cubicBezTo>
                <a:cubicBezTo>
                  <a:pt x="219" y="153"/>
                  <a:pt x="233" y="74"/>
                  <a:pt x="311" y="23"/>
                </a:cubicBezTo>
                <a:cubicBezTo>
                  <a:pt x="347" y="0"/>
                  <a:pt x="372" y="2"/>
                  <a:pt x="407" y="23"/>
                </a:cubicBezTo>
                <a:cubicBezTo>
                  <a:pt x="494" y="76"/>
                  <a:pt x="504" y="164"/>
                  <a:pt x="519" y="252"/>
                </a:cubicBezTo>
                <a:cubicBezTo>
                  <a:pt x="524" y="277"/>
                  <a:pt x="508" y="313"/>
                  <a:pt x="536" y="325"/>
                </a:cubicBezTo>
                <a:cubicBezTo>
                  <a:pt x="573" y="341"/>
                  <a:pt x="617" y="338"/>
                  <a:pt x="656" y="326"/>
                </a:cubicBezTo>
                <a:cubicBezTo>
                  <a:pt x="706" y="310"/>
                  <a:pt x="713" y="313"/>
                  <a:pt x="713" y="366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13">
            <a:extLst>
              <a:ext uri="{FF2B5EF4-FFF2-40B4-BE49-F238E27FC236}">
                <a16:creationId xmlns:a16="http://schemas.microsoft.com/office/drawing/2014/main" id="{E54AE522-1610-4E1D-BCD7-B14512A4953A}"/>
              </a:ext>
            </a:extLst>
          </p:cNvPr>
          <p:cNvSpPr>
            <a:spLocks/>
          </p:cNvSpPr>
          <p:nvPr/>
        </p:nvSpPr>
        <p:spPr bwMode="auto">
          <a:xfrm>
            <a:off x="617538" y="5545138"/>
            <a:ext cx="965200" cy="661987"/>
          </a:xfrm>
          <a:custGeom>
            <a:avLst/>
            <a:gdLst>
              <a:gd name="T0" fmla="*/ 222 w 685"/>
              <a:gd name="T1" fmla="*/ 3 h 469"/>
              <a:gd name="T2" fmla="*/ 463 w 685"/>
              <a:gd name="T3" fmla="*/ 7 h 469"/>
              <a:gd name="T4" fmla="*/ 571 w 685"/>
              <a:gd name="T5" fmla="*/ 29 h 469"/>
              <a:gd name="T6" fmla="*/ 635 w 685"/>
              <a:gd name="T7" fmla="*/ 236 h 469"/>
              <a:gd name="T8" fmla="*/ 457 w 685"/>
              <a:gd name="T9" fmla="*/ 399 h 469"/>
              <a:gd name="T10" fmla="*/ 210 w 685"/>
              <a:gd name="T11" fmla="*/ 390 h 469"/>
              <a:gd name="T12" fmla="*/ 82 w 685"/>
              <a:gd name="T13" fmla="*/ 287 h 469"/>
              <a:gd name="T14" fmla="*/ 34 w 685"/>
              <a:gd name="T15" fmla="*/ 100 h 469"/>
              <a:gd name="T16" fmla="*/ 222 w 685"/>
              <a:gd name="T17" fmla="*/ 3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5" h="469">
                <a:moveTo>
                  <a:pt x="222" y="3"/>
                </a:moveTo>
                <a:cubicBezTo>
                  <a:pt x="295" y="39"/>
                  <a:pt x="378" y="25"/>
                  <a:pt x="463" y="7"/>
                </a:cubicBezTo>
                <a:cubicBezTo>
                  <a:pt x="499" y="0"/>
                  <a:pt x="537" y="13"/>
                  <a:pt x="571" y="29"/>
                </a:cubicBezTo>
                <a:cubicBezTo>
                  <a:pt x="657" y="67"/>
                  <a:pt x="685" y="155"/>
                  <a:pt x="635" y="236"/>
                </a:cubicBezTo>
                <a:cubicBezTo>
                  <a:pt x="591" y="307"/>
                  <a:pt x="520" y="348"/>
                  <a:pt x="457" y="399"/>
                </a:cubicBezTo>
                <a:cubicBezTo>
                  <a:pt x="369" y="469"/>
                  <a:pt x="290" y="455"/>
                  <a:pt x="210" y="390"/>
                </a:cubicBezTo>
                <a:cubicBezTo>
                  <a:pt x="167" y="355"/>
                  <a:pt x="119" y="329"/>
                  <a:pt x="82" y="287"/>
                </a:cubicBezTo>
                <a:cubicBezTo>
                  <a:pt x="34" y="232"/>
                  <a:pt x="0" y="174"/>
                  <a:pt x="34" y="100"/>
                </a:cubicBezTo>
                <a:cubicBezTo>
                  <a:pt x="68" y="25"/>
                  <a:pt x="140" y="14"/>
                  <a:pt x="222" y="3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id="{3E01D3E3-9534-4F5F-8072-2F30978E8C89}"/>
              </a:ext>
            </a:extLst>
          </p:cNvPr>
          <p:cNvSpPr>
            <a:spLocks noEditPoints="1"/>
          </p:cNvSpPr>
          <p:nvPr/>
        </p:nvSpPr>
        <p:spPr bwMode="auto">
          <a:xfrm>
            <a:off x="4670425" y="4000500"/>
            <a:ext cx="971550" cy="968375"/>
          </a:xfrm>
          <a:custGeom>
            <a:avLst/>
            <a:gdLst>
              <a:gd name="T0" fmla="*/ 548 w 689"/>
              <a:gd name="T1" fmla="*/ 566 h 687"/>
              <a:gd name="T2" fmla="*/ 635 w 689"/>
              <a:gd name="T3" fmla="*/ 359 h 687"/>
              <a:gd name="T4" fmla="*/ 466 w 689"/>
              <a:gd name="T5" fmla="*/ 138 h 687"/>
              <a:gd name="T6" fmla="*/ 81 w 689"/>
              <a:gd name="T7" fmla="*/ 347 h 687"/>
              <a:gd name="T8" fmla="*/ 78 w 689"/>
              <a:gd name="T9" fmla="*/ 372 h 687"/>
              <a:gd name="T10" fmla="*/ 99 w 689"/>
              <a:gd name="T11" fmla="*/ 592 h 687"/>
              <a:gd name="T12" fmla="*/ 54 w 689"/>
              <a:gd name="T13" fmla="*/ 637 h 687"/>
              <a:gd name="T14" fmla="*/ 12 w 689"/>
              <a:gd name="T15" fmla="*/ 588 h 687"/>
              <a:gd name="T16" fmla="*/ 2 w 689"/>
              <a:gd name="T17" fmla="*/ 414 h 687"/>
              <a:gd name="T18" fmla="*/ 2 w 689"/>
              <a:gd name="T19" fmla="*/ 404 h 687"/>
              <a:gd name="T20" fmla="*/ 172 w 689"/>
              <a:gd name="T21" fmla="*/ 140 h 687"/>
              <a:gd name="T22" fmla="*/ 674 w 689"/>
              <a:gd name="T23" fmla="*/ 360 h 687"/>
              <a:gd name="T24" fmla="*/ 476 w 689"/>
              <a:gd name="T25" fmla="*/ 650 h 687"/>
              <a:gd name="T26" fmla="*/ 169 w 689"/>
              <a:gd name="T27" fmla="*/ 515 h 687"/>
              <a:gd name="T28" fmla="*/ 251 w 689"/>
              <a:gd name="T29" fmla="*/ 218 h 687"/>
              <a:gd name="T30" fmla="*/ 525 w 689"/>
              <a:gd name="T31" fmla="*/ 247 h 687"/>
              <a:gd name="T32" fmla="*/ 558 w 689"/>
              <a:gd name="T33" fmla="*/ 483 h 687"/>
              <a:gd name="T34" fmla="*/ 548 w 689"/>
              <a:gd name="T35" fmla="*/ 566 h 687"/>
              <a:gd name="T36" fmla="*/ 396 w 689"/>
              <a:gd name="T37" fmla="*/ 538 h 687"/>
              <a:gd name="T38" fmla="*/ 453 w 689"/>
              <a:gd name="T39" fmla="*/ 480 h 687"/>
              <a:gd name="T40" fmla="*/ 475 w 689"/>
              <a:gd name="T41" fmla="*/ 369 h 687"/>
              <a:gd name="T42" fmla="*/ 468 w 689"/>
              <a:gd name="T43" fmla="*/ 345 h 687"/>
              <a:gd name="T44" fmla="*/ 345 w 689"/>
              <a:gd name="T45" fmla="*/ 297 h 687"/>
              <a:gd name="T46" fmla="*/ 264 w 689"/>
              <a:gd name="T47" fmla="*/ 429 h 687"/>
              <a:gd name="T48" fmla="*/ 396 w 689"/>
              <a:gd name="T49" fmla="*/ 538 h 687"/>
              <a:gd name="T50" fmla="*/ 538 w 689"/>
              <a:gd name="T51" fmla="*/ 373 h 687"/>
              <a:gd name="T52" fmla="*/ 396 w 689"/>
              <a:gd name="T53" fmla="*/ 225 h 687"/>
              <a:gd name="T54" fmla="*/ 216 w 689"/>
              <a:gd name="T55" fmla="*/ 313 h 687"/>
              <a:gd name="T56" fmla="*/ 224 w 689"/>
              <a:gd name="T57" fmla="*/ 527 h 687"/>
              <a:gd name="T58" fmla="*/ 419 w 689"/>
              <a:gd name="T59" fmla="*/ 622 h 687"/>
              <a:gd name="T60" fmla="*/ 447 w 689"/>
              <a:gd name="T61" fmla="*/ 597 h 687"/>
              <a:gd name="T62" fmla="*/ 417 w 689"/>
              <a:gd name="T63" fmla="*/ 577 h 687"/>
              <a:gd name="T64" fmla="*/ 272 w 689"/>
              <a:gd name="T65" fmla="*/ 527 h 687"/>
              <a:gd name="T66" fmla="*/ 235 w 689"/>
              <a:gd name="T67" fmla="*/ 345 h 687"/>
              <a:gd name="T68" fmla="*/ 382 w 689"/>
              <a:gd name="T69" fmla="*/ 251 h 687"/>
              <a:gd name="T70" fmla="*/ 517 w 689"/>
              <a:gd name="T71" fmla="*/ 357 h 687"/>
              <a:gd name="T72" fmla="*/ 538 w 689"/>
              <a:gd name="T73" fmla="*/ 373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7">
                <a:moveTo>
                  <a:pt x="548" y="566"/>
                </a:moveTo>
                <a:cubicBezTo>
                  <a:pt x="613" y="506"/>
                  <a:pt x="645" y="439"/>
                  <a:pt x="635" y="359"/>
                </a:cubicBezTo>
                <a:cubicBezTo>
                  <a:pt x="622" y="253"/>
                  <a:pt x="564" y="177"/>
                  <a:pt x="466" y="138"/>
                </a:cubicBezTo>
                <a:cubicBezTo>
                  <a:pt x="307" y="75"/>
                  <a:pt x="117" y="180"/>
                  <a:pt x="81" y="347"/>
                </a:cubicBezTo>
                <a:cubicBezTo>
                  <a:pt x="80" y="355"/>
                  <a:pt x="74" y="368"/>
                  <a:pt x="78" y="372"/>
                </a:cubicBezTo>
                <a:cubicBezTo>
                  <a:pt x="137" y="441"/>
                  <a:pt x="85" y="519"/>
                  <a:pt x="99" y="592"/>
                </a:cubicBezTo>
                <a:cubicBezTo>
                  <a:pt x="104" y="621"/>
                  <a:pt x="85" y="637"/>
                  <a:pt x="54" y="637"/>
                </a:cubicBezTo>
                <a:cubicBezTo>
                  <a:pt x="21" y="636"/>
                  <a:pt x="12" y="618"/>
                  <a:pt x="12" y="588"/>
                </a:cubicBezTo>
                <a:cubicBezTo>
                  <a:pt x="10" y="530"/>
                  <a:pt x="19" y="471"/>
                  <a:pt x="2" y="414"/>
                </a:cubicBezTo>
                <a:cubicBezTo>
                  <a:pt x="1" y="411"/>
                  <a:pt x="0" y="406"/>
                  <a:pt x="2" y="404"/>
                </a:cubicBezTo>
                <a:cubicBezTo>
                  <a:pt x="66" y="321"/>
                  <a:pt x="75" y="207"/>
                  <a:pt x="172" y="140"/>
                </a:cubicBezTo>
                <a:cubicBezTo>
                  <a:pt x="378" y="0"/>
                  <a:pt x="645" y="114"/>
                  <a:pt x="674" y="360"/>
                </a:cubicBezTo>
                <a:cubicBezTo>
                  <a:pt x="689" y="488"/>
                  <a:pt x="604" y="613"/>
                  <a:pt x="476" y="650"/>
                </a:cubicBezTo>
                <a:cubicBezTo>
                  <a:pt x="347" y="687"/>
                  <a:pt x="224" y="633"/>
                  <a:pt x="169" y="515"/>
                </a:cubicBezTo>
                <a:cubicBezTo>
                  <a:pt x="121" y="411"/>
                  <a:pt x="156" y="282"/>
                  <a:pt x="251" y="218"/>
                </a:cubicBezTo>
                <a:cubicBezTo>
                  <a:pt x="331" y="165"/>
                  <a:pt x="459" y="178"/>
                  <a:pt x="525" y="247"/>
                </a:cubicBezTo>
                <a:cubicBezTo>
                  <a:pt x="586" y="311"/>
                  <a:pt x="600" y="402"/>
                  <a:pt x="558" y="483"/>
                </a:cubicBezTo>
                <a:cubicBezTo>
                  <a:pt x="545" y="507"/>
                  <a:pt x="535" y="530"/>
                  <a:pt x="548" y="566"/>
                </a:cubicBezTo>
                <a:close/>
                <a:moveTo>
                  <a:pt x="396" y="538"/>
                </a:moveTo>
                <a:cubicBezTo>
                  <a:pt x="433" y="542"/>
                  <a:pt x="452" y="524"/>
                  <a:pt x="453" y="480"/>
                </a:cubicBezTo>
                <a:cubicBezTo>
                  <a:pt x="454" y="443"/>
                  <a:pt x="429" y="399"/>
                  <a:pt x="475" y="369"/>
                </a:cubicBezTo>
                <a:cubicBezTo>
                  <a:pt x="477" y="367"/>
                  <a:pt x="472" y="352"/>
                  <a:pt x="468" y="345"/>
                </a:cubicBezTo>
                <a:cubicBezTo>
                  <a:pt x="446" y="304"/>
                  <a:pt x="388" y="282"/>
                  <a:pt x="345" y="297"/>
                </a:cubicBezTo>
                <a:cubicBezTo>
                  <a:pt x="284" y="319"/>
                  <a:pt x="254" y="368"/>
                  <a:pt x="264" y="429"/>
                </a:cubicBezTo>
                <a:cubicBezTo>
                  <a:pt x="274" y="490"/>
                  <a:pt x="329" y="537"/>
                  <a:pt x="396" y="538"/>
                </a:cubicBezTo>
                <a:close/>
                <a:moveTo>
                  <a:pt x="538" y="373"/>
                </a:moveTo>
                <a:cubicBezTo>
                  <a:pt x="530" y="293"/>
                  <a:pt x="473" y="233"/>
                  <a:pt x="396" y="225"/>
                </a:cubicBezTo>
                <a:cubicBezTo>
                  <a:pt x="319" y="217"/>
                  <a:pt x="258" y="247"/>
                  <a:pt x="216" y="313"/>
                </a:cubicBezTo>
                <a:cubicBezTo>
                  <a:pt x="171" y="385"/>
                  <a:pt x="178" y="460"/>
                  <a:pt x="224" y="527"/>
                </a:cubicBezTo>
                <a:cubicBezTo>
                  <a:pt x="270" y="594"/>
                  <a:pt x="335" y="630"/>
                  <a:pt x="419" y="622"/>
                </a:cubicBezTo>
                <a:cubicBezTo>
                  <a:pt x="435" y="621"/>
                  <a:pt x="448" y="615"/>
                  <a:pt x="447" y="597"/>
                </a:cubicBezTo>
                <a:cubicBezTo>
                  <a:pt x="447" y="577"/>
                  <a:pt x="432" y="575"/>
                  <a:pt x="417" y="577"/>
                </a:cubicBezTo>
                <a:cubicBezTo>
                  <a:pt x="361" y="582"/>
                  <a:pt x="312" y="568"/>
                  <a:pt x="272" y="527"/>
                </a:cubicBezTo>
                <a:cubicBezTo>
                  <a:pt x="226" y="481"/>
                  <a:pt x="210" y="404"/>
                  <a:pt x="235" y="345"/>
                </a:cubicBezTo>
                <a:cubicBezTo>
                  <a:pt x="263" y="282"/>
                  <a:pt x="313" y="249"/>
                  <a:pt x="382" y="251"/>
                </a:cubicBezTo>
                <a:cubicBezTo>
                  <a:pt x="451" y="253"/>
                  <a:pt x="496" y="291"/>
                  <a:pt x="517" y="357"/>
                </a:cubicBezTo>
                <a:cubicBezTo>
                  <a:pt x="520" y="365"/>
                  <a:pt x="521" y="375"/>
                  <a:pt x="538" y="373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15">
            <a:extLst>
              <a:ext uri="{FF2B5EF4-FFF2-40B4-BE49-F238E27FC236}">
                <a16:creationId xmlns:a16="http://schemas.microsoft.com/office/drawing/2014/main" id="{EDE6AA8C-171F-4594-86F0-254A04FFA099}"/>
              </a:ext>
            </a:extLst>
          </p:cNvPr>
          <p:cNvSpPr>
            <a:spLocks/>
          </p:cNvSpPr>
          <p:nvPr/>
        </p:nvSpPr>
        <p:spPr bwMode="auto">
          <a:xfrm>
            <a:off x="3314700" y="5354638"/>
            <a:ext cx="750888" cy="631825"/>
          </a:xfrm>
          <a:custGeom>
            <a:avLst/>
            <a:gdLst>
              <a:gd name="T0" fmla="*/ 127 w 533"/>
              <a:gd name="T1" fmla="*/ 446 h 449"/>
              <a:gd name="T2" fmla="*/ 17 w 533"/>
              <a:gd name="T3" fmla="*/ 378 h 449"/>
              <a:gd name="T4" fmla="*/ 47 w 533"/>
              <a:gd name="T5" fmla="*/ 257 h 449"/>
              <a:gd name="T6" fmla="*/ 360 w 533"/>
              <a:gd name="T7" fmla="*/ 30 h 449"/>
              <a:gd name="T8" fmla="*/ 495 w 533"/>
              <a:gd name="T9" fmla="*/ 51 h 449"/>
              <a:gd name="T10" fmla="*/ 496 w 533"/>
              <a:gd name="T11" fmla="*/ 197 h 449"/>
              <a:gd name="T12" fmla="*/ 452 w 533"/>
              <a:gd name="T13" fmla="*/ 236 h 449"/>
              <a:gd name="T14" fmla="*/ 225 w 533"/>
              <a:gd name="T15" fmla="*/ 401 h 449"/>
              <a:gd name="T16" fmla="*/ 127 w 533"/>
              <a:gd name="T17" fmla="*/ 446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3" h="449">
                <a:moveTo>
                  <a:pt x="127" y="446"/>
                </a:moveTo>
                <a:cubicBezTo>
                  <a:pt x="71" y="445"/>
                  <a:pt x="35" y="424"/>
                  <a:pt x="17" y="378"/>
                </a:cubicBezTo>
                <a:cubicBezTo>
                  <a:pt x="0" y="332"/>
                  <a:pt x="9" y="286"/>
                  <a:pt x="47" y="257"/>
                </a:cubicBezTo>
                <a:cubicBezTo>
                  <a:pt x="149" y="179"/>
                  <a:pt x="254" y="103"/>
                  <a:pt x="360" y="30"/>
                </a:cubicBezTo>
                <a:cubicBezTo>
                  <a:pt x="404" y="0"/>
                  <a:pt x="463" y="13"/>
                  <a:pt x="495" y="51"/>
                </a:cubicBezTo>
                <a:cubicBezTo>
                  <a:pt x="531" y="95"/>
                  <a:pt x="533" y="155"/>
                  <a:pt x="496" y="197"/>
                </a:cubicBezTo>
                <a:cubicBezTo>
                  <a:pt x="483" y="212"/>
                  <a:pt x="468" y="224"/>
                  <a:pt x="452" y="236"/>
                </a:cubicBezTo>
                <a:cubicBezTo>
                  <a:pt x="377" y="291"/>
                  <a:pt x="302" y="347"/>
                  <a:pt x="225" y="401"/>
                </a:cubicBezTo>
                <a:cubicBezTo>
                  <a:pt x="194" y="423"/>
                  <a:pt x="163" y="449"/>
                  <a:pt x="127" y="446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6" name="Freeform 16">
            <a:extLst>
              <a:ext uri="{FF2B5EF4-FFF2-40B4-BE49-F238E27FC236}">
                <a16:creationId xmlns:a16="http://schemas.microsoft.com/office/drawing/2014/main" id="{991A0249-23FA-48D5-9174-F26CBB8A79B4}"/>
              </a:ext>
            </a:extLst>
          </p:cNvPr>
          <p:cNvSpPr>
            <a:spLocks/>
          </p:cNvSpPr>
          <p:nvPr/>
        </p:nvSpPr>
        <p:spPr bwMode="auto">
          <a:xfrm>
            <a:off x="2243138" y="2736850"/>
            <a:ext cx="366713" cy="993775"/>
          </a:xfrm>
          <a:custGeom>
            <a:avLst/>
            <a:gdLst>
              <a:gd name="T0" fmla="*/ 141 w 260"/>
              <a:gd name="T1" fmla="*/ 705 h 705"/>
              <a:gd name="T2" fmla="*/ 59 w 260"/>
              <a:gd name="T3" fmla="*/ 627 h 705"/>
              <a:gd name="T4" fmla="*/ 58 w 260"/>
              <a:gd name="T5" fmla="*/ 399 h 705"/>
              <a:gd name="T6" fmla="*/ 34 w 260"/>
              <a:gd name="T7" fmla="*/ 218 h 705"/>
              <a:gd name="T8" fmla="*/ 79 w 260"/>
              <a:gd name="T9" fmla="*/ 37 h 705"/>
              <a:gd name="T10" fmla="*/ 212 w 260"/>
              <a:gd name="T11" fmla="*/ 66 h 705"/>
              <a:gd name="T12" fmla="*/ 253 w 260"/>
              <a:gd name="T13" fmla="*/ 171 h 705"/>
              <a:gd name="T14" fmla="*/ 233 w 260"/>
              <a:gd name="T15" fmla="*/ 252 h 705"/>
              <a:gd name="T16" fmla="*/ 221 w 260"/>
              <a:gd name="T17" fmla="*/ 319 h 705"/>
              <a:gd name="T18" fmla="*/ 221 w 260"/>
              <a:gd name="T19" fmla="*/ 627 h 705"/>
              <a:gd name="T20" fmla="*/ 141 w 260"/>
              <a:gd name="T21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0" h="705">
                <a:moveTo>
                  <a:pt x="141" y="705"/>
                </a:moveTo>
                <a:cubicBezTo>
                  <a:pt x="70" y="705"/>
                  <a:pt x="61" y="699"/>
                  <a:pt x="59" y="627"/>
                </a:cubicBezTo>
                <a:cubicBezTo>
                  <a:pt x="56" y="551"/>
                  <a:pt x="59" y="475"/>
                  <a:pt x="58" y="399"/>
                </a:cubicBezTo>
                <a:cubicBezTo>
                  <a:pt x="57" y="338"/>
                  <a:pt x="63" y="277"/>
                  <a:pt x="34" y="218"/>
                </a:cubicBezTo>
                <a:cubicBezTo>
                  <a:pt x="0" y="150"/>
                  <a:pt x="50" y="92"/>
                  <a:pt x="79" y="37"/>
                </a:cubicBezTo>
                <a:cubicBezTo>
                  <a:pt x="97" y="0"/>
                  <a:pt x="198" y="26"/>
                  <a:pt x="212" y="66"/>
                </a:cubicBezTo>
                <a:cubicBezTo>
                  <a:pt x="224" y="102"/>
                  <a:pt x="260" y="127"/>
                  <a:pt x="253" y="171"/>
                </a:cubicBezTo>
                <a:cubicBezTo>
                  <a:pt x="249" y="199"/>
                  <a:pt x="252" y="228"/>
                  <a:pt x="233" y="252"/>
                </a:cubicBezTo>
                <a:cubicBezTo>
                  <a:pt x="218" y="272"/>
                  <a:pt x="221" y="296"/>
                  <a:pt x="221" y="319"/>
                </a:cubicBezTo>
                <a:cubicBezTo>
                  <a:pt x="221" y="421"/>
                  <a:pt x="221" y="524"/>
                  <a:pt x="221" y="627"/>
                </a:cubicBezTo>
                <a:cubicBezTo>
                  <a:pt x="220" y="699"/>
                  <a:pt x="213" y="705"/>
                  <a:pt x="141" y="705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Freeform 17">
            <a:extLst>
              <a:ext uri="{FF2B5EF4-FFF2-40B4-BE49-F238E27FC236}">
                <a16:creationId xmlns:a16="http://schemas.microsoft.com/office/drawing/2014/main" id="{9BF4FCC8-22CF-4675-886E-6B79AA2AA965}"/>
              </a:ext>
            </a:extLst>
          </p:cNvPr>
          <p:cNvSpPr>
            <a:spLocks/>
          </p:cNvSpPr>
          <p:nvPr/>
        </p:nvSpPr>
        <p:spPr bwMode="auto">
          <a:xfrm>
            <a:off x="4687888" y="1546225"/>
            <a:ext cx="909638" cy="561975"/>
          </a:xfrm>
          <a:custGeom>
            <a:avLst/>
            <a:gdLst>
              <a:gd name="T0" fmla="*/ 272 w 645"/>
              <a:gd name="T1" fmla="*/ 313 h 398"/>
              <a:gd name="T2" fmla="*/ 549 w 645"/>
              <a:gd name="T3" fmla="*/ 313 h 398"/>
              <a:gd name="T4" fmla="*/ 602 w 645"/>
              <a:gd name="T5" fmla="*/ 313 h 398"/>
              <a:gd name="T6" fmla="*/ 645 w 645"/>
              <a:gd name="T7" fmla="*/ 355 h 398"/>
              <a:gd name="T8" fmla="*/ 603 w 645"/>
              <a:gd name="T9" fmla="*/ 390 h 398"/>
              <a:gd name="T10" fmla="*/ 374 w 645"/>
              <a:gd name="T11" fmla="*/ 390 h 398"/>
              <a:gd name="T12" fmla="*/ 215 w 645"/>
              <a:gd name="T13" fmla="*/ 390 h 398"/>
              <a:gd name="T14" fmla="*/ 154 w 645"/>
              <a:gd name="T15" fmla="*/ 371 h 398"/>
              <a:gd name="T16" fmla="*/ 173 w 645"/>
              <a:gd name="T17" fmla="*/ 293 h 398"/>
              <a:gd name="T18" fmla="*/ 324 w 645"/>
              <a:gd name="T19" fmla="*/ 144 h 398"/>
              <a:gd name="T20" fmla="*/ 369 w 645"/>
              <a:gd name="T21" fmla="*/ 94 h 398"/>
              <a:gd name="T22" fmla="*/ 289 w 645"/>
              <a:gd name="T23" fmla="*/ 84 h 398"/>
              <a:gd name="T24" fmla="*/ 55 w 645"/>
              <a:gd name="T25" fmla="*/ 83 h 398"/>
              <a:gd name="T26" fmla="*/ 1 w 645"/>
              <a:gd name="T27" fmla="*/ 44 h 398"/>
              <a:gd name="T28" fmla="*/ 57 w 645"/>
              <a:gd name="T29" fmla="*/ 6 h 398"/>
              <a:gd name="T30" fmla="*/ 434 w 645"/>
              <a:gd name="T31" fmla="*/ 5 h 398"/>
              <a:gd name="T32" fmla="*/ 492 w 645"/>
              <a:gd name="T33" fmla="*/ 30 h 398"/>
              <a:gd name="T34" fmla="*/ 475 w 645"/>
              <a:gd name="T35" fmla="*/ 103 h 398"/>
              <a:gd name="T36" fmla="*/ 299 w 645"/>
              <a:gd name="T37" fmla="*/ 280 h 398"/>
              <a:gd name="T38" fmla="*/ 272 w 645"/>
              <a:gd name="T39" fmla="*/ 313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5" h="398">
                <a:moveTo>
                  <a:pt x="272" y="313"/>
                </a:moveTo>
                <a:cubicBezTo>
                  <a:pt x="373" y="313"/>
                  <a:pt x="461" y="313"/>
                  <a:pt x="549" y="313"/>
                </a:cubicBezTo>
                <a:cubicBezTo>
                  <a:pt x="567" y="313"/>
                  <a:pt x="585" y="313"/>
                  <a:pt x="602" y="313"/>
                </a:cubicBezTo>
                <a:cubicBezTo>
                  <a:pt x="630" y="313"/>
                  <a:pt x="645" y="325"/>
                  <a:pt x="645" y="355"/>
                </a:cubicBezTo>
                <a:cubicBezTo>
                  <a:pt x="645" y="384"/>
                  <a:pt x="626" y="390"/>
                  <a:pt x="603" y="390"/>
                </a:cubicBezTo>
                <a:cubicBezTo>
                  <a:pt x="527" y="390"/>
                  <a:pt x="451" y="390"/>
                  <a:pt x="374" y="390"/>
                </a:cubicBezTo>
                <a:cubicBezTo>
                  <a:pt x="321" y="390"/>
                  <a:pt x="268" y="391"/>
                  <a:pt x="215" y="390"/>
                </a:cubicBezTo>
                <a:cubicBezTo>
                  <a:pt x="193" y="390"/>
                  <a:pt x="165" y="398"/>
                  <a:pt x="154" y="371"/>
                </a:cubicBezTo>
                <a:cubicBezTo>
                  <a:pt x="143" y="343"/>
                  <a:pt x="150" y="316"/>
                  <a:pt x="173" y="293"/>
                </a:cubicBezTo>
                <a:cubicBezTo>
                  <a:pt x="224" y="244"/>
                  <a:pt x="274" y="194"/>
                  <a:pt x="324" y="144"/>
                </a:cubicBezTo>
                <a:cubicBezTo>
                  <a:pt x="339" y="129"/>
                  <a:pt x="352" y="113"/>
                  <a:pt x="369" y="94"/>
                </a:cubicBezTo>
                <a:cubicBezTo>
                  <a:pt x="341" y="78"/>
                  <a:pt x="314" y="84"/>
                  <a:pt x="289" y="84"/>
                </a:cubicBezTo>
                <a:cubicBezTo>
                  <a:pt x="211" y="83"/>
                  <a:pt x="133" y="83"/>
                  <a:pt x="55" y="83"/>
                </a:cubicBezTo>
                <a:cubicBezTo>
                  <a:pt x="28" y="83"/>
                  <a:pt x="0" y="85"/>
                  <a:pt x="1" y="44"/>
                </a:cubicBezTo>
                <a:cubicBezTo>
                  <a:pt x="2" y="5"/>
                  <a:pt x="30" y="6"/>
                  <a:pt x="57" y="6"/>
                </a:cubicBezTo>
                <a:cubicBezTo>
                  <a:pt x="183" y="5"/>
                  <a:pt x="309" y="5"/>
                  <a:pt x="434" y="5"/>
                </a:cubicBezTo>
                <a:cubicBezTo>
                  <a:pt x="456" y="6"/>
                  <a:pt x="483" y="0"/>
                  <a:pt x="492" y="30"/>
                </a:cubicBezTo>
                <a:cubicBezTo>
                  <a:pt x="501" y="56"/>
                  <a:pt x="496" y="82"/>
                  <a:pt x="475" y="103"/>
                </a:cubicBezTo>
                <a:cubicBezTo>
                  <a:pt x="416" y="162"/>
                  <a:pt x="357" y="221"/>
                  <a:pt x="299" y="280"/>
                </a:cubicBezTo>
                <a:cubicBezTo>
                  <a:pt x="293" y="286"/>
                  <a:pt x="288" y="293"/>
                  <a:pt x="272" y="313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Freeform 18">
            <a:extLst>
              <a:ext uri="{FF2B5EF4-FFF2-40B4-BE49-F238E27FC236}">
                <a16:creationId xmlns:a16="http://schemas.microsoft.com/office/drawing/2014/main" id="{FA98D98F-F040-4544-A539-4E0E88EFC313}"/>
              </a:ext>
            </a:extLst>
          </p:cNvPr>
          <p:cNvSpPr>
            <a:spLocks/>
          </p:cNvSpPr>
          <p:nvPr/>
        </p:nvSpPr>
        <p:spPr bwMode="auto">
          <a:xfrm>
            <a:off x="2282825" y="3995738"/>
            <a:ext cx="327025" cy="1042987"/>
          </a:xfrm>
          <a:custGeom>
            <a:avLst/>
            <a:gdLst>
              <a:gd name="T0" fmla="*/ 60 w 232"/>
              <a:gd name="T1" fmla="*/ 577 h 739"/>
              <a:gd name="T2" fmla="*/ 26 w 232"/>
              <a:gd name="T3" fmla="*/ 415 h 739"/>
              <a:gd name="T4" fmla="*/ 40 w 232"/>
              <a:gd name="T5" fmla="*/ 272 h 739"/>
              <a:gd name="T6" fmla="*/ 57 w 232"/>
              <a:gd name="T7" fmla="*/ 120 h 739"/>
              <a:gd name="T8" fmla="*/ 50 w 232"/>
              <a:gd name="T9" fmla="*/ 89 h 739"/>
              <a:gd name="T10" fmla="*/ 64 w 232"/>
              <a:gd name="T11" fmla="*/ 16 h 739"/>
              <a:gd name="T12" fmla="*/ 168 w 232"/>
              <a:gd name="T13" fmla="*/ 13 h 739"/>
              <a:gd name="T14" fmla="*/ 182 w 232"/>
              <a:gd name="T15" fmla="*/ 54 h 739"/>
              <a:gd name="T16" fmla="*/ 171 w 232"/>
              <a:gd name="T17" fmla="*/ 217 h 739"/>
              <a:gd name="T18" fmla="*/ 181 w 232"/>
              <a:gd name="T19" fmla="*/ 263 h 739"/>
              <a:gd name="T20" fmla="*/ 181 w 232"/>
              <a:gd name="T21" fmla="*/ 453 h 739"/>
              <a:gd name="T22" fmla="*/ 172 w 232"/>
              <a:gd name="T23" fmla="*/ 499 h 739"/>
              <a:gd name="T24" fmla="*/ 172 w 232"/>
              <a:gd name="T25" fmla="*/ 663 h 739"/>
              <a:gd name="T26" fmla="*/ 117 w 232"/>
              <a:gd name="T27" fmla="*/ 738 h 739"/>
              <a:gd name="T28" fmla="*/ 60 w 232"/>
              <a:gd name="T29" fmla="*/ 666 h 739"/>
              <a:gd name="T30" fmla="*/ 60 w 232"/>
              <a:gd name="T31" fmla="*/ 577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2" h="739">
                <a:moveTo>
                  <a:pt x="60" y="577"/>
                </a:moveTo>
                <a:cubicBezTo>
                  <a:pt x="56" y="525"/>
                  <a:pt x="64" y="471"/>
                  <a:pt x="26" y="415"/>
                </a:cubicBezTo>
                <a:cubicBezTo>
                  <a:pt x="3" y="380"/>
                  <a:pt x="0" y="318"/>
                  <a:pt x="40" y="272"/>
                </a:cubicBezTo>
                <a:cubicBezTo>
                  <a:pt x="79" y="227"/>
                  <a:pt x="54" y="171"/>
                  <a:pt x="57" y="120"/>
                </a:cubicBezTo>
                <a:cubicBezTo>
                  <a:pt x="57" y="110"/>
                  <a:pt x="50" y="99"/>
                  <a:pt x="50" y="89"/>
                </a:cubicBezTo>
                <a:cubicBezTo>
                  <a:pt x="51" y="63"/>
                  <a:pt x="37" y="29"/>
                  <a:pt x="64" y="16"/>
                </a:cubicBezTo>
                <a:cubicBezTo>
                  <a:pt x="96" y="0"/>
                  <a:pt x="134" y="5"/>
                  <a:pt x="168" y="13"/>
                </a:cubicBezTo>
                <a:cubicBezTo>
                  <a:pt x="188" y="17"/>
                  <a:pt x="182" y="39"/>
                  <a:pt x="182" y="54"/>
                </a:cubicBezTo>
                <a:cubicBezTo>
                  <a:pt x="181" y="109"/>
                  <a:pt x="167" y="162"/>
                  <a:pt x="171" y="217"/>
                </a:cubicBezTo>
                <a:cubicBezTo>
                  <a:pt x="173" y="233"/>
                  <a:pt x="170" y="249"/>
                  <a:pt x="181" y="263"/>
                </a:cubicBezTo>
                <a:cubicBezTo>
                  <a:pt x="230" y="326"/>
                  <a:pt x="232" y="390"/>
                  <a:pt x="181" y="453"/>
                </a:cubicBezTo>
                <a:cubicBezTo>
                  <a:pt x="169" y="467"/>
                  <a:pt x="172" y="483"/>
                  <a:pt x="172" y="499"/>
                </a:cubicBezTo>
                <a:cubicBezTo>
                  <a:pt x="171" y="554"/>
                  <a:pt x="171" y="609"/>
                  <a:pt x="172" y="663"/>
                </a:cubicBezTo>
                <a:cubicBezTo>
                  <a:pt x="172" y="702"/>
                  <a:pt x="165" y="737"/>
                  <a:pt x="117" y="738"/>
                </a:cubicBezTo>
                <a:cubicBezTo>
                  <a:pt x="69" y="739"/>
                  <a:pt x="59" y="705"/>
                  <a:pt x="60" y="666"/>
                </a:cubicBezTo>
                <a:cubicBezTo>
                  <a:pt x="60" y="638"/>
                  <a:pt x="60" y="609"/>
                  <a:pt x="60" y="577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Freeform 19">
            <a:extLst>
              <a:ext uri="{FF2B5EF4-FFF2-40B4-BE49-F238E27FC236}">
                <a16:creationId xmlns:a16="http://schemas.microsoft.com/office/drawing/2014/main" id="{1FAF884F-4464-4E04-A55F-04D7A662C373}"/>
              </a:ext>
            </a:extLst>
          </p:cNvPr>
          <p:cNvSpPr>
            <a:spLocks/>
          </p:cNvSpPr>
          <p:nvPr/>
        </p:nvSpPr>
        <p:spPr bwMode="auto">
          <a:xfrm>
            <a:off x="765175" y="1366838"/>
            <a:ext cx="669925" cy="909637"/>
          </a:xfrm>
          <a:custGeom>
            <a:avLst/>
            <a:gdLst>
              <a:gd name="T0" fmla="*/ 190 w 476"/>
              <a:gd name="T1" fmla="*/ 487 h 645"/>
              <a:gd name="T2" fmla="*/ 329 w 476"/>
              <a:gd name="T3" fmla="*/ 386 h 645"/>
              <a:gd name="T4" fmla="*/ 371 w 476"/>
              <a:gd name="T5" fmla="*/ 386 h 645"/>
              <a:gd name="T6" fmla="*/ 467 w 476"/>
              <a:gd name="T7" fmla="*/ 495 h 645"/>
              <a:gd name="T8" fmla="*/ 465 w 476"/>
              <a:gd name="T9" fmla="*/ 532 h 645"/>
              <a:gd name="T10" fmla="*/ 364 w 476"/>
              <a:gd name="T11" fmla="*/ 645 h 645"/>
              <a:gd name="T12" fmla="*/ 294 w 476"/>
              <a:gd name="T13" fmla="*/ 645 h 645"/>
              <a:gd name="T14" fmla="*/ 199 w 476"/>
              <a:gd name="T15" fmla="*/ 558 h 645"/>
              <a:gd name="T16" fmla="*/ 186 w 476"/>
              <a:gd name="T17" fmla="*/ 525 h 645"/>
              <a:gd name="T18" fmla="*/ 105 w 476"/>
              <a:gd name="T19" fmla="*/ 350 h 645"/>
              <a:gd name="T20" fmla="*/ 85 w 476"/>
              <a:gd name="T21" fmla="*/ 299 h 645"/>
              <a:gd name="T22" fmla="*/ 13 w 476"/>
              <a:gd name="T23" fmla="*/ 174 h 645"/>
              <a:gd name="T24" fmla="*/ 1 w 476"/>
              <a:gd name="T25" fmla="*/ 74 h 645"/>
              <a:gd name="T26" fmla="*/ 13 w 476"/>
              <a:gd name="T27" fmla="*/ 29 h 645"/>
              <a:gd name="T28" fmla="*/ 67 w 476"/>
              <a:gd name="T29" fmla="*/ 17 h 645"/>
              <a:gd name="T30" fmla="*/ 68 w 476"/>
              <a:gd name="T31" fmla="*/ 68 h 645"/>
              <a:gd name="T32" fmla="*/ 78 w 476"/>
              <a:gd name="T33" fmla="*/ 258 h 645"/>
              <a:gd name="T34" fmla="*/ 160 w 476"/>
              <a:gd name="T35" fmla="*/ 255 h 645"/>
              <a:gd name="T36" fmla="*/ 195 w 476"/>
              <a:gd name="T37" fmla="*/ 157 h 645"/>
              <a:gd name="T38" fmla="*/ 166 w 476"/>
              <a:gd name="T39" fmla="*/ 65 h 645"/>
              <a:gd name="T40" fmla="*/ 165 w 476"/>
              <a:gd name="T41" fmla="*/ 18 h 645"/>
              <a:gd name="T42" fmla="*/ 217 w 476"/>
              <a:gd name="T43" fmla="*/ 21 h 645"/>
              <a:gd name="T44" fmla="*/ 230 w 476"/>
              <a:gd name="T45" fmla="*/ 43 h 645"/>
              <a:gd name="T46" fmla="*/ 172 w 476"/>
              <a:gd name="T47" fmla="*/ 278 h 645"/>
              <a:gd name="T48" fmla="*/ 144 w 476"/>
              <a:gd name="T49" fmla="*/ 420 h 645"/>
              <a:gd name="T50" fmla="*/ 190 w 476"/>
              <a:gd name="T51" fmla="*/ 48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6" h="645">
                <a:moveTo>
                  <a:pt x="190" y="487"/>
                </a:moveTo>
                <a:cubicBezTo>
                  <a:pt x="221" y="386"/>
                  <a:pt x="221" y="386"/>
                  <a:pt x="329" y="386"/>
                </a:cubicBezTo>
                <a:cubicBezTo>
                  <a:pt x="343" y="386"/>
                  <a:pt x="357" y="386"/>
                  <a:pt x="371" y="386"/>
                </a:cubicBezTo>
                <a:cubicBezTo>
                  <a:pt x="448" y="387"/>
                  <a:pt x="476" y="419"/>
                  <a:pt x="467" y="495"/>
                </a:cubicBezTo>
                <a:cubicBezTo>
                  <a:pt x="466" y="508"/>
                  <a:pt x="464" y="520"/>
                  <a:pt x="465" y="532"/>
                </a:cubicBezTo>
                <a:cubicBezTo>
                  <a:pt x="472" y="619"/>
                  <a:pt x="450" y="644"/>
                  <a:pt x="364" y="645"/>
                </a:cubicBezTo>
                <a:cubicBezTo>
                  <a:pt x="340" y="645"/>
                  <a:pt x="317" y="645"/>
                  <a:pt x="294" y="645"/>
                </a:cubicBezTo>
                <a:cubicBezTo>
                  <a:pt x="228" y="643"/>
                  <a:pt x="205" y="623"/>
                  <a:pt x="199" y="558"/>
                </a:cubicBezTo>
                <a:cubicBezTo>
                  <a:pt x="198" y="545"/>
                  <a:pt x="199" y="533"/>
                  <a:pt x="186" y="525"/>
                </a:cubicBezTo>
                <a:cubicBezTo>
                  <a:pt x="121" y="485"/>
                  <a:pt x="113" y="417"/>
                  <a:pt x="105" y="350"/>
                </a:cubicBezTo>
                <a:cubicBezTo>
                  <a:pt x="102" y="331"/>
                  <a:pt x="106" y="311"/>
                  <a:pt x="85" y="299"/>
                </a:cubicBezTo>
                <a:cubicBezTo>
                  <a:pt x="36" y="272"/>
                  <a:pt x="22" y="224"/>
                  <a:pt x="13" y="174"/>
                </a:cubicBezTo>
                <a:cubicBezTo>
                  <a:pt x="7" y="141"/>
                  <a:pt x="5" y="108"/>
                  <a:pt x="1" y="74"/>
                </a:cubicBezTo>
                <a:cubicBezTo>
                  <a:pt x="0" y="58"/>
                  <a:pt x="4" y="42"/>
                  <a:pt x="13" y="29"/>
                </a:cubicBezTo>
                <a:cubicBezTo>
                  <a:pt x="27" y="9"/>
                  <a:pt x="46" y="0"/>
                  <a:pt x="67" y="17"/>
                </a:cubicBezTo>
                <a:cubicBezTo>
                  <a:pt x="85" y="31"/>
                  <a:pt x="81" y="51"/>
                  <a:pt x="68" y="68"/>
                </a:cubicBezTo>
                <a:cubicBezTo>
                  <a:pt x="24" y="124"/>
                  <a:pt x="29" y="209"/>
                  <a:pt x="78" y="258"/>
                </a:cubicBezTo>
                <a:cubicBezTo>
                  <a:pt x="106" y="288"/>
                  <a:pt x="133" y="283"/>
                  <a:pt x="160" y="255"/>
                </a:cubicBezTo>
                <a:cubicBezTo>
                  <a:pt x="185" y="227"/>
                  <a:pt x="189" y="192"/>
                  <a:pt x="195" y="157"/>
                </a:cubicBezTo>
                <a:cubicBezTo>
                  <a:pt x="202" y="120"/>
                  <a:pt x="205" y="88"/>
                  <a:pt x="166" y="65"/>
                </a:cubicBezTo>
                <a:cubicBezTo>
                  <a:pt x="150" y="56"/>
                  <a:pt x="150" y="33"/>
                  <a:pt x="165" y="18"/>
                </a:cubicBezTo>
                <a:cubicBezTo>
                  <a:pt x="182" y="2"/>
                  <a:pt x="201" y="6"/>
                  <a:pt x="217" y="21"/>
                </a:cubicBezTo>
                <a:cubicBezTo>
                  <a:pt x="223" y="26"/>
                  <a:pt x="230" y="36"/>
                  <a:pt x="230" y="43"/>
                </a:cubicBezTo>
                <a:cubicBezTo>
                  <a:pt x="228" y="126"/>
                  <a:pt x="239" y="217"/>
                  <a:pt x="172" y="278"/>
                </a:cubicBezTo>
                <a:cubicBezTo>
                  <a:pt x="121" y="324"/>
                  <a:pt x="128" y="368"/>
                  <a:pt x="144" y="420"/>
                </a:cubicBezTo>
                <a:cubicBezTo>
                  <a:pt x="152" y="445"/>
                  <a:pt x="161" y="470"/>
                  <a:pt x="190" y="487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Freeform 20">
            <a:extLst>
              <a:ext uri="{FF2B5EF4-FFF2-40B4-BE49-F238E27FC236}">
                <a16:creationId xmlns:a16="http://schemas.microsoft.com/office/drawing/2014/main" id="{2C0683AF-23A2-4982-A7BD-4F906394BD24}"/>
              </a:ext>
            </a:extLst>
          </p:cNvPr>
          <p:cNvSpPr>
            <a:spLocks/>
          </p:cNvSpPr>
          <p:nvPr/>
        </p:nvSpPr>
        <p:spPr bwMode="auto">
          <a:xfrm>
            <a:off x="3509963" y="2878138"/>
            <a:ext cx="831850" cy="322262"/>
          </a:xfrm>
          <a:custGeom>
            <a:avLst/>
            <a:gdLst>
              <a:gd name="T0" fmla="*/ 478 w 590"/>
              <a:gd name="T1" fmla="*/ 217 h 229"/>
              <a:gd name="T2" fmla="*/ 440 w 590"/>
              <a:gd name="T3" fmla="*/ 203 h 229"/>
              <a:gd name="T4" fmla="*/ 352 w 590"/>
              <a:gd name="T5" fmla="*/ 159 h 229"/>
              <a:gd name="T6" fmla="*/ 209 w 590"/>
              <a:gd name="T7" fmla="*/ 159 h 229"/>
              <a:gd name="T8" fmla="*/ 132 w 590"/>
              <a:gd name="T9" fmla="*/ 198 h 229"/>
              <a:gd name="T10" fmla="*/ 60 w 590"/>
              <a:gd name="T11" fmla="*/ 215 h 229"/>
              <a:gd name="T12" fmla="*/ 30 w 590"/>
              <a:gd name="T13" fmla="*/ 178 h 229"/>
              <a:gd name="T14" fmla="*/ 31 w 590"/>
              <a:gd name="T15" fmla="*/ 49 h 229"/>
              <a:gd name="T16" fmla="*/ 136 w 590"/>
              <a:gd name="T17" fmla="*/ 43 h 229"/>
              <a:gd name="T18" fmla="*/ 206 w 590"/>
              <a:gd name="T19" fmla="*/ 80 h 229"/>
              <a:gd name="T20" fmla="*/ 355 w 590"/>
              <a:gd name="T21" fmla="*/ 79 h 229"/>
              <a:gd name="T22" fmla="*/ 438 w 590"/>
              <a:gd name="T23" fmla="*/ 33 h 229"/>
              <a:gd name="T24" fmla="*/ 469 w 590"/>
              <a:gd name="T25" fmla="*/ 17 h 229"/>
              <a:gd name="T26" fmla="*/ 529 w 590"/>
              <a:gd name="T27" fmla="*/ 37 h 229"/>
              <a:gd name="T28" fmla="*/ 551 w 590"/>
              <a:gd name="T29" fmla="*/ 141 h 229"/>
              <a:gd name="T30" fmla="*/ 534 w 590"/>
              <a:gd name="T31" fmla="*/ 179 h 229"/>
              <a:gd name="T32" fmla="*/ 478 w 590"/>
              <a:gd name="T33" fmla="*/ 21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" h="229">
                <a:moveTo>
                  <a:pt x="478" y="217"/>
                </a:moveTo>
                <a:cubicBezTo>
                  <a:pt x="467" y="215"/>
                  <a:pt x="444" y="218"/>
                  <a:pt x="440" y="203"/>
                </a:cubicBezTo>
                <a:cubicBezTo>
                  <a:pt x="428" y="149"/>
                  <a:pt x="386" y="160"/>
                  <a:pt x="352" y="159"/>
                </a:cubicBezTo>
                <a:cubicBezTo>
                  <a:pt x="305" y="156"/>
                  <a:pt x="257" y="158"/>
                  <a:pt x="209" y="159"/>
                </a:cubicBezTo>
                <a:cubicBezTo>
                  <a:pt x="177" y="159"/>
                  <a:pt x="148" y="158"/>
                  <a:pt x="132" y="198"/>
                </a:cubicBezTo>
                <a:cubicBezTo>
                  <a:pt x="120" y="229"/>
                  <a:pt x="85" y="213"/>
                  <a:pt x="60" y="215"/>
                </a:cubicBezTo>
                <a:cubicBezTo>
                  <a:pt x="35" y="216"/>
                  <a:pt x="39" y="192"/>
                  <a:pt x="30" y="178"/>
                </a:cubicBezTo>
                <a:cubicBezTo>
                  <a:pt x="2" y="134"/>
                  <a:pt x="0" y="95"/>
                  <a:pt x="31" y="49"/>
                </a:cubicBezTo>
                <a:cubicBezTo>
                  <a:pt x="57" y="9"/>
                  <a:pt x="110" y="0"/>
                  <a:pt x="136" y="43"/>
                </a:cubicBezTo>
                <a:cubicBezTo>
                  <a:pt x="153" y="72"/>
                  <a:pt x="176" y="80"/>
                  <a:pt x="206" y="80"/>
                </a:cubicBezTo>
                <a:cubicBezTo>
                  <a:pt x="256" y="79"/>
                  <a:pt x="305" y="81"/>
                  <a:pt x="355" y="79"/>
                </a:cubicBezTo>
                <a:cubicBezTo>
                  <a:pt x="389" y="78"/>
                  <a:pt x="432" y="89"/>
                  <a:pt x="438" y="33"/>
                </a:cubicBezTo>
                <a:cubicBezTo>
                  <a:pt x="440" y="20"/>
                  <a:pt x="456" y="17"/>
                  <a:pt x="469" y="17"/>
                </a:cubicBezTo>
                <a:cubicBezTo>
                  <a:pt x="492" y="16"/>
                  <a:pt x="523" y="10"/>
                  <a:pt x="529" y="37"/>
                </a:cubicBezTo>
                <a:cubicBezTo>
                  <a:pt x="536" y="72"/>
                  <a:pt x="590" y="98"/>
                  <a:pt x="551" y="141"/>
                </a:cubicBezTo>
                <a:cubicBezTo>
                  <a:pt x="541" y="152"/>
                  <a:pt x="535" y="164"/>
                  <a:pt x="534" y="179"/>
                </a:cubicBezTo>
                <a:cubicBezTo>
                  <a:pt x="533" y="213"/>
                  <a:pt x="511" y="218"/>
                  <a:pt x="478" y="217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21">
            <a:extLst>
              <a:ext uri="{FF2B5EF4-FFF2-40B4-BE49-F238E27FC236}">
                <a16:creationId xmlns:a16="http://schemas.microsoft.com/office/drawing/2014/main" id="{46A1D14A-8767-4F3E-965A-9E5D39B8332F}"/>
              </a:ext>
            </a:extLst>
          </p:cNvPr>
          <p:cNvSpPr>
            <a:spLocks/>
          </p:cNvSpPr>
          <p:nvPr/>
        </p:nvSpPr>
        <p:spPr bwMode="auto">
          <a:xfrm>
            <a:off x="3187700" y="3178175"/>
            <a:ext cx="844550" cy="298450"/>
          </a:xfrm>
          <a:custGeom>
            <a:avLst/>
            <a:gdLst>
              <a:gd name="T0" fmla="*/ 513 w 599"/>
              <a:gd name="T1" fmla="*/ 211 h 212"/>
              <a:gd name="T2" fmla="*/ 464 w 599"/>
              <a:gd name="T3" fmla="*/ 185 h 212"/>
              <a:gd name="T4" fmla="*/ 404 w 599"/>
              <a:gd name="T5" fmla="*/ 149 h 212"/>
              <a:gd name="T6" fmla="*/ 240 w 599"/>
              <a:gd name="T7" fmla="*/ 149 h 212"/>
              <a:gd name="T8" fmla="*/ 160 w 599"/>
              <a:gd name="T9" fmla="*/ 193 h 212"/>
              <a:gd name="T10" fmla="*/ 129 w 599"/>
              <a:gd name="T11" fmla="*/ 209 h 212"/>
              <a:gd name="T12" fmla="*/ 74 w 599"/>
              <a:gd name="T13" fmla="*/ 193 h 212"/>
              <a:gd name="T14" fmla="*/ 48 w 599"/>
              <a:gd name="T15" fmla="*/ 72 h 212"/>
              <a:gd name="T16" fmla="*/ 66 w 599"/>
              <a:gd name="T17" fmla="*/ 42 h 212"/>
              <a:gd name="T18" fmla="*/ 111 w 599"/>
              <a:gd name="T19" fmla="*/ 7 h 212"/>
              <a:gd name="T20" fmla="*/ 165 w 599"/>
              <a:gd name="T21" fmla="*/ 36 h 212"/>
              <a:gd name="T22" fmla="*/ 211 w 599"/>
              <a:gd name="T23" fmla="*/ 69 h 212"/>
              <a:gd name="T24" fmla="*/ 386 w 599"/>
              <a:gd name="T25" fmla="*/ 69 h 212"/>
              <a:gd name="T26" fmla="*/ 468 w 599"/>
              <a:gd name="T27" fmla="*/ 25 h 212"/>
              <a:gd name="T28" fmla="*/ 529 w 599"/>
              <a:gd name="T29" fmla="*/ 7 h 212"/>
              <a:gd name="T30" fmla="*/ 562 w 599"/>
              <a:gd name="T31" fmla="*/ 40 h 212"/>
              <a:gd name="T32" fmla="*/ 581 w 599"/>
              <a:gd name="T33" fmla="*/ 76 h 212"/>
              <a:gd name="T34" fmla="*/ 585 w 599"/>
              <a:gd name="T35" fmla="*/ 129 h 212"/>
              <a:gd name="T36" fmla="*/ 560 w 599"/>
              <a:gd name="T37" fmla="*/ 183 h 212"/>
              <a:gd name="T38" fmla="*/ 513 w 599"/>
              <a:gd name="T39" fmla="*/ 21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9" h="212">
                <a:moveTo>
                  <a:pt x="513" y="211"/>
                </a:moveTo>
                <a:cubicBezTo>
                  <a:pt x="491" y="210"/>
                  <a:pt x="468" y="208"/>
                  <a:pt x="464" y="185"/>
                </a:cubicBezTo>
                <a:cubicBezTo>
                  <a:pt x="456" y="149"/>
                  <a:pt x="431" y="149"/>
                  <a:pt x="404" y="149"/>
                </a:cubicBezTo>
                <a:cubicBezTo>
                  <a:pt x="349" y="149"/>
                  <a:pt x="294" y="148"/>
                  <a:pt x="240" y="149"/>
                </a:cubicBezTo>
                <a:cubicBezTo>
                  <a:pt x="206" y="149"/>
                  <a:pt x="167" y="140"/>
                  <a:pt x="160" y="193"/>
                </a:cubicBezTo>
                <a:cubicBezTo>
                  <a:pt x="158" y="205"/>
                  <a:pt x="142" y="209"/>
                  <a:pt x="129" y="209"/>
                </a:cubicBezTo>
                <a:cubicBezTo>
                  <a:pt x="108" y="211"/>
                  <a:pt x="73" y="212"/>
                  <a:pt x="74" y="193"/>
                </a:cubicBezTo>
                <a:cubicBezTo>
                  <a:pt x="76" y="149"/>
                  <a:pt x="0" y="123"/>
                  <a:pt x="48" y="72"/>
                </a:cubicBezTo>
                <a:cubicBezTo>
                  <a:pt x="57" y="63"/>
                  <a:pt x="64" y="55"/>
                  <a:pt x="66" y="42"/>
                </a:cubicBezTo>
                <a:cubicBezTo>
                  <a:pt x="69" y="15"/>
                  <a:pt x="87" y="7"/>
                  <a:pt x="111" y="7"/>
                </a:cubicBezTo>
                <a:cubicBezTo>
                  <a:pt x="134" y="6"/>
                  <a:pt x="160" y="7"/>
                  <a:pt x="165" y="36"/>
                </a:cubicBezTo>
                <a:cubicBezTo>
                  <a:pt x="170" y="64"/>
                  <a:pt x="188" y="68"/>
                  <a:pt x="211" y="69"/>
                </a:cubicBezTo>
                <a:cubicBezTo>
                  <a:pt x="269" y="69"/>
                  <a:pt x="327" y="70"/>
                  <a:pt x="386" y="69"/>
                </a:cubicBezTo>
                <a:cubicBezTo>
                  <a:pt x="419" y="69"/>
                  <a:pt x="456" y="75"/>
                  <a:pt x="468" y="25"/>
                </a:cubicBezTo>
                <a:cubicBezTo>
                  <a:pt x="473" y="0"/>
                  <a:pt x="506" y="6"/>
                  <a:pt x="529" y="7"/>
                </a:cubicBezTo>
                <a:cubicBezTo>
                  <a:pt x="549" y="8"/>
                  <a:pt x="563" y="18"/>
                  <a:pt x="562" y="40"/>
                </a:cubicBezTo>
                <a:cubicBezTo>
                  <a:pt x="561" y="56"/>
                  <a:pt x="571" y="65"/>
                  <a:pt x="581" y="76"/>
                </a:cubicBezTo>
                <a:cubicBezTo>
                  <a:pt x="596" y="92"/>
                  <a:pt x="599" y="114"/>
                  <a:pt x="585" y="129"/>
                </a:cubicBezTo>
                <a:cubicBezTo>
                  <a:pt x="568" y="145"/>
                  <a:pt x="562" y="161"/>
                  <a:pt x="560" y="183"/>
                </a:cubicBezTo>
                <a:cubicBezTo>
                  <a:pt x="558" y="212"/>
                  <a:pt x="532" y="209"/>
                  <a:pt x="513" y="211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" name="Freeform 22">
            <a:extLst>
              <a:ext uri="{FF2B5EF4-FFF2-40B4-BE49-F238E27FC236}">
                <a16:creationId xmlns:a16="http://schemas.microsoft.com/office/drawing/2014/main" id="{DCED2451-E89E-4768-8652-ABEAD42199A2}"/>
              </a:ext>
            </a:extLst>
          </p:cNvPr>
          <p:cNvSpPr>
            <a:spLocks/>
          </p:cNvSpPr>
          <p:nvPr/>
        </p:nvSpPr>
        <p:spPr bwMode="auto">
          <a:xfrm>
            <a:off x="3992563" y="5756275"/>
            <a:ext cx="260350" cy="284162"/>
          </a:xfrm>
          <a:custGeom>
            <a:avLst/>
            <a:gdLst>
              <a:gd name="T0" fmla="*/ 93 w 184"/>
              <a:gd name="T1" fmla="*/ 19 h 202"/>
              <a:gd name="T2" fmla="*/ 146 w 184"/>
              <a:gd name="T3" fmla="*/ 41 h 202"/>
              <a:gd name="T4" fmla="*/ 49 w 184"/>
              <a:gd name="T5" fmla="*/ 201 h 202"/>
              <a:gd name="T6" fmla="*/ 19 w 184"/>
              <a:gd name="T7" fmla="*/ 151 h 202"/>
              <a:gd name="T8" fmla="*/ 40 w 184"/>
              <a:gd name="T9" fmla="*/ 103 h 202"/>
              <a:gd name="T10" fmla="*/ 93 w 184"/>
              <a:gd name="T11" fmla="*/ 1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202">
                <a:moveTo>
                  <a:pt x="93" y="19"/>
                </a:moveTo>
                <a:cubicBezTo>
                  <a:pt x="121" y="0"/>
                  <a:pt x="135" y="20"/>
                  <a:pt x="146" y="41"/>
                </a:cubicBezTo>
                <a:cubicBezTo>
                  <a:pt x="184" y="112"/>
                  <a:pt x="130" y="200"/>
                  <a:pt x="49" y="201"/>
                </a:cubicBezTo>
                <a:cubicBezTo>
                  <a:pt x="7" y="202"/>
                  <a:pt x="0" y="190"/>
                  <a:pt x="19" y="151"/>
                </a:cubicBezTo>
                <a:cubicBezTo>
                  <a:pt x="26" y="135"/>
                  <a:pt x="33" y="119"/>
                  <a:pt x="40" y="103"/>
                </a:cubicBezTo>
                <a:cubicBezTo>
                  <a:pt x="58" y="75"/>
                  <a:pt x="75" y="47"/>
                  <a:pt x="93" y="19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23">
            <a:extLst>
              <a:ext uri="{FF2B5EF4-FFF2-40B4-BE49-F238E27FC236}">
                <a16:creationId xmlns:a16="http://schemas.microsoft.com/office/drawing/2014/main" id="{D806E2B4-01B0-4B9B-B8AF-DDC557BB8D01}"/>
              </a:ext>
            </a:extLst>
          </p:cNvPr>
          <p:cNvSpPr>
            <a:spLocks/>
          </p:cNvSpPr>
          <p:nvPr/>
        </p:nvSpPr>
        <p:spPr bwMode="auto">
          <a:xfrm>
            <a:off x="3937000" y="6154738"/>
            <a:ext cx="287338" cy="227012"/>
          </a:xfrm>
          <a:custGeom>
            <a:avLst/>
            <a:gdLst>
              <a:gd name="T0" fmla="*/ 196 w 204"/>
              <a:gd name="T1" fmla="*/ 86 h 161"/>
              <a:gd name="T2" fmla="*/ 193 w 204"/>
              <a:gd name="T3" fmla="*/ 126 h 161"/>
              <a:gd name="T4" fmla="*/ 65 w 204"/>
              <a:gd name="T5" fmla="*/ 138 h 161"/>
              <a:gd name="T6" fmla="*/ 14 w 204"/>
              <a:gd name="T7" fmla="*/ 21 h 161"/>
              <a:gd name="T8" fmla="*/ 52 w 204"/>
              <a:gd name="T9" fmla="*/ 10 h 161"/>
              <a:gd name="T10" fmla="*/ 122 w 204"/>
              <a:gd name="T11" fmla="*/ 44 h 161"/>
              <a:gd name="T12" fmla="*/ 196 w 204"/>
              <a:gd name="T13" fmla="*/ 8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61">
                <a:moveTo>
                  <a:pt x="196" y="86"/>
                </a:moveTo>
                <a:cubicBezTo>
                  <a:pt x="202" y="100"/>
                  <a:pt x="204" y="113"/>
                  <a:pt x="193" y="126"/>
                </a:cubicBezTo>
                <a:cubicBezTo>
                  <a:pt x="169" y="154"/>
                  <a:pt x="105" y="161"/>
                  <a:pt x="65" y="138"/>
                </a:cubicBezTo>
                <a:cubicBezTo>
                  <a:pt x="24" y="115"/>
                  <a:pt x="0" y="59"/>
                  <a:pt x="14" y="21"/>
                </a:cubicBezTo>
                <a:cubicBezTo>
                  <a:pt x="22" y="0"/>
                  <a:pt x="36" y="2"/>
                  <a:pt x="52" y="10"/>
                </a:cubicBezTo>
                <a:cubicBezTo>
                  <a:pt x="75" y="21"/>
                  <a:pt x="99" y="33"/>
                  <a:pt x="122" y="44"/>
                </a:cubicBezTo>
                <a:cubicBezTo>
                  <a:pt x="147" y="58"/>
                  <a:pt x="172" y="72"/>
                  <a:pt x="196" y="86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Freeform 24">
            <a:extLst>
              <a:ext uri="{FF2B5EF4-FFF2-40B4-BE49-F238E27FC236}">
                <a16:creationId xmlns:a16="http://schemas.microsoft.com/office/drawing/2014/main" id="{19A70024-36D0-4A00-8AE5-1CE6BD69B068}"/>
              </a:ext>
            </a:extLst>
          </p:cNvPr>
          <p:cNvSpPr>
            <a:spLocks/>
          </p:cNvSpPr>
          <p:nvPr/>
        </p:nvSpPr>
        <p:spPr bwMode="auto">
          <a:xfrm>
            <a:off x="3889375" y="5719763"/>
            <a:ext cx="234950" cy="280987"/>
          </a:xfrm>
          <a:custGeom>
            <a:avLst/>
            <a:gdLst>
              <a:gd name="T0" fmla="*/ 166 w 166"/>
              <a:gd name="T1" fmla="*/ 44 h 199"/>
              <a:gd name="T2" fmla="*/ 113 w 166"/>
              <a:gd name="T3" fmla="*/ 128 h 199"/>
              <a:gd name="T4" fmla="*/ 90 w 166"/>
              <a:gd name="T5" fmla="*/ 157 h 199"/>
              <a:gd name="T6" fmla="*/ 52 w 166"/>
              <a:gd name="T7" fmla="*/ 194 h 199"/>
              <a:gd name="T8" fmla="*/ 16 w 166"/>
              <a:gd name="T9" fmla="*/ 141 h 199"/>
              <a:gd name="T10" fmla="*/ 129 w 166"/>
              <a:gd name="T11" fmla="*/ 9 h 199"/>
              <a:gd name="T12" fmla="*/ 166 w 166"/>
              <a:gd name="T1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199">
                <a:moveTo>
                  <a:pt x="166" y="44"/>
                </a:moveTo>
                <a:cubicBezTo>
                  <a:pt x="148" y="72"/>
                  <a:pt x="131" y="100"/>
                  <a:pt x="113" y="128"/>
                </a:cubicBezTo>
                <a:cubicBezTo>
                  <a:pt x="106" y="138"/>
                  <a:pt x="98" y="147"/>
                  <a:pt x="90" y="157"/>
                </a:cubicBezTo>
                <a:cubicBezTo>
                  <a:pt x="79" y="171"/>
                  <a:pt x="77" y="199"/>
                  <a:pt x="52" y="194"/>
                </a:cubicBezTo>
                <a:cubicBezTo>
                  <a:pt x="27" y="190"/>
                  <a:pt x="20" y="164"/>
                  <a:pt x="16" y="141"/>
                </a:cubicBezTo>
                <a:cubicBezTo>
                  <a:pt x="0" y="62"/>
                  <a:pt x="53" y="0"/>
                  <a:pt x="129" y="9"/>
                </a:cubicBezTo>
                <a:cubicBezTo>
                  <a:pt x="152" y="11"/>
                  <a:pt x="166" y="20"/>
                  <a:pt x="166" y="44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Freeform 25">
            <a:extLst>
              <a:ext uri="{FF2B5EF4-FFF2-40B4-BE49-F238E27FC236}">
                <a16:creationId xmlns:a16="http://schemas.microsoft.com/office/drawing/2014/main" id="{F98A51C4-697F-4CDE-9F34-60F51C64FDCC}"/>
              </a:ext>
            </a:extLst>
          </p:cNvPr>
          <p:cNvSpPr>
            <a:spLocks/>
          </p:cNvSpPr>
          <p:nvPr/>
        </p:nvSpPr>
        <p:spPr bwMode="auto">
          <a:xfrm>
            <a:off x="3981450" y="6049963"/>
            <a:ext cx="292100" cy="225425"/>
          </a:xfrm>
          <a:custGeom>
            <a:avLst/>
            <a:gdLst>
              <a:gd name="T0" fmla="*/ 164 w 207"/>
              <a:gd name="T1" fmla="*/ 160 h 160"/>
              <a:gd name="T2" fmla="*/ 90 w 207"/>
              <a:gd name="T3" fmla="*/ 118 h 160"/>
              <a:gd name="T4" fmla="*/ 26 w 207"/>
              <a:gd name="T5" fmla="*/ 74 h 160"/>
              <a:gd name="T6" fmla="*/ 17 w 207"/>
              <a:gd name="T7" fmla="*/ 31 h 160"/>
              <a:gd name="T8" fmla="*/ 145 w 207"/>
              <a:gd name="T9" fmla="*/ 23 h 160"/>
              <a:gd name="T10" fmla="*/ 192 w 207"/>
              <a:gd name="T11" fmla="*/ 141 h 160"/>
              <a:gd name="T12" fmla="*/ 164 w 207"/>
              <a:gd name="T1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160">
                <a:moveTo>
                  <a:pt x="164" y="160"/>
                </a:moveTo>
                <a:cubicBezTo>
                  <a:pt x="140" y="146"/>
                  <a:pt x="115" y="132"/>
                  <a:pt x="90" y="118"/>
                </a:cubicBezTo>
                <a:cubicBezTo>
                  <a:pt x="74" y="97"/>
                  <a:pt x="47" y="89"/>
                  <a:pt x="26" y="74"/>
                </a:cubicBezTo>
                <a:cubicBezTo>
                  <a:pt x="10" y="62"/>
                  <a:pt x="0" y="51"/>
                  <a:pt x="17" y="31"/>
                </a:cubicBezTo>
                <a:cubicBezTo>
                  <a:pt x="40" y="5"/>
                  <a:pt x="107" y="0"/>
                  <a:pt x="145" y="23"/>
                </a:cubicBezTo>
                <a:cubicBezTo>
                  <a:pt x="184" y="46"/>
                  <a:pt x="207" y="105"/>
                  <a:pt x="192" y="141"/>
                </a:cubicBezTo>
                <a:cubicBezTo>
                  <a:pt x="187" y="154"/>
                  <a:pt x="178" y="160"/>
                  <a:pt x="164" y="160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Freeform 26">
            <a:extLst>
              <a:ext uri="{FF2B5EF4-FFF2-40B4-BE49-F238E27FC236}">
                <a16:creationId xmlns:a16="http://schemas.microsoft.com/office/drawing/2014/main" id="{A4753A3B-9573-494F-AF5C-5891FE3659CE}"/>
              </a:ext>
            </a:extLst>
          </p:cNvPr>
          <p:cNvSpPr>
            <a:spLocks/>
          </p:cNvSpPr>
          <p:nvPr/>
        </p:nvSpPr>
        <p:spPr bwMode="auto">
          <a:xfrm>
            <a:off x="3749675" y="5953125"/>
            <a:ext cx="182563" cy="292100"/>
          </a:xfrm>
          <a:custGeom>
            <a:avLst/>
            <a:gdLst>
              <a:gd name="T0" fmla="*/ 129 w 130"/>
              <a:gd name="T1" fmla="*/ 122 h 207"/>
              <a:gd name="T2" fmla="*/ 119 w 130"/>
              <a:gd name="T3" fmla="*/ 154 h 207"/>
              <a:gd name="T4" fmla="*/ 65 w 130"/>
              <a:gd name="T5" fmla="*/ 206 h 207"/>
              <a:gd name="T6" fmla="*/ 36 w 130"/>
              <a:gd name="T7" fmla="*/ 151 h 207"/>
              <a:gd name="T8" fmla="*/ 8 w 130"/>
              <a:gd name="T9" fmla="*/ 44 h 207"/>
              <a:gd name="T10" fmla="*/ 48 w 130"/>
              <a:gd name="T11" fmla="*/ 5 h 207"/>
              <a:gd name="T12" fmla="*/ 129 w 130"/>
              <a:gd name="T13" fmla="*/ 12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207">
                <a:moveTo>
                  <a:pt x="129" y="122"/>
                </a:moveTo>
                <a:cubicBezTo>
                  <a:pt x="127" y="128"/>
                  <a:pt x="124" y="142"/>
                  <a:pt x="119" y="154"/>
                </a:cubicBezTo>
                <a:cubicBezTo>
                  <a:pt x="108" y="179"/>
                  <a:pt x="93" y="207"/>
                  <a:pt x="65" y="206"/>
                </a:cubicBezTo>
                <a:cubicBezTo>
                  <a:pt x="37" y="205"/>
                  <a:pt x="42" y="172"/>
                  <a:pt x="36" y="151"/>
                </a:cubicBezTo>
                <a:cubicBezTo>
                  <a:pt x="26" y="116"/>
                  <a:pt x="17" y="80"/>
                  <a:pt x="8" y="44"/>
                </a:cubicBezTo>
                <a:cubicBezTo>
                  <a:pt x="0" y="10"/>
                  <a:pt x="16" y="0"/>
                  <a:pt x="48" y="5"/>
                </a:cubicBezTo>
                <a:cubicBezTo>
                  <a:pt x="93" y="11"/>
                  <a:pt x="130" y="61"/>
                  <a:pt x="129" y="122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Freeform 27">
            <a:extLst>
              <a:ext uri="{FF2B5EF4-FFF2-40B4-BE49-F238E27FC236}">
                <a16:creationId xmlns:a16="http://schemas.microsoft.com/office/drawing/2014/main" id="{DC746CBD-DEF8-41B1-8283-A5FBB307757E}"/>
              </a:ext>
            </a:extLst>
          </p:cNvPr>
          <p:cNvSpPr>
            <a:spLocks/>
          </p:cNvSpPr>
          <p:nvPr/>
        </p:nvSpPr>
        <p:spPr bwMode="auto">
          <a:xfrm>
            <a:off x="3622675" y="5969000"/>
            <a:ext cx="179388" cy="296862"/>
          </a:xfrm>
          <a:custGeom>
            <a:avLst/>
            <a:gdLst>
              <a:gd name="T0" fmla="*/ 1 w 127"/>
              <a:gd name="T1" fmla="*/ 100 h 211"/>
              <a:gd name="T2" fmla="*/ 11 w 127"/>
              <a:gd name="T3" fmla="*/ 49 h 211"/>
              <a:gd name="T4" fmla="*/ 64 w 127"/>
              <a:gd name="T5" fmla="*/ 4 h 211"/>
              <a:gd name="T6" fmla="*/ 91 w 127"/>
              <a:gd name="T7" fmla="*/ 56 h 211"/>
              <a:gd name="T8" fmla="*/ 119 w 127"/>
              <a:gd name="T9" fmla="*/ 169 h 211"/>
              <a:gd name="T10" fmla="*/ 82 w 127"/>
              <a:gd name="T11" fmla="*/ 205 h 211"/>
              <a:gd name="T12" fmla="*/ 1 w 127"/>
              <a:gd name="T13" fmla="*/ 10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11">
                <a:moveTo>
                  <a:pt x="1" y="100"/>
                </a:moveTo>
                <a:cubicBezTo>
                  <a:pt x="0" y="82"/>
                  <a:pt x="2" y="64"/>
                  <a:pt x="11" y="49"/>
                </a:cubicBezTo>
                <a:cubicBezTo>
                  <a:pt x="23" y="27"/>
                  <a:pt x="35" y="0"/>
                  <a:pt x="64" y="4"/>
                </a:cubicBezTo>
                <a:cubicBezTo>
                  <a:pt x="90" y="8"/>
                  <a:pt x="86" y="37"/>
                  <a:pt x="91" y="56"/>
                </a:cubicBezTo>
                <a:cubicBezTo>
                  <a:pt x="102" y="94"/>
                  <a:pt x="110" y="132"/>
                  <a:pt x="119" y="169"/>
                </a:cubicBezTo>
                <a:cubicBezTo>
                  <a:pt x="127" y="203"/>
                  <a:pt x="111" y="211"/>
                  <a:pt x="82" y="205"/>
                </a:cubicBezTo>
                <a:cubicBezTo>
                  <a:pt x="35" y="195"/>
                  <a:pt x="1" y="152"/>
                  <a:pt x="1" y="100"/>
                </a:cubicBezTo>
                <a:close/>
              </a:path>
            </a:pathLst>
          </a:custGeom>
          <a:solidFill>
            <a:srgbClr val="EA82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Freeform 31">
            <a:extLst>
              <a:ext uri="{FF2B5EF4-FFF2-40B4-BE49-F238E27FC236}">
                <a16:creationId xmlns:a16="http://schemas.microsoft.com/office/drawing/2014/main" id="{9DE072C0-4DAA-42E0-BC90-927B6A1B33A6}"/>
              </a:ext>
            </a:extLst>
          </p:cNvPr>
          <p:cNvSpPr>
            <a:spLocks noEditPoints="1"/>
          </p:cNvSpPr>
          <p:nvPr/>
        </p:nvSpPr>
        <p:spPr bwMode="auto">
          <a:xfrm>
            <a:off x="6046788" y="2251076"/>
            <a:ext cx="1084263" cy="971550"/>
          </a:xfrm>
          <a:custGeom>
            <a:avLst/>
            <a:gdLst>
              <a:gd name="T0" fmla="*/ 298 w 395"/>
              <a:gd name="T1" fmla="*/ 211 h 354"/>
              <a:gd name="T2" fmla="*/ 354 w 395"/>
              <a:gd name="T3" fmla="*/ 193 h 354"/>
              <a:gd name="T4" fmla="*/ 385 w 395"/>
              <a:gd name="T5" fmla="*/ 265 h 354"/>
              <a:gd name="T6" fmla="*/ 330 w 395"/>
              <a:gd name="T7" fmla="*/ 281 h 354"/>
              <a:gd name="T8" fmla="*/ 293 w 395"/>
              <a:gd name="T9" fmla="*/ 244 h 354"/>
              <a:gd name="T10" fmla="*/ 277 w 395"/>
              <a:gd name="T11" fmla="*/ 242 h 354"/>
              <a:gd name="T12" fmla="*/ 256 w 395"/>
              <a:gd name="T13" fmla="*/ 245 h 354"/>
              <a:gd name="T14" fmla="*/ 255 w 395"/>
              <a:gd name="T15" fmla="*/ 311 h 354"/>
              <a:gd name="T16" fmla="*/ 282 w 395"/>
              <a:gd name="T17" fmla="*/ 327 h 354"/>
              <a:gd name="T18" fmla="*/ 278 w 395"/>
              <a:gd name="T19" fmla="*/ 340 h 354"/>
              <a:gd name="T20" fmla="*/ 230 w 395"/>
              <a:gd name="T21" fmla="*/ 335 h 354"/>
              <a:gd name="T22" fmla="*/ 223 w 395"/>
              <a:gd name="T23" fmla="*/ 318 h 354"/>
              <a:gd name="T24" fmla="*/ 226 w 395"/>
              <a:gd name="T25" fmla="*/ 245 h 354"/>
              <a:gd name="T26" fmla="*/ 191 w 395"/>
              <a:gd name="T27" fmla="*/ 243 h 354"/>
              <a:gd name="T28" fmla="*/ 186 w 395"/>
              <a:gd name="T29" fmla="*/ 271 h 354"/>
              <a:gd name="T30" fmla="*/ 186 w 395"/>
              <a:gd name="T31" fmla="*/ 310 h 354"/>
              <a:gd name="T32" fmla="*/ 212 w 395"/>
              <a:gd name="T33" fmla="*/ 343 h 354"/>
              <a:gd name="T34" fmla="*/ 177 w 395"/>
              <a:gd name="T35" fmla="*/ 348 h 354"/>
              <a:gd name="T36" fmla="*/ 165 w 395"/>
              <a:gd name="T37" fmla="*/ 334 h 354"/>
              <a:gd name="T38" fmla="*/ 159 w 395"/>
              <a:gd name="T39" fmla="*/ 248 h 354"/>
              <a:gd name="T40" fmla="*/ 139 w 395"/>
              <a:gd name="T41" fmla="*/ 244 h 354"/>
              <a:gd name="T42" fmla="*/ 126 w 395"/>
              <a:gd name="T43" fmla="*/ 277 h 354"/>
              <a:gd name="T44" fmla="*/ 94 w 395"/>
              <a:gd name="T45" fmla="*/ 305 h 354"/>
              <a:gd name="T46" fmla="*/ 21 w 395"/>
              <a:gd name="T47" fmla="*/ 304 h 354"/>
              <a:gd name="T48" fmla="*/ 13 w 395"/>
              <a:gd name="T49" fmla="*/ 201 h 354"/>
              <a:gd name="T50" fmla="*/ 38 w 395"/>
              <a:gd name="T51" fmla="*/ 181 h 354"/>
              <a:gd name="T52" fmla="*/ 119 w 395"/>
              <a:gd name="T53" fmla="*/ 195 h 354"/>
              <a:gd name="T54" fmla="*/ 137 w 395"/>
              <a:gd name="T55" fmla="*/ 235 h 354"/>
              <a:gd name="T56" fmla="*/ 161 w 395"/>
              <a:gd name="T57" fmla="*/ 230 h 354"/>
              <a:gd name="T58" fmla="*/ 158 w 395"/>
              <a:gd name="T59" fmla="*/ 222 h 354"/>
              <a:gd name="T60" fmla="*/ 148 w 395"/>
              <a:gd name="T61" fmla="*/ 199 h 354"/>
              <a:gd name="T62" fmla="*/ 132 w 395"/>
              <a:gd name="T63" fmla="*/ 156 h 354"/>
              <a:gd name="T64" fmla="*/ 148 w 395"/>
              <a:gd name="T65" fmla="*/ 115 h 354"/>
              <a:gd name="T66" fmla="*/ 222 w 395"/>
              <a:gd name="T67" fmla="*/ 50 h 354"/>
              <a:gd name="T68" fmla="*/ 240 w 395"/>
              <a:gd name="T69" fmla="*/ 42 h 354"/>
              <a:gd name="T70" fmla="*/ 259 w 395"/>
              <a:gd name="T71" fmla="*/ 3 h 354"/>
              <a:gd name="T72" fmla="*/ 298 w 395"/>
              <a:gd name="T73" fmla="*/ 20 h 354"/>
              <a:gd name="T74" fmla="*/ 290 w 395"/>
              <a:gd name="T75" fmla="*/ 45 h 354"/>
              <a:gd name="T76" fmla="*/ 282 w 395"/>
              <a:gd name="T77" fmla="*/ 60 h 354"/>
              <a:gd name="T78" fmla="*/ 274 w 395"/>
              <a:gd name="T79" fmla="*/ 76 h 354"/>
              <a:gd name="T80" fmla="*/ 279 w 395"/>
              <a:gd name="T81" fmla="*/ 149 h 354"/>
              <a:gd name="T82" fmla="*/ 282 w 395"/>
              <a:gd name="T83" fmla="*/ 209 h 354"/>
              <a:gd name="T84" fmla="*/ 253 w 395"/>
              <a:gd name="T85" fmla="*/ 125 h 354"/>
              <a:gd name="T86" fmla="*/ 227 w 395"/>
              <a:gd name="T87" fmla="*/ 151 h 354"/>
              <a:gd name="T88" fmla="*/ 259 w 395"/>
              <a:gd name="T89" fmla="*/ 213 h 354"/>
              <a:gd name="T90" fmla="*/ 261 w 395"/>
              <a:gd name="T91" fmla="*/ 232 h 354"/>
              <a:gd name="T92" fmla="*/ 262 w 395"/>
              <a:gd name="T93" fmla="*/ 191 h 354"/>
              <a:gd name="T94" fmla="*/ 253 w 395"/>
              <a:gd name="T95" fmla="*/ 125 h 354"/>
              <a:gd name="T96" fmla="*/ 190 w 395"/>
              <a:gd name="T97" fmla="*/ 226 h 354"/>
              <a:gd name="T98" fmla="*/ 222 w 395"/>
              <a:gd name="T99" fmla="*/ 233 h 354"/>
              <a:gd name="T100" fmla="*/ 226 w 395"/>
              <a:gd name="T101" fmla="*/ 223 h 354"/>
              <a:gd name="T102" fmla="*/ 201 w 395"/>
              <a:gd name="T103" fmla="*/ 22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5" h="354">
                <a:moveTo>
                  <a:pt x="292" y="231"/>
                </a:moveTo>
                <a:cubicBezTo>
                  <a:pt x="294" y="223"/>
                  <a:pt x="295" y="217"/>
                  <a:pt x="298" y="211"/>
                </a:cubicBezTo>
                <a:cubicBezTo>
                  <a:pt x="304" y="200"/>
                  <a:pt x="318" y="188"/>
                  <a:pt x="334" y="191"/>
                </a:cubicBezTo>
                <a:cubicBezTo>
                  <a:pt x="340" y="193"/>
                  <a:pt x="347" y="193"/>
                  <a:pt x="354" y="193"/>
                </a:cubicBezTo>
                <a:cubicBezTo>
                  <a:pt x="380" y="193"/>
                  <a:pt x="391" y="213"/>
                  <a:pt x="393" y="230"/>
                </a:cubicBezTo>
                <a:cubicBezTo>
                  <a:pt x="395" y="243"/>
                  <a:pt x="392" y="255"/>
                  <a:pt x="385" y="265"/>
                </a:cubicBezTo>
                <a:cubicBezTo>
                  <a:pt x="378" y="275"/>
                  <a:pt x="369" y="280"/>
                  <a:pt x="357" y="280"/>
                </a:cubicBezTo>
                <a:cubicBezTo>
                  <a:pt x="348" y="280"/>
                  <a:pt x="339" y="280"/>
                  <a:pt x="330" y="281"/>
                </a:cubicBezTo>
                <a:cubicBezTo>
                  <a:pt x="317" y="281"/>
                  <a:pt x="308" y="275"/>
                  <a:pt x="301" y="265"/>
                </a:cubicBezTo>
                <a:cubicBezTo>
                  <a:pt x="296" y="259"/>
                  <a:pt x="294" y="252"/>
                  <a:pt x="293" y="244"/>
                </a:cubicBezTo>
                <a:cubicBezTo>
                  <a:pt x="292" y="240"/>
                  <a:pt x="291" y="239"/>
                  <a:pt x="288" y="241"/>
                </a:cubicBezTo>
                <a:cubicBezTo>
                  <a:pt x="284" y="244"/>
                  <a:pt x="280" y="244"/>
                  <a:pt x="277" y="242"/>
                </a:cubicBezTo>
                <a:cubicBezTo>
                  <a:pt x="271" y="239"/>
                  <a:pt x="265" y="241"/>
                  <a:pt x="259" y="241"/>
                </a:cubicBezTo>
                <a:cubicBezTo>
                  <a:pt x="257" y="241"/>
                  <a:pt x="256" y="242"/>
                  <a:pt x="256" y="245"/>
                </a:cubicBezTo>
                <a:cubicBezTo>
                  <a:pt x="255" y="262"/>
                  <a:pt x="252" y="280"/>
                  <a:pt x="250" y="297"/>
                </a:cubicBezTo>
                <a:cubicBezTo>
                  <a:pt x="249" y="302"/>
                  <a:pt x="251" y="307"/>
                  <a:pt x="255" y="311"/>
                </a:cubicBezTo>
                <a:cubicBezTo>
                  <a:pt x="262" y="316"/>
                  <a:pt x="269" y="322"/>
                  <a:pt x="278" y="325"/>
                </a:cubicBezTo>
                <a:cubicBezTo>
                  <a:pt x="279" y="325"/>
                  <a:pt x="280" y="326"/>
                  <a:pt x="282" y="327"/>
                </a:cubicBezTo>
                <a:cubicBezTo>
                  <a:pt x="284" y="329"/>
                  <a:pt x="285" y="332"/>
                  <a:pt x="285" y="335"/>
                </a:cubicBezTo>
                <a:cubicBezTo>
                  <a:pt x="284" y="339"/>
                  <a:pt x="281" y="340"/>
                  <a:pt x="278" y="340"/>
                </a:cubicBezTo>
                <a:cubicBezTo>
                  <a:pt x="272" y="342"/>
                  <a:pt x="265" y="341"/>
                  <a:pt x="258" y="339"/>
                </a:cubicBezTo>
                <a:cubicBezTo>
                  <a:pt x="249" y="337"/>
                  <a:pt x="240" y="336"/>
                  <a:pt x="230" y="335"/>
                </a:cubicBezTo>
                <a:cubicBezTo>
                  <a:pt x="222" y="335"/>
                  <a:pt x="221" y="333"/>
                  <a:pt x="222" y="326"/>
                </a:cubicBezTo>
                <a:cubicBezTo>
                  <a:pt x="222" y="323"/>
                  <a:pt x="222" y="320"/>
                  <a:pt x="223" y="318"/>
                </a:cubicBezTo>
                <a:cubicBezTo>
                  <a:pt x="227" y="310"/>
                  <a:pt x="227" y="302"/>
                  <a:pt x="228" y="293"/>
                </a:cubicBezTo>
                <a:cubicBezTo>
                  <a:pt x="229" y="277"/>
                  <a:pt x="228" y="261"/>
                  <a:pt x="226" y="245"/>
                </a:cubicBezTo>
                <a:cubicBezTo>
                  <a:pt x="226" y="243"/>
                  <a:pt x="225" y="242"/>
                  <a:pt x="223" y="242"/>
                </a:cubicBezTo>
                <a:cubicBezTo>
                  <a:pt x="212" y="242"/>
                  <a:pt x="202" y="242"/>
                  <a:pt x="191" y="243"/>
                </a:cubicBezTo>
                <a:cubicBezTo>
                  <a:pt x="188" y="243"/>
                  <a:pt x="188" y="245"/>
                  <a:pt x="188" y="248"/>
                </a:cubicBezTo>
                <a:cubicBezTo>
                  <a:pt x="187" y="255"/>
                  <a:pt x="187" y="263"/>
                  <a:pt x="186" y="271"/>
                </a:cubicBezTo>
                <a:cubicBezTo>
                  <a:pt x="186" y="283"/>
                  <a:pt x="185" y="295"/>
                  <a:pt x="185" y="307"/>
                </a:cubicBezTo>
                <a:cubicBezTo>
                  <a:pt x="185" y="308"/>
                  <a:pt x="185" y="309"/>
                  <a:pt x="186" y="310"/>
                </a:cubicBezTo>
                <a:cubicBezTo>
                  <a:pt x="192" y="318"/>
                  <a:pt x="197" y="328"/>
                  <a:pt x="206" y="334"/>
                </a:cubicBezTo>
                <a:cubicBezTo>
                  <a:pt x="209" y="336"/>
                  <a:pt x="213" y="339"/>
                  <a:pt x="212" y="343"/>
                </a:cubicBezTo>
                <a:cubicBezTo>
                  <a:pt x="211" y="348"/>
                  <a:pt x="207" y="349"/>
                  <a:pt x="203" y="350"/>
                </a:cubicBezTo>
                <a:cubicBezTo>
                  <a:pt x="194" y="354"/>
                  <a:pt x="185" y="353"/>
                  <a:pt x="177" y="348"/>
                </a:cubicBezTo>
                <a:cubicBezTo>
                  <a:pt x="175" y="347"/>
                  <a:pt x="173" y="346"/>
                  <a:pt x="172" y="345"/>
                </a:cubicBezTo>
                <a:cubicBezTo>
                  <a:pt x="167" y="343"/>
                  <a:pt x="165" y="339"/>
                  <a:pt x="165" y="334"/>
                </a:cubicBezTo>
                <a:cubicBezTo>
                  <a:pt x="168" y="315"/>
                  <a:pt x="166" y="296"/>
                  <a:pt x="162" y="276"/>
                </a:cubicBezTo>
                <a:cubicBezTo>
                  <a:pt x="159" y="267"/>
                  <a:pt x="158" y="258"/>
                  <a:pt x="159" y="248"/>
                </a:cubicBezTo>
                <a:cubicBezTo>
                  <a:pt x="159" y="245"/>
                  <a:pt x="157" y="244"/>
                  <a:pt x="154" y="244"/>
                </a:cubicBezTo>
                <a:cubicBezTo>
                  <a:pt x="149" y="244"/>
                  <a:pt x="144" y="244"/>
                  <a:pt x="139" y="244"/>
                </a:cubicBezTo>
                <a:cubicBezTo>
                  <a:pt x="133" y="243"/>
                  <a:pt x="131" y="246"/>
                  <a:pt x="131" y="251"/>
                </a:cubicBezTo>
                <a:cubicBezTo>
                  <a:pt x="131" y="260"/>
                  <a:pt x="129" y="269"/>
                  <a:pt x="126" y="277"/>
                </a:cubicBezTo>
                <a:cubicBezTo>
                  <a:pt x="124" y="281"/>
                  <a:pt x="122" y="286"/>
                  <a:pt x="120" y="290"/>
                </a:cubicBezTo>
                <a:cubicBezTo>
                  <a:pt x="114" y="299"/>
                  <a:pt x="106" y="304"/>
                  <a:pt x="94" y="305"/>
                </a:cubicBezTo>
                <a:cubicBezTo>
                  <a:pt x="77" y="307"/>
                  <a:pt x="60" y="309"/>
                  <a:pt x="43" y="311"/>
                </a:cubicBezTo>
                <a:cubicBezTo>
                  <a:pt x="34" y="312"/>
                  <a:pt x="27" y="310"/>
                  <a:pt x="21" y="304"/>
                </a:cubicBezTo>
                <a:cubicBezTo>
                  <a:pt x="12" y="294"/>
                  <a:pt x="8" y="283"/>
                  <a:pt x="5" y="270"/>
                </a:cubicBezTo>
                <a:cubicBezTo>
                  <a:pt x="0" y="246"/>
                  <a:pt x="2" y="223"/>
                  <a:pt x="13" y="201"/>
                </a:cubicBezTo>
                <a:cubicBezTo>
                  <a:pt x="15" y="196"/>
                  <a:pt x="18" y="191"/>
                  <a:pt x="23" y="187"/>
                </a:cubicBezTo>
                <a:cubicBezTo>
                  <a:pt x="27" y="183"/>
                  <a:pt x="32" y="181"/>
                  <a:pt x="38" y="181"/>
                </a:cubicBezTo>
                <a:cubicBezTo>
                  <a:pt x="58" y="181"/>
                  <a:pt x="77" y="181"/>
                  <a:pt x="96" y="181"/>
                </a:cubicBezTo>
                <a:cubicBezTo>
                  <a:pt x="107" y="181"/>
                  <a:pt x="113" y="187"/>
                  <a:pt x="119" y="195"/>
                </a:cubicBezTo>
                <a:cubicBezTo>
                  <a:pt x="126" y="205"/>
                  <a:pt x="129" y="217"/>
                  <a:pt x="131" y="230"/>
                </a:cubicBezTo>
                <a:cubicBezTo>
                  <a:pt x="131" y="234"/>
                  <a:pt x="133" y="235"/>
                  <a:pt x="137" y="235"/>
                </a:cubicBezTo>
                <a:cubicBezTo>
                  <a:pt x="143" y="235"/>
                  <a:pt x="149" y="235"/>
                  <a:pt x="155" y="235"/>
                </a:cubicBezTo>
                <a:cubicBezTo>
                  <a:pt x="159" y="235"/>
                  <a:pt x="160" y="234"/>
                  <a:pt x="161" y="230"/>
                </a:cubicBezTo>
                <a:cubicBezTo>
                  <a:pt x="161" y="226"/>
                  <a:pt x="162" y="223"/>
                  <a:pt x="162" y="219"/>
                </a:cubicBezTo>
                <a:cubicBezTo>
                  <a:pt x="160" y="219"/>
                  <a:pt x="159" y="221"/>
                  <a:pt x="158" y="222"/>
                </a:cubicBezTo>
                <a:cubicBezTo>
                  <a:pt x="152" y="226"/>
                  <a:pt x="149" y="225"/>
                  <a:pt x="149" y="218"/>
                </a:cubicBezTo>
                <a:cubicBezTo>
                  <a:pt x="148" y="212"/>
                  <a:pt x="148" y="206"/>
                  <a:pt x="148" y="199"/>
                </a:cubicBezTo>
                <a:cubicBezTo>
                  <a:pt x="148" y="194"/>
                  <a:pt x="147" y="189"/>
                  <a:pt x="144" y="185"/>
                </a:cubicBezTo>
                <a:cubicBezTo>
                  <a:pt x="138" y="176"/>
                  <a:pt x="134" y="166"/>
                  <a:pt x="132" y="156"/>
                </a:cubicBezTo>
                <a:cubicBezTo>
                  <a:pt x="131" y="148"/>
                  <a:pt x="131" y="140"/>
                  <a:pt x="135" y="133"/>
                </a:cubicBezTo>
                <a:cubicBezTo>
                  <a:pt x="138" y="126"/>
                  <a:pt x="142" y="120"/>
                  <a:pt x="148" y="115"/>
                </a:cubicBezTo>
                <a:cubicBezTo>
                  <a:pt x="161" y="103"/>
                  <a:pt x="172" y="89"/>
                  <a:pt x="181" y="74"/>
                </a:cubicBezTo>
                <a:cubicBezTo>
                  <a:pt x="190" y="58"/>
                  <a:pt x="204" y="51"/>
                  <a:pt x="222" y="50"/>
                </a:cubicBezTo>
                <a:cubicBezTo>
                  <a:pt x="226" y="49"/>
                  <a:pt x="230" y="49"/>
                  <a:pt x="234" y="48"/>
                </a:cubicBezTo>
                <a:cubicBezTo>
                  <a:pt x="238" y="48"/>
                  <a:pt x="240" y="46"/>
                  <a:pt x="240" y="42"/>
                </a:cubicBezTo>
                <a:cubicBezTo>
                  <a:pt x="241" y="36"/>
                  <a:pt x="242" y="30"/>
                  <a:pt x="242" y="25"/>
                </a:cubicBezTo>
                <a:cubicBezTo>
                  <a:pt x="242" y="13"/>
                  <a:pt x="249" y="7"/>
                  <a:pt x="259" y="3"/>
                </a:cubicBezTo>
                <a:cubicBezTo>
                  <a:pt x="267" y="0"/>
                  <a:pt x="275" y="1"/>
                  <a:pt x="283" y="3"/>
                </a:cubicBezTo>
                <a:cubicBezTo>
                  <a:pt x="291" y="6"/>
                  <a:pt x="296" y="12"/>
                  <a:pt x="298" y="20"/>
                </a:cubicBezTo>
                <a:cubicBezTo>
                  <a:pt x="299" y="21"/>
                  <a:pt x="299" y="23"/>
                  <a:pt x="299" y="24"/>
                </a:cubicBezTo>
                <a:cubicBezTo>
                  <a:pt x="295" y="31"/>
                  <a:pt x="294" y="38"/>
                  <a:pt x="290" y="45"/>
                </a:cubicBezTo>
                <a:cubicBezTo>
                  <a:pt x="290" y="45"/>
                  <a:pt x="289" y="46"/>
                  <a:pt x="289" y="46"/>
                </a:cubicBezTo>
                <a:cubicBezTo>
                  <a:pt x="289" y="52"/>
                  <a:pt x="285" y="56"/>
                  <a:pt x="282" y="60"/>
                </a:cubicBezTo>
                <a:cubicBezTo>
                  <a:pt x="279" y="64"/>
                  <a:pt x="276" y="66"/>
                  <a:pt x="274" y="71"/>
                </a:cubicBezTo>
                <a:cubicBezTo>
                  <a:pt x="273" y="73"/>
                  <a:pt x="272" y="74"/>
                  <a:pt x="274" y="76"/>
                </a:cubicBezTo>
                <a:cubicBezTo>
                  <a:pt x="281" y="85"/>
                  <a:pt x="283" y="96"/>
                  <a:pt x="280" y="106"/>
                </a:cubicBezTo>
                <a:cubicBezTo>
                  <a:pt x="276" y="121"/>
                  <a:pt x="275" y="135"/>
                  <a:pt x="279" y="149"/>
                </a:cubicBezTo>
                <a:cubicBezTo>
                  <a:pt x="282" y="160"/>
                  <a:pt x="282" y="171"/>
                  <a:pt x="281" y="182"/>
                </a:cubicBezTo>
                <a:cubicBezTo>
                  <a:pt x="280" y="191"/>
                  <a:pt x="280" y="200"/>
                  <a:pt x="282" y="209"/>
                </a:cubicBezTo>
                <a:cubicBezTo>
                  <a:pt x="284" y="216"/>
                  <a:pt x="289" y="222"/>
                  <a:pt x="292" y="231"/>
                </a:cubicBezTo>
                <a:close/>
                <a:moveTo>
                  <a:pt x="253" y="125"/>
                </a:moveTo>
                <a:cubicBezTo>
                  <a:pt x="245" y="133"/>
                  <a:pt x="237" y="139"/>
                  <a:pt x="229" y="145"/>
                </a:cubicBezTo>
                <a:cubicBezTo>
                  <a:pt x="227" y="147"/>
                  <a:pt x="226" y="149"/>
                  <a:pt x="227" y="151"/>
                </a:cubicBezTo>
                <a:cubicBezTo>
                  <a:pt x="235" y="165"/>
                  <a:pt x="243" y="179"/>
                  <a:pt x="252" y="191"/>
                </a:cubicBezTo>
                <a:cubicBezTo>
                  <a:pt x="257" y="198"/>
                  <a:pt x="259" y="205"/>
                  <a:pt x="259" y="213"/>
                </a:cubicBezTo>
                <a:cubicBezTo>
                  <a:pt x="259" y="217"/>
                  <a:pt x="258" y="221"/>
                  <a:pt x="258" y="225"/>
                </a:cubicBezTo>
                <a:cubicBezTo>
                  <a:pt x="257" y="228"/>
                  <a:pt x="256" y="231"/>
                  <a:pt x="261" y="232"/>
                </a:cubicBezTo>
                <a:cubicBezTo>
                  <a:pt x="269" y="232"/>
                  <a:pt x="270" y="232"/>
                  <a:pt x="270" y="226"/>
                </a:cubicBezTo>
                <a:cubicBezTo>
                  <a:pt x="271" y="214"/>
                  <a:pt x="266" y="202"/>
                  <a:pt x="262" y="191"/>
                </a:cubicBezTo>
                <a:cubicBezTo>
                  <a:pt x="257" y="180"/>
                  <a:pt x="255" y="168"/>
                  <a:pt x="255" y="156"/>
                </a:cubicBezTo>
                <a:cubicBezTo>
                  <a:pt x="255" y="146"/>
                  <a:pt x="254" y="136"/>
                  <a:pt x="253" y="125"/>
                </a:cubicBezTo>
                <a:close/>
                <a:moveTo>
                  <a:pt x="191" y="223"/>
                </a:moveTo>
                <a:cubicBezTo>
                  <a:pt x="190" y="224"/>
                  <a:pt x="190" y="225"/>
                  <a:pt x="190" y="226"/>
                </a:cubicBezTo>
                <a:cubicBezTo>
                  <a:pt x="187" y="233"/>
                  <a:pt x="188" y="234"/>
                  <a:pt x="195" y="234"/>
                </a:cubicBezTo>
                <a:cubicBezTo>
                  <a:pt x="204" y="233"/>
                  <a:pt x="213" y="233"/>
                  <a:pt x="222" y="233"/>
                </a:cubicBezTo>
                <a:cubicBezTo>
                  <a:pt x="225" y="233"/>
                  <a:pt x="227" y="231"/>
                  <a:pt x="226" y="228"/>
                </a:cubicBezTo>
                <a:cubicBezTo>
                  <a:pt x="226" y="226"/>
                  <a:pt x="226" y="225"/>
                  <a:pt x="226" y="223"/>
                </a:cubicBezTo>
                <a:cubicBezTo>
                  <a:pt x="227" y="219"/>
                  <a:pt x="225" y="218"/>
                  <a:pt x="222" y="219"/>
                </a:cubicBezTo>
                <a:cubicBezTo>
                  <a:pt x="215" y="222"/>
                  <a:pt x="208" y="223"/>
                  <a:pt x="201" y="225"/>
                </a:cubicBezTo>
                <a:cubicBezTo>
                  <a:pt x="198" y="226"/>
                  <a:pt x="194" y="227"/>
                  <a:pt x="191" y="2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Freeform 32">
            <a:extLst>
              <a:ext uri="{FF2B5EF4-FFF2-40B4-BE49-F238E27FC236}">
                <a16:creationId xmlns:a16="http://schemas.microsoft.com/office/drawing/2014/main" id="{AE8C618D-E5AA-4DCF-9D37-88E479130E97}"/>
              </a:ext>
            </a:extLst>
          </p:cNvPr>
          <p:cNvSpPr>
            <a:spLocks/>
          </p:cNvSpPr>
          <p:nvPr/>
        </p:nvSpPr>
        <p:spPr bwMode="auto">
          <a:xfrm>
            <a:off x="9455151" y="5135563"/>
            <a:ext cx="647700" cy="1312863"/>
          </a:xfrm>
          <a:custGeom>
            <a:avLst/>
            <a:gdLst>
              <a:gd name="T0" fmla="*/ 168 w 236"/>
              <a:gd name="T1" fmla="*/ 151 h 478"/>
              <a:gd name="T2" fmla="*/ 163 w 236"/>
              <a:gd name="T3" fmla="*/ 188 h 478"/>
              <a:gd name="T4" fmla="*/ 190 w 236"/>
              <a:gd name="T5" fmla="*/ 257 h 478"/>
              <a:gd name="T6" fmla="*/ 199 w 236"/>
              <a:gd name="T7" fmla="*/ 335 h 478"/>
              <a:gd name="T8" fmla="*/ 209 w 236"/>
              <a:gd name="T9" fmla="*/ 383 h 478"/>
              <a:gd name="T10" fmla="*/ 214 w 236"/>
              <a:gd name="T11" fmla="*/ 415 h 478"/>
              <a:gd name="T12" fmla="*/ 232 w 236"/>
              <a:gd name="T13" fmla="*/ 460 h 478"/>
              <a:gd name="T14" fmla="*/ 231 w 236"/>
              <a:gd name="T15" fmla="*/ 476 h 478"/>
              <a:gd name="T16" fmla="*/ 202 w 236"/>
              <a:gd name="T17" fmla="*/ 472 h 478"/>
              <a:gd name="T18" fmla="*/ 192 w 236"/>
              <a:gd name="T19" fmla="*/ 459 h 478"/>
              <a:gd name="T20" fmla="*/ 194 w 236"/>
              <a:gd name="T21" fmla="*/ 441 h 478"/>
              <a:gd name="T22" fmla="*/ 171 w 236"/>
              <a:gd name="T23" fmla="*/ 371 h 478"/>
              <a:gd name="T24" fmla="*/ 169 w 236"/>
              <a:gd name="T25" fmla="*/ 340 h 478"/>
              <a:gd name="T26" fmla="*/ 142 w 236"/>
              <a:gd name="T27" fmla="*/ 288 h 478"/>
              <a:gd name="T28" fmla="*/ 125 w 236"/>
              <a:gd name="T29" fmla="*/ 246 h 478"/>
              <a:gd name="T30" fmla="*/ 121 w 236"/>
              <a:gd name="T31" fmla="*/ 246 h 478"/>
              <a:gd name="T32" fmla="*/ 105 w 236"/>
              <a:gd name="T33" fmla="*/ 287 h 478"/>
              <a:gd name="T34" fmla="*/ 83 w 236"/>
              <a:gd name="T35" fmla="*/ 329 h 478"/>
              <a:gd name="T36" fmla="*/ 75 w 236"/>
              <a:gd name="T37" fmla="*/ 375 h 478"/>
              <a:gd name="T38" fmla="*/ 59 w 236"/>
              <a:gd name="T39" fmla="*/ 416 h 478"/>
              <a:gd name="T40" fmla="*/ 51 w 236"/>
              <a:gd name="T41" fmla="*/ 469 h 478"/>
              <a:gd name="T42" fmla="*/ 14 w 236"/>
              <a:gd name="T43" fmla="*/ 471 h 478"/>
              <a:gd name="T44" fmla="*/ 21 w 236"/>
              <a:gd name="T45" fmla="*/ 452 h 478"/>
              <a:gd name="T46" fmla="*/ 24 w 236"/>
              <a:gd name="T47" fmla="*/ 425 h 478"/>
              <a:gd name="T48" fmla="*/ 38 w 236"/>
              <a:gd name="T49" fmla="*/ 407 h 478"/>
              <a:gd name="T50" fmla="*/ 43 w 236"/>
              <a:gd name="T51" fmla="*/ 352 h 478"/>
              <a:gd name="T52" fmla="*/ 53 w 236"/>
              <a:gd name="T53" fmla="*/ 268 h 478"/>
              <a:gd name="T54" fmla="*/ 73 w 236"/>
              <a:gd name="T55" fmla="*/ 210 h 478"/>
              <a:gd name="T56" fmla="*/ 76 w 236"/>
              <a:gd name="T57" fmla="*/ 195 h 478"/>
              <a:gd name="T58" fmla="*/ 81 w 236"/>
              <a:gd name="T59" fmla="*/ 160 h 478"/>
              <a:gd name="T60" fmla="*/ 68 w 236"/>
              <a:gd name="T61" fmla="*/ 139 h 478"/>
              <a:gd name="T62" fmla="*/ 50 w 236"/>
              <a:gd name="T63" fmla="*/ 164 h 478"/>
              <a:gd name="T64" fmla="*/ 41 w 236"/>
              <a:gd name="T65" fmla="*/ 195 h 478"/>
              <a:gd name="T66" fmla="*/ 32 w 236"/>
              <a:gd name="T67" fmla="*/ 227 h 478"/>
              <a:gd name="T68" fmla="*/ 46 w 236"/>
              <a:gd name="T69" fmla="*/ 247 h 478"/>
              <a:gd name="T70" fmla="*/ 27 w 236"/>
              <a:gd name="T71" fmla="*/ 268 h 478"/>
              <a:gd name="T72" fmla="*/ 1 w 236"/>
              <a:gd name="T73" fmla="*/ 253 h 478"/>
              <a:gd name="T74" fmla="*/ 14 w 236"/>
              <a:gd name="T75" fmla="*/ 216 h 478"/>
              <a:gd name="T76" fmla="*/ 37 w 236"/>
              <a:gd name="T77" fmla="*/ 117 h 478"/>
              <a:gd name="T78" fmla="*/ 48 w 236"/>
              <a:gd name="T79" fmla="*/ 97 h 478"/>
              <a:gd name="T80" fmla="*/ 65 w 236"/>
              <a:gd name="T81" fmla="*/ 78 h 478"/>
              <a:gd name="T82" fmla="*/ 98 w 236"/>
              <a:gd name="T83" fmla="*/ 64 h 478"/>
              <a:gd name="T84" fmla="*/ 98 w 236"/>
              <a:gd name="T85" fmla="*/ 40 h 478"/>
              <a:gd name="T86" fmla="*/ 102 w 236"/>
              <a:gd name="T87" fmla="*/ 27 h 478"/>
              <a:gd name="T88" fmla="*/ 148 w 236"/>
              <a:gd name="T89" fmla="*/ 26 h 478"/>
              <a:gd name="T90" fmla="*/ 151 w 236"/>
              <a:gd name="T91" fmla="*/ 41 h 478"/>
              <a:gd name="T92" fmla="*/ 149 w 236"/>
              <a:gd name="T93" fmla="*/ 65 h 478"/>
              <a:gd name="T94" fmla="*/ 170 w 236"/>
              <a:gd name="T95" fmla="*/ 75 h 478"/>
              <a:gd name="T96" fmla="*/ 202 w 236"/>
              <a:gd name="T97" fmla="*/ 104 h 478"/>
              <a:gd name="T98" fmla="*/ 211 w 236"/>
              <a:gd name="T99" fmla="*/ 126 h 478"/>
              <a:gd name="T100" fmla="*/ 220 w 236"/>
              <a:gd name="T101" fmla="*/ 164 h 478"/>
              <a:gd name="T102" fmla="*/ 225 w 236"/>
              <a:gd name="T103" fmla="*/ 220 h 478"/>
              <a:gd name="T104" fmla="*/ 226 w 236"/>
              <a:gd name="T105" fmla="*/ 240 h 478"/>
              <a:gd name="T106" fmla="*/ 230 w 236"/>
              <a:gd name="T107" fmla="*/ 268 h 478"/>
              <a:gd name="T108" fmla="*/ 201 w 236"/>
              <a:gd name="T109" fmla="*/ 264 h 478"/>
              <a:gd name="T110" fmla="*/ 205 w 236"/>
              <a:gd name="T111" fmla="*/ 236 h 478"/>
              <a:gd name="T112" fmla="*/ 200 w 236"/>
              <a:gd name="T113" fmla="*/ 201 h 478"/>
              <a:gd name="T114" fmla="*/ 190 w 236"/>
              <a:gd name="T115" fmla="*/ 163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6" h="478">
                <a:moveTo>
                  <a:pt x="177" y="142"/>
                </a:moveTo>
                <a:cubicBezTo>
                  <a:pt x="174" y="146"/>
                  <a:pt x="172" y="149"/>
                  <a:pt x="168" y="151"/>
                </a:cubicBezTo>
                <a:cubicBezTo>
                  <a:pt x="166" y="152"/>
                  <a:pt x="166" y="154"/>
                  <a:pt x="166" y="156"/>
                </a:cubicBezTo>
                <a:cubicBezTo>
                  <a:pt x="165" y="167"/>
                  <a:pt x="164" y="177"/>
                  <a:pt x="163" y="188"/>
                </a:cubicBezTo>
                <a:cubicBezTo>
                  <a:pt x="162" y="198"/>
                  <a:pt x="167" y="206"/>
                  <a:pt x="171" y="214"/>
                </a:cubicBezTo>
                <a:cubicBezTo>
                  <a:pt x="177" y="228"/>
                  <a:pt x="184" y="242"/>
                  <a:pt x="190" y="257"/>
                </a:cubicBezTo>
                <a:cubicBezTo>
                  <a:pt x="195" y="273"/>
                  <a:pt x="199" y="289"/>
                  <a:pt x="196" y="306"/>
                </a:cubicBezTo>
                <a:cubicBezTo>
                  <a:pt x="195" y="316"/>
                  <a:pt x="196" y="325"/>
                  <a:pt x="199" y="335"/>
                </a:cubicBezTo>
                <a:cubicBezTo>
                  <a:pt x="200" y="340"/>
                  <a:pt x="202" y="345"/>
                  <a:pt x="204" y="351"/>
                </a:cubicBezTo>
                <a:cubicBezTo>
                  <a:pt x="207" y="361"/>
                  <a:pt x="209" y="372"/>
                  <a:pt x="209" y="383"/>
                </a:cubicBezTo>
                <a:cubicBezTo>
                  <a:pt x="209" y="392"/>
                  <a:pt x="211" y="402"/>
                  <a:pt x="211" y="412"/>
                </a:cubicBezTo>
                <a:cubicBezTo>
                  <a:pt x="211" y="413"/>
                  <a:pt x="212" y="415"/>
                  <a:pt x="214" y="415"/>
                </a:cubicBezTo>
                <a:cubicBezTo>
                  <a:pt x="222" y="415"/>
                  <a:pt x="225" y="420"/>
                  <a:pt x="224" y="426"/>
                </a:cubicBezTo>
                <a:cubicBezTo>
                  <a:pt x="220" y="439"/>
                  <a:pt x="224" y="451"/>
                  <a:pt x="232" y="460"/>
                </a:cubicBezTo>
                <a:cubicBezTo>
                  <a:pt x="236" y="465"/>
                  <a:pt x="233" y="470"/>
                  <a:pt x="234" y="475"/>
                </a:cubicBezTo>
                <a:cubicBezTo>
                  <a:pt x="234" y="476"/>
                  <a:pt x="232" y="476"/>
                  <a:pt x="231" y="476"/>
                </a:cubicBezTo>
                <a:cubicBezTo>
                  <a:pt x="224" y="478"/>
                  <a:pt x="216" y="478"/>
                  <a:pt x="209" y="476"/>
                </a:cubicBezTo>
                <a:cubicBezTo>
                  <a:pt x="206" y="476"/>
                  <a:pt x="203" y="475"/>
                  <a:pt x="202" y="472"/>
                </a:cubicBezTo>
                <a:cubicBezTo>
                  <a:pt x="201" y="471"/>
                  <a:pt x="200" y="470"/>
                  <a:pt x="200" y="470"/>
                </a:cubicBezTo>
                <a:cubicBezTo>
                  <a:pt x="193" y="469"/>
                  <a:pt x="192" y="464"/>
                  <a:pt x="192" y="459"/>
                </a:cubicBezTo>
                <a:cubicBezTo>
                  <a:pt x="193" y="454"/>
                  <a:pt x="192" y="448"/>
                  <a:pt x="194" y="443"/>
                </a:cubicBezTo>
                <a:cubicBezTo>
                  <a:pt x="194" y="443"/>
                  <a:pt x="194" y="442"/>
                  <a:pt x="194" y="441"/>
                </a:cubicBezTo>
                <a:cubicBezTo>
                  <a:pt x="190" y="423"/>
                  <a:pt x="191" y="402"/>
                  <a:pt x="176" y="387"/>
                </a:cubicBezTo>
                <a:cubicBezTo>
                  <a:pt x="172" y="383"/>
                  <a:pt x="171" y="377"/>
                  <a:pt x="171" y="371"/>
                </a:cubicBezTo>
                <a:cubicBezTo>
                  <a:pt x="171" y="364"/>
                  <a:pt x="171" y="356"/>
                  <a:pt x="171" y="349"/>
                </a:cubicBezTo>
                <a:cubicBezTo>
                  <a:pt x="171" y="346"/>
                  <a:pt x="171" y="342"/>
                  <a:pt x="169" y="340"/>
                </a:cubicBezTo>
                <a:cubicBezTo>
                  <a:pt x="160" y="327"/>
                  <a:pt x="157" y="311"/>
                  <a:pt x="149" y="297"/>
                </a:cubicBezTo>
                <a:cubicBezTo>
                  <a:pt x="147" y="294"/>
                  <a:pt x="145" y="291"/>
                  <a:pt x="142" y="288"/>
                </a:cubicBezTo>
                <a:cubicBezTo>
                  <a:pt x="138" y="283"/>
                  <a:pt x="134" y="278"/>
                  <a:pt x="133" y="272"/>
                </a:cubicBezTo>
                <a:cubicBezTo>
                  <a:pt x="130" y="263"/>
                  <a:pt x="125" y="255"/>
                  <a:pt x="125" y="246"/>
                </a:cubicBezTo>
                <a:cubicBezTo>
                  <a:pt x="125" y="245"/>
                  <a:pt x="124" y="244"/>
                  <a:pt x="123" y="244"/>
                </a:cubicBezTo>
                <a:cubicBezTo>
                  <a:pt x="122" y="244"/>
                  <a:pt x="122" y="245"/>
                  <a:pt x="121" y="246"/>
                </a:cubicBezTo>
                <a:cubicBezTo>
                  <a:pt x="120" y="248"/>
                  <a:pt x="119" y="251"/>
                  <a:pt x="119" y="254"/>
                </a:cubicBezTo>
                <a:cubicBezTo>
                  <a:pt x="118" y="266"/>
                  <a:pt x="113" y="278"/>
                  <a:pt x="105" y="287"/>
                </a:cubicBezTo>
                <a:cubicBezTo>
                  <a:pt x="97" y="298"/>
                  <a:pt x="90" y="308"/>
                  <a:pt x="87" y="321"/>
                </a:cubicBezTo>
                <a:cubicBezTo>
                  <a:pt x="86" y="324"/>
                  <a:pt x="85" y="326"/>
                  <a:pt x="83" y="329"/>
                </a:cubicBezTo>
                <a:cubicBezTo>
                  <a:pt x="78" y="336"/>
                  <a:pt x="76" y="344"/>
                  <a:pt x="77" y="353"/>
                </a:cubicBezTo>
                <a:cubicBezTo>
                  <a:pt x="77" y="360"/>
                  <a:pt x="76" y="368"/>
                  <a:pt x="75" y="375"/>
                </a:cubicBezTo>
                <a:cubicBezTo>
                  <a:pt x="74" y="380"/>
                  <a:pt x="72" y="383"/>
                  <a:pt x="69" y="387"/>
                </a:cubicBezTo>
                <a:cubicBezTo>
                  <a:pt x="64" y="396"/>
                  <a:pt x="61" y="406"/>
                  <a:pt x="59" y="416"/>
                </a:cubicBezTo>
                <a:cubicBezTo>
                  <a:pt x="55" y="431"/>
                  <a:pt x="57" y="446"/>
                  <a:pt x="58" y="461"/>
                </a:cubicBezTo>
                <a:cubicBezTo>
                  <a:pt x="58" y="465"/>
                  <a:pt x="56" y="469"/>
                  <a:pt x="51" y="469"/>
                </a:cubicBezTo>
                <a:cubicBezTo>
                  <a:pt x="42" y="470"/>
                  <a:pt x="33" y="473"/>
                  <a:pt x="24" y="475"/>
                </a:cubicBezTo>
                <a:cubicBezTo>
                  <a:pt x="20" y="475"/>
                  <a:pt x="16" y="475"/>
                  <a:pt x="14" y="471"/>
                </a:cubicBezTo>
                <a:cubicBezTo>
                  <a:pt x="12" y="466"/>
                  <a:pt x="13" y="463"/>
                  <a:pt x="17" y="460"/>
                </a:cubicBezTo>
                <a:cubicBezTo>
                  <a:pt x="20" y="458"/>
                  <a:pt x="21" y="455"/>
                  <a:pt x="21" y="452"/>
                </a:cubicBezTo>
                <a:cubicBezTo>
                  <a:pt x="21" y="445"/>
                  <a:pt x="23" y="439"/>
                  <a:pt x="24" y="432"/>
                </a:cubicBezTo>
                <a:cubicBezTo>
                  <a:pt x="24" y="430"/>
                  <a:pt x="25" y="427"/>
                  <a:pt x="24" y="425"/>
                </a:cubicBezTo>
                <a:cubicBezTo>
                  <a:pt x="23" y="419"/>
                  <a:pt x="27" y="413"/>
                  <a:pt x="33" y="413"/>
                </a:cubicBezTo>
                <a:cubicBezTo>
                  <a:pt x="37" y="412"/>
                  <a:pt x="38" y="410"/>
                  <a:pt x="38" y="407"/>
                </a:cubicBezTo>
                <a:cubicBezTo>
                  <a:pt x="38" y="391"/>
                  <a:pt x="38" y="375"/>
                  <a:pt x="41" y="359"/>
                </a:cubicBezTo>
                <a:cubicBezTo>
                  <a:pt x="41" y="357"/>
                  <a:pt x="41" y="354"/>
                  <a:pt x="43" y="352"/>
                </a:cubicBezTo>
                <a:cubicBezTo>
                  <a:pt x="51" y="336"/>
                  <a:pt x="51" y="318"/>
                  <a:pt x="48" y="300"/>
                </a:cubicBezTo>
                <a:cubicBezTo>
                  <a:pt x="47" y="289"/>
                  <a:pt x="49" y="278"/>
                  <a:pt x="53" y="268"/>
                </a:cubicBezTo>
                <a:cubicBezTo>
                  <a:pt x="56" y="255"/>
                  <a:pt x="61" y="243"/>
                  <a:pt x="65" y="230"/>
                </a:cubicBezTo>
                <a:cubicBezTo>
                  <a:pt x="67" y="223"/>
                  <a:pt x="69" y="216"/>
                  <a:pt x="73" y="210"/>
                </a:cubicBezTo>
                <a:cubicBezTo>
                  <a:pt x="74" y="208"/>
                  <a:pt x="74" y="206"/>
                  <a:pt x="74" y="204"/>
                </a:cubicBezTo>
                <a:cubicBezTo>
                  <a:pt x="74" y="200"/>
                  <a:pt x="74" y="197"/>
                  <a:pt x="76" y="195"/>
                </a:cubicBezTo>
                <a:cubicBezTo>
                  <a:pt x="80" y="189"/>
                  <a:pt x="81" y="182"/>
                  <a:pt x="79" y="175"/>
                </a:cubicBezTo>
                <a:cubicBezTo>
                  <a:pt x="79" y="170"/>
                  <a:pt x="80" y="165"/>
                  <a:pt x="81" y="160"/>
                </a:cubicBezTo>
                <a:cubicBezTo>
                  <a:pt x="81" y="154"/>
                  <a:pt x="80" y="148"/>
                  <a:pt x="74" y="144"/>
                </a:cubicBezTo>
                <a:cubicBezTo>
                  <a:pt x="72" y="143"/>
                  <a:pt x="71" y="138"/>
                  <a:pt x="68" y="139"/>
                </a:cubicBezTo>
                <a:cubicBezTo>
                  <a:pt x="65" y="139"/>
                  <a:pt x="65" y="143"/>
                  <a:pt x="63" y="146"/>
                </a:cubicBezTo>
                <a:cubicBezTo>
                  <a:pt x="59" y="152"/>
                  <a:pt x="55" y="159"/>
                  <a:pt x="50" y="164"/>
                </a:cubicBezTo>
                <a:cubicBezTo>
                  <a:pt x="46" y="168"/>
                  <a:pt x="46" y="174"/>
                  <a:pt x="46" y="179"/>
                </a:cubicBezTo>
                <a:cubicBezTo>
                  <a:pt x="46" y="185"/>
                  <a:pt x="45" y="191"/>
                  <a:pt x="41" y="195"/>
                </a:cubicBezTo>
                <a:cubicBezTo>
                  <a:pt x="36" y="203"/>
                  <a:pt x="34" y="212"/>
                  <a:pt x="29" y="220"/>
                </a:cubicBezTo>
                <a:cubicBezTo>
                  <a:pt x="26" y="225"/>
                  <a:pt x="27" y="226"/>
                  <a:pt x="32" y="227"/>
                </a:cubicBezTo>
                <a:cubicBezTo>
                  <a:pt x="35" y="228"/>
                  <a:pt x="39" y="227"/>
                  <a:pt x="40" y="230"/>
                </a:cubicBezTo>
                <a:cubicBezTo>
                  <a:pt x="43" y="236"/>
                  <a:pt x="45" y="241"/>
                  <a:pt x="46" y="247"/>
                </a:cubicBezTo>
                <a:cubicBezTo>
                  <a:pt x="46" y="248"/>
                  <a:pt x="45" y="249"/>
                  <a:pt x="44" y="250"/>
                </a:cubicBezTo>
                <a:cubicBezTo>
                  <a:pt x="40" y="258"/>
                  <a:pt x="33" y="262"/>
                  <a:pt x="27" y="268"/>
                </a:cubicBezTo>
                <a:cubicBezTo>
                  <a:pt x="25" y="269"/>
                  <a:pt x="23" y="268"/>
                  <a:pt x="21" y="268"/>
                </a:cubicBezTo>
                <a:cubicBezTo>
                  <a:pt x="9" y="269"/>
                  <a:pt x="3" y="263"/>
                  <a:pt x="1" y="253"/>
                </a:cubicBezTo>
                <a:cubicBezTo>
                  <a:pt x="0" y="249"/>
                  <a:pt x="0" y="246"/>
                  <a:pt x="3" y="244"/>
                </a:cubicBezTo>
                <a:cubicBezTo>
                  <a:pt x="12" y="236"/>
                  <a:pt x="13" y="226"/>
                  <a:pt x="14" y="216"/>
                </a:cubicBezTo>
                <a:cubicBezTo>
                  <a:pt x="15" y="200"/>
                  <a:pt x="16" y="184"/>
                  <a:pt x="20" y="168"/>
                </a:cubicBezTo>
                <a:cubicBezTo>
                  <a:pt x="25" y="151"/>
                  <a:pt x="33" y="134"/>
                  <a:pt x="37" y="117"/>
                </a:cubicBezTo>
                <a:cubicBezTo>
                  <a:pt x="38" y="112"/>
                  <a:pt x="40" y="108"/>
                  <a:pt x="44" y="105"/>
                </a:cubicBezTo>
                <a:cubicBezTo>
                  <a:pt x="46" y="103"/>
                  <a:pt x="47" y="100"/>
                  <a:pt x="48" y="97"/>
                </a:cubicBezTo>
                <a:cubicBezTo>
                  <a:pt x="50" y="93"/>
                  <a:pt x="52" y="88"/>
                  <a:pt x="54" y="84"/>
                </a:cubicBezTo>
                <a:cubicBezTo>
                  <a:pt x="57" y="81"/>
                  <a:pt x="60" y="78"/>
                  <a:pt x="65" y="78"/>
                </a:cubicBezTo>
                <a:cubicBezTo>
                  <a:pt x="69" y="78"/>
                  <a:pt x="73" y="77"/>
                  <a:pt x="76" y="74"/>
                </a:cubicBezTo>
                <a:cubicBezTo>
                  <a:pt x="83" y="68"/>
                  <a:pt x="90" y="66"/>
                  <a:pt x="98" y="64"/>
                </a:cubicBezTo>
                <a:cubicBezTo>
                  <a:pt x="105" y="62"/>
                  <a:pt x="107" y="57"/>
                  <a:pt x="103" y="51"/>
                </a:cubicBezTo>
                <a:cubicBezTo>
                  <a:pt x="101" y="47"/>
                  <a:pt x="99" y="44"/>
                  <a:pt x="98" y="40"/>
                </a:cubicBezTo>
                <a:cubicBezTo>
                  <a:pt x="98" y="37"/>
                  <a:pt x="97" y="34"/>
                  <a:pt x="101" y="32"/>
                </a:cubicBezTo>
                <a:cubicBezTo>
                  <a:pt x="103" y="31"/>
                  <a:pt x="102" y="29"/>
                  <a:pt x="102" y="27"/>
                </a:cubicBezTo>
                <a:cubicBezTo>
                  <a:pt x="103" y="10"/>
                  <a:pt x="118" y="0"/>
                  <a:pt x="134" y="6"/>
                </a:cubicBezTo>
                <a:cubicBezTo>
                  <a:pt x="143" y="10"/>
                  <a:pt x="147" y="17"/>
                  <a:pt x="148" y="26"/>
                </a:cubicBezTo>
                <a:cubicBezTo>
                  <a:pt x="148" y="29"/>
                  <a:pt x="148" y="32"/>
                  <a:pt x="151" y="34"/>
                </a:cubicBezTo>
                <a:cubicBezTo>
                  <a:pt x="153" y="35"/>
                  <a:pt x="152" y="38"/>
                  <a:pt x="151" y="41"/>
                </a:cubicBezTo>
                <a:cubicBezTo>
                  <a:pt x="149" y="47"/>
                  <a:pt x="146" y="52"/>
                  <a:pt x="144" y="58"/>
                </a:cubicBezTo>
                <a:cubicBezTo>
                  <a:pt x="144" y="62"/>
                  <a:pt x="146" y="64"/>
                  <a:pt x="149" y="65"/>
                </a:cubicBezTo>
                <a:cubicBezTo>
                  <a:pt x="153" y="66"/>
                  <a:pt x="157" y="67"/>
                  <a:pt x="160" y="68"/>
                </a:cubicBezTo>
                <a:cubicBezTo>
                  <a:pt x="164" y="70"/>
                  <a:pt x="168" y="72"/>
                  <a:pt x="170" y="75"/>
                </a:cubicBezTo>
                <a:cubicBezTo>
                  <a:pt x="173" y="77"/>
                  <a:pt x="176" y="79"/>
                  <a:pt x="180" y="80"/>
                </a:cubicBezTo>
                <a:cubicBezTo>
                  <a:pt x="192" y="84"/>
                  <a:pt x="200" y="91"/>
                  <a:pt x="202" y="104"/>
                </a:cubicBezTo>
                <a:cubicBezTo>
                  <a:pt x="203" y="107"/>
                  <a:pt x="204" y="109"/>
                  <a:pt x="206" y="112"/>
                </a:cubicBezTo>
                <a:cubicBezTo>
                  <a:pt x="210" y="115"/>
                  <a:pt x="212" y="120"/>
                  <a:pt x="211" y="126"/>
                </a:cubicBezTo>
                <a:cubicBezTo>
                  <a:pt x="210" y="130"/>
                  <a:pt x="210" y="134"/>
                  <a:pt x="212" y="137"/>
                </a:cubicBezTo>
                <a:cubicBezTo>
                  <a:pt x="217" y="145"/>
                  <a:pt x="218" y="155"/>
                  <a:pt x="220" y="164"/>
                </a:cubicBezTo>
                <a:cubicBezTo>
                  <a:pt x="221" y="169"/>
                  <a:pt x="222" y="174"/>
                  <a:pt x="224" y="180"/>
                </a:cubicBezTo>
                <a:cubicBezTo>
                  <a:pt x="228" y="193"/>
                  <a:pt x="226" y="206"/>
                  <a:pt x="225" y="220"/>
                </a:cubicBezTo>
                <a:cubicBezTo>
                  <a:pt x="224" y="225"/>
                  <a:pt x="224" y="230"/>
                  <a:pt x="224" y="235"/>
                </a:cubicBezTo>
                <a:cubicBezTo>
                  <a:pt x="224" y="237"/>
                  <a:pt x="225" y="239"/>
                  <a:pt x="226" y="240"/>
                </a:cubicBezTo>
                <a:cubicBezTo>
                  <a:pt x="227" y="242"/>
                  <a:pt x="229" y="244"/>
                  <a:pt x="230" y="246"/>
                </a:cubicBezTo>
                <a:cubicBezTo>
                  <a:pt x="236" y="253"/>
                  <a:pt x="236" y="261"/>
                  <a:pt x="230" y="268"/>
                </a:cubicBezTo>
                <a:cubicBezTo>
                  <a:pt x="227" y="271"/>
                  <a:pt x="223" y="270"/>
                  <a:pt x="220" y="272"/>
                </a:cubicBezTo>
                <a:cubicBezTo>
                  <a:pt x="212" y="275"/>
                  <a:pt x="206" y="271"/>
                  <a:pt x="201" y="264"/>
                </a:cubicBezTo>
                <a:cubicBezTo>
                  <a:pt x="193" y="254"/>
                  <a:pt x="193" y="254"/>
                  <a:pt x="198" y="241"/>
                </a:cubicBezTo>
                <a:cubicBezTo>
                  <a:pt x="199" y="238"/>
                  <a:pt x="201" y="236"/>
                  <a:pt x="205" y="236"/>
                </a:cubicBezTo>
                <a:cubicBezTo>
                  <a:pt x="209" y="235"/>
                  <a:pt x="210" y="232"/>
                  <a:pt x="209" y="228"/>
                </a:cubicBezTo>
                <a:cubicBezTo>
                  <a:pt x="206" y="219"/>
                  <a:pt x="206" y="209"/>
                  <a:pt x="200" y="201"/>
                </a:cubicBezTo>
                <a:cubicBezTo>
                  <a:pt x="198" y="197"/>
                  <a:pt x="197" y="192"/>
                  <a:pt x="198" y="187"/>
                </a:cubicBezTo>
                <a:cubicBezTo>
                  <a:pt x="198" y="178"/>
                  <a:pt x="195" y="170"/>
                  <a:pt x="190" y="163"/>
                </a:cubicBezTo>
                <a:cubicBezTo>
                  <a:pt x="185" y="156"/>
                  <a:pt x="182" y="149"/>
                  <a:pt x="177" y="1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Freeform 33">
            <a:extLst>
              <a:ext uri="{FF2B5EF4-FFF2-40B4-BE49-F238E27FC236}">
                <a16:creationId xmlns:a16="http://schemas.microsoft.com/office/drawing/2014/main" id="{AACAE21B-A42D-43DE-8E21-90B96CBBBAC7}"/>
              </a:ext>
            </a:extLst>
          </p:cNvPr>
          <p:cNvSpPr>
            <a:spLocks noEditPoints="1"/>
          </p:cNvSpPr>
          <p:nvPr/>
        </p:nvSpPr>
        <p:spPr bwMode="auto">
          <a:xfrm>
            <a:off x="10582276" y="5221288"/>
            <a:ext cx="596900" cy="1276350"/>
          </a:xfrm>
          <a:custGeom>
            <a:avLst/>
            <a:gdLst>
              <a:gd name="T0" fmla="*/ 108 w 217"/>
              <a:gd name="T1" fmla="*/ 265 h 465"/>
              <a:gd name="T2" fmla="*/ 98 w 217"/>
              <a:gd name="T3" fmla="*/ 337 h 465"/>
              <a:gd name="T4" fmla="*/ 107 w 217"/>
              <a:gd name="T5" fmla="*/ 371 h 465"/>
              <a:gd name="T6" fmla="*/ 112 w 217"/>
              <a:gd name="T7" fmla="*/ 404 h 465"/>
              <a:gd name="T8" fmla="*/ 119 w 217"/>
              <a:gd name="T9" fmla="*/ 435 h 465"/>
              <a:gd name="T10" fmla="*/ 117 w 217"/>
              <a:gd name="T11" fmla="*/ 456 h 465"/>
              <a:gd name="T12" fmla="*/ 89 w 217"/>
              <a:gd name="T13" fmla="*/ 456 h 465"/>
              <a:gd name="T14" fmla="*/ 42 w 217"/>
              <a:gd name="T15" fmla="*/ 454 h 465"/>
              <a:gd name="T16" fmla="*/ 55 w 217"/>
              <a:gd name="T17" fmla="*/ 442 h 465"/>
              <a:gd name="T18" fmla="*/ 75 w 217"/>
              <a:gd name="T19" fmla="*/ 377 h 465"/>
              <a:gd name="T20" fmla="*/ 62 w 217"/>
              <a:gd name="T21" fmla="*/ 330 h 465"/>
              <a:gd name="T22" fmla="*/ 56 w 217"/>
              <a:gd name="T23" fmla="*/ 303 h 465"/>
              <a:gd name="T24" fmla="*/ 57 w 217"/>
              <a:gd name="T25" fmla="*/ 224 h 465"/>
              <a:gd name="T26" fmla="*/ 68 w 217"/>
              <a:gd name="T27" fmla="*/ 171 h 465"/>
              <a:gd name="T28" fmla="*/ 67 w 217"/>
              <a:gd name="T29" fmla="*/ 130 h 465"/>
              <a:gd name="T30" fmla="*/ 55 w 217"/>
              <a:gd name="T31" fmla="*/ 119 h 465"/>
              <a:gd name="T32" fmla="*/ 37 w 217"/>
              <a:gd name="T33" fmla="*/ 154 h 465"/>
              <a:gd name="T34" fmla="*/ 21 w 217"/>
              <a:gd name="T35" fmla="*/ 196 h 465"/>
              <a:gd name="T36" fmla="*/ 30 w 217"/>
              <a:gd name="T37" fmla="*/ 205 h 465"/>
              <a:gd name="T38" fmla="*/ 38 w 217"/>
              <a:gd name="T39" fmla="*/ 225 h 465"/>
              <a:gd name="T40" fmla="*/ 31 w 217"/>
              <a:gd name="T41" fmla="*/ 240 h 465"/>
              <a:gd name="T42" fmla="*/ 4 w 217"/>
              <a:gd name="T43" fmla="*/ 232 h 465"/>
              <a:gd name="T44" fmla="*/ 5 w 217"/>
              <a:gd name="T45" fmla="*/ 205 h 465"/>
              <a:gd name="T46" fmla="*/ 8 w 217"/>
              <a:gd name="T47" fmla="*/ 155 h 465"/>
              <a:gd name="T48" fmla="*/ 14 w 217"/>
              <a:gd name="T49" fmla="*/ 133 h 465"/>
              <a:gd name="T50" fmla="*/ 32 w 217"/>
              <a:gd name="T51" fmla="*/ 86 h 465"/>
              <a:gd name="T52" fmla="*/ 59 w 217"/>
              <a:gd name="T53" fmla="*/ 54 h 465"/>
              <a:gd name="T54" fmla="*/ 93 w 217"/>
              <a:gd name="T55" fmla="*/ 44 h 465"/>
              <a:gd name="T56" fmla="*/ 101 w 217"/>
              <a:gd name="T57" fmla="*/ 31 h 465"/>
              <a:gd name="T58" fmla="*/ 133 w 217"/>
              <a:gd name="T59" fmla="*/ 5 h 465"/>
              <a:gd name="T60" fmla="*/ 148 w 217"/>
              <a:gd name="T61" fmla="*/ 49 h 465"/>
              <a:gd name="T62" fmla="*/ 163 w 217"/>
              <a:gd name="T63" fmla="*/ 65 h 465"/>
              <a:gd name="T64" fmla="*/ 190 w 217"/>
              <a:gd name="T65" fmla="*/ 88 h 465"/>
              <a:gd name="T66" fmla="*/ 200 w 217"/>
              <a:gd name="T67" fmla="*/ 104 h 465"/>
              <a:gd name="T68" fmla="*/ 209 w 217"/>
              <a:gd name="T69" fmla="*/ 198 h 465"/>
              <a:gd name="T70" fmla="*/ 206 w 217"/>
              <a:gd name="T71" fmla="*/ 228 h 465"/>
              <a:gd name="T72" fmla="*/ 193 w 217"/>
              <a:gd name="T73" fmla="*/ 254 h 465"/>
              <a:gd name="T74" fmla="*/ 174 w 217"/>
              <a:gd name="T75" fmla="*/ 250 h 465"/>
              <a:gd name="T76" fmla="*/ 170 w 217"/>
              <a:gd name="T77" fmla="*/ 258 h 465"/>
              <a:gd name="T78" fmla="*/ 173 w 217"/>
              <a:gd name="T79" fmla="*/ 324 h 465"/>
              <a:gd name="T80" fmla="*/ 177 w 217"/>
              <a:gd name="T81" fmla="*/ 398 h 465"/>
              <a:gd name="T82" fmla="*/ 186 w 217"/>
              <a:gd name="T83" fmla="*/ 412 h 465"/>
              <a:gd name="T84" fmla="*/ 205 w 217"/>
              <a:gd name="T85" fmla="*/ 462 h 465"/>
              <a:gd name="T86" fmla="*/ 176 w 217"/>
              <a:gd name="T87" fmla="*/ 461 h 465"/>
              <a:gd name="T88" fmla="*/ 157 w 217"/>
              <a:gd name="T89" fmla="*/ 451 h 465"/>
              <a:gd name="T90" fmla="*/ 158 w 217"/>
              <a:gd name="T91" fmla="*/ 420 h 465"/>
              <a:gd name="T92" fmla="*/ 151 w 217"/>
              <a:gd name="T93" fmla="*/ 380 h 465"/>
              <a:gd name="T94" fmla="*/ 138 w 217"/>
              <a:gd name="T95" fmla="*/ 318 h 465"/>
              <a:gd name="T96" fmla="*/ 114 w 217"/>
              <a:gd name="T97" fmla="*/ 252 h 465"/>
              <a:gd name="T98" fmla="*/ 167 w 217"/>
              <a:gd name="T99" fmla="*/ 234 h 465"/>
              <a:gd name="T100" fmla="*/ 178 w 217"/>
              <a:gd name="T101" fmla="*/ 218 h 465"/>
              <a:gd name="T102" fmla="*/ 188 w 217"/>
              <a:gd name="T103" fmla="*/ 214 h 465"/>
              <a:gd name="T104" fmla="*/ 190 w 217"/>
              <a:gd name="T105" fmla="*/ 161 h 465"/>
              <a:gd name="T106" fmla="*/ 165 w 217"/>
              <a:gd name="T107" fmla="*/ 127 h 465"/>
              <a:gd name="T108" fmla="*/ 150 w 217"/>
              <a:gd name="T109" fmla="*/ 149 h 465"/>
              <a:gd name="T110" fmla="*/ 150 w 217"/>
              <a:gd name="T111" fmla="*/ 174 h 465"/>
              <a:gd name="T112" fmla="*/ 164 w 217"/>
              <a:gd name="T113" fmla="*/ 22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7" h="465">
                <a:moveTo>
                  <a:pt x="114" y="252"/>
                </a:moveTo>
                <a:cubicBezTo>
                  <a:pt x="111" y="256"/>
                  <a:pt x="109" y="260"/>
                  <a:pt x="108" y="265"/>
                </a:cubicBezTo>
                <a:cubicBezTo>
                  <a:pt x="106" y="277"/>
                  <a:pt x="103" y="289"/>
                  <a:pt x="98" y="301"/>
                </a:cubicBezTo>
                <a:cubicBezTo>
                  <a:pt x="92" y="313"/>
                  <a:pt x="93" y="325"/>
                  <a:pt x="98" y="337"/>
                </a:cubicBezTo>
                <a:cubicBezTo>
                  <a:pt x="102" y="346"/>
                  <a:pt x="105" y="355"/>
                  <a:pt x="107" y="364"/>
                </a:cubicBezTo>
                <a:cubicBezTo>
                  <a:pt x="107" y="366"/>
                  <a:pt x="108" y="369"/>
                  <a:pt x="107" y="371"/>
                </a:cubicBezTo>
                <a:cubicBezTo>
                  <a:pt x="102" y="381"/>
                  <a:pt x="107" y="391"/>
                  <a:pt x="108" y="401"/>
                </a:cubicBezTo>
                <a:cubicBezTo>
                  <a:pt x="108" y="404"/>
                  <a:pt x="110" y="404"/>
                  <a:pt x="112" y="404"/>
                </a:cubicBezTo>
                <a:cubicBezTo>
                  <a:pt x="117" y="405"/>
                  <a:pt x="119" y="407"/>
                  <a:pt x="118" y="412"/>
                </a:cubicBezTo>
                <a:cubicBezTo>
                  <a:pt x="116" y="419"/>
                  <a:pt x="116" y="427"/>
                  <a:pt x="119" y="435"/>
                </a:cubicBezTo>
                <a:cubicBezTo>
                  <a:pt x="122" y="440"/>
                  <a:pt x="120" y="446"/>
                  <a:pt x="120" y="452"/>
                </a:cubicBezTo>
                <a:cubicBezTo>
                  <a:pt x="120" y="454"/>
                  <a:pt x="119" y="456"/>
                  <a:pt x="117" y="456"/>
                </a:cubicBezTo>
                <a:cubicBezTo>
                  <a:pt x="109" y="457"/>
                  <a:pt x="102" y="459"/>
                  <a:pt x="96" y="455"/>
                </a:cubicBezTo>
                <a:cubicBezTo>
                  <a:pt x="93" y="454"/>
                  <a:pt x="91" y="455"/>
                  <a:pt x="89" y="456"/>
                </a:cubicBezTo>
                <a:cubicBezTo>
                  <a:pt x="76" y="462"/>
                  <a:pt x="62" y="459"/>
                  <a:pt x="48" y="459"/>
                </a:cubicBezTo>
                <a:cubicBezTo>
                  <a:pt x="45" y="459"/>
                  <a:pt x="42" y="457"/>
                  <a:pt x="42" y="454"/>
                </a:cubicBezTo>
                <a:cubicBezTo>
                  <a:pt x="42" y="450"/>
                  <a:pt x="42" y="446"/>
                  <a:pt x="47" y="444"/>
                </a:cubicBezTo>
                <a:cubicBezTo>
                  <a:pt x="50" y="443"/>
                  <a:pt x="52" y="442"/>
                  <a:pt x="55" y="442"/>
                </a:cubicBezTo>
                <a:cubicBezTo>
                  <a:pt x="74" y="439"/>
                  <a:pt x="83" y="426"/>
                  <a:pt x="82" y="407"/>
                </a:cubicBezTo>
                <a:cubicBezTo>
                  <a:pt x="82" y="396"/>
                  <a:pt x="79" y="387"/>
                  <a:pt x="75" y="377"/>
                </a:cubicBezTo>
                <a:cubicBezTo>
                  <a:pt x="70" y="365"/>
                  <a:pt x="67" y="352"/>
                  <a:pt x="65" y="339"/>
                </a:cubicBezTo>
                <a:cubicBezTo>
                  <a:pt x="64" y="336"/>
                  <a:pt x="63" y="333"/>
                  <a:pt x="62" y="330"/>
                </a:cubicBezTo>
                <a:cubicBezTo>
                  <a:pt x="59" y="322"/>
                  <a:pt x="57" y="314"/>
                  <a:pt x="57" y="306"/>
                </a:cubicBezTo>
                <a:cubicBezTo>
                  <a:pt x="57" y="305"/>
                  <a:pt x="57" y="304"/>
                  <a:pt x="56" y="303"/>
                </a:cubicBezTo>
                <a:cubicBezTo>
                  <a:pt x="47" y="288"/>
                  <a:pt x="47" y="271"/>
                  <a:pt x="50" y="255"/>
                </a:cubicBezTo>
                <a:cubicBezTo>
                  <a:pt x="52" y="244"/>
                  <a:pt x="56" y="234"/>
                  <a:pt x="57" y="224"/>
                </a:cubicBezTo>
                <a:cubicBezTo>
                  <a:pt x="58" y="208"/>
                  <a:pt x="64" y="194"/>
                  <a:pt x="68" y="180"/>
                </a:cubicBezTo>
                <a:cubicBezTo>
                  <a:pt x="69" y="177"/>
                  <a:pt x="69" y="174"/>
                  <a:pt x="68" y="171"/>
                </a:cubicBezTo>
                <a:cubicBezTo>
                  <a:pt x="67" y="166"/>
                  <a:pt x="67" y="161"/>
                  <a:pt x="67" y="157"/>
                </a:cubicBezTo>
                <a:cubicBezTo>
                  <a:pt x="69" y="148"/>
                  <a:pt x="67" y="139"/>
                  <a:pt x="67" y="130"/>
                </a:cubicBezTo>
                <a:cubicBezTo>
                  <a:pt x="67" y="127"/>
                  <a:pt x="60" y="117"/>
                  <a:pt x="57" y="117"/>
                </a:cubicBezTo>
                <a:cubicBezTo>
                  <a:pt x="56" y="116"/>
                  <a:pt x="55" y="118"/>
                  <a:pt x="55" y="119"/>
                </a:cubicBezTo>
                <a:cubicBezTo>
                  <a:pt x="49" y="129"/>
                  <a:pt x="43" y="139"/>
                  <a:pt x="38" y="150"/>
                </a:cubicBezTo>
                <a:cubicBezTo>
                  <a:pt x="37" y="151"/>
                  <a:pt x="37" y="153"/>
                  <a:pt x="37" y="154"/>
                </a:cubicBezTo>
                <a:cubicBezTo>
                  <a:pt x="37" y="163"/>
                  <a:pt x="34" y="170"/>
                  <a:pt x="30" y="177"/>
                </a:cubicBezTo>
                <a:cubicBezTo>
                  <a:pt x="26" y="183"/>
                  <a:pt x="23" y="189"/>
                  <a:pt x="21" y="196"/>
                </a:cubicBezTo>
                <a:cubicBezTo>
                  <a:pt x="20" y="200"/>
                  <a:pt x="20" y="204"/>
                  <a:pt x="26" y="203"/>
                </a:cubicBezTo>
                <a:cubicBezTo>
                  <a:pt x="28" y="202"/>
                  <a:pt x="29" y="203"/>
                  <a:pt x="30" y="205"/>
                </a:cubicBezTo>
                <a:cubicBezTo>
                  <a:pt x="32" y="208"/>
                  <a:pt x="34" y="210"/>
                  <a:pt x="36" y="213"/>
                </a:cubicBezTo>
                <a:cubicBezTo>
                  <a:pt x="40" y="216"/>
                  <a:pt x="40" y="221"/>
                  <a:pt x="38" y="225"/>
                </a:cubicBezTo>
                <a:cubicBezTo>
                  <a:pt x="37" y="230"/>
                  <a:pt x="34" y="235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28" y="244"/>
                  <a:pt x="12" y="244"/>
                  <a:pt x="10" y="240"/>
                </a:cubicBezTo>
                <a:cubicBezTo>
                  <a:pt x="8" y="237"/>
                  <a:pt x="6" y="235"/>
                  <a:pt x="4" y="232"/>
                </a:cubicBezTo>
                <a:cubicBezTo>
                  <a:pt x="0" y="227"/>
                  <a:pt x="0" y="221"/>
                  <a:pt x="3" y="216"/>
                </a:cubicBezTo>
                <a:cubicBezTo>
                  <a:pt x="4" y="212"/>
                  <a:pt x="5" y="209"/>
                  <a:pt x="5" y="205"/>
                </a:cubicBezTo>
                <a:cubicBezTo>
                  <a:pt x="5" y="191"/>
                  <a:pt x="6" y="176"/>
                  <a:pt x="7" y="162"/>
                </a:cubicBezTo>
                <a:cubicBezTo>
                  <a:pt x="7" y="159"/>
                  <a:pt x="8" y="157"/>
                  <a:pt x="8" y="155"/>
                </a:cubicBezTo>
                <a:cubicBezTo>
                  <a:pt x="11" y="150"/>
                  <a:pt x="13" y="144"/>
                  <a:pt x="13" y="138"/>
                </a:cubicBezTo>
                <a:cubicBezTo>
                  <a:pt x="13" y="136"/>
                  <a:pt x="14" y="135"/>
                  <a:pt x="14" y="133"/>
                </a:cubicBezTo>
                <a:cubicBezTo>
                  <a:pt x="21" y="121"/>
                  <a:pt x="23" y="107"/>
                  <a:pt x="27" y="93"/>
                </a:cubicBezTo>
                <a:cubicBezTo>
                  <a:pt x="28" y="90"/>
                  <a:pt x="29" y="88"/>
                  <a:pt x="32" y="86"/>
                </a:cubicBezTo>
                <a:cubicBezTo>
                  <a:pt x="36" y="82"/>
                  <a:pt x="38" y="78"/>
                  <a:pt x="39" y="73"/>
                </a:cubicBezTo>
                <a:cubicBezTo>
                  <a:pt x="42" y="62"/>
                  <a:pt x="48" y="55"/>
                  <a:pt x="59" y="54"/>
                </a:cubicBezTo>
                <a:cubicBezTo>
                  <a:pt x="62" y="54"/>
                  <a:pt x="65" y="53"/>
                  <a:pt x="67" y="52"/>
                </a:cubicBezTo>
                <a:cubicBezTo>
                  <a:pt x="75" y="46"/>
                  <a:pt x="84" y="44"/>
                  <a:pt x="93" y="44"/>
                </a:cubicBezTo>
                <a:cubicBezTo>
                  <a:pt x="97" y="44"/>
                  <a:pt x="98" y="43"/>
                  <a:pt x="97" y="39"/>
                </a:cubicBezTo>
                <a:cubicBezTo>
                  <a:pt x="96" y="35"/>
                  <a:pt x="96" y="32"/>
                  <a:pt x="101" y="31"/>
                </a:cubicBezTo>
                <a:cubicBezTo>
                  <a:pt x="102" y="30"/>
                  <a:pt x="101" y="28"/>
                  <a:pt x="102" y="26"/>
                </a:cubicBezTo>
                <a:cubicBezTo>
                  <a:pt x="103" y="9"/>
                  <a:pt x="116" y="0"/>
                  <a:pt x="133" y="5"/>
                </a:cubicBezTo>
                <a:cubicBezTo>
                  <a:pt x="136" y="6"/>
                  <a:pt x="140" y="8"/>
                  <a:pt x="142" y="11"/>
                </a:cubicBezTo>
                <a:cubicBezTo>
                  <a:pt x="150" y="23"/>
                  <a:pt x="154" y="35"/>
                  <a:pt x="148" y="49"/>
                </a:cubicBezTo>
                <a:cubicBezTo>
                  <a:pt x="146" y="53"/>
                  <a:pt x="147" y="54"/>
                  <a:pt x="151" y="55"/>
                </a:cubicBezTo>
                <a:cubicBezTo>
                  <a:pt x="155" y="58"/>
                  <a:pt x="160" y="61"/>
                  <a:pt x="163" y="65"/>
                </a:cubicBezTo>
                <a:cubicBezTo>
                  <a:pt x="165" y="66"/>
                  <a:pt x="166" y="68"/>
                  <a:pt x="169" y="68"/>
                </a:cubicBezTo>
                <a:cubicBezTo>
                  <a:pt x="180" y="70"/>
                  <a:pt x="187" y="78"/>
                  <a:pt x="190" y="88"/>
                </a:cubicBezTo>
                <a:cubicBezTo>
                  <a:pt x="192" y="93"/>
                  <a:pt x="194" y="97"/>
                  <a:pt x="197" y="100"/>
                </a:cubicBezTo>
                <a:cubicBezTo>
                  <a:pt x="198" y="101"/>
                  <a:pt x="200" y="103"/>
                  <a:pt x="200" y="104"/>
                </a:cubicBezTo>
                <a:cubicBezTo>
                  <a:pt x="205" y="119"/>
                  <a:pt x="211" y="133"/>
                  <a:pt x="214" y="149"/>
                </a:cubicBezTo>
                <a:cubicBezTo>
                  <a:pt x="217" y="166"/>
                  <a:pt x="213" y="182"/>
                  <a:pt x="209" y="198"/>
                </a:cubicBezTo>
                <a:cubicBezTo>
                  <a:pt x="207" y="204"/>
                  <a:pt x="205" y="211"/>
                  <a:pt x="203" y="217"/>
                </a:cubicBezTo>
                <a:cubicBezTo>
                  <a:pt x="202" y="222"/>
                  <a:pt x="202" y="225"/>
                  <a:pt x="206" y="228"/>
                </a:cubicBezTo>
                <a:cubicBezTo>
                  <a:pt x="210" y="231"/>
                  <a:pt x="211" y="236"/>
                  <a:pt x="209" y="242"/>
                </a:cubicBezTo>
                <a:cubicBezTo>
                  <a:pt x="206" y="250"/>
                  <a:pt x="202" y="253"/>
                  <a:pt x="193" y="254"/>
                </a:cubicBezTo>
                <a:cubicBezTo>
                  <a:pt x="188" y="254"/>
                  <a:pt x="183" y="253"/>
                  <a:pt x="178" y="253"/>
                </a:cubicBezTo>
                <a:cubicBezTo>
                  <a:pt x="176" y="253"/>
                  <a:pt x="175" y="251"/>
                  <a:pt x="174" y="250"/>
                </a:cubicBezTo>
                <a:cubicBezTo>
                  <a:pt x="172" y="247"/>
                  <a:pt x="170" y="244"/>
                  <a:pt x="168" y="240"/>
                </a:cubicBezTo>
                <a:cubicBezTo>
                  <a:pt x="169" y="247"/>
                  <a:pt x="169" y="253"/>
                  <a:pt x="170" y="258"/>
                </a:cubicBezTo>
                <a:cubicBezTo>
                  <a:pt x="172" y="273"/>
                  <a:pt x="171" y="287"/>
                  <a:pt x="169" y="301"/>
                </a:cubicBezTo>
                <a:cubicBezTo>
                  <a:pt x="168" y="309"/>
                  <a:pt x="170" y="317"/>
                  <a:pt x="173" y="324"/>
                </a:cubicBezTo>
                <a:cubicBezTo>
                  <a:pt x="181" y="343"/>
                  <a:pt x="180" y="362"/>
                  <a:pt x="178" y="381"/>
                </a:cubicBezTo>
                <a:cubicBezTo>
                  <a:pt x="178" y="387"/>
                  <a:pt x="177" y="392"/>
                  <a:pt x="177" y="398"/>
                </a:cubicBezTo>
                <a:cubicBezTo>
                  <a:pt x="176" y="400"/>
                  <a:pt x="176" y="401"/>
                  <a:pt x="179" y="401"/>
                </a:cubicBezTo>
                <a:cubicBezTo>
                  <a:pt x="186" y="403"/>
                  <a:pt x="187" y="405"/>
                  <a:pt x="186" y="412"/>
                </a:cubicBezTo>
                <a:cubicBezTo>
                  <a:pt x="185" y="427"/>
                  <a:pt x="188" y="439"/>
                  <a:pt x="201" y="447"/>
                </a:cubicBezTo>
                <a:cubicBezTo>
                  <a:pt x="205" y="449"/>
                  <a:pt x="207" y="457"/>
                  <a:pt x="205" y="462"/>
                </a:cubicBezTo>
                <a:cubicBezTo>
                  <a:pt x="204" y="463"/>
                  <a:pt x="202" y="463"/>
                  <a:pt x="201" y="464"/>
                </a:cubicBezTo>
                <a:cubicBezTo>
                  <a:pt x="192" y="465"/>
                  <a:pt x="183" y="465"/>
                  <a:pt x="176" y="461"/>
                </a:cubicBezTo>
                <a:cubicBezTo>
                  <a:pt x="171" y="457"/>
                  <a:pt x="166" y="456"/>
                  <a:pt x="161" y="456"/>
                </a:cubicBezTo>
                <a:cubicBezTo>
                  <a:pt x="159" y="455"/>
                  <a:pt x="156" y="454"/>
                  <a:pt x="157" y="451"/>
                </a:cubicBezTo>
                <a:cubicBezTo>
                  <a:pt x="157" y="446"/>
                  <a:pt x="155" y="440"/>
                  <a:pt x="157" y="434"/>
                </a:cubicBezTo>
                <a:cubicBezTo>
                  <a:pt x="159" y="430"/>
                  <a:pt x="158" y="425"/>
                  <a:pt x="158" y="420"/>
                </a:cubicBezTo>
                <a:cubicBezTo>
                  <a:pt x="157" y="414"/>
                  <a:pt x="156" y="408"/>
                  <a:pt x="157" y="401"/>
                </a:cubicBezTo>
                <a:cubicBezTo>
                  <a:pt x="158" y="394"/>
                  <a:pt x="155" y="387"/>
                  <a:pt x="151" y="380"/>
                </a:cubicBezTo>
                <a:cubicBezTo>
                  <a:pt x="146" y="371"/>
                  <a:pt x="143" y="360"/>
                  <a:pt x="144" y="349"/>
                </a:cubicBezTo>
                <a:cubicBezTo>
                  <a:pt x="146" y="338"/>
                  <a:pt x="144" y="328"/>
                  <a:pt x="138" y="318"/>
                </a:cubicBezTo>
                <a:cubicBezTo>
                  <a:pt x="133" y="309"/>
                  <a:pt x="130" y="299"/>
                  <a:pt x="127" y="289"/>
                </a:cubicBezTo>
                <a:cubicBezTo>
                  <a:pt x="124" y="276"/>
                  <a:pt x="119" y="265"/>
                  <a:pt x="114" y="252"/>
                </a:cubicBezTo>
                <a:close/>
                <a:moveTo>
                  <a:pt x="166" y="234"/>
                </a:moveTo>
                <a:cubicBezTo>
                  <a:pt x="167" y="234"/>
                  <a:pt x="167" y="234"/>
                  <a:pt x="167" y="234"/>
                </a:cubicBezTo>
                <a:cubicBezTo>
                  <a:pt x="168" y="231"/>
                  <a:pt x="169" y="228"/>
                  <a:pt x="170" y="225"/>
                </a:cubicBezTo>
                <a:cubicBezTo>
                  <a:pt x="171" y="221"/>
                  <a:pt x="173" y="219"/>
                  <a:pt x="178" y="218"/>
                </a:cubicBezTo>
                <a:cubicBezTo>
                  <a:pt x="180" y="218"/>
                  <a:pt x="182" y="217"/>
                  <a:pt x="184" y="217"/>
                </a:cubicBezTo>
                <a:cubicBezTo>
                  <a:pt x="186" y="217"/>
                  <a:pt x="187" y="216"/>
                  <a:pt x="188" y="214"/>
                </a:cubicBezTo>
                <a:cubicBezTo>
                  <a:pt x="190" y="207"/>
                  <a:pt x="191" y="200"/>
                  <a:pt x="190" y="192"/>
                </a:cubicBezTo>
                <a:cubicBezTo>
                  <a:pt x="189" y="182"/>
                  <a:pt x="186" y="172"/>
                  <a:pt x="190" y="161"/>
                </a:cubicBezTo>
                <a:cubicBezTo>
                  <a:pt x="191" y="158"/>
                  <a:pt x="190" y="154"/>
                  <a:pt x="187" y="151"/>
                </a:cubicBezTo>
                <a:cubicBezTo>
                  <a:pt x="178" y="145"/>
                  <a:pt x="171" y="137"/>
                  <a:pt x="165" y="127"/>
                </a:cubicBezTo>
                <a:cubicBezTo>
                  <a:pt x="163" y="130"/>
                  <a:pt x="162" y="133"/>
                  <a:pt x="159" y="135"/>
                </a:cubicBezTo>
                <a:cubicBezTo>
                  <a:pt x="152" y="138"/>
                  <a:pt x="151" y="143"/>
                  <a:pt x="150" y="149"/>
                </a:cubicBezTo>
                <a:cubicBezTo>
                  <a:pt x="149" y="155"/>
                  <a:pt x="148" y="160"/>
                  <a:pt x="147" y="165"/>
                </a:cubicBezTo>
                <a:cubicBezTo>
                  <a:pt x="147" y="169"/>
                  <a:pt x="148" y="171"/>
                  <a:pt x="150" y="174"/>
                </a:cubicBezTo>
                <a:cubicBezTo>
                  <a:pt x="155" y="178"/>
                  <a:pt x="159" y="183"/>
                  <a:pt x="159" y="190"/>
                </a:cubicBezTo>
                <a:cubicBezTo>
                  <a:pt x="158" y="203"/>
                  <a:pt x="162" y="214"/>
                  <a:pt x="164" y="225"/>
                </a:cubicBezTo>
                <a:cubicBezTo>
                  <a:pt x="165" y="228"/>
                  <a:pt x="166" y="231"/>
                  <a:pt x="166" y="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Freeform 34">
            <a:extLst>
              <a:ext uri="{FF2B5EF4-FFF2-40B4-BE49-F238E27FC236}">
                <a16:creationId xmlns:a16="http://schemas.microsoft.com/office/drawing/2014/main" id="{EA828F3A-0134-4798-B4E5-2EA2D74E1FA0}"/>
              </a:ext>
            </a:extLst>
          </p:cNvPr>
          <p:cNvSpPr>
            <a:spLocks/>
          </p:cNvSpPr>
          <p:nvPr/>
        </p:nvSpPr>
        <p:spPr bwMode="auto">
          <a:xfrm>
            <a:off x="6235701" y="5127626"/>
            <a:ext cx="714375" cy="1290638"/>
          </a:xfrm>
          <a:custGeom>
            <a:avLst/>
            <a:gdLst>
              <a:gd name="T0" fmla="*/ 80 w 260"/>
              <a:gd name="T1" fmla="*/ 334 h 470"/>
              <a:gd name="T2" fmla="*/ 79 w 260"/>
              <a:gd name="T3" fmla="*/ 365 h 470"/>
              <a:gd name="T4" fmla="*/ 74 w 260"/>
              <a:gd name="T5" fmla="*/ 424 h 470"/>
              <a:gd name="T6" fmla="*/ 76 w 260"/>
              <a:gd name="T7" fmla="*/ 456 h 470"/>
              <a:gd name="T8" fmla="*/ 53 w 260"/>
              <a:gd name="T9" fmla="*/ 469 h 470"/>
              <a:gd name="T10" fmla="*/ 46 w 260"/>
              <a:gd name="T11" fmla="*/ 446 h 470"/>
              <a:gd name="T12" fmla="*/ 50 w 260"/>
              <a:gd name="T13" fmla="*/ 384 h 470"/>
              <a:gd name="T14" fmla="*/ 50 w 260"/>
              <a:gd name="T15" fmla="*/ 335 h 470"/>
              <a:gd name="T16" fmla="*/ 46 w 260"/>
              <a:gd name="T17" fmla="*/ 300 h 470"/>
              <a:gd name="T18" fmla="*/ 48 w 260"/>
              <a:gd name="T19" fmla="*/ 257 h 470"/>
              <a:gd name="T20" fmla="*/ 37 w 260"/>
              <a:gd name="T21" fmla="*/ 247 h 470"/>
              <a:gd name="T22" fmla="*/ 22 w 260"/>
              <a:gd name="T23" fmla="*/ 249 h 470"/>
              <a:gd name="T24" fmla="*/ 2 w 260"/>
              <a:gd name="T25" fmla="*/ 239 h 470"/>
              <a:gd name="T26" fmla="*/ 24 w 260"/>
              <a:gd name="T27" fmla="*/ 215 h 470"/>
              <a:gd name="T28" fmla="*/ 31 w 260"/>
              <a:gd name="T29" fmla="*/ 174 h 470"/>
              <a:gd name="T30" fmla="*/ 40 w 260"/>
              <a:gd name="T31" fmla="*/ 125 h 470"/>
              <a:gd name="T32" fmla="*/ 44 w 260"/>
              <a:gd name="T33" fmla="*/ 96 h 470"/>
              <a:gd name="T34" fmla="*/ 69 w 260"/>
              <a:gd name="T35" fmla="*/ 56 h 470"/>
              <a:gd name="T36" fmla="*/ 127 w 260"/>
              <a:gd name="T37" fmla="*/ 40 h 470"/>
              <a:gd name="T38" fmla="*/ 144 w 260"/>
              <a:gd name="T39" fmla="*/ 21 h 470"/>
              <a:gd name="T40" fmla="*/ 195 w 260"/>
              <a:gd name="T41" fmla="*/ 12 h 470"/>
              <a:gd name="T42" fmla="*/ 198 w 260"/>
              <a:gd name="T43" fmla="*/ 48 h 470"/>
              <a:gd name="T44" fmla="*/ 177 w 260"/>
              <a:gd name="T45" fmla="*/ 71 h 470"/>
              <a:gd name="T46" fmla="*/ 163 w 260"/>
              <a:gd name="T47" fmla="*/ 80 h 470"/>
              <a:gd name="T48" fmla="*/ 184 w 260"/>
              <a:gd name="T49" fmla="*/ 118 h 470"/>
              <a:gd name="T50" fmla="*/ 190 w 260"/>
              <a:gd name="T51" fmla="*/ 143 h 470"/>
              <a:gd name="T52" fmla="*/ 224 w 260"/>
              <a:gd name="T53" fmla="*/ 126 h 470"/>
              <a:gd name="T54" fmla="*/ 219 w 260"/>
              <a:gd name="T55" fmla="*/ 111 h 470"/>
              <a:gd name="T56" fmla="*/ 227 w 260"/>
              <a:gd name="T57" fmla="*/ 93 h 470"/>
              <a:gd name="T58" fmla="*/ 246 w 260"/>
              <a:gd name="T59" fmla="*/ 89 h 470"/>
              <a:gd name="T60" fmla="*/ 246 w 260"/>
              <a:gd name="T61" fmla="*/ 123 h 470"/>
              <a:gd name="T62" fmla="*/ 234 w 260"/>
              <a:gd name="T63" fmla="*/ 136 h 470"/>
              <a:gd name="T64" fmla="*/ 188 w 260"/>
              <a:gd name="T65" fmla="*/ 180 h 470"/>
              <a:gd name="T66" fmla="*/ 148 w 260"/>
              <a:gd name="T67" fmla="*/ 133 h 470"/>
              <a:gd name="T68" fmla="*/ 147 w 260"/>
              <a:gd name="T69" fmla="*/ 161 h 470"/>
              <a:gd name="T70" fmla="*/ 148 w 260"/>
              <a:gd name="T71" fmla="*/ 185 h 470"/>
              <a:gd name="T72" fmla="*/ 159 w 260"/>
              <a:gd name="T73" fmla="*/ 238 h 470"/>
              <a:gd name="T74" fmla="*/ 152 w 260"/>
              <a:gd name="T75" fmla="*/ 308 h 470"/>
              <a:gd name="T76" fmla="*/ 132 w 260"/>
              <a:gd name="T77" fmla="*/ 313 h 470"/>
              <a:gd name="T78" fmla="*/ 116 w 260"/>
              <a:gd name="T79" fmla="*/ 389 h 470"/>
              <a:gd name="T80" fmla="*/ 119 w 260"/>
              <a:gd name="T81" fmla="*/ 418 h 470"/>
              <a:gd name="T82" fmla="*/ 126 w 260"/>
              <a:gd name="T83" fmla="*/ 429 h 470"/>
              <a:gd name="T84" fmla="*/ 140 w 260"/>
              <a:gd name="T85" fmla="*/ 444 h 470"/>
              <a:gd name="T86" fmla="*/ 140 w 260"/>
              <a:gd name="T87" fmla="*/ 460 h 470"/>
              <a:gd name="T88" fmla="*/ 93 w 260"/>
              <a:gd name="T89" fmla="*/ 450 h 470"/>
              <a:gd name="T90" fmla="*/ 79 w 260"/>
              <a:gd name="T91" fmla="*/ 437 h 470"/>
              <a:gd name="T92" fmla="*/ 88 w 260"/>
              <a:gd name="T93" fmla="*/ 415 h 470"/>
              <a:gd name="T94" fmla="*/ 91 w 260"/>
              <a:gd name="T95" fmla="*/ 359 h 470"/>
              <a:gd name="T96" fmla="*/ 97 w 260"/>
              <a:gd name="T97" fmla="*/ 285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0" h="470">
                <a:moveTo>
                  <a:pt x="97" y="285"/>
                </a:moveTo>
                <a:cubicBezTo>
                  <a:pt x="92" y="302"/>
                  <a:pt x="83" y="317"/>
                  <a:pt x="80" y="334"/>
                </a:cubicBezTo>
                <a:cubicBezTo>
                  <a:pt x="79" y="340"/>
                  <a:pt x="79" y="346"/>
                  <a:pt x="80" y="352"/>
                </a:cubicBezTo>
                <a:cubicBezTo>
                  <a:pt x="80" y="356"/>
                  <a:pt x="80" y="361"/>
                  <a:pt x="79" y="365"/>
                </a:cubicBezTo>
                <a:cubicBezTo>
                  <a:pt x="75" y="377"/>
                  <a:pt x="73" y="390"/>
                  <a:pt x="71" y="402"/>
                </a:cubicBezTo>
                <a:cubicBezTo>
                  <a:pt x="70" y="410"/>
                  <a:pt x="71" y="417"/>
                  <a:pt x="74" y="424"/>
                </a:cubicBezTo>
                <a:cubicBezTo>
                  <a:pt x="76" y="429"/>
                  <a:pt x="77" y="434"/>
                  <a:pt x="76" y="440"/>
                </a:cubicBezTo>
                <a:cubicBezTo>
                  <a:pt x="76" y="445"/>
                  <a:pt x="76" y="450"/>
                  <a:pt x="76" y="456"/>
                </a:cubicBezTo>
                <a:cubicBezTo>
                  <a:pt x="76" y="463"/>
                  <a:pt x="73" y="467"/>
                  <a:pt x="66" y="468"/>
                </a:cubicBezTo>
                <a:cubicBezTo>
                  <a:pt x="61" y="469"/>
                  <a:pt x="57" y="469"/>
                  <a:pt x="53" y="469"/>
                </a:cubicBezTo>
                <a:cubicBezTo>
                  <a:pt x="47" y="470"/>
                  <a:pt x="44" y="467"/>
                  <a:pt x="44" y="461"/>
                </a:cubicBezTo>
                <a:cubicBezTo>
                  <a:pt x="44" y="456"/>
                  <a:pt x="45" y="451"/>
                  <a:pt x="46" y="446"/>
                </a:cubicBezTo>
                <a:cubicBezTo>
                  <a:pt x="49" y="436"/>
                  <a:pt x="50" y="426"/>
                  <a:pt x="53" y="416"/>
                </a:cubicBezTo>
                <a:cubicBezTo>
                  <a:pt x="55" y="405"/>
                  <a:pt x="51" y="395"/>
                  <a:pt x="50" y="384"/>
                </a:cubicBezTo>
                <a:cubicBezTo>
                  <a:pt x="49" y="374"/>
                  <a:pt x="47" y="364"/>
                  <a:pt x="46" y="354"/>
                </a:cubicBezTo>
                <a:cubicBezTo>
                  <a:pt x="46" y="347"/>
                  <a:pt x="47" y="341"/>
                  <a:pt x="50" y="335"/>
                </a:cubicBezTo>
                <a:cubicBezTo>
                  <a:pt x="54" y="326"/>
                  <a:pt x="54" y="316"/>
                  <a:pt x="54" y="307"/>
                </a:cubicBezTo>
                <a:cubicBezTo>
                  <a:pt x="54" y="302"/>
                  <a:pt x="49" y="302"/>
                  <a:pt x="46" y="300"/>
                </a:cubicBezTo>
                <a:cubicBezTo>
                  <a:pt x="42" y="299"/>
                  <a:pt x="42" y="297"/>
                  <a:pt x="43" y="294"/>
                </a:cubicBezTo>
                <a:cubicBezTo>
                  <a:pt x="45" y="282"/>
                  <a:pt x="46" y="270"/>
                  <a:pt x="48" y="257"/>
                </a:cubicBezTo>
                <a:cubicBezTo>
                  <a:pt x="49" y="252"/>
                  <a:pt x="47" y="249"/>
                  <a:pt x="42" y="248"/>
                </a:cubicBezTo>
                <a:cubicBezTo>
                  <a:pt x="40" y="248"/>
                  <a:pt x="39" y="247"/>
                  <a:pt x="37" y="247"/>
                </a:cubicBezTo>
                <a:cubicBezTo>
                  <a:pt x="34" y="245"/>
                  <a:pt x="30" y="244"/>
                  <a:pt x="27" y="248"/>
                </a:cubicBezTo>
                <a:cubicBezTo>
                  <a:pt x="26" y="250"/>
                  <a:pt x="25" y="250"/>
                  <a:pt x="22" y="249"/>
                </a:cubicBezTo>
                <a:cubicBezTo>
                  <a:pt x="17" y="247"/>
                  <a:pt x="12" y="245"/>
                  <a:pt x="6" y="244"/>
                </a:cubicBezTo>
                <a:cubicBezTo>
                  <a:pt x="3" y="244"/>
                  <a:pt x="2" y="242"/>
                  <a:pt x="2" y="239"/>
                </a:cubicBezTo>
                <a:cubicBezTo>
                  <a:pt x="1" y="231"/>
                  <a:pt x="0" y="223"/>
                  <a:pt x="8" y="217"/>
                </a:cubicBezTo>
                <a:cubicBezTo>
                  <a:pt x="12" y="213"/>
                  <a:pt x="20" y="211"/>
                  <a:pt x="24" y="215"/>
                </a:cubicBezTo>
                <a:cubicBezTo>
                  <a:pt x="28" y="219"/>
                  <a:pt x="28" y="217"/>
                  <a:pt x="28" y="214"/>
                </a:cubicBezTo>
                <a:cubicBezTo>
                  <a:pt x="30" y="201"/>
                  <a:pt x="30" y="187"/>
                  <a:pt x="31" y="174"/>
                </a:cubicBezTo>
                <a:cubicBezTo>
                  <a:pt x="31" y="164"/>
                  <a:pt x="31" y="154"/>
                  <a:pt x="34" y="145"/>
                </a:cubicBezTo>
                <a:cubicBezTo>
                  <a:pt x="37" y="138"/>
                  <a:pt x="39" y="132"/>
                  <a:pt x="40" y="125"/>
                </a:cubicBezTo>
                <a:cubicBezTo>
                  <a:pt x="42" y="119"/>
                  <a:pt x="43" y="113"/>
                  <a:pt x="43" y="107"/>
                </a:cubicBezTo>
                <a:cubicBezTo>
                  <a:pt x="42" y="103"/>
                  <a:pt x="43" y="99"/>
                  <a:pt x="44" y="96"/>
                </a:cubicBezTo>
                <a:cubicBezTo>
                  <a:pt x="47" y="82"/>
                  <a:pt x="54" y="70"/>
                  <a:pt x="64" y="60"/>
                </a:cubicBezTo>
                <a:cubicBezTo>
                  <a:pt x="66" y="58"/>
                  <a:pt x="67" y="57"/>
                  <a:pt x="69" y="56"/>
                </a:cubicBezTo>
                <a:cubicBezTo>
                  <a:pt x="82" y="51"/>
                  <a:pt x="95" y="43"/>
                  <a:pt x="110" y="43"/>
                </a:cubicBezTo>
                <a:cubicBezTo>
                  <a:pt x="116" y="43"/>
                  <a:pt x="122" y="41"/>
                  <a:pt x="127" y="40"/>
                </a:cubicBezTo>
                <a:cubicBezTo>
                  <a:pt x="134" y="38"/>
                  <a:pt x="139" y="34"/>
                  <a:pt x="141" y="27"/>
                </a:cubicBezTo>
                <a:cubicBezTo>
                  <a:pt x="142" y="25"/>
                  <a:pt x="143" y="23"/>
                  <a:pt x="144" y="21"/>
                </a:cubicBezTo>
                <a:cubicBezTo>
                  <a:pt x="154" y="1"/>
                  <a:pt x="167" y="0"/>
                  <a:pt x="187" y="6"/>
                </a:cubicBezTo>
                <a:cubicBezTo>
                  <a:pt x="190" y="7"/>
                  <a:pt x="193" y="9"/>
                  <a:pt x="195" y="12"/>
                </a:cubicBezTo>
                <a:cubicBezTo>
                  <a:pt x="199" y="17"/>
                  <a:pt x="202" y="23"/>
                  <a:pt x="204" y="30"/>
                </a:cubicBezTo>
                <a:cubicBezTo>
                  <a:pt x="206" y="38"/>
                  <a:pt x="205" y="43"/>
                  <a:pt x="198" y="48"/>
                </a:cubicBezTo>
                <a:cubicBezTo>
                  <a:pt x="193" y="53"/>
                  <a:pt x="188" y="58"/>
                  <a:pt x="185" y="64"/>
                </a:cubicBezTo>
                <a:cubicBezTo>
                  <a:pt x="184" y="68"/>
                  <a:pt x="182" y="70"/>
                  <a:pt x="177" y="71"/>
                </a:cubicBezTo>
                <a:cubicBezTo>
                  <a:pt x="171" y="71"/>
                  <a:pt x="166" y="75"/>
                  <a:pt x="161" y="77"/>
                </a:cubicBezTo>
                <a:cubicBezTo>
                  <a:pt x="161" y="79"/>
                  <a:pt x="162" y="80"/>
                  <a:pt x="163" y="80"/>
                </a:cubicBezTo>
                <a:cubicBezTo>
                  <a:pt x="176" y="86"/>
                  <a:pt x="180" y="98"/>
                  <a:pt x="181" y="111"/>
                </a:cubicBezTo>
                <a:cubicBezTo>
                  <a:pt x="182" y="113"/>
                  <a:pt x="182" y="116"/>
                  <a:pt x="184" y="118"/>
                </a:cubicBezTo>
                <a:cubicBezTo>
                  <a:pt x="188" y="124"/>
                  <a:pt x="190" y="130"/>
                  <a:pt x="188" y="138"/>
                </a:cubicBezTo>
                <a:cubicBezTo>
                  <a:pt x="188" y="140"/>
                  <a:pt x="188" y="142"/>
                  <a:pt x="190" y="143"/>
                </a:cubicBezTo>
                <a:cubicBezTo>
                  <a:pt x="191" y="144"/>
                  <a:pt x="193" y="143"/>
                  <a:pt x="194" y="142"/>
                </a:cubicBezTo>
                <a:cubicBezTo>
                  <a:pt x="205" y="139"/>
                  <a:pt x="215" y="134"/>
                  <a:pt x="224" y="126"/>
                </a:cubicBezTo>
                <a:cubicBezTo>
                  <a:pt x="227" y="124"/>
                  <a:pt x="227" y="122"/>
                  <a:pt x="224" y="119"/>
                </a:cubicBezTo>
                <a:cubicBezTo>
                  <a:pt x="222" y="117"/>
                  <a:pt x="219" y="115"/>
                  <a:pt x="219" y="111"/>
                </a:cubicBezTo>
                <a:cubicBezTo>
                  <a:pt x="220" y="106"/>
                  <a:pt x="221" y="100"/>
                  <a:pt x="223" y="95"/>
                </a:cubicBezTo>
                <a:cubicBezTo>
                  <a:pt x="224" y="94"/>
                  <a:pt x="225" y="93"/>
                  <a:pt x="227" y="93"/>
                </a:cubicBezTo>
                <a:cubicBezTo>
                  <a:pt x="230" y="92"/>
                  <a:pt x="233" y="91"/>
                  <a:pt x="237" y="90"/>
                </a:cubicBezTo>
                <a:cubicBezTo>
                  <a:pt x="240" y="90"/>
                  <a:pt x="243" y="87"/>
                  <a:pt x="246" y="89"/>
                </a:cubicBezTo>
                <a:cubicBezTo>
                  <a:pt x="250" y="92"/>
                  <a:pt x="255" y="96"/>
                  <a:pt x="257" y="101"/>
                </a:cubicBezTo>
                <a:cubicBezTo>
                  <a:pt x="260" y="107"/>
                  <a:pt x="252" y="121"/>
                  <a:pt x="246" y="123"/>
                </a:cubicBezTo>
                <a:cubicBezTo>
                  <a:pt x="245" y="123"/>
                  <a:pt x="243" y="124"/>
                  <a:pt x="243" y="125"/>
                </a:cubicBezTo>
                <a:cubicBezTo>
                  <a:pt x="242" y="130"/>
                  <a:pt x="238" y="133"/>
                  <a:pt x="234" y="136"/>
                </a:cubicBezTo>
                <a:cubicBezTo>
                  <a:pt x="228" y="140"/>
                  <a:pt x="224" y="147"/>
                  <a:pt x="220" y="153"/>
                </a:cubicBezTo>
                <a:cubicBezTo>
                  <a:pt x="212" y="165"/>
                  <a:pt x="200" y="172"/>
                  <a:pt x="188" y="180"/>
                </a:cubicBezTo>
                <a:cubicBezTo>
                  <a:pt x="185" y="182"/>
                  <a:pt x="182" y="181"/>
                  <a:pt x="179" y="179"/>
                </a:cubicBezTo>
                <a:cubicBezTo>
                  <a:pt x="166" y="165"/>
                  <a:pt x="151" y="153"/>
                  <a:pt x="148" y="133"/>
                </a:cubicBezTo>
                <a:cubicBezTo>
                  <a:pt x="148" y="133"/>
                  <a:pt x="148" y="133"/>
                  <a:pt x="147" y="132"/>
                </a:cubicBezTo>
                <a:cubicBezTo>
                  <a:pt x="148" y="142"/>
                  <a:pt x="144" y="152"/>
                  <a:pt x="147" y="161"/>
                </a:cubicBezTo>
                <a:cubicBezTo>
                  <a:pt x="149" y="166"/>
                  <a:pt x="149" y="171"/>
                  <a:pt x="147" y="177"/>
                </a:cubicBezTo>
                <a:cubicBezTo>
                  <a:pt x="146" y="180"/>
                  <a:pt x="146" y="183"/>
                  <a:pt x="148" y="185"/>
                </a:cubicBezTo>
                <a:cubicBezTo>
                  <a:pt x="151" y="188"/>
                  <a:pt x="152" y="191"/>
                  <a:pt x="153" y="194"/>
                </a:cubicBezTo>
                <a:cubicBezTo>
                  <a:pt x="156" y="208"/>
                  <a:pt x="158" y="223"/>
                  <a:pt x="159" y="238"/>
                </a:cubicBezTo>
                <a:cubicBezTo>
                  <a:pt x="159" y="257"/>
                  <a:pt x="160" y="277"/>
                  <a:pt x="161" y="297"/>
                </a:cubicBezTo>
                <a:cubicBezTo>
                  <a:pt x="161" y="305"/>
                  <a:pt x="160" y="306"/>
                  <a:pt x="152" y="308"/>
                </a:cubicBezTo>
                <a:cubicBezTo>
                  <a:pt x="147" y="309"/>
                  <a:pt x="142" y="309"/>
                  <a:pt x="137" y="309"/>
                </a:cubicBezTo>
                <a:cubicBezTo>
                  <a:pt x="134" y="309"/>
                  <a:pt x="133" y="310"/>
                  <a:pt x="132" y="313"/>
                </a:cubicBezTo>
                <a:cubicBezTo>
                  <a:pt x="128" y="323"/>
                  <a:pt x="125" y="334"/>
                  <a:pt x="125" y="345"/>
                </a:cubicBezTo>
                <a:cubicBezTo>
                  <a:pt x="126" y="360"/>
                  <a:pt x="120" y="374"/>
                  <a:pt x="116" y="389"/>
                </a:cubicBezTo>
                <a:cubicBezTo>
                  <a:pt x="116" y="392"/>
                  <a:pt x="115" y="395"/>
                  <a:pt x="114" y="398"/>
                </a:cubicBezTo>
                <a:cubicBezTo>
                  <a:pt x="112" y="406"/>
                  <a:pt x="112" y="413"/>
                  <a:pt x="119" y="418"/>
                </a:cubicBezTo>
                <a:cubicBezTo>
                  <a:pt x="120" y="419"/>
                  <a:pt x="121" y="421"/>
                  <a:pt x="121" y="422"/>
                </a:cubicBezTo>
                <a:cubicBezTo>
                  <a:pt x="121" y="425"/>
                  <a:pt x="123" y="427"/>
                  <a:pt x="126" y="429"/>
                </a:cubicBezTo>
                <a:cubicBezTo>
                  <a:pt x="127" y="430"/>
                  <a:pt x="128" y="431"/>
                  <a:pt x="128" y="432"/>
                </a:cubicBezTo>
                <a:cubicBezTo>
                  <a:pt x="130" y="439"/>
                  <a:pt x="135" y="441"/>
                  <a:pt x="140" y="444"/>
                </a:cubicBezTo>
                <a:cubicBezTo>
                  <a:pt x="141" y="445"/>
                  <a:pt x="142" y="446"/>
                  <a:pt x="143" y="447"/>
                </a:cubicBezTo>
                <a:cubicBezTo>
                  <a:pt x="149" y="453"/>
                  <a:pt x="148" y="458"/>
                  <a:pt x="140" y="460"/>
                </a:cubicBezTo>
                <a:cubicBezTo>
                  <a:pt x="130" y="464"/>
                  <a:pt x="119" y="463"/>
                  <a:pt x="110" y="456"/>
                </a:cubicBezTo>
                <a:cubicBezTo>
                  <a:pt x="105" y="452"/>
                  <a:pt x="99" y="451"/>
                  <a:pt x="93" y="450"/>
                </a:cubicBezTo>
                <a:cubicBezTo>
                  <a:pt x="90" y="450"/>
                  <a:pt x="87" y="449"/>
                  <a:pt x="84" y="448"/>
                </a:cubicBezTo>
                <a:cubicBezTo>
                  <a:pt x="79" y="446"/>
                  <a:pt x="77" y="442"/>
                  <a:pt x="79" y="437"/>
                </a:cubicBezTo>
                <a:cubicBezTo>
                  <a:pt x="80" y="434"/>
                  <a:pt x="80" y="430"/>
                  <a:pt x="81" y="426"/>
                </a:cubicBezTo>
                <a:cubicBezTo>
                  <a:pt x="82" y="422"/>
                  <a:pt x="82" y="417"/>
                  <a:pt x="88" y="415"/>
                </a:cubicBezTo>
                <a:cubicBezTo>
                  <a:pt x="90" y="414"/>
                  <a:pt x="90" y="412"/>
                  <a:pt x="90" y="410"/>
                </a:cubicBezTo>
                <a:cubicBezTo>
                  <a:pt x="93" y="393"/>
                  <a:pt x="96" y="376"/>
                  <a:pt x="91" y="359"/>
                </a:cubicBezTo>
                <a:cubicBezTo>
                  <a:pt x="89" y="352"/>
                  <a:pt x="92" y="344"/>
                  <a:pt x="94" y="337"/>
                </a:cubicBezTo>
                <a:cubicBezTo>
                  <a:pt x="100" y="320"/>
                  <a:pt x="95" y="302"/>
                  <a:pt x="97" y="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Freeform 35">
            <a:extLst>
              <a:ext uri="{FF2B5EF4-FFF2-40B4-BE49-F238E27FC236}">
                <a16:creationId xmlns:a16="http://schemas.microsoft.com/office/drawing/2014/main" id="{ADDB8B60-9807-423A-9765-C613CDB786A2}"/>
              </a:ext>
            </a:extLst>
          </p:cNvPr>
          <p:cNvSpPr>
            <a:spLocks/>
          </p:cNvSpPr>
          <p:nvPr/>
        </p:nvSpPr>
        <p:spPr bwMode="auto">
          <a:xfrm>
            <a:off x="8470901" y="5157788"/>
            <a:ext cx="700088" cy="1223963"/>
          </a:xfrm>
          <a:custGeom>
            <a:avLst/>
            <a:gdLst>
              <a:gd name="T0" fmla="*/ 72 w 255"/>
              <a:gd name="T1" fmla="*/ 378 h 446"/>
              <a:gd name="T2" fmla="*/ 77 w 255"/>
              <a:gd name="T3" fmla="*/ 420 h 446"/>
              <a:gd name="T4" fmla="*/ 70 w 255"/>
              <a:gd name="T5" fmla="*/ 436 h 446"/>
              <a:gd name="T6" fmla="*/ 41 w 255"/>
              <a:gd name="T7" fmla="*/ 426 h 446"/>
              <a:gd name="T8" fmla="*/ 45 w 255"/>
              <a:gd name="T9" fmla="*/ 322 h 446"/>
              <a:gd name="T10" fmla="*/ 59 w 255"/>
              <a:gd name="T11" fmla="*/ 263 h 446"/>
              <a:gd name="T12" fmla="*/ 89 w 255"/>
              <a:gd name="T13" fmla="*/ 237 h 446"/>
              <a:gd name="T14" fmla="*/ 66 w 255"/>
              <a:gd name="T15" fmla="*/ 145 h 446"/>
              <a:gd name="T16" fmla="*/ 28 w 255"/>
              <a:gd name="T17" fmla="*/ 30 h 446"/>
              <a:gd name="T18" fmla="*/ 8 w 255"/>
              <a:gd name="T19" fmla="*/ 14 h 446"/>
              <a:gd name="T20" fmla="*/ 36 w 255"/>
              <a:gd name="T21" fmla="*/ 12 h 446"/>
              <a:gd name="T22" fmla="*/ 57 w 255"/>
              <a:gd name="T23" fmla="*/ 7 h 446"/>
              <a:gd name="T24" fmla="*/ 83 w 255"/>
              <a:gd name="T25" fmla="*/ 15 h 446"/>
              <a:gd name="T26" fmla="*/ 61 w 255"/>
              <a:gd name="T27" fmla="*/ 31 h 446"/>
              <a:gd name="T28" fmla="*/ 42 w 255"/>
              <a:gd name="T29" fmla="*/ 40 h 446"/>
              <a:gd name="T30" fmla="*/ 61 w 255"/>
              <a:gd name="T31" fmla="*/ 108 h 446"/>
              <a:gd name="T32" fmla="*/ 108 w 255"/>
              <a:gd name="T33" fmla="*/ 118 h 446"/>
              <a:gd name="T34" fmla="*/ 106 w 255"/>
              <a:gd name="T35" fmla="*/ 71 h 446"/>
              <a:gd name="T36" fmla="*/ 153 w 255"/>
              <a:gd name="T37" fmla="*/ 74 h 446"/>
              <a:gd name="T38" fmla="*/ 148 w 255"/>
              <a:gd name="T39" fmla="*/ 118 h 446"/>
              <a:gd name="T40" fmla="*/ 196 w 255"/>
              <a:gd name="T41" fmla="*/ 110 h 446"/>
              <a:gd name="T42" fmla="*/ 220 w 255"/>
              <a:gd name="T43" fmla="*/ 47 h 446"/>
              <a:gd name="T44" fmla="*/ 183 w 255"/>
              <a:gd name="T45" fmla="*/ 38 h 446"/>
              <a:gd name="T46" fmla="*/ 186 w 255"/>
              <a:gd name="T47" fmla="*/ 10 h 446"/>
              <a:gd name="T48" fmla="*/ 201 w 255"/>
              <a:gd name="T49" fmla="*/ 20 h 446"/>
              <a:gd name="T50" fmla="*/ 231 w 255"/>
              <a:gd name="T51" fmla="*/ 18 h 446"/>
              <a:gd name="T52" fmla="*/ 253 w 255"/>
              <a:gd name="T53" fmla="*/ 14 h 446"/>
              <a:gd name="T54" fmla="*/ 234 w 255"/>
              <a:gd name="T55" fmla="*/ 34 h 446"/>
              <a:gd name="T56" fmla="*/ 254 w 255"/>
              <a:gd name="T57" fmla="*/ 105 h 446"/>
              <a:gd name="T58" fmla="*/ 194 w 255"/>
              <a:gd name="T59" fmla="*/ 144 h 446"/>
              <a:gd name="T60" fmla="*/ 173 w 255"/>
              <a:gd name="T61" fmla="*/ 192 h 446"/>
              <a:gd name="T62" fmla="*/ 197 w 255"/>
              <a:gd name="T63" fmla="*/ 267 h 446"/>
              <a:gd name="T64" fmla="*/ 202 w 255"/>
              <a:gd name="T65" fmla="*/ 348 h 446"/>
              <a:gd name="T66" fmla="*/ 214 w 255"/>
              <a:gd name="T67" fmla="*/ 435 h 446"/>
              <a:gd name="T68" fmla="*/ 181 w 255"/>
              <a:gd name="T69" fmla="*/ 437 h 446"/>
              <a:gd name="T70" fmla="*/ 176 w 255"/>
              <a:gd name="T71" fmla="*/ 401 h 446"/>
              <a:gd name="T72" fmla="*/ 174 w 255"/>
              <a:gd name="T73" fmla="*/ 329 h 446"/>
              <a:gd name="T74" fmla="*/ 154 w 255"/>
              <a:gd name="T75" fmla="*/ 330 h 446"/>
              <a:gd name="T76" fmla="*/ 135 w 255"/>
              <a:gd name="T77" fmla="*/ 325 h 446"/>
              <a:gd name="T78" fmla="*/ 159 w 255"/>
              <a:gd name="T79" fmla="*/ 356 h 446"/>
              <a:gd name="T80" fmla="*/ 159 w 255"/>
              <a:gd name="T81" fmla="*/ 370 h 446"/>
              <a:gd name="T82" fmla="*/ 134 w 255"/>
              <a:gd name="T83" fmla="*/ 391 h 446"/>
              <a:gd name="T84" fmla="*/ 169 w 255"/>
              <a:gd name="T85" fmla="*/ 397 h 446"/>
              <a:gd name="T86" fmla="*/ 153 w 255"/>
              <a:gd name="T87" fmla="*/ 410 h 446"/>
              <a:gd name="T88" fmla="*/ 88 w 255"/>
              <a:gd name="T89" fmla="*/ 411 h 446"/>
              <a:gd name="T90" fmla="*/ 115 w 255"/>
              <a:gd name="T91" fmla="*/ 395 h 446"/>
              <a:gd name="T92" fmla="*/ 114 w 255"/>
              <a:gd name="T93" fmla="*/ 369 h 446"/>
              <a:gd name="T94" fmla="*/ 83 w 255"/>
              <a:gd name="T95" fmla="*/ 365 h 446"/>
              <a:gd name="T96" fmla="*/ 116 w 255"/>
              <a:gd name="T97" fmla="*/ 348 h 446"/>
              <a:gd name="T98" fmla="*/ 106 w 255"/>
              <a:gd name="T99" fmla="*/ 322 h 446"/>
              <a:gd name="T100" fmla="*/ 77 w 255"/>
              <a:gd name="T101" fmla="*/ 32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5" h="446">
                <a:moveTo>
                  <a:pt x="77" y="320"/>
                </a:moveTo>
                <a:cubicBezTo>
                  <a:pt x="76" y="327"/>
                  <a:pt x="78" y="335"/>
                  <a:pt x="76" y="342"/>
                </a:cubicBezTo>
                <a:cubicBezTo>
                  <a:pt x="73" y="353"/>
                  <a:pt x="73" y="366"/>
                  <a:pt x="72" y="378"/>
                </a:cubicBezTo>
                <a:cubicBezTo>
                  <a:pt x="71" y="381"/>
                  <a:pt x="71" y="384"/>
                  <a:pt x="72" y="386"/>
                </a:cubicBezTo>
                <a:cubicBezTo>
                  <a:pt x="76" y="397"/>
                  <a:pt x="75" y="408"/>
                  <a:pt x="77" y="419"/>
                </a:cubicBezTo>
                <a:cubicBezTo>
                  <a:pt x="77" y="419"/>
                  <a:pt x="77" y="420"/>
                  <a:pt x="77" y="420"/>
                </a:cubicBezTo>
                <a:cubicBezTo>
                  <a:pt x="78" y="423"/>
                  <a:pt x="81" y="426"/>
                  <a:pt x="79" y="429"/>
                </a:cubicBezTo>
                <a:cubicBezTo>
                  <a:pt x="78" y="433"/>
                  <a:pt x="74" y="433"/>
                  <a:pt x="72" y="434"/>
                </a:cubicBezTo>
                <a:cubicBezTo>
                  <a:pt x="71" y="435"/>
                  <a:pt x="70" y="435"/>
                  <a:pt x="70" y="436"/>
                </a:cubicBezTo>
                <a:cubicBezTo>
                  <a:pt x="64" y="444"/>
                  <a:pt x="59" y="446"/>
                  <a:pt x="49" y="444"/>
                </a:cubicBezTo>
                <a:cubicBezTo>
                  <a:pt x="48" y="444"/>
                  <a:pt x="48" y="444"/>
                  <a:pt x="48" y="444"/>
                </a:cubicBezTo>
                <a:cubicBezTo>
                  <a:pt x="35" y="441"/>
                  <a:pt x="33" y="439"/>
                  <a:pt x="41" y="426"/>
                </a:cubicBezTo>
                <a:cubicBezTo>
                  <a:pt x="44" y="420"/>
                  <a:pt x="48" y="416"/>
                  <a:pt x="51" y="410"/>
                </a:cubicBezTo>
                <a:cubicBezTo>
                  <a:pt x="56" y="398"/>
                  <a:pt x="56" y="385"/>
                  <a:pt x="53" y="373"/>
                </a:cubicBezTo>
                <a:cubicBezTo>
                  <a:pt x="50" y="356"/>
                  <a:pt x="47" y="339"/>
                  <a:pt x="45" y="322"/>
                </a:cubicBezTo>
                <a:cubicBezTo>
                  <a:pt x="43" y="312"/>
                  <a:pt x="45" y="303"/>
                  <a:pt x="46" y="294"/>
                </a:cubicBezTo>
                <a:cubicBezTo>
                  <a:pt x="47" y="290"/>
                  <a:pt x="48" y="286"/>
                  <a:pt x="48" y="282"/>
                </a:cubicBezTo>
                <a:cubicBezTo>
                  <a:pt x="48" y="273"/>
                  <a:pt x="52" y="267"/>
                  <a:pt x="59" y="263"/>
                </a:cubicBezTo>
                <a:cubicBezTo>
                  <a:pt x="66" y="260"/>
                  <a:pt x="72" y="255"/>
                  <a:pt x="78" y="250"/>
                </a:cubicBezTo>
                <a:cubicBezTo>
                  <a:pt x="79" y="249"/>
                  <a:pt x="81" y="247"/>
                  <a:pt x="83" y="247"/>
                </a:cubicBezTo>
                <a:cubicBezTo>
                  <a:pt x="88" y="245"/>
                  <a:pt x="90" y="242"/>
                  <a:pt x="89" y="237"/>
                </a:cubicBezTo>
                <a:cubicBezTo>
                  <a:pt x="88" y="220"/>
                  <a:pt x="88" y="203"/>
                  <a:pt x="83" y="187"/>
                </a:cubicBezTo>
                <a:cubicBezTo>
                  <a:pt x="79" y="177"/>
                  <a:pt x="76" y="166"/>
                  <a:pt x="74" y="155"/>
                </a:cubicBezTo>
                <a:cubicBezTo>
                  <a:pt x="73" y="151"/>
                  <a:pt x="71" y="146"/>
                  <a:pt x="66" y="145"/>
                </a:cubicBezTo>
                <a:cubicBezTo>
                  <a:pt x="44" y="141"/>
                  <a:pt x="29" y="124"/>
                  <a:pt x="12" y="112"/>
                </a:cubicBezTo>
                <a:cubicBezTo>
                  <a:pt x="2" y="105"/>
                  <a:pt x="0" y="97"/>
                  <a:pt x="4" y="86"/>
                </a:cubicBezTo>
                <a:cubicBezTo>
                  <a:pt x="11" y="67"/>
                  <a:pt x="18" y="48"/>
                  <a:pt x="28" y="30"/>
                </a:cubicBezTo>
                <a:cubicBezTo>
                  <a:pt x="23" y="33"/>
                  <a:pt x="17" y="33"/>
                  <a:pt x="12" y="31"/>
                </a:cubicBezTo>
                <a:cubicBezTo>
                  <a:pt x="7" y="28"/>
                  <a:pt x="7" y="22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10" y="2"/>
                  <a:pt x="12" y="0"/>
                  <a:pt x="23" y="3"/>
                </a:cubicBezTo>
                <a:cubicBezTo>
                  <a:pt x="27" y="3"/>
                  <a:pt x="31" y="5"/>
                  <a:pt x="31" y="10"/>
                </a:cubicBezTo>
                <a:cubicBezTo>
                  <a:pt x="31" y="13"/>
                  <a:pt x="34" y="14"/>
                  <a:pt x="36" y="12"/>
                </a:cubicBezTo>
                <a:cubicBezTo>
                  <a:pt x="38" y="9"/>
                  <a:pt x="42" y="10"/>
                  <a:pt x="45" y="9"/>
                </a:cubicBezTo>
                <a:cubicBezTo>
                  <a:pt x="48" y="8"/>
                  <a:pt x="53" y="9"/>
                  <a:pt x="56" y="6"/>
                </a:cubicBezTo>
                <a:cubicBezTo>
                  <a:pt x="56" y="6"/>
                  <a:pt x="57" y="6"/>
                  <a:pt x="57" y="7"/>
                </a:cubicBezTo>
                <a:cubicBezTo>
                  <a:pt x="60" y="13"/>
                  <a:pt x="63" y="9"/>
                  <a:pt x="67" y="8"/>
                </a:cubicBezTo>
                <a:cubicBezTo>
                  <a:pt x="70" y="6"/>
                  <a:pt x="75" y="7"/>
                  <a:pt x="79" y="8"/>
                </a:cubicBezTo>
                <a:cubicBezTo>
                  <a:pt x="82" y="9"/>
                  <a:pt x="84" y="12"/>
                  <a:pt x="83" y="15"/>
                </a:cubicBezTo>
                <a:cubicBezTo>
                  <a:pt x="82" y="21"/>
                  <a:pt x="81" y="26"/>
                  <a:pt x="81" y="31"/>
                </a:cubicBezTo>
                <a:cubicBezTo>
                  <a:pt x="81" y="33"/>
                  <a:pt x="81" y="34"/>
                  <a:pt x="80" y="35"/>
                </a:cubicBezTo>
                <a:cubicBezTo>
                  <a:pt x="75" y="40"/>
                  <a:pt x="63" y="37"/>
                  <a:pt x="61" y="31"/>
                </a:cubicBezTo>
                <a:cubicBezTo>
                  <a:pt x="60" y="28"/>
                  <a:pt x="59" y="27"/>
                  <a:pt x="57" y="29"/>
                </a:cubicBezTo>
                <a:cubicBezTo>
                  <a:pt x="54" y="31"/>
                  <a:pt x="51" y="34"/>
                  <a:pt x="47" y="35"/>
                </a:cubicBezTo>
                <a:cubicBezTo>
                  <a:pt x="44" y="35"/>
                  <a:pt x="43" y="38"/>
                  <a:pt x="42" y="40"/>
                </a:cubicBezTo>
                <a:cubicBezTo>
                  <a:pt x="34" y="55"/>
                  <a:pt x="32" y="71"/>
                  <a:pt x="32" y="88"/>
                </a:cubicBezTo>
                <a:cubicBezTo>
                  <a:pt x="32" y="92"/>
                  <a:pt x="34" y="94"/>
                  <a:pt x="37" y="95"/>
                </a:cubicBezTo>
                <a:cubicBezTo>
                  <a:pt x="46" y="98"/>
                  <a:pt x="54" y="102"/>
                  <a:pt x="61" y="108"/>
                </a:cubicBezTo>
                <a:cubicBezTo>
                  <a:pt x="62" y="110"/>
                  <a:pt x="65" y="111"/>
                  <a:pt x="67" y="111"/>
                </a:cubicBezTo>
                <a:cubicBezTo>
                  <a:pt x="78" y="111"/>
                  <a:pt x="89" y="113"/>
                  <a:pt x="99" y="120"/>
                </a:cubicBezTo>
                <a:cubicBezTo>
                  <a:pt x="102" y="122"/>
                  <a:pt x="106" y="120"/>
                  <a:pt x="108" y="118"/>
                </a:cubicBezTo>
                <a:cubicBezTo>
                  <a:pt x="113" y="110"/>
                  <a:pt x="113" y="97"/>
                  <a:pt x="107" y="89"/>
                </a:cubicBezTo>
                <a:cubicBezTo>
                  <a:pt x="104" y="85"/>
                  <a:pt x="105" y="81"/>
                  <a:pt x="106" y="76"/>
                </a:cubicBezTo>
                <a:cubicBezTo>
                  <a:pt x="106" y="74"/>
                  <a:pt x="106" y="73"/>
                  <a:pt x="106" y="71"/>
                </a:cubicBezTo>
                <a:cubicBezTo>
                  <a:pt x="103" y="60"/>
                  <a:pt x="108" y="50"/>
                  <a:pt x="116" y="46"/>
                </a:cubicBezTo>
                <a:cubicBezTo>
                  <a:pt x="131" y="39"/>
                  <a:pt x="141" y="41"/>
                  <a:pt x="148" y="52"/>
                </a:cubicBezTo>
                <a:cubicBezTo>
                  <a:pt x="153" y="59"/>
                  <a:pt x="155" y="66"/>
                  <a:pt x="153" y="74"/>
                </a:cubicBezTo>
                <a:cubicBezTo>
                  <a:pt x="152" y="80"/>
                  <a:pt x="154" y="86"/>
                  <a:pt x="150" y="91"/>
                </a:cubicBezTo>
                <a:cubicBezTo>
                  <a:pt x="146" y="96"/>
                  <a:pt x="145" y="101"/>
                  <a:pt x="145" y="107"/>
                </a:cubicBezTo>
                <a:cubicBezTo>
                  <a:pt x="144" y="111"/>
                  <a:pt x="144" y="115"/>
                  <a:pt x="148" y="118"/>
                </a:cubicBezTo>
                <a:cubicBezTo>
                  <a:pt x="151" y="119"/>
                  <a:pt x="153" y="119"/>
                  <a:pt x="155" y="118"/>
                </a:cubicBezTo>
                <a:cubicBezTo>
                  <a:pt x="166" y="112"/>
                  <a:pt x="178" y="110"/>
                  <a:pt x="191" y="112"/>
                </a:cubicBezTo>
                <a:cubicBezTo>
                  <a:pt x="193" y="112"/>
                  <a:pt x="194" y="112"/>
                  <a:pt x="196" y="110"/>
                </a:cubicBezTo>
                <a:cubicBezTo>
                  <a:pt x="202" y="104"/>
                  <a:pt x="209" y="101"/>
                  <a:pt x="218" y="99"/>
                </a:cubicBezTo>
                <a:cubicBezTo>
                  <a:pt x="221" y="98"/>
                  <a:pt x="223" y="96"/>
                  <a:pt x="224" y="93"/>
                </a:cubicBezTo>
                <a:cubicBezTo>
                  <a:pt x="228" y="77"/>
                  <a:pt x="226" y="62"/>
                  <a:pt x="220" y="47"/>
                </a:cubicBezTo>
                <a:cubicBezTo>
                  <a:pt x="219" y="42"/>
                  <a:pt x="215" y="40"/>
                  <a:pt x="212" y="38"/>
                </a:cubicBezTo>
                <a:cubicBezTo>
                  <a:pt x="208" y="36"/>
                  <a:pt x="205" y="35"/>
                  <a:pt x="203" y="31"/>
                </a:cubicBezTo>
                <a:cubicBezTo>
                  <a:pt x="200" y="38"/>
                  <a:pt x="190" y="41"/>
                  <a:pt x="183" y="38"/>
                </a:cubicBezTo>
                <a:cubicBezTo>
                  <a:pt x="182" y="37"/>
                  <a:pt x="181" y="35"/>
                  <a:pt x="181" y="33"/>
                </a:cubicBezTo>
                <a:cubicBezTo>
                  <a:pt x="180" y="28"/>
                  <a:pt x="180" y="23"/>
                  <a:pt x="179" y="17"/>
                </a:cubicBezTo>
                <a:cubicBezTo>
                  <a:pt x="179" y="13"/>
                  <a:pt x="181" y="10"/>
                  <a:pt x="186" y="10"/>
                </a:cubicBezTo>
                <a:cubicBezTo>
                  <a:pt x="188" y="10"/>
                  <a:pt x="189" y="10"/>
                  <a:pt x="191" y="10"/>
                </a:cubicBezTo>
                <a:cubicBezTo>
                  <a:pt x="197" y="10"/>
                  <a:pt x="199" y="11"/>
                  <a:pt x="199" y="17"/>
                </a:cubicBezTo>
                <a:cubicBezTo>
                  <a:pt x="200" y="18"/>
                  <a:pt x="199" y="19"/>
                  <a:pt x="201" y="20"/>
                </a:cubicBezTo>
                <a:cubicBezTo>
                  <a:pt x="206" y="9"/>
                  <a:pt x="214" y="13"/>
                  <a:pt x="222" y="14"/>
                </a:cubicBezTo>
                <a:cubicBezTo>
                  <a:pt x="224" y="14"/>
                  <a:pt x="225" y="15"/>
                  <a:pt x="227" y="17"/>
                </a:cubicBezTo>
                <a:cubicBezTo>
                  <a:pt x="228" y="18"/>
                  <a:pt x="229" y="19"/>
                  <a:pt x="231" y="18"/>
                </a:cubicBezTo>
                <a:cubicBezTo>
                  <a:pt x="232" y="17"/>
                  <a:pt x="232" y="16"/>
                  <a:pt x="232" y="14"/>
                </a:cubicBezTo>
                <a:cubicBezTo>
                  <a:pt x="233" y="7"/>
                  <a:pt x="235" y="5"/>
                  <a:pt x="244" y="5"/>
                </a:cubicBezTo>
                <a:cubicBezTo>
                  <a:pt x="251" y="6"/>
                  <a:pt x="253" y="7"/>
                  <a:pt x="253" y="14"/>
                </a:cubicBezTo>
                <a:cubicBezTo>
                  <a:pt x="254" y="19"/>
                  <a:pt x="254" y="23"/>
                  <a:pt x="254" y="28"/>
                </a:cubicBezTo>
                <a:cubicBezTo>
                  <a:pt x="255" y="32"/>
                  <a:pt x="253" y="34"/>
                  <a:pt x="249" y="34"/>
                </a:cubicBezTo>
                <a:cubicBezTo>
                  <a:pt x="246" y="35"/>
                  <a:pt x="240" y="35"/>
                  <a:pt x="234" y="34"/>
                </a:cubicBezTo>
                <a:cubicBezTo>
                  <a:pt x="234" y="36"/>
                  <a:pt x="235" y="38"/>
                  <a:pt x="236" y="40"/>
                </a:cubicBezTo>
                <a:cubicBezTo>
                  <a:pt x="240" y="54"/>
                  <a:pt x="247" y="67"/>
                  <a:pt x="250" y="82"/>
                </a:cubicBezTo>
                <a:cubicBezTo>
                  <a:pt x="252" y="89"/>
                  <a:pt x="253" y="97"/>
                  <a:pt x="254" y="105"/>
                </a:cubicBezTo>
                <a:cubicBezTo>
                  <a:pt x="255" y="108"/>
                  <a:pt x="254" y="110"/>
                  <a:pt x="251" y="111"/>
                </a:cubicBezTo>
                <a:cubicBezTo>
                  <a:pt x="239" y="120"/>
                  <a:pt x="227" y="128"/>
                  <a:pt x="215" y="136"/>
                </a:cubicBezTo>
                <a:cubicBezTo>
                  <a:pt x="209" y="140"/>
                  <a:pt x="202" y="143"/>
                  <a:pt x="194" y="144"/>
                </a:cubicBezTo>
                <a:cubicBezTo>
                  <a:pt x="186" y="145"/>
                  <a:pt x="181" y="149"/>
                  <a:pt x="180" y="157"/>
                </a:cubicBezTo>
                <a:cubicBezTo>
                  <a:pt x="178" y="168"/>
                  <a:pt x="175" y="178"/>
                  <a:pt x="173" y="189"/>
                </a:cubicBezTo>
                <a:cubicBezTo>
                  <a:pt x="173" y="190"/>
                  <a:pt x="173" y="191"/>
                  <a:pt x="173" y="192"/>
                </a:cubicBezTo>
                <a:cubicBezTo>
                  <a:pt x="165" y="207"/>
                  <a:pt x="167" y="225"/>
                  <a:pt x="163" y="241"/>
                </a:cubicBezTo>
                <a:cubicBezTo>
                  <a:pt x="163" y="243"/>
                  <a:pt x="163" y="244"/>
                  <a:pt x="166" y="245"/>
                </a:cubicBezTo>
                <a:cubicBezTo>
                  <a:pt x="177" y="251"/>
                  <a:pt x="186" y="261"/>
                  <a:pt x="197" y="267"/>
                </a:cubicBezTo>
                <a:cubicBezTo>
                  <a:pt x="200" y="269"/>
                  <a:pt x="202" y="272"/>
                  <a:pt x="202" y="276"/>
                </a:cubicBezTo>
                <a:cubicBezTo>
                  <a:pt x="204" y="285"/>
                  <a:pt x="205" y="295"/>
                  <a:pt x="206" y="304"/>
                </a:cubicBezTo>
                <a:cubicBezTo>
                  <a:pt x="208" y="319"/>
                  <a:pt x="204" y="333"/>
                  <a:pt x="202" y="348"/>
                </a:cubicBezTo>
                <a:cubicBezTo>
                  <a:pt x="200" y="363"/>
                  <a:pt x="195" y="378"/>
                  <a:pt x="196" y="393"/>
                </a:cubicBezTo>
                <a:cubicBezTo>
                  <a:pt x="197" y="404"/>
                  <a:pt x="200" y="413"/>
                  <a:pt x="207" y="422"/>
                </a:cubicBezTo>
                <a:cubicBezTo>
                  <a:pt x="210" y="426"/>
                  <a:pt x="213" y="430"/>
                  <a:pt x="214" y="435"/>
                </a:cubicBezTo>
                <a:cubicBezTo>
                  <a:pt x="214" y="438"/>
                  <a:pt x="214" y="440"/>
                  <a:pt x="211" y="441"/>
                </a:cubicBezTo>
                <a:cubicBezTo>
                  <a:pt x="204" y="444"/>
                  <a:pt x="197" y="446"/>
                  <a:pt x="189" y="444"/>
                </a:cubicBezTo>
                <a:cubicBezTo>
                  <a:pt x="186" y="442"/>
                  <a:pt x="182" y="441"/>
                  <a:pt x="181" y="437"/>
                </a:cubicBezTo>
                <a:cubicBezTo>
                  <a:pt x="181" y="434"/>
                  <a:pt x="178" y="434"/>
                  <a:pt x="176" y="433"/>
                </a:cubicBezTo>
                <a:cubicBezTo>
                  <a:pt x="171" y="430"/>
                  <a:pt x="171" y="429"/>
                  <a:pt x="172" y="423"/>
                </a:cubicBezTo>
                <a:cubicBezTo>
                  <a:pt x="174" y="416"/>
                  <a:pt x="177" y="409"/>
                  <a:pt x="176" y="401"/>
                </a:cubicBezTo>
                <a:cubicBezTo>
                  <a:pt x="176" y="400"/>
                  <a:pt x="176" y="398"/>
                  <a:pt x="176" y="397"/>
                </a:cubicBezTo>
                <a:cubicBezTo>
                  <a:pt x="182" y="385"/>
                  <a:pt x="178" y="373"/>
                  <a:pt x="178" y="362"/>
                </a:cubicBezTo>
                <a:cubicBezTo>
                  <a:pt x="178" y="351"/>
                  <a:pt x="174" y="340"/>
                  <a:pt x="174" y="329"/>
                </a:cubicBezTo>
                <a:cubicBezTo>
                  <a:pt x="174" y="326"/>
                  <a:pt x="174" y="323"/>
                  <a:pt x="174" y="320"/>
                </a:cubicBezTo>
                <a:cubicBezTo>
                  <a:pt x="170" y="323"/>
                  <a:pt x="167" y="327"/>
                  <a:pt x="164" y="330"/>
                </a:cubicBezTo>
                <a:cubicBezTo>
                  <a:pt x="161" y="333"/>
                  <a:pt x="158" y="333"/>
                  <a:pt x="154" y="330"/>
                </a:cubicBezTo>
                <a:cubicBezTo>
                  <a:pt x="151" y="327"/>
                  <a:pt x="148" y="325"/>
                  <a:pt x="145" y="321"/>
                </a:cubicBezTo>
                <a:cubicBezTo>
                  <a:pt x="143" y="319"/>
                  <a:pt x="140" y="319"/>
                  <a:pt x="137" y="319"/>
                </a:cubicBezTo>
                <a:cubicBezTo>
                  <a:pt x="134" y="320"/>
                  <a:pt x="135" y="323"/>
                  <a:pt x="135" y="325"/>
                </a:cubicBezTo>
                <a:cubicBezTo>
                  <a:pt x="135" y="333"/>
                  <a:pt x="135" y="341"/>
                  <a:pt x="135" y="348"/>
                </a:cubicBezTo>
                <a:cubicBezTo>
                  <a:pt x="135" y="355"/>
                  <a:pt x="137" y="357"/>
                  <a:pt x="143" y="357"/>
                </a:cubicBezTo>
                <a:cubicBezTo>
                  <a:pt x="149" y="357"/>
                  <a:pt x="154" y="357"/>
                  <a:pt x="159" y="356"/>
                </a:cubicBezTo>
                <a:cubicBezTo>
                  <a:pt x="162" y="356"/>
                  <a:pt x="166" y="355"/>
                  <a:pt x="167" y="358"/>
                </a:cubicBezTo>
                <a:cubicBezTo>
                  <a:pt x="169" y="360"/>
                  <a:pt x="169" y="365"/>
                  <a:pt x="168" y="368"/>
                </a:cubicBezTo>
                <a:cubicBezTo>
                  <a:pt x="166" y="372"/>
                  <a:pt x="162" y="371"/>
                  <a:pt x="159" y="370"/>
                </a:cubicBezTo>
                <a:cubicBezTo>
                  <a:pt x="151" y="366"/>
                  <a:pt x="143" y="369"/>
                  <a:pt x="135" y="369"/>
                </a:cubicBezTo>
                <a:cubicBezTo>
                  <a:pt x="133" y="368"/>
                  <a:pt x="134" y="370"/>
                  <a:pt x="134" y="371"/>
                </a:cubicBezTo>
                <a:cubicBezTo>
                  <a:pt x="134" y="378"/>
                  <a:pt x="133" y="385"/>
                  <a:pt x="134" y="391"/>
                </a:cubicBezTo>
                <a:cubicBezTo>
                  <a:pt x="134" y="397"/>
                  <a:pt x="139" y="396"/>
                  <a:pt x="142" y="397"/>
                </a:cubicBezTo>
                <a:cubicBezTo>
                  <a:pt x="148" y="397"/>
                  <a:pt x="154" y="397"/>
                  <a:pt x="161" y="396"/>
                </a:cubicBezTo>
                <a:cubicBezTo>
                  <a:pt x="163" y="396"/>
                  <a:pt x="167" y="394"/>
                  <a:pt x="169" y="397"/>
                </a:cubicBezTo>
                <a:cubicBezTo>
                  <a:pt x="171" y="401"/>
                  <a:pt x="170" y="406"/>
                  <a:pt x="170" y="410"/>
                </a:cubicBezTo>
                <a:cubicBezTo>
                  <a:pt x="169" y="412"/>
                  <a:pt x="167" y="412"/>
                  <a:pt x="165" y="411"/>
                </a:cubicBezTo>
                <a:cubicBezTo>
                  <a:pt x="161" y="411"/>
                  <a:pt x="157" y="411"/>
                  <a:pt x="153" y="410"/>
                </a:cubicBezTo>
                <a:cubicBezTo>
                  <a:pt x="145" y="409"/>
                  <a:pt x="137" y="411"/>
                  <a:pt x="130" y="411"/>
                </a:cubicBezTo>
                <a:cubicBezTo>
                  <a:pt x="120" y="412"/>
                  <a:pt x="112" y="410"/>
                  <a:pt x="102" y="410"/>
                </a:cubicBezTo>
                <a:cubicBezTo>
                  <a:pt x="97" y="410"/>
                  <a:pt x="92" y="411"/>
                  <a:pt x="88" y="411"/>
                </a:cubicBezTo>
                <a:cubicBezTo>
                  <a:pt x="83" y="412"/>
                  <a:pt x="81" y="410"/>
                  <a:pt x="81" y="405"/>
                </a:cubicBezTo>
                <a:cubicBezTo>
                  <a:pt x="81" y="396"/>
                  <a:pt x="82" y="395"/>
                  <a:pt x="92" y="396"/>
                </a:cubicBezTo>
                <a:cubicBezTo>
                  <a:pt x="99" y="397"/>
                  <a:pt x="107" y="398"/>
                  <a:pt x="115" y="395"/>
                </a:cubicBezTo>
                <a:cubicBezTo>
                  <a:pt x="117" y="394"/>
                  <a:pt x="117" y="393"/>
                  <a:pt x="117" y="391"/>
                </a:cubicBezTo>
                <a:cubicBezTo>
                  <a:pt x="117" y="385"/>
                  <a:pt x="117" y="378"/>
                  <a:pt x="117" y="372"/>
                </a:cubicBezTo>
                <a:cubicBezTo>
                  <a:pt x="117" y="369"/>
                  <a:pt x="117" y="369"/>
                  <a:pt x="114" y="369"/>
                </a:cubicBezTo>
                <a:cubicBezTo>
                  <a:pt x="109" y="369"/>
                  <a:pt x="105" y="368"/>
                  <a:pt x="100" y="368"/>
                </a:cubicBezTo>
                <a:cubicBezTo>
                  <a:pt x="96" y="368"/>
                  <a:pt x="93" y="370"/>
                  <a:pt x="89" y="370"/>
                </a:cubicBezTo>
                <a:cubicBezTo>
                  <a:pt x="85" y="371"/>
                  <a:pt x="83" y="370"/>
                  <a:pt x="83" y="365"/>
                </a:cubicBezTo>
                <a:cubicBezTo>
                  <a:pt x="83" y="357"/>
                  <a:pt x="83" y="356"/>
                  <a:pt x="89" y="356"/>
                </a:cubicBezTo>
                <a:cubicBezTo>
                  <a:pt x="95" y="357"/>
                  <a:pt x="101" y="357"/>
                  <a:pt x="107" y="357"/>
                </a:cubicBezTo>
                <a:cubicBezTo>
                  <a:pt x="114" y="357"/>
                  <a:pt x="116" y="355"/>
                  <a:pt x="116" y="348"/>
                </a:cubicBezTo>
                <a:cubicBezTo>
                  <a:pt x="116" y="340"/>
                  <a:pt x="116" y="333"/>
                  <a:pt x="116" y="326"/>
                </a:cubicBezTo>
                <a:cubicBezTo>
                  <a:pt x="116" y="323"/>
                  <a:pt x="117" y="320"/>
                  <a:pt x="114" y="319"/>
                </a:cubicBezTo>
                <a:cubicBezTo>
                  <a:pt x="111" y="318"/>
                  <a:pt x="108" y="319"/>
                  <a:pt x="106" y="322"/>
                </a:cubicBezTo>
                <a:cubicBezTo>
                  <a:pt x="103" y="325"/>
                  <a:pt x="100" y="327"/>
                  <a:pt x="97" y="330"/>
                </a:cubicBezTo>
                <a:cubicBezTo>
                  <a:pt x="93" y="333"/>
                  <a:pt x="90" y="334"/>
                  <a:pt x="87" y="330"/>
                </a:cubicBezTo>
                <a:cubicBezTo>
                  <a:pt x="84" y="327"/>
                  <a:pt x="81" y="323"/>
                  <a:pt x="77" y="3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7" name="Freeform 36">
            <a:extLst>
              <a:ext uri="{FF2B5EF4-FFF2-40B4-BE49-F238E27FC236}">
                <a16:creationId xmlns:a16="http://schemas.microsoft.com/office/drawing/2014/main" id="{56FA4B48-C845-4A70-BE00-0714074EABCB}"/>
              </a:ext>
            </a:extLst>
          </p:cNvPr>
          <p:cNvSpPr>
            <a:spLocks noEditPoints="1"/>
          </p:cNvSpPr>
          <p:nvPr/>
        </p:nvSpPr>
        <p:spPr bwMode="auto">
          <a:xfrm>
            <a:off x="7189788" y="2198688"/>
            <a:ext cx="949325" cy="1068388"/>
          </a:xfrm>
          <a:custGeom>
            <a:avLst/>
            <a:gdLst>
              <a:gd name="T0" fmla="*/ 91 w 346"/>
              <a:gd name="T1" fmla="*/ 188 h 389"/>
              <a:gd name="T2" fmla="*/ 104 w 346"/>
              <a:gd name="T3" fmla="*/ 111 h 389"/>
              <a:gd name="T4" fmla="*/ 115 w 346"/>
              <a:gd name="T5" fmla="*/ 79 h 389"/>
              <a:gd name="T6" fmla="*/ 120 w 346"/>
              <a:gd name="T7" fmla="*/ 55 h 389"/>
              <a:gd name="T8" fmla="*/ 109 w 346"/>
              <a:gd name="T9" fmla="*/ 13 h 389"/>
              <a:gd name="T10" fmla="*/ 150 w 346"/>
              <a:gd name="T11" fmla="*/ 20 h 389"/>
              <a:gd name="T12" fmla="*/ 148 w 346"/>
              <a:gd name="T13" fmla="*/ 43 h 389"/>
              <a:gd name="T14" fmla="*/ 170 w 346"/>
              <a:gd name="T15" fmla="*/ 63 h 389"/>
              <a:gd name="T16" fmla="*/ 188 w 346"/>
              <a:gd name="T17" fmla="*/ 141 h 389"/>
              <a:gd name="T18" fmla="*/ 191 w 346"/>
              <a:gd name="T19" fmla="*/ 191 h 389"/>
              <a:gd name="T20" fmla="*/ 206 w 346"/>
              <a:gd name="T21" fmla="*/ 189 h 389"/>
              <a:gd name="T22" fmla="*/ 221 w 346"/>
              <a:gd name="T23" fmla="*/ 134 h 389"/>
              <a:gd name="T24" fmla="*/ 255 w 346"/>
              <a:gd name="T25" fmla="*/ 122 h 389"/>
              <a:gd name="T26" fmla="*/ 313 w 346"/>
              <a:gd name="T27" fmla="*/ 159 h 389"/>
              <a:gd name="T28" fmla="*/ 334 w 346"/>
              <a:gd name="T29" fmla="*/ 160 h 389"/>
              <a:gd name="T30" fmla="*/ 337 w 346"/>
              <a:gd name="T31" fmla="*/ 174 h 389"/>
              <a:gd name="T32" fmla="*/ 319 w 346"/>
              <a:gd name="T33" fmla="*/ 183 h 389"/>
              <a:gd name="T34" fmla="*/ 289 w 346"/>
              <a:gd name="T35" fmla="*/ 240 h 389"/>
              <a:gd name="T36" fmla="*/ 231 w 346"/>
              <a:gd name="T37" fmla="*/ 234 h 389"/>
              <a:gd name="T38" fmla="*/ 204 w 346"/>
              <a:gd name="T39" fmla="*/ 197 h 389"/>
              <a:gd name="T40" fmla="*/ 186 w 346"/>
              <a:gd name="T41" fmla="*/ 211 h 389"/>
              <a:gd name="T42" fmla="*/ 196 w 346"/>
              <a:gd name="T43" fmla="*/ 267 h 389"/>
              <a:gd name="T44" fmla="*/ 202 w 346"/>
              <a:gd name="T45" fmla="*/ 350 h 389"/>
              <a:gd name="T46" fmla="*/ 213 w 346"/>
              <a:gd name="T47" fmla="*/ 376 h 389"/>
              <a:gd name="T48" fmla="*/ 164 w 346"/>
              <a:gd name="T49" fmla="*/ 387 h 389"/>
              <a:gd name="T50" fmla="*/ 162 w 346"/>
              <a:gd name="T51" fmla="*/ 376 h 389"/>
              <a:gd name="T52" fmla="*/ 182 w 346"/>
              <a:gd name="T53" fmla="*/ 347 h 389"/>
              <a:gd name="T54" fmla="*/ 171 w 346"/>
              <a:gd name="T55" fmla="*/ 275 h 389"/>
              <a:gd name="T56" fmla="*/ 152 w 346"/>
              <a:gd name="T57" fmla="*/ 262 h 389"/>
              <a:gd name="T58" fmla="*/ 150 w 346"/>
              <a:gd name="T59" fmla="*/ 283 h 389"/>
              <a:gd name="T60" fmla="*/ 145 w 346"/>
              <a:gd name="T61" fmla="*/ 349 h 389"/>
              <a:gd name="T62" fmla="*/ 140 w 346"/>
              <a:gd name="T63" fmla="*/ 379 h 389"/>
              <a:gd name="T64" fmla="*/ 94 w 346"/>
              <a:gd name="T65" fmla="*/ 380 h 389"/>
              <a:gd name="T66" fmla="*/ 94 w 346"/>
              <a:gd name="T67" fmla="*/ 371 h 389"/>
              <a:gd name="T68" fmla="*/ 119 w 346"/>
              <a:gd name="T69" fmla="*/ 349 h 389"/>
              <a:gd name="T70" fmla="*/ 122 w 346"/>
              <a:gd name="T71" fmla="*/ 267 h 389"/>
              <a:gd name="T72" fmla="*/ 111 w 346"/>
              <a:gd name="T73" fmla="*/ 256 h 389"/>
              <a:gd name="T74" fmla="*/ 109 w 346"/>
              <a:gd name="T75" fmla="*/ 221 h 389"/>
              <a:gd name="T76" fmla="*/ 95 w 346"/>
              <a:gd name="T77" fmla="*/ 230 h 389"/>
              <a:gd name="T78" fmla="*/ 79 w 346"/>
              <a:gd name="T79" fmla="*/ 262 h 389"/>
              <a:gd name="T80" fmla="*/ 2 w 346"/>
              <a:gd name="T81" fmla="*/ 245 h 389"/>
              <a:gd name="T82" fmla="*/ 32 w 346"/>
              <a:gd name="T83" fmla="*/ 194 h 389"/>
              <a:gd name="T84" fmla="*/ 81 w 346"/>
              <a:gd name="T85" fmla="*/ 208 h 389"/>
              <a:gd name="T86" fmla="*/ 116 w 346"/>
              <a:gd name="T87" fmla="*/ 161 h 389"/>
              <a:gd name="T88" fmla="*/ 104 w 346"/>
              <a:gd name="T89" fmla="*/ 210 h 389"/>
              <a:gd name="T90" fmla="*/ 110 w 346"/>
              <a:gd name="T91" fmla="*/ 209 h 389"/>
              <a:gd name="T92" fmla="*/ 116 w 346"/>
              <a:gd name="T93" fmla="*/ 16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6" h="389">
                <a:moveTo>
                  <a:pt x="85" y="213"/>
                </a:moveTo>
                <a:cubicBezTo>
                  <a:pt x="90" y="205"/>
                  <a:pt x="91" y="197"/>
                  <a:pt x="91" y="188"/>
                </a:cubicBezTo>
                <a:cubicBezTo>
                  <a:pt x="92" y="166"/>
                  <a:pt x="96" y="145"/>
                  <a:pt x="103" y="124"/>
                </a:cubicBezTo>
                <a:cubicBezTo>
                  <a:pt x="105" y="120"/>
                  <a:pt x="105" y="115"/>
                  <a:pt x="104" y="111"/>
                </a:cubicBezTo>
                <a:cubicBezTo>
                  <a:pt x="103" y="104"/>
                  <a:pt x="103" y="98"/>
                  <a:pt x="105" y="92"/>
                </a:cubicBezTo>
                <a:cubicBezTo>
                  <a:pt x="107" y="86"/>
                  <a:pt x="110" y="82"/>
                  <a:pt x="115" y="79"/>
                </a:cubicBezTo>
                <a:cubicBezTo>
                  <a:pt x="123" y="77"/>
                  <a:pt x="127" y="64"/>
                  <a:pt x="123" y="57"/>
                </a:cubicBezTo>
                <a:cubicBezTo>
                  <a:pt x="122" y="56"/>
                  <a:pt x="122" y="55"/>
                  <a:pt x="120" y="55"/>
                </a:cubicBezTo>
                <a:cubicBezTo>
                  <a:pt x="114" y="54"/>
                  <a:pt x="113" y="49"/>
                  <a:pt x="112" y="44"/>
                </a:cubicBezTo>
                <a:cubicBezTo>
                  <a:pt x="109" y="34"/>
                  <a:pt x="109" y="23"/>
                  <a:pt x="109" y="13"/>
                </a:cubicBezTo>
                <a:cubicBezTo>
                  <a:pt x="109" y="10"/>
                  <a:pt x="111" y="9"/>
                  <a:pt x="113" y="8"/>
                </a:cubicBezTo>
                <a:cubicBezTo>
                  <a:pt x="127" y="0"/>
                  <a:pt x="144" y="5"/>
                  <a:pt x="150" y="20"/>
                </a:cubicBezTo>
                <a:cubicBezTo>
                  <a:pt x="152" y="24"/>
                  <a:pt x="152" y="28"/>
                  <a:pt x="151" y="32"/>
                </a:cubicBezTo>
                <a:cubicBezTo>
                  <a:pt x="150" y="36"/>
                  <a:pt x="149" y="39"/>
                  <a:pt x="148" y="43"/>
                </a:cubicBezTo>
                <a:cubicBezTo>
                  <a:pt x="146" y="51"/>
                  <a:pt x="149" y="56"/>
                  <a:pt x="156" y="57"/>
                </a:cubicBezTo>
                <a:cubicBezTo>
                  <a:pt x="161" y="58"/>
                  <a:pt x="166" y="60"/>
                  <a:pt x="170" y="63"/>
                </a:cubicBezTo>
                <a:cubicBezTo>
                  <a:pt x="181" y="68"/>
                  <a:pt x="184" y="78"/>
                  <a:pt x="185" y="89"/>
                </a:cubicBezTo>
                <a:cubicBezTo>
                  <a:pt x="185" y="106"/>
                  <a:pt x="187" y="123"/>
                  <a:pt x="188" y="141"/>
                </a:cubicBezTo>
                <a:cubicBezTo>
                  <a:pt x="189" y="150"/>
                  <a:pt x="189" y="161"/>
                  <a:pt x="187" y="171"/>
                </a:cubicBezTo>
                <a:cubicBezTo>
                  <a:pt x="186" y="178"/>
                  <a:pt x="189" y="185"/>
                  <a:pt x="191" y="191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7" y="192"/>
                  <a:pt x="202" y="191"/>
                  <a:pt x="206" y="189"/>
                </a:cubicBezTo>
                <a:cubicBezTo>
                  <a:pt x="209" y="188"/>
                  <a:pt x="207" y="185"/>
                  <a:pt x="207" y="182"/>
                </a:cubicBezTo>
                <a:cubicBezTo>
                  <a:pt x="206" y="165"/>
                  <a:pt x="208" y="148"/>
                  <a:pt x="221" y="134"/>
                </a:cubicBezTo>
                <a:cubicBezTo>
                  <a:pt x="225" y="130"/>
                  <a:pt x="230" y="127"/>
                  <a:pt x="236" y="126"/>
                </a:cubicBezTo>
                <a:cubicBezTo>
                  <a:pt x="243" y="125"/>
                  <a:pt x="249" y="124"/>
                  <a:pt x="255" y="122"/>
                </a:cubicBezTo>
                <a:cubicBezTo>
                  <a:pt x="275" y="116"/>
                  <a:pt x="289" y="124"/>
                  <a:pt x="301" y="138"/>
                </a:cubicBezTo>
                <a:cubicBezTo>
                  <a:pt x="306" y="144"/>
                  <a:pt x="310" y="152"/>
                  <a:pt x="313" y="159"/>
                </a:cubicBezTo>
                <a:cubicBezTo>
                  <a:pt x="314" y="163"/>
                  <a:pt x="316" y="164"/>
                  <a:pt x="320" y="163"/>
                </a:cubicBezTo>
                <a:cubicBezTo>
                  <a:pt x="325" y="162"/>
                  <a:pt x="330" y="161"/>
                  <a:pt x="334" y="160"/>
                </a:cubicBezTo>
                <a:cubicBezTo>
                  <a:pt x="340" y="159"/>
                  <a:pt x="344" y="160"/>
                  <a:pt x="345" y="164"/>
                </a:cubicBezTo>
                <a:cubicBezTo>
                  <a:pt x="346" y="169"/>
                  <a:pt x="343" y="172"/>
                  <a:pt x="337" y="174"/>
                </a:cubicBezTo>
                <a:cubicBezTo>
                  <a:pt x="333" y="175"/>
                  <a:pt x="328" y="176"/>
                  <a:pt x="323" y="177"/>
                </a:cubicBezTo>
                <a:cubicBezTo>
                  <a:pt x="319" y="177"/>
                  <a:pt x="318" y="179"/>
                  <a:pt x="319" y="183"/>
                </a:cubicBezTo>
                <a:cubicBezTo>
                  <a:pt x="320" y="198"/>
                  <a:pt x="319" y="211"/>
                  <a:pt x="311" y="224"/>
                </a:cubicBezTo>
                <a:cubicBezTo>
                  <a:pt x="306" y="232"/>
                  <a:pt x="299" y="238"/>
                  <a:pt x="289" y="240"/>
                </a:cubicBezTo>
                <a:cubicBezTo>
                  <a:pt x="282" y="241"/>
                  <a:pt x="274" y="242"/>
                  <a:pt x="267" y="244"/>
                </a:cubicBezTo>
                <a:cubicBezTo>
                  <a:pt x="253" y="248"/>
                  <a:pt x="242" y="243"/>
                  <a:pt x="231" y="234"/>
                </a:cubicBezTo>
                <a:cubicBezTo>
                  <a:pt x="222" y="225"/>
                  <a:pt x="215" y="214"/>
                  <a:pt x="211" y="201"/>
                </a:cubicBezTo>
                <a:cubicBezTo>
                  <a:pt x="210" y="197"/>
                  <a:pt x="208" y="196"/>
                  <a:pt x="204" y="197"/>
                </a:cubicBezTo>
                <a:cubicBezTo>
                  <a:pt x="199" y="199"/>
                  <a:pt x="192" y="198"/>
                  <a:pt x="188" y="204"/>
                </a:cubicBezTo>
                <a:cubicBezTo>
                  <a:pt x="187" y="207"/>
                  <a:pt x="186" y="209"/>
                  <a:pt x="186" y="211"/>
                </a:cubicBezTo>
                <a:cubicBezTo>
                  <a:pt x="189" y="224"/>
                  <a:pt x="192" y="237"/>
                  <a:pt x="192" y="251"/>
                </a:cubicBezTo>
                <a:cubicBezTo>
                  <a:pt x="191" y="256"/>
                  <a:pt x="193" y="262"/>
                  <a:pt x="196" y="267"/>
                </a:cubicBezTo>
                <a:cubicBezTo>
                  <a:pt x="205" y="287"/>
                  <a:pt x="206" y="308"/>
                  <a:pt x="203" y="330"/>
                </a:cubicBezTo>
                <a:cubicBezTo>
                  <a:pt x="202" y="336"/>
                  <a:pt x="202" y="343"/>
                  <a:pt x="202" y="350"/>
                </a:cubicBezTo>
                <a:cubicBezTo>
                  <a:pt x="202" y="352"/>
                  <a:pt x="203" y="354"/>
                  <a:pt x="204" y="356"/>
                </a:cubicBezTo>
                <a:cubicBezTo>
                  <a:pt x="209" y="362"/>
                  <a:pt x="210" y="369"/>
                  <a:pt x="213" y="376"/>
                </a:cubicBezTo>
                <a:cubicBezTo>
                  <a:pt x="214" y="378"/>
                  <a:pt x="212" y="380"/>
                  <a:pt x="210" y="380"/>
                </a:cubicBezTo>
                <a:cubicBezTo>
                  <a:pt x="196" y="386"/>
                  <a:pt x="180" y="389"/>
                  <a:pt x="164" y="387"/>
                </a:cubicBezTo>
                <a:cubicBezTo>
                  <a:pt x="162" y="387"/>
                  <a:pt x="159" y="386"/>
                  <a:pt x="159" y="383"/>
                </a:cubicBezTo>
                <a:cubicBezTo>
                  <a:pt x="158" y="380"/>
                  <a:pt x="160" y="378"/>
                  <a:pt x="162" y="376"/>
                </a:cubicBezTo>
                <a:cubicBezTo>
                  <a:pt x="162" y="376"/>
                  <a:pt x="162" y="376"/>
                  <a:pt x="162" y="376"/>
                </a:cubicBezTo>
                <a:cubicBezTo>
                  <a:pt x="176" y="372"/>
                  <a:pt x="178" y="359"/>
                  <a:pt x="182" y="347"/>
                </a:cubicBezTo>
                <a:cubicBezTo>
                  <a:pt x="185" y="341"/>
                  <a:pt x="184" y="334"/>
                  <a:pt x="182" y="328"/>
                </a:cubicBezTo>
                <a:cubicBezTo>
                  <a:pt x="176" y="310"/>
                  <a:pt x="171" y="293"/>
                  <a:pt x="171" y="275"/>
                </a:cubicBezTo>
                <a:cubicBezTo>
                  <a:pt x="172" y="270"/>
                  <a:pt x="168" y="266"/>
                  <a:pt x="165" y="262"/>
                </a:cubicBezTo>
                <a:cubicBezTo>
                  <a:pt x="161" y="258"/>
                  <a:pt x="156" y="262"/>
                  <a:pt x="152" y="262"/>
                </a:cubicBezTo>
                <a:cubicBezTo>
                  <a:pt x="149" y="262"/>
                  <a:pt x="149" y="265"/>
                  <a:pt x="149" y="267"/>
                </a:cubicBezTo>
                <a:cubicBezTo>
                  <a:pt x="149" y="273"/>
                  <a:pt x="149" y="278"/>
                  <a:pt x="150" y="283"/>
                </a:cubicBezTo>
                <a:cubicBezTo>
                  <a:pt x="153" y="293"/>
                  <a:pt x="152" y="304"/>
                  <a:pt x="149" y="314"/>
                </a:cubicBezTo>
                <a:cubicBezTo>
                  <a:pt x="146" y="325"/>
                  <a:pt x="145" y="337"/>
                  <a:pt x="145" y="349"/>
                </a:cubicBezTo>
                <a:cubicBezTo>
                  <a:pt x="145" y="354"/>
                  <a:pt x="149" y="359"/>
                  <a:pt x="150" y="365"/>
                </a:cubicBezTo>
                <a:cubicBezTo>
                  <a:pt x="154" y="378"/>
                  <a:pt x="153" y="379"/>
                  <a:pt x="140" y="379"/>
                </a:cubicBezTo>
                <a:cubicBezTo>
                  <a:pt x="128" y="379"/>
                  <a:pt x="116" y="379"/>
                  <a:pt x="104" y="381"/>
                </a:cubicBezTo>
                <a:cubicBezTo>
                  <a:pt x="101" y="381"/>
                  <a:pt x="97" y="381"/>
                  <a:pt x="94" y="380"/>
                </a:cubicBezTo>
                <a:cubicBezTo>
                  <a:pt x="92" y="379"/>
                  <a:pt x="91" y="378"/>
                  <a:pt x="91" y="375"/>
                </a:cubicBezTo>
                <a:cubicBezTo>
                  <a:pt x="91" y="372"/>
                  <a:pt x="92" y="371"/>
                  <a:pt x="94" y="371"/>
                </a:cubicBezTo>
                <a:cubicBezTo>
                  <a:pt x="103" y="370"/>
                  <a:pt x="107" y="365"/>
                  <a:pt x="111" y="358"/>
                </a:cubicBezTo>
                <a:cubicBezTo>
                  <a:pt x="113" y="355"/>
                  <a:pt x="116" y="352"/>
                  <a:pt x="119" y="349"/>
                </a:cubicBezTo>
                <a:cubicBezTo>
                  <a:pt x="126" y="344"/>
                  <a:pt x="127" y="337"/>
                  <a:pt x="126" y="330"/>
                </a:cubicBezTo>
                <a:cubicBezTo>
                  <a:pt x="122" y="309"/>
                  <a:pt x="121" y="288"/>
                  <a:pt x="122" y="267"/>
                </a:cubicBezTo>
                <a:cubicBezTo>
                  <a:pt x="122" y="263"/>
                  <a:pt x="121" y="261"/>
                  <a:pt x="117" y="262"/>
                </a:cubicBezTo>
                <a:cubicBezTo>
                  <a:pt x="112" y="263"/>
                  <a:pt x="111" y="260"/>
                  <a:pt x="111" y="256"/>
                </a:cubicBezTo>
                <a:cubicBezTo>
                  <a:pt x="110" y="245"/>
                  <a:pt x="110" y="235"/>
                  <a:pt x="110" y="225"/>
                </a:cubicBezTo>
                <a:cubicBezTo>
                  <a:pt x="110" y="223"/>
                  <a:pt x="111" y="221"/>
                  <a:pt x="109" y="221"/>
                </a:cubicBezTo>
                <a:cubicBezTo>
                  <a:pt x="107" y="221"/>
                  <a:pt x="107" y="223"/>
                  <a:pt x="106" y="224"/>
                </a:cubicBezTo>
                <a:cubicBezTo>
                  <a:pt x="104" y="232"/>
                  <a:pt x="103" y="233"/>
                  <a:pt x="95" y="230"/>
                </a:cubicBezTo>
                <a:cubicBezTo>
                  <a:pt x="89" y="228"/>
                  <a:pt x="88" y="228"/>
                  <a:pt x="88" y="235"/>
                </a:cubicBezTo>
                <a:cubicBezTo>
                  <a:pt x="88" y="245"/>
                  <a:pt x="85" y="254"/>
                  <a:pt x="79" y="262"/>
                </a:cubicBezTo>
                <a:cubicBezTo>
                  <a:pt x="68" y="277"/>
                  <a:pt x="36" y="282"/>
                  <a:pt x="20" y="272"/>
                </a:cubicBezTo>
                <a:cubicBezTo>
                  <a:pt x="11" y="266"/>
                  <a:pt x="5" y="256"/>
                  <a:pt x="2" y="245"/>
                </a:cubicBezTo>
                <a:cubicBezTo>
                  <a:pt x="0" y="232"/>
                  <a:pt x="1" y="220"/>
                  <a:pt x="8" y="209"/>
                </a:cubicBezTo>
                <a:cubicBezTo>
                  <a:pt x="14" y="201"/>
                  <a:pt x="22" y="195"/>
                  <a:pt x="32" y="194"/>
                </a:cubicBezTo>
                <a:cubicBezTo>
                  <a:pt x="35" y="193"/>
                  <a:pt x="39" y="193"/>
                  <a:pt x="42" y="192"/>
                </a:cubicBezTo>
                <a:cubicBezTo>
                  <a:pt x="59" y="187"/>
                  <a:pt x="74" y="196"/>
                  <a:pt x="81" y="208"/>
                </a:cubicBezTo>
                <a:cubicBezTo>
                  <a:pt x="82" y="210"/>
                  <a:pt x="83" y="212"/>
                  <a:pt x="85" y="213"/>
                </a:cubicBezTo>
                <a:close/>
                <a:moveTo>
                  <a:pt x="116" y="161"/>
                </a:moveTo>
                <a:cubicBezTo>
                  <a:pt x="113" y="174"/>
                  <a:pt x="108" y="185"/>
                  <a:pt x="103" y="195"/>
                </a:cubicBezTo>
                <a:cubicBezTo>
                  <a:pt x="100" y="201"/>
                  <a:pt x="101" y="205"/>
                  <a:pt x="104" y="210"/>
                </a:cubicBezTo>
                <a:cubicBezTo>
                  <a:pt x="105" y="211"/>
                  <a:pt x="106" y="213"/>
                  <a:pt x="108" y="213"/>
                </a:cubicBezTo>
                <a:cubicBezTo>
                  <a:pt x="110" y="212"/>
                  <a:pt x="110" y="210"/>
                  <a:pt x="110" y="209"/>
                </a:cubicBezTo>
                <a:cubicBezTo>
                  <a:pt x="110" y="196"/>
                  <a:pt x="112" y="183"/>
                  <a:pt x="116" y="171"/>
                </a:cubicBezTo>
                <a:cubicBezTo>
                  <a:pt x="117" y="168"/>
                  <a:pt x="118" y="165"/>
                  <a:pt x="116" y="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" name="Freeform 37">
            <a:extLst>
              <a:ext uri="{FF2B5EF4-FFF2-40B4-BE49-F238E27FC236}">
                <a16:creationId xmlns:a16="http://schemas.microsoft.com/office/drawing/2014/main" id="{4B63453A-AA76-4F58-86E4-3BB0E1EE138D}"/>
              </a:ext>
            </a:extLst>
          </p:cNvPr>
          <p:cNvSpPr>
            <a:spLocks noEditPoints="1"/>
          </p:cNvSpPr>
          <p:nvPr/>
        </p:nvSpPr>
        <p:spPr bwMode="auto">
          <a:xfrm>
            <a:off x="7318376" y="5176838"/>
            <a:ext cx="692150" cy="1225550"/>
          </a:xfrm>
          <a:custGeom>
            <a:avLst/>
            <a:gdLst>
              <a:gd name="T0" fmla="*/ 143 w 252"/>
              <a:gd name="T1" fmla="*/ 267 h 446"/>
              <a:gd name="T2" fmla="*/ 122 w 252"/>
              <a:gd name="T3" fmla="*/ 321 h 446"/>
              <a:gd name="T4" fmla="*/ 122 w 252"/>
              <a:gd name="T5" fmla="*/ 369 h 446"/>
              <a:gd name="T6" fmla="*/ 122 w 252"/>
              <a:gd name="T7" fmla="*/ 421 h 446"/>
              <a:gd name="T8" fmla="*/ 120 w 252"/>
              <a:gd name="T9" fmla="*/ 434 h 446"/>
              <a:gd name="T10" fmla="*/ 63 w 252"/>
              <a:gd name="T11" fmla="*/ 441 h 446"/>
              <a:gd name="T12" fmla="*/ 84 w 252"/>
              <a:gd name="T13" fmla="*/ 415 h 446"/>
              <a:gd name="T14" fmla="*/ 82 w 252"/>
              <a:gd name="T15" fmla="*/ 405 h 446"/>
              <a:gd name="T16" fmla="*/ 94 w 252"/>
              <a:gd name="T17" fmla="*/ 394 h 446"/>
              <a:gd name="T18" fmla="*/ 91 w 252"/>
              <a:gd name="T19" fmla="*/ 337 h 446"/>
              <a:gd name="T20" fmla="*/ 93 w 252"/>
              <a:gd name="T21" fmla="*/ 285 h 446"/>
              <a:gd name="T22" fmla="*/ 103 w 252"/>
              <a:gd name="T23" fmla="*/ 215 h 446"/>
              <a:gd name="T24" fmla="*/ 115 w 252"/>
              <a:gd name="T25" fmla="*/ 184 h 446"/>
              <a:gd name="T26" fmla="*/ 76 w 252"/>
              <a:gd name="T27" fmla="*/ 176 h 446"/>
              <a:gd name="T28" fmla="*/ 46 w 252"/>
              <a:gd name="T29" fmla="*/ 176 h 446"/>
              <a:gd name="T30" fmla="*/ 24 w 252"/>
              <a:gd name="T31" fmla="*/ 170 h 446"/>
              <a:gd name="T32" fmla="*/ 1 w 252"/>
              <a:gd name="T33" fmla="*/ 152 h 446"/>
              <a:gd name="T34" fmla="*/ 24 w 252"/>
              <a:gd name="T35" fmla="*/ 135 h 446"/>
              <a:gd name="T36" fmla="*/ 41 w 252"/>
              <a:gd name="T37" fmla="*/ 145 h 446"/>
              <a:gd name="T38" fmla="*/ 71 w 252"/>
              <a:gd name="T39" fmla="*/ 150 h 446"/>
              <a:gd name="T40" fmla="*/ 86 w 252"/>
              <a:gd name="T41" fmla="*/ 135 h 446"/>
              <a:gd name="T42" fmla="*/ 94 w 252"/>
              <a:gd name="T43" fmla="*/ 79 h 446"/>
              <a:gd name="T44" fmla="*/ 94 w 252"/>
              <a:gd name="T45" fmla="*/ 75 h 446"/>
              <a:gd name="T46" fmla="*/ 82 w 252"/>
              <a:gd name="T47" fmla="*/ 65 h 446"/>
              <a:gd name="T48" fmla="*/ 68 w 252"/>
              <a:gd name="T49" fmla="*/ 41 h 446"/>
              <a:gd name="T50" fmla="*/ 87 w 252"/>
              <a:gd name="T51" fmla="*/ 9 h 446"/>
              <a:gd name="T52" fmla="*/ 131 w 252"/>
              <a:gd name="T53" fmla="*/ 39 h 446"/>
              <a:gd name="T54" fmla="*/ 179 w 252"/>
              <a:gd name="T55" fmla="*/ 60 h 446"/>
              <a:gd name="T56" fmla="*/ 195 w 252"/>
              <a:gd name="T57" fmla="*/ 66 h 446"/>
              <a:gd name="T58" fmla="*/ 233 w 252"/>
              <a:gd name="T59" fmla="*/ 133 h 446"/>
              <a:gd name="T60" fmla="*/ 230 w 252"/>
              <a:gd name="T61" fmla="*/ 194 h 446"/>
              <a:gd name="T62" fmla="*/ 251 w 252"/>
              <a:gd name="T63" fmla="*/ 213 h 446"/>
              <a:gd name="T64" fmla="*/ 227 w 252"/>
              <a:gd name="T65" fmla="*/ 234 h 446"/>
              <a:gd name="T66" fmla="*/ 210 w 252"/>
              <a:gd name="T67" fmla="*/ 225 h 446"/>
              <a:gd name="T68" fmla="*/ 198 w 252"/>
              <a:gd name="T69" fmla="*/ 285 h 446"/>
              <a:gd name="T70" fmla="*/ 201 w 252"/>
              <a:gd name="T71" fmla="*/ 361 h 446"/>
              <a:gd name="T72" fmla="*/ 197 w 252"/>
              <a:gd name="T73" fmla="*/ 408 h 446"/>
              <a:gd name="T74" fmla="*/ 200 w 252"/>
              <a:gd name="T75" fmla="*/ 420 h 446"/>
              <a:gd name="T76" fmla="*/ 202 w 252"/>
              <a:gd name="T77" fmla="*/ 443 h 446"/>
              <a:gd name="T78" fmla="*/ 176 w 252"/>
              <a:gd name="T79" fmla="*/ 440 h 446"/>
              <a:gd name="T80" fmla="*/ 173 w 252"/>
              <a:gd name="T81" fmla="*/ 404 h 446"/>
              <a:gd name="T82" fmla="*/ 169 w 252"/>
              <a:gd name="T83" fmla="*/ 362 h 446"/>
              <a:gd name="T84" fmla="*/ 167 w 252"/>
              <a:gd name="T85" fmla="*/ 316 h 446"/>
              <a:gd name="T86" fmla="*/ 154 w 252"/>
              <a:gd name="T87" fmla="*/ 252 h 446"/>
              <a:gd name="T88" fmla="*/ 189 w 252"/>
              <a:gd name="T89" fmla="*/ 156 h 446"/>
              <a:gd name="T90" fmla="*/ 192 w 252"/>
              <a:gd name="T91" fmla="*/ 174 h 446"/>
              <a:gd name="T92" fmla="*/ 207 w 252"/>
              <a:gd name="T93" fmla="*/ 196 h 446"/>
              <a:gd name="T94" fmla="*/ 213 w 252"/>
              <a:gd name="T95" fmla="*/ 181 h 446"/>
              <a:gd name="T96" fmla="*/ 199 w 252"/>
              <a:gd name="T97" fmla="*/ 132 h 446"/>
              <a:gd name="T98" fmla="*/ 189 w 252"/>
              <a:gd name="T99" fmla="*/ 15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2" h="446">
                <a:moveTo>
                  <a:pt x="152" y="251"/>
                </a:moveTo>
                <a:cubicBezTo>
                  <a:pt x="149" y="257"/>
                  <a:pt x="146" y="262"/>
                  <a:pt x="143" y="267"/>
                </a:cubicBezTo>
                <a:cubicBezTo>
                  <a:pt x="137" y="279"/>
                  <a:pt x="132" y="292"/>
                  <a:pt x="124" y="304"/>
                </a:cubicBezTo>
                <a:cubicBezTo>
                  <a:pt x="121" y="309"/>
                  <a:pt x="121" y="315"/>
                  <a:pt x="122" y="321"/>
                </a:cubicBezTo>
                <a:cubicBezTo>
                  <a:pt x="124" y="332"/>
                  <a:pt x="126" y="342"/>
                  <a:pt x="126" y="353"/>
                </a:cubicBezTo>
                <a:cubicBezTo>
                  <a:pt x="126" y="359"/>
                  <a:pt x="125" y="364"/>
                  <a:pt x="122" y="369"/>
                </a:cubicBezTo>
                <a:cubicBezTo>
                  <a:pt x="119" y="372"/>
                  <a:pt x="119" y="377"/>
                  <a:pt x="118" y="381"/>
                </a:cubicBezTo>
                <a:cubicBezTo>
                  <a:pt x="117" y="395"/>
                  <a:pt x="119" y="408"/>
                  <a:pt x="122" y="421"/>
                </a:cubicBezTo>
                <a:cubicBezTo>
                  <a:pt x="123" y="423"/>
                  <a:pt x="123" y="426"/>
                  <a:pt x="124" y="428"/>
                </a:cubicBezTo>
                <a:cubicBezTo>
                  <a:pt x="124" y="431"/>
                  <a:pt x="123" y="434"/>
                  <a:pt x="120" y="434"/>
                </a:cubicBezTo>
                <a:cubicBezTo>
                  <a:pt x="105" y="435"/>
                  <a:pt x="92" y="442"/>
                  <a:pt x="77" y="444"/>
                </a:cubicBezTo>
                <a:cubicBezTo>
                  <a:pt x="72" y="444"/>
                  <a:pt x="67" y="444"/>
                  <a:pt x="63" y="441"/>
                </a:cubicBezTo>
                <a:cubicBezTo>
                  <a:pt x="58" y="437"/>
                  <a:pt x="58" y="434"/>
                  <a:pt x="63" y="430"/>
                </a:cubicBezTo>
                <a:cubicBezTo>
                  <a:pt x="70" y="425"/>
                  <a:pt x="77" y="420"/>
                  <a:pt x="84" y="415"/>
                </a:cubicBezTo>
                <a:cubicBezTo>
                  <a:pt x="88" y="412"/>
                  <a:pt x="90" y="410"/>
                  <a:pt x="84" y="408"/>
                </a:cubicBezTo>
                <a:cubicBezTo>
                  <a:pt x="83" y="408"/>
                  <a:pt x="82" y="407"/>
                  <a:pt x="82" y="405"/>
                </a:cubicBezTo>
                <a:cubicBezTo>
                  <a:pt x="83" y="403"/>
                  <a:pt x="84" y="403"/>
                  <a:pt x="86" y="403"/>
                </a:cubicBezTo>
                <a:cubicBezTo>
                  <a:pt x="92" y="403"/>
                  <a:pt x="94" y="401"/>
                  <a:pt x="94" y="394"/>
                </a:cubicBezTo>
                <a:cubicBezTo>
                  <a:pt x="95" y="385"/>
                  <a:pt x="94" y="376"/>
                  <a:pt x="92" y="367"/>
                </a:cubicBezTo>
                <a:cubicBezTo>
                  <a:pt x="90" y="357"/>
                  <a:pt x="89" y="347"/>
                  <a:pt x="91" y="337"/>
                </a:cubicBezTo>
                <a:cubicBezTo>
                  <a:pt x="92" y="331"/>
                  <a:pt x="91" y="324"/>
                  <a:pt x="91" y="318"/>
                </a:cubicBezTo>
                <a:cubicBezTo>
                  <a:pt x="90" y="307"/>
                  <a:pt x="89" y="296"/>
                  <a:pt x="93" y="285"/>
                </a:cubicBezTo>
                <a:cubicBezTo>
                  <a:pt x="94" y="282"/>
                  <a:pt x="93" y="280"/>
                  <a:pt x="92" y="277"/>
                </a:cubicBezTo>
                <a:cubicBezTo>
                  <a:pt x="85" y="254"/>
                  <a:pt x="92" y="234"/>
                  <a:pt x="103" y="215"/>
                </a:cubicBezTo>
                <a:cubicBezTo>
                  <a:pt x="106" y="210"/>
                  <a:pt x="110" y="204"/>
                  <a:pt x="113" y="199"/>
                </a:cubicBezTo>
                <a:cubicBezTo>
                  <a:pt x="117" y="194"/>
                  <a:pt x="117" y="189"/>
                  <a:pt x="115" y="184"/>
                </a:cubicBezTo>
                <a:cubicBezTo>
                  <a:pt x="113" y="179"/>
                  <a:pt x="112" y="174"/>
                  <a:pt x="111" y="167"/>
                </a:cubicBezTo>
                <a:cubicBezTo>
                  <a:pt x="102" y="183"/>
                  <a:pt x="88" y="177"/>
                  <a:pt x="76" y="176"/>
                </a:cubicBezTo>
                <a:cubicBezTo>
                  <a:pt x="70" y="176"/>
                  <a:pt x="65" y="174"/>
                  <a:pt x="59" y="178"/>
                </a:cubicBezTo>
                <a:cubicBezTo>
                  <a:pt x="55" y="180"/>
                  <a:pt x="50" y="178"/>
                  <a:pt x="46" y="176"/>
                </a:cubicBezTo>
                <a:cubicBezTo>
                  <a:pt x="43" y="174"/>
                  <a:pt x="41" y="172"/>
                  <a:pt x="38" y="171"/>
                </a:cubicBezTo>
                <a:cubicBezTo>
                  <a:pt x="34" y="168"/>
                  <a:pt x="29" y="167"/>
                  <a:pt x="24" y="170"/>
                </a:cubicBezTo>
                <a:cubicBezTo>
                  <a:pt x="18" y="174"/>
                  <a:pt x="1" y="164"/>
                  <a:pt x="1" y="157"/>
                </a:cubicBezTo>
                <a:cubicBezTo>
                  <a:pt x="1" y="155"/>
                  <a:pt x="1" y="153"/>
                  <a:pt x="1" y="152"/>
                </a:cubicBezTo>
                <a:cubicBezTo>
                  <a:pt x="0" y="145"/>
                  <a:pt x="3" y="141"/>
                  <a:pt x="8" y="137"/>
                </a:cubicBezTo>
                <a:cubicBezTo>
                  <a:pt x="13" y="132"/>
                  <a:pt x="19" y="132"/>
                  <a:pt x="24" y="135"/>
                </a:cubicBezTo>
                <a:cubicBezTo>
                  <a:pt x="29" y="138"/>
                  <a:pt x="34" y="139"/>
                  <a:pt x="36" y="145"/>
                </a:cubicBezTo>
                <a:cubicBezTo>
                  <a:pt x="37" y="147"/>
                  <a:pt x="39" y="146"/>
                  <a:pt x="41" y="145"/>
                </a:cubicBezTo>
                <a:cubicBezTo>
                  <a:pt x="45" y="143"/>
                  <a:pt x="48" y="139"/>
                  <a:pt x="53" y="140"/>
                </a:cubicBezTo>
                <a:cubicBezTo>
                  <a:pt x="60" y="142"/>
                  <a:pt x="66" y="145"/>
                  <a:pt x="71" y="150"/>
                </a:cubicBezTo>
                <a:cubicBezTo>
                  <a:pt x="73" y="152"/>
                  <a:pt x="74" y="152"/>
                  <a:pt x="76" y="151"/>
                </a:cubicBezTo>
                <a:cubicBezTo>
                  <a:pt x="83" y="148"/>
                  <a:pt x="86" y="144"/>
                  <a:pt x="86" y="135"/>
                </a:cubicBezTo>
                <a:cubicBezTo>
                  <a:pt x="85" y="127"/>
                  <a:pt x="86" y="118"/>
                  <a:pt x="82" y="109"/>
                </a:cubicBezTo>
                <a:cubicBezTo>
                  <a:pt x="77" y="96"/>
                  <a:pt x="82" y="85"/>
                  <a:pt x="94" y="79"/>
                </a:cubicBezTo>
                <a:cubicBezTo>
                  <a:pt x="96" y="78"/>
                  <a:pt x="97" y="78"/>
                  <a:pt x="97" y="76"/>
                </a:cubicBezTo>
                <a:cubicBezTo>
                  <a:pt x="97" y="75"/>
                  <a:pt x="95" y="75"/>
                  <a:pt x="94" y="75"/>
                </a:cubicBezTo>
                <a:cubicBezTo>
                  <a:pt x="93" y="74"/>
                  <a:pt x="91" y="73"/>
                  <a:pt x="89" y="73"/>
                </a:cubicBezTo>
                <a:cubicBezTo>
                  <a:pt x="83" y="74"/>
                  <a:pt x="82" y="69"/>
                  <a:pt x="82" y="65"/>
                </a:cubicBezTo>
                <a:cubicBezTo>
                  <a:pt x="82" y="62"/>
                  <a:pt x="81" y="61"/>
                  <a:pt x="80" y="59"/>
                </a:cubicBezTo>
                <a:cubicBezTo>
                  <a:pt x="77" y="52"/>
                  <a:pt x="72" y="47"/>
                  <a:pt x="68" y="41"/>
                </a:cubicBezTo>
                <a:cubicBezTo>
                  <a:pt x="67" y="40"/>
                  <a:pt x="67" y="37"/>
                  <a:pt x="68" y="35"/>
                </a:cubicBezTo>
                <a:cubicBezTo>
                  <a:pt x="72" y="24"/>
                  <a:pt x="78" y="15"/>
                  <a:pt x="87" y="9"/>
                </a:cubicBezTo>
                <a:cubicBezTo>
                  <a:pt x="101" y="0"/>
                  <a:pt x="121" y="8"/>
                  <a:pt x="126" y="25"/>
                </a:cubicBezTo>
                <a:cubicBezTo>
                  <a:pt x="127" y="30"/>
                  <a:pt x="129" y="34"/>
                  <a:pt x="131" y="39"/>
                </a:cubicBezTo>
                <a:cubicBezTo>
                  <a:pt x="134" y="45"/>
                  <a:pt x="139" y="49"/>
                  <a:pt x="146" y="50"/>
                </a:cubicBezTo>
                <a:cubicBezTo>
                  <a:pt x="157" y="52"/>
                  <a:pt x="169" y="53"/>
                  <a:pt x="179" y="60"/>
                </a:cubicBezTo>
                <a:cubicBezTo>
                  <a:pt x="181" y="60"/>
                  <a:pt x="183" y="60"/>
                  <a:pt x="184" y="61"/>
                </a:cubicBezTo>
                <a:cubicBezTo>
                  <a:pt x="188" y="62"/>
                  <a:pt x="192" y="63"/>
                  <a:pt x="195" y="66"/>
                </a:cubicBezTo>
                <a:cubicBezTo>
                  <a:pt x="203" y="77"/>
                  <a:pt x="214" y="86"/>
                  <a:pt x="219" y="99"/>
                </a:cubicBezTo>
                <a:cubicBezTo>
                  <a:pt x="224" y="110"/>
                  <a:pt x="229" y="121"/>
                  <a:pt x="233" y="133"/>
                </a:cubicBezTo>
                <a:cubicBezTo>
                  <a:pt x="237" y="143"/>
                  <a:pt x="237" y="153"/>
                  <a:pt x="235" y="164"/>
                </a:cubicBezTo>
                <a:cubicBezTo>
                  <a:pt x="233" y="174"/>
                  <a:pt x="231" y="184"/>
                  <a:pt x="230" y="194"/>
                </a:cubicBezTo>
                <a:cubicBezTo>
                  <a:pt x="229" y="197"/>
                  <a:pt x="230" y="198"/>
                  <a:pt x="233" y="198"/>
                </a:cubicBezTo>
                <a:cubicBezTo>
                  <a:pt x="241" y="198"/>
                  <a:pt x="251" y="206"/>
                  <a:pt x="251" y="213"/>
                </a:cubicBezTo>
                <a:cubicBezTo>
                  <a:pt x="252" y="224"/>
                  <a:pt x="245" y="233"/>
                  <a:pt x="233" y="234"/>
                </a:cubicBezTo>
                <a:cubicBezTo>
                  <a:pt x="231" y="234"/>
                  <a:pt x="229" y="233"/>
                  <a:pt x="227" y="234"/>
                </a:cubicBezTo>
                <a:cubicBezTo>
                  <a:pt x="223" y="234"/>
                  <a:pt x="220" y="233"/>
                  <a:pt x="219" y="229"/>
                </a:cubicBezTo>
                <a:cubicBezTo>
                  <a:pt x="217" y="225"/>
                  <a:pt x="214" y="224"/>
                  <a:pt x="210" y="225"/>
                </a:cubicBezTo>
                <a:cubicBezTo>
                  <a:pt x="207" y="227"/>
                  <a:pt x="202" y="226"/>
                  <a:pt x="203" y="234"/>
                </a:cubicBezTo>
                <a:cubicBezTo>
                  <a:pt x="204" y="251"/>
                  <a:pt x="202" y="268"/>
                  <a:pt x="198" y="285"/>
                </a:cubicBezTo>
                <a:cubicBezTo>
                  <a:pt x="194" y="299"/>
                  <a:pt x="193" y="313"/>
                  <a:pt x="199" y="328"/>
                </a:cubicBezTo>
                <a:cubicBezTo>
                  <a:pt x="204" y="338"/>
                  <a:pt x="203" y="350"/>
                  <a:pt x="201" y="361"/>
                </a:cubicBezTo>
                <a:cubicBezTo>
                  <a:pt x="198" y="375"/>
                  <a:pt x="196" y="388"/>
                  <a:pt x="193" y="401"/>
                </a:cubicBezTo>
                <a:cubicBezTo>
                  <a:pt x="192" y="405"/>
                  <a:pt x="193" y="407"/>
                  <a:pt x="197" y="408"/>
                </a:cubicBezTo>
                <a:cubicBezTo>
                  <a:pt x="200" y="409"/>
                  <a:pt x="203" y="411"/>
                  <a:pt x="199" y="415"/>
                </a:cubicBezTo>
                <a:cubicBezTo>
                  <a:pt x="198" y="417"/>
                  <a:pt x="199" y="418"/>
                  <a:pt x="200" y="420"/>
                </a:cubicBezTo>
                <a:cubicBezTo>
                  <a:pt x="203" y="424"/>
                  <a:pt x="205" y="428"/>
                  <a:pt x="207" y="433"/>
                </a:cubicBezTo>
                <a:cubicBezTo>
                  <a:pt x="209" y="439"/>
                  <a:pt x="208" y="442"/>
                  <a:pt x="202" y="443"/>
                </a:cubicBezTo>
                <a:cubicBezTo>
                  <a:pt x="195" y="444"/>
                  <a:pt x="188" y="446"/>
                  <a:pt x="181" y="444"/>
                </a:cubicBezTo>
                <a:cubicBezTo>
                  <a:pt x="179" y="444"/>
                  <a:pt x="176" y="443"/>
                  <a:pt x="176" y="440"/>
                </a:cubicBezTo>
                <a:cubicBezTo>
                  <a:pt x="176" y="432"/>
                  <a:pt x="172" y="424"/>
                  <a:pt x="171" y="416"/>
                </a:cubicBezTo>
                <a:cubicBezTo>
                  <a:pt x="170" y="412"/>
                  <a:pt x="170" y="408"/>
                  <a:pt x="173" y="404"/>
                </a:cubicBezTo>
                <a:cubicBezTo>
                  <a:pt x="177" y="400"/>
                  <a:pt x="175" y="394"/>
                  <a:pt x="175" y="389"/>
                </a:cubicBezTo>
                <a:cubicBezTo>
                  <a:pt x="174" y="380"/>
                  <a:pt x="172" y="370"/>
                  <a:pt x="169" y="362"/>
                </a:cubicBezTo>
                <a:cubicBezTo>
                  <a:pt x="166" y="354"/>
                  <a:pt x="167" y="346"/>
                  <a:pt x="169" y="339"/>
                </a:cubicBezTo>
                <a:cubicBezTo>
                  <a:pt x="171" y="331"/>
                  <a:pt x="169" y="324"/>
                  <a:pt x="167" y="316"/>
                </a:cubicBezTo>
                <a:cubicBezTo>
                  <a:pt x="163" y="303"/>
                  <a:pt x="160" y="289"/>
                  <a:pt x="158" y="274"/>
                </a:cubicBezTo>
                <a:cubicBezTo>
                  <a:pt x="158" y="267"/>
                  <a:pt x="155" y="259"/>
                  <a:pt x="154" y="252"/>
                </a:cubicBezTo>
                <a:cubicBezTo>
                  <a:pt x="153" y="252"/>
                  <a:pt x="153" y="252"/>
                  <a:pt x="152" y="251"/>
                </a:cubicBezTo>
                <a:close/>
                <a:moveTo>
                  <a:pt x="189" y="156"/>
                </a:moveTo>
                <a:cubicBezTo>
                  <a:pt x="189" y="160"/>
                  <a:pt x="190" y="164"/>
                  <a:pt x="189" y="168"/>
                </a:cubicBezTo>
                <a:cubicBezTo>
                  <a:pt x="189" y="170"/>
                  <a:pt x="190" y="172"/>
                  <a:pt x="192" y="174"/>
                </a:cubicBezTo>
                <a:cubicBezTo>
                  <a:pt x="195" y="177"/>
                  <a:pt x="198" y="181"/>
                  <a:pt x="199" y="185"/>
                </a:cubicBezTo>
                <a:cubicBezTo>
                  <a:pt x="200" y="190"/>
                  <a:pt x="203" y="193"/>
                  <a:pt x="207" y="196"/>
                </a:cubicBezTo>
                <a:cubicBezTo>
                  <a:pt x="209" y="198"/>
                  <a:pt x="210" y="197"/>
                  <a:pt x="210" y="195"/>
                </a:cubicBezTo>
                <a:cubicBezTo>
                  <a:pt x="212" y="190"/>
                  <a:pt x="213" y="186"/>
                  <a:pt x="213" y="181"/>
                </a:cubicBezTo>
                <a:cubicBezTo>
                  <a:pt x="213" y="172"/>
                  <a:pt x="211" y="163"/>
                  <a:pt x="210" y="154"/>
                </a:cubicBezTo>
                <a:cubicBezTo>
                  <a:pt x="210" y="144"/>
                  <a:pt x="208" y="136"/>
                  <a:pt x="199" y="132"/>
                </a:cubicBezTo>
                <a:cubicBezTo>
                  <a:pt x="194" y="129"/>
                  <a:pt x="193" y="129"/>
                  <a:pt x="191" y="134"/>
                </a:cubicBezTo>
                <a:cubicBezTo>
                  <a:pt x="189" y="141"/>
                  <a:pt x="189" y="149"/>
                  <a:pt x="189" y="1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9" name="Freeform 38">
            <a:extLst>
              <a:ext uri="{FF2B5EF4-FFF2-40B4-BE49-F238E27FC236}">
                <a16:creationId xmlns:a16="http://schemas.microsoft.com/office/drawing/2014/main" id="{CAB91AA8-C7AC-4DA2-9B98-11A85C6F427A}"/>
              </a:ext>
            </a:extLst>
          </p:cNvPr>
          <p:cNvSpPr>
            <a:spLocks/>
          </p:cNvSpPr>
          <p:nvPr/>
        </p:nvSpPr>
        <p:spPr bwMode="auto">
          <a:xfrm>
            <a:off x="7186613" y="3503613"/>
            <a:ext cx="963613" cy="1296988"/>
          </a:xfrm>
          <a:custGeom>
            <a:avLst/>
            <a:gdLst>
              <a:gd name="T0" fmla="*/ 282 w 351"/>
              <a:gd name="T1" fmla="*/ 419 h 473"/>
              <a:gd name="T2" fmla="*/ 292 w 351"/>
              <a:gd name="T3" fmla="*/ 430 h 473"/>
              <a:gd name="T4" fmla="*/ 301 w 351"/>
              <a:gd name="T5" fmla="*/ 441 h 473"/>
              <a:gd name="T6" fmla="*/ 301 w 351"/>
              <a:gd name="T7" fmla="*/ 468 h 473"/>
              <a:gd name="T8" fmla="*/ 238 w 351"/>
              <a:gd name="T9" fmla="*/ 472 h 473"/>
              <a:gd name="T10" fmla="*/ 225 w 351"/>
              <a:gd name="T11" fmla="*/ 464 h 473"/>
              <a:gd name="T12" fmla="*/ 246 w 351"/>
              <a:gd name="T13" fmla="*/ 452 h 473"/>
              <a:gd name="T14" fmla="*/ 227 w 351"/>
              <a:gd name="T15" fmla="*/ 448 h 473"/>
              <a:gd name="T16" fmla="*/ 223 w 351"/>
              <a:gd name="T17" fmla="*/ 432 h 473"/>
              <a:gd name="T18" fmla="*/ 242 w 351"/>
              <a:gd name="T19" fmla="*/ 430 h 473"/>
              <a:gd name="T20" fmla="*/ 242 w 351"/>
              <a:gd name="T21" fmla="*/ 421 h 473"/>
              <a:gd name="T22" fmla="*/ 220 w 351"/>
              <a:gd name="T23" fmla="*/ 387 h 473"/>
              <a:gd name="T24" fmla="*/ 186 w 351"/>
              <a:gd name="T25" fmla="*/ 325 h 473"/>
              <a:gd name="T26" fmla="*/ 230 w 351"/>
              <a:gd name="T27" fmla="*/ 309 h 473"/>
              <a:gd name="T28" fmla="*/ 216 w 351"/>
              <a:gd name="T29" fmla="*/ 277 h 473"/>
              <a:gd name="T30" fmla="*/ 197 w 351"/>
              <a:gd name="T31" fmla="*/ 249 h 473"/>
              <a:gd name="T32" fmla="*/ 144 w 351"/>
              <a:gd name="T33" fmla="*/ 239 h 473"/>
              <a:gd name="T34" fmla="*/ 75 w 351"/>
              <a:gd name="T35" fmla="*/ 227 h 473"/>
              <a:gd name="T36" fmla="*/ 52 w 351"/>
              <a:gd name="T37" fmla="*/ 218 h 473"/>
              <a:gd name="T38" fmla="*/ 13 w 351"/>
              <a:gd name="T39" fmla="*/ 201 h 473"/>
              <a:gd name="T40" fmla="*/ 1 w 351"/>
              <a:gd name="T41" fmla="*/ 192 h 473"/>
              <a:gd name="T42" fmla="*/ 16 w 351"/>
              <a:gd name="T43" fmla="*/ 193 h 473"/>
              <a:gd name="T44" fmla="*/ 151 w 351"/>
              <a:gd name="T45" fmla="*/ 209 h 473"/>
              <a:gd name="T46" fmla="*/ 204 w 351"/>
              <a:gd name="T47" fmla="*/ 206 h 473"/>
              <a:gd name="T48" fmla="*/ 202 w 351"/>
              <a:gd name="T49" fmla="*/ 195 h 473"/>
              <a:gd name="T50" fmla="*/ 195 w 351"/>
              <a:gd name="T51" fmla="*/ 175 h 473"/>
              <a:gd name="T52" fmla="*/ 197 w 351"/>
              <a:gd name="T53" fmla="*/ 151 h 473"/>
              <a:gd name="T54" fmla="*/ 207 w 351"/>
              <a:gd name="T55" fmla="*/ 129 h 473"/>
              <a:gd name="T56" fmla="*/ 227 w 351"/>
              <a:gd name="T57" fmla="*/ 112 h 473"/>
              <a:gd name="T58" fmla="*/ 232 w 351"/>
              <a:gd name="T59" fmla="*/ 59 h 473"/>
              <a:gd name="T60" fmla="*/ 227 w 351"/>
              <a:gd name="T61" fmla="*/ 25 h 473"/>
              <a:gd name="T62" fmla="*/ 248 w 351"/>
              <a:gd name="T63" fmla="*/ 3 h 473"/>
              <a:gd name="T64" fmla="*/ 273 w 351"/>
              <a:gd name="T65" fmla="*/ 24 h 473"/>
              <a:gd name="T66" fmla="*/ 289 w 351"/>
              <a:gd name="T67" fmla="*/ 68 h 473"/>
              <a:gd name="T68" fmla="*/ 255 w 351"/>
              <a:gd name="T69" fmla="*/ 70 h 473"/>
              <a:gd name="T70" fmla="*/ 265 w 351"/>
              <a:gd name="T71" fmla="*/ 151 h 473"/>
              <a:gd name="T72" fmla="*/ 277 w 351"/>
              <a:gd name="T73" fmla="*/ 177 h 473"/>
              <a:gd name="T74" fmla="*/ 291 w 351"/>
              <a:gd name="T75" fmla="*/ 199 h 473"/>
              <a:gd name="T76" fmla="*/ 307 w 351"/>
              <a:gd name="T77" fmla="*/ 267 h 473"/>
              <a:gd name="T78" fmla="*/ 317 w 351"/>
              <a:gd name="T79" fmla="*/ 288 h 473"/>
              <a:gd name="T80" fmla="*/ 345 w 351"/>
              <a:gd name="T81" fmla="*/ 341 h 473"/>
              <a:gd name="T82" fmla="*/ 328 w 351"/>
              <a:gd name="T83" fmla="*/ 391 h 473"/>
              <a:gd name="T84" fmla="*/ 269 w 351"/>
              <a:gd name="T85" fmla="*/ 38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1" h="473">
                <a:moveTo>
                  <a:pt x="268" y="390"/>
                </a:moveTo>
                <a:cubicBezTo>
                  <a:pt x="272" y="400"/>
                  <a:pt x="276" y="410"/>
                  <a:pt x="282" y="419"/>
                </a:cubicBezTo>
                <a:cubicBezTo>
                  <a:pt x="283" y="421"/>
                  <a:pt x="284" y="423"/>
                  <a:pt x="286" y="423"/>
                </a:cubicBezTo>
                <a:cubicBezTo>
                  <a:pt x="291" y="423"/>
                  <a:pt x="291" y="426"/>
                  <a:pt x="292" y="430"/>
                </a:cubicBezTo>
                <a:cubicBezTo>
                  <a:pt x="292" y="433"/>
                  <a:pt x="292" y="437"/>
                  <a:pt x="298" y="436"/>
                </a:cubicBezTo>
                <a:cubicBezTo>
                  <a:pt x="300" y="436"/>
                  <a:pt x="300" y="439"/>
                  <a:pt x="301" y="441"/>
                </a:cubicBezTo>
                <a:cubicBezTo>
                  <a:pt x="303" y="446"/>
                  <a:pt x="304" y="452"/>
                  <a:pt x="307" y="458"/>
                </a:cubicBezTo>
                <a:cubicBezTo>
                  <a:pt x="310" y="464"/>
                  <a:pt x="308" y="467"/>
                  <a:pt x="301" y="468"/>
                </a:cubicBezTo>
                <a:cubicBezTo>
                  <a:pt x="289" y="469"/>
                  <a:pt x="277" y="471"/>
                  <a:pt x="265" y="471"/>
                </a:cubicBezTo>
                <a:cubicBezTo>
                  <a:pt x="256" y="472"/>
                  <a:pt x="247" y="473"/>
                  <a:pt x="238" y="472"/>
                </a:cubicBezTo>
                <a:cubicBezTo>
                  <a:pt x="236" y="471"/>
                  <a:pt x="234" y="471"/>
                  <a:pt x="232" y="470"/>
                </a:cubicBezTo>
                <a:cubicBezTo>
                  <a:pt x="229" y="469"/>
                  <a:pt x="225" y="468"/>
                  <a:pt x="225" y="464"/>
                </a:cubicBezTo>
                <a:cubicBezTo>
                  <a:pt x="224" y="460"/>
                  <a:pt x="227" y="457"/>
                  <a:pt x="231" y="455"/>
                </a:cubicBezTo>
                <a:cubicBezTo>
                  <a:pt x="235" y="453"/>
                  <a:pt x="241" y="451"/>
                  <a:pt x="246" y="452"/>
                </a:cubicBezTo>
                <a:cubicBezTo>
                  <a:pt x="242" y="448"/>
                  <a:pt x="242" y="448"/>
                  <a:pt x="237" y="449"/>
                </a:cubicBezTo>
                <a:cubicBezTo>
                  <a:pt x="233" y="449"/>
                  <a:pt x="230" y="449"/>
                  <a:pt x="227" y="448"/>
                </a:cubicBezTo>
                <a:cubicBezTo>
                  <a:pt x="220" y="447"/>
                  <a:pt x="219" y="442"/>
                  <a:pt x="219" y="436"/>
                </a:cubicBezTo>
                <a:cubicBezTo>
                  <a:pt x="219" y="434"/>
                  <a:pt x="221" y="432"/>
                  <a:pt x="223" y="432"/>
                </a:cubicBezTo>
                <a:cubicBezTo>
                  <a:pt x="225" y="432"/>
                  <a:pt x="228" y="432"/>
                  <a:pt x="230" y="433"/>
                </a:cubicBezTo>
                <a:cubicBezTo>
                  <a:pt x="234" y="434"/>
                  <a:pt x="238" y="433"/>
                  <a:pt x="242" y="430"/>
                </a:cubicBezTo>
                <a:cubicBezTo>
                  <a:pt x="244" y="429"/>
                  <a:pt x="246" y="428"/>
                  <a:pt x="242" y="426"/>
                </a:cubicBezTo>
                <a:cubicBezTo>
                  <a:pt x="240" y="425"/>
                  <a:pt x="240" y="422"/>
                  <a:pt x="242" y="421"/>
                </a:cubicBezTo>
                <a:cubicBezTo>
                  <a:pt x="244" y="420"/>
                  <a:pt x="246" y="419"/>
                  <a:pt x="248" y="417"/>
                </a:cubicBezTo>
                <a:cubicBezTo>
                  <a:pt x="238" y="407"/>
                  <a:pt x="229" y="398"/>
                  <a:pt x="220" y="387"/>
                </a:cubicBezTo>
                <a:cubicBezTo>
                  <a:pt x="212" y="378"/>
                  <a:pt x="203" y="369"/>
                  <a:pt x="196" y="358"/>
                </a:cubicBezTo>
                <a:cubicBezTo>
                  <a:pt x="189" y="348"/>
                  <a:pt x="187" y="337"/>
                  <a:pt x="186" y="325"/>
                </a:cubicBezTo>
                <a:cubicBezTo>
                  <a:pt x="186" y="316"/>
                  <a:pt x="191" y="312"/>
                  <a:pt x="199" y="311"/>
                </a:cubicBezTo>
                <a:cubicBezTo>
                  <a:pt x="209" y="309"/>
                  <a:pt x="219" y="309"/>
                  <a:pt x="230" y="309"/>
                </a:cubicBezTo>
                <a:cubicBezTo>
                  <a:pt x="233" y="309"/>
                  <a:pt x="234" y="308"/>
                  <a:pt x="232" y="305"/>
                </a:cubicBezTo>
                <a:cubicBezTo>
                  <a:pt x="227" y="296"/>
                  <a:pt x="224" y="286"/>
                  <a:pt x="216" y="277"/>
                </a:cubicBezTo>
                <a:cubicBezTo>
                  <a:pt x="209" y="270"/>
                  <a:pt x="203" y="262"/>
                  <a:pt x="201" y="252"/>
                </a:cubicBezTo>
                <a:cubicBezTo>
                  <a:pt x="201" y="249"/>
                  <a:pt x="199" y="249"/>
                  <a:pt x="197" y="249"/>
                </a:cubicBezTo>
                <a:cubicBezTo>
                  <a:pt x="184" y="247"/>
                  <a:pt x="171" y="245"/>
                  <a:pt x="158" y="243"/>
                </a:cubicBezTo>
                <a:cubicBezTo>
                  <a:pt x="153" y="242"/>
                  <a:pt x="148" y="240"/>
                  <a:pt x="144" y="239"/>
                </a:cubicBezTo>
                <a:cubicBezTo>
                  <a:pt x="136" y="237"/>
                  <a:pt x="127" y="240"/>
                  <a:pt x="119" y="238"/>
                </a:cubicBezTo>
                <a:cubicBezTo>
                  <a:pt x="104" y="236"/>
                  <a:pt x="89" y="233"/>
                  <a:pt x="75" y="227"/>
                </a:cubicBezTo>
                <a:cubicBezTo>
                  <a:pt x="73" y="225"/>
                  <a:pt x="71" y="224"/>
                  <a:pt x="69" y="223"/>
                </a:cubicBezTo>
                <a:cubicBezTo>
                  <a:pt x="64" y="218"/>
                  <a:pt x="59" y="216"/>
                  <a:pt x="52" y="218"/>
                </a:cubicBezTo>
                <a:cubicBezTo>
                  <a:pt x="49" y="219"/>
                  <a:pt x="45" y="218"/>
                  <a:pt x="41" y="216"/>
                </a:cubicBezTo>
                <a:cubicBezTo>
                  <a:pt x="32" y="211"/>
                  <a:pt x="21" y="208"/>
                  <a:pt x="13" y="201"/>
                </a:cubicBezTo>
                <a:cubicBezTo>
                  <a:pt x="10" y="199"/>
                  <a:pt x="7" y="199"/>
                  <a:pt x="5" y="198"/>
                </a:cubicBezTo>
                <a:cubicBezTo>
                  <a:pt x="3" y="197"/>
                  <a:pt x="0" y="195"/>
                  <a:pt x="1" y="192"/>
                </a:cubicBezTo>
                <a:cubicBezTo>
                  <a:pt x="1" y="189"/>
                  <a:pt x="4" y="191"/>
                  <a:pt x="7" y="191"/>
                </a:cubicBezTo>
                <a:cubicBezTo>
                  <a:pt x="10" y="192"/>
                  <a:pt x="13" y="192"/>
                  <a:pt x="16" y="193"/>
                </a:cubicBezTo>
                <a:cubicBezTo>
                  <a:pt x="37" y="200"/>
                  <a:pt x="59" y="200"/>
                  <a:pt x="81" y="201"/>
                </a:cubicBezTo>
                <a:cubicBezTo>
                  <a:pt x="105" y="202"/>
                  <a:pt x="128" y="203"/>
                  <a:pt x="151" y="209"/>
                </a:cubicBezTo>
                <a:cubicBezTo>
                  <a:pt x="161" y="212"/>
                  <a:pt x="172" y="212"/>
                  <a:pt x="183" y="213"/>
                </a:cubicBezTo>
                <a:cubicBezTo>
                  <a:pt x="191" y="214"/>
                  <a:pt x="197" y="209"/>
                  <a:pt x="204" y="206"/>
                </a:cubicBezTo>
                <a:cubicBezTo>
                  <a:pt x="206" y="205"/>
                  <a:pt x="206" y="204"/>
                  <a:pt x="205" y="203"/>
                </a:cubicBezTo>
                <a:cubicBezTo>
                  <a:pt x="202" y="201"/>
                  <a:pt x="202" y="198"/>
                  <a:pt x="202" y="195"/>
                </a:cubicBezTo>
                <a:cubicBezTo>
                  <a:pt x="203" y="189"/>
                  <a:pt x="200" y="185"/>
                  <a:pt x="197" y="182"/>
                </a:cubicBezTo>
                <a:cubicBezTo>
                  <a:pt x="194" y="180"/>
                  <a:pt x="194" y="177"/>
                  <a:pt x="195" y="175"/>
                </a:cubicBezTo>
                <a:cubicBezTo>
                  <a:pt x="198" y="169"/>
                  <a:pt x="196" y="161"/>
                  <a:pt x="199" y="155"/>
                </a:cubicBezTo>
                <a:cubicBezTo>
                  <a:pt x="200" y="153"/>
                  <a:pt x="200" y="152"/>
                  <a:pt x="197" y="151"/>
                </a:cubicBezTo>
                <a:cubicBezTo>
                  <a:pt x="194" y="150"/>
                  <a:pt x="194" y="148"/>
                  <a:pt x="195" y="145"/>
                </a:cubicBezTo>
                <a:cubicBezTo>
                  <a:pt x="197" y="138"/>
                  <a:pt x="201" y="132"/>
                  <a:pt x="207" y="129"/>
                </a:cubicBezTo>
                <a:cubicBezTo>
                  <a:pt x="211" y="127"/>
                  <a:pt x="215" y="125"/>
                  <a:pt x="220" y="124"/>
                </a:cubicBezTo>
                <a:cubicBezTo>
                  <a:pt x="229" y="121"/>
                  <a:pt x="229" y="121"/>
                  <a:pt x="227" y="112"/>
                </a:cubicBezTo>
                <a:cubicBezTo>
                  <a:pt x="224" y="96"/>
                  <a:pt x="227" y="80"/>
                  <a:pt x="231" y="65"/>
                </a:cubicBezTo>
                <a:cubicBezTo>
                  <a:pt x="231" y="63"/>
                  <a:pt x="232" y="61"/>
                  <a:pt x="232" y="59"/>
                </a:cubicBezTo>
                <a:cubicBezTo>
                  <a:pt x="234" y="54"/>
                  <a:pt x="234" y="49"/>
                  <a:pt x="230" y="44"/>
                </a:cubicBezTo>
                <a:cubicBezTo>
                  <a:pt x="225" y="38"/>
                  <a:pt x="227" y="31"/>
                  <a:pt x="227" y="25"/>
                </a:cubicBezTo>
                <a:cubicBezTo>
                  <a:pt x="227" y="15"/>
                  <a:pt x="233" y="10"/>
                  <a:pt x="238" y="4"/>
                </a:cubicBezTo>
                <a:cubicBezTo>
                  <a:pt x="241" y="0"/>
                  <a:pt x="244" y="0"/>
                  <a:pt x="248" y="3"/>
                </a:cubicBezTo>
                <a:cubicBezTo>
                  <a:pt x="253" y="9"/>
                  <a:pt x="259" y="14"/>
                  <a:pt x="264" y="20"/>
                </a:cubicBezTo>
                <a:cubicBezTo>
                  <a:pt x="267" y="22"/>
                  <a:pt x="269" y="24"/>
                  <a:pt x="273" y="24"/>
                </a:cubicBezTo>
                <a:cubicBezTo>
                  <a:pt x="284" y="24"/>
                  <a:pt x="293" y="30"/>
                  <a:pt x="296" y="40"/>
                </a:cubicBezTo>
                <a:cubicBezTo>
                  <a:pt x="300" y="50"/>
                  <a:pt x="297" y="62"/>
                  <a:pt x="289" y="68"/>
                </a:cubicBezTo>
                <a:cubicBezTo>
                  <a:pt x="281" y="76"/>
                  <a:pt x="270" y="77"/>
                  <a:pt x="260" y="72"/>
                </a:cubicBezTo>
                <a:cubicBezTo>
                  <a:pt x="258" y="71"/>
                  <a:pt x="257" y="69"/>
                  <a:pt x="255" y="70"/>
                </a:cubicBezTo>
                <a:cubicBezTo>
                  <a:pt x="256" y="80"/>
                  <a:pt x="257" y="91"/>
                  <a:pt x="258" y="101"/>
                </a:cubicBezTo>
                <a:cubicBezTo>
                  <a:pt x="260" y="118"/>
                  <a:pt x="261" y="134"/>
                  <a:pt x="265" y="151"/>
                </a:cubicBezTo>
                <a:cubicBezTo>
                  <a:pt x="266" y="152"/>
                  <a:pt x="266" y="154"/>
                  <a:pt x="267" y="155"/>
                </a:cubicBezTo>
                <a:cubicBezTo>
                  <a:pt x="272" y="161"/>
                  <a:pt x="276" y="169"/>
                  <a:pt x="277" y="177"/>
                </a:cubicBezTo>
                <a:cubicBezTo>
                  <a:pt x="277" y="177"/>
                  <a:pt x="278" y="178"/>
                  <a:pt x="278" y="179"/>
                </a:cubicBezTo>
                <a:cubicBezTo>
                  <a:pt x="286" y="184"/>
                  <a:pt x="286" y="193"/>
                  <a:pt x="291" y="199"/>
                </a:cubicBezTo>
                <a:cubicBezTo>
                  <a:pt x="292" y="201"/>
                  <a:pt x="293" y="203"/>
                  <a:pt x="293" y="205"/>
                </a:cubicBezTo>
                <a:cubicBezTo>
                  <a:pt x="296" y="226"/>
                  <a:pt x="302" y="246"/>
                  <a:pt x="307" y="267"/>
                </a:cubicBezTo>
                <a:cubicBezTo>
                  <a:pt x="308" y="270"/>
                  <a:pt x="309" y="273"/>
                  <a:pt x="311" y="275"/>
                </a:cubicBezTo>
                <a:cubicBezTo>
                  <a:pt x="314" y="279"/>
                  <a:pt x="317" y="283"/>
                  <a:pt x="317" y="288"/>
                </a:cubicBezTo>
                <a:cubicBezTo>
                  <a:pt x="318" y="295"/>
                  <a:pt x="322" y="300"/>
                  <a:pt x="325" y="306"/>
                </a:cubicBezTo>
                <a:cubicBezTo>
                  <a:pt x="332" y="317"/>
                  <a:pt x="340" y="328"/>
                  <a:pt x="345" y="341"/>
                </a:cubicBezTo>
                <a:cubicBezTo>
                  <a:pt x="351" y="356"/>
                  <a:pt x="348" y="370"/>
                  <a:pt x="338" y="383"/>
                </a:cubicBezTo>
                <a:cubicBezTo>
                  <a:pt x="336" y="387"/>
                  <a:pt x="332" y="389"/>
                  <a:pt x="328" y="391"/>
                </a:cubicBezTo>
                <a:cubicBezTo>
                  <a:pt x="309" y="397"/>
                  <a:pt x="290" y="398"/>
                  <a:pt x="271" y="390"/>
                </a:cubicBezTo>
                <a:cubicBezTo>
                  <a:pt x="270" y="390"/>
                  <a:pt x="270" y="390"/>
                  <a:pt x="269" y="389"/>
                </a:cubicBezTo>
                <a:cubicBezTo>
                  <a:pt x="269" y="389"/>
                  <a:pt x="269" y="390"/>
                  <a:pt x="268" y="3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0" name="Freeform 39">
            <a:extLst>
              <a:ext uri="{FF2B5EF4-FFF2-40B4-BE49-F238E27FC236}">
                <a16:creationId xmlns:a16="http://schemas.microsoft.com/office/drawing/2014/main" id="{AEE04249-4943-4E79-868C-87FD58CF5810}"/>
              </a:ext>
            </a:extLst>
          </p:cNvPr>
          <p:cNvSpPr>
            <a:spLocks/>
          </p:cNvSpPr>
          <p:nvPr/>
        </p:nvSpPr>
        <p:spPr bwMode="auto">
          <a:xfrm>
            <a:off x="6294438" y="3557588"/>
            <a:ext cx="592138" cy="1373188"/>
          </a:xfrm>
          <a:custGeom>
            <a:avLst/>
            <a:gdLst>
              <a:gd name="T0" fmla="*/ 46 w 216"/>
              <a:gd name="T1" fmla="*/ 472 h 500"/>
              <a:gd name="T2" fmla="*/ 28 w 216"/>
              <a:gd name="T3" fmla="*/ 491 h 500"/>
              <a:gd name="T4" fmla="*/ 3 w 216"/>
              <a:gd name="T5" fmla="*/ 494 h 500"/>
              <a:gd name="T6" fmla="*/ 19 w 216"/>
              <a:gd name="T7" fmla="*/ 462 h 500"/>
              <a:gd name="T8" fmla="*/ 28 w 216"/>
              <a:gd name="T9" fmla="*/ 449 h 500"/>
              <a:gd name="T10" fmla="*/ 39 w 216"/>
              <a:gd name="T11" fmla="*/ 385 h 500"/>
              <a:gd name="T12" fmla="*/ 40 w 216"/>
              <a:gd name="T13" fmla="*/ 360 h 500"/>
              <a:gd name="T14" fmla="*/ 71 w 216"/>
              <a:gd name="T15" fmla="*/ 255 h 500"/>
              <a:gd name="T16" fmla="*/ 73 w 216"/>
              <a:gd name="T17" fmla="*/ 232 h 500"/>
              <a:gd name="T18" fmla="*/ 57 w 216"/>
              <a:gd name="T19" fmla="*/ 164 h 500"/>
              <a:gd name="T20" fmla="*/ 51 w 216"/>
              <a:gd name="T21" fmla="*/ 143 h 500"/>
              <a:gd name="T22" fmla="*/ 28 w 216"/>
              <a:gd name="T23" fmla="*/ 86 h 500"/>
              <a:gd name="T24" fmla="*/ 35 w 216"/>
              <a:gd name="T25" fmla="*/ 41 h 500"/>
              <a:gd name="T26" fmla="*/ 35 w 216"/>
              <a:gd name="T27" fmla="*/ 12 h 500"/>
              <a:gd name="T28" fmla="*/ 59 w 216"/>
              <a:gd name="T29" fmla="*/ 1 h 500"/>
              <a:gd name="T30" fmla="*/ 71 w 216"/>
              <a:gd name="T31" fmla="*/ 11 h 500"/>
              <a:gd name="T32" fmla="*/ 74 w 216"/>
              <a:gd name="T33" fmla="*/ 33 h 500"/>
              <a:gd name="T34" fmla="*/ 56 w 216"/>
              <a:gd name="T35" fmla="*/ 68 h 500"/>
              <a:gd name="T36" fmla="*/ 59 w 216"/>
              <a:gd name="T37" fmla="*/ 91 h 500"/>
              <a:gd name="T38" fmla="*/ 82 w 216"/>
              <a:gd name="T39" fmla="*/ 118 h 500"/>
              <a:gd name="T40" fmla="*/ 101 w 216"/>
              <a:gd name="T41" fmla="*/ 128 h 500"/>
              <a:gd name="T42" fmla="*/ 102 w 216"/>
              <a:gd name="T43" fmla="*/ 119 h 500"/>
              <a:gd name="T44" fmla="*/ 98 w 216"/>
              <a:gd name="T45" fmla="*/ 94 h 500"/>
              <a:gd name="T46" fmla="*/ 115 w 216"/>
              <a:gd name="T47" fmla="*/ 70 h 500"/>
              <a:gd name="T48" fmla="*/ 141 w 216"/>
              <a:gd name="T49" fmla="*/ 73 h 500"/>
              <a:gd name="T50" fmla="*/ 139 w 216"/>
              <a:gd name="T51" fmla="*/ 121 h 500"/>
              <a:gd name="T52" fmla="*/ 160 w 216"/>
              <a:gd name="T53" fmla="*/ 148 h 500"/>
              <a:gd name="T54" fmla="*/ 186 w 216"/>
              <a:gd name="T55" fmla="*/ 174 h 500"/>
              <a:gd name="T56" fmla="*/ 200 w 216"/>
              <a:gd name="T57" fmla="*/ 198 h 500"/>
              <a:gd name="T58" fmla="*/ 196 w 216"/>
              <a:gd name="T59" fmla="*/ 293 h 500"/>
              <a:gd name="T60" fmla="*/ 180 w 216"/>
              <a:gd name="T61" fmla="*/ 298 h 500"/>
              <a:gd name="T62" fmla="*/ 173 w 216"/>
              <a:gd name="T63" fmla="*/ 290 h 500"/>
              <a:gd name="T64" fmla="*/ 178 w 216"/>
              <a:gd name="T65" fmla="*/ 275 h 500"/>
              <a:gd name="T66" fmla="*/ 181 w 216"/>
              <a:gd name="T67" fmla="*/ 227 h 500"/>
              <a:gd name="T68" fmla="*/ 165 w 216"/>
              <a:gd name="T69" fmla="*/ 200 h 500"/>
              <a:gd name="T70" fmla="*/ 149 w 216"/>
              <a:gd name="T71" fmla="*/ 221 h 500"/>
              <a:gd name="T72" fmla="*/ 148 w 216"/>
              <a:gd name="T73" fmla="*/ 236 h 500"/>
              <a:gd name="T74" fmla="*/ 170 w 216"/>
              <a:gd name="T75" fmla="*/ 309 h 500"/>
              <a:gd name="T76" fmla="*/ 184 w 216"/>
              <a:gd name="T77" fmla="*/ 391 h 500"/>
              <a:gd name="T78" fmla="*/ 189 w 216"/>
              <a:gd name="T79" fmla="*/ 446 h 500"/>
              <a:gd name="T80" fmla="*/ 197 w 216"/>
              <a:gd name="T81" fmla="*/ 458 h 500"/>
              <a:gd name="T82" fmla="*/ 213 w 216"/>
              <a:gd name="T83" fmla="*/ 492 h 500"/>
              <a:gd name="T84" fmla="*/ 184 w 216"/>
              <a:gd name="T85" fmla="*/ 485 h 500"/>
              <a:gd name="T86" fmla="*/ 172 w 216"/>
              <a:gd name="T87" fmla="*/ 470 h 500"/>
              <a:gd name="T88" fmla="*/ 154 w 216"/>
              <a:gd name="T89" fmla="*/ 408 h 500"/>
              <a:gd name="T90" fmla="*/ 147 w 216"/>
              <a:gd name="T91" fmla="*/ 388 h 500"/>
              <a:gd name="T92" fmla="*/ 117 w 216"/>
              <a:gd name="T93" fmla="*/ 337 h 500"/>
              <a:gd name="T94" fmla="*/ 111 w 216"/>
              <a:gd name="T95" fmla="*/ 337 h 500"/>
              <a:gd name="T96" fmla="*/ 68 w 216"/>
              <a:gd name="T97" fmla="*/ 390 h 500"/>
              <a:gd name="T98" fmla="*/ 57 w 216"/>
              <a:gd name="T99" fmla="*/ 419 h 500"/>
              <a:gd name="T100" fmla="*/ 42 w 216"/>
              <a:gd name="T101" fmla="*/ 46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6" h="500">
                <a:moveTo>
                  <a:pt x="42" y="460"/>
                </a:moveTo>
                <a:cubicBezTo>
                  <a:pt x="42" y="465"/>
                  <a:pt x="43" y="469"/>
                  <a:pt x="46" y="472"/>
                </a:cubicBezTo>
                <a:cubicBezTo>
                  <a:pt x="49" y="475"/>
                  <a:pt x="49" y="478"/>
                  <a:pt x="45" y="480"/>
                </a:cubicBezTo>
                <a:cubicBezTo>
                  <a:pt x="38" y="482"/>
                  <a:pt x="33" y="486"/>
                  <a:pt x="28" y="491"/>
                </a:cubicBezTo>
                <a:cubicBezTo>
                  <a:pt x="25" y="495"/>
                  <a:pt x="21" y="497"/>
                  <a:pt x="16" y="498"/>
                </a:cubicBezTo>
                <a:cubicBezTo>
                  <a:pt x="11" y="500"/>
                  <a:pt x="5" y="498"/>
                  <a:pt x="3" y="494"/>
                </a:cubicBezTo>
                <a:cubicBezTo>
                  <a:pt x="0" y="490"/>
                  <a:pt x="1" y="486"/>
                  <a:pt x="5" y="482"/>
                </a:cubicBezTo>
                <a:cubicBezTo>
                  <a:pt x="11" y="476"/>
                  <a:pt x="14" y="469"/>
                  <a:pt x="19" y="462"/>
                </a:cubicBezTo>
                <a:cubicBezTo>
                  <a:pt x="20" y="460"/>
                  <a:pt x="22" y="459"/>
                  <a:pt x="24" y="458"/>
                </a:cubicBezTo>
                <a:cubicBezTo>
                  <a:pt x="28" y="456"/>
                  <a:pt x="27" y="452"/>
                  <a:pt x="28" y="449"/>
                </a:cubicBezTo>
                <a:cubicBezTo>
                  <a:pt x="28" y="438"/>
                  <a:pt x="29" y="426"/>
                  <a:pt x="29" y="415"/>
                </a:cubicBezTo>
                <a:cubicBezTo>
                  <a:pt x="30" y="404"/>
                  <a:pt x="34" y="394"/>
                  <a:pt x="39" y="385"/>
                </a:cubicBezTo>
                <a:cubicBezTo>
                  <a:pt x="40" y="383"/>
                  <a:pt x="42" y="381"/>
                  <a:pt x="40" y="379"/>
                </a:cubicBezTo>
                <a:cubicBezTo>
                  <a:pt x="37" y="373"/>
                  <a:pt x="39" y="366"/>
                  <a:pt x="40" y="360"/>
                </a:cubicBezTo>
                <a:cubicBezTo>
                  <a:pt x="45" y="326"/>
                  <a:pt x="55" y="293"/>
                  <a:pt x="67" y="261"/>
                </a:cubicBezTo>
                <a:cubicBezTo>
                  <a:pt x="68" y="259"/>
                  <a:pt x="69" y="257"/>
                  <a:pt x="71" y="255"/>
                </a:cubicBezTo>
                <a:cubicBezTo>
                  <a:pt x="73" y="254"/>
                  <a:pt x="73" y="253"/>
                  <a:pt x="72" y="252"/>
                </a:cubicBezTo>
                <a:cubicBezTo>
                  <a:pt x="71" y="245"/>
                  <a:pt x="72" y="238"/>
                  <a:pt x="73" y="232"/>
                </a:cubicBezTo>
                <a:cubicBezTo>
                  <a:pt x="74" y="225"/>
                  <a:pt x="74" y="219"/>
                  <a:pt x="71" y="212"/>
                </a:cubicBezTo>
                <a:cubicBezTo>
                  <a:pt x="65" y="197"/>
                  <a:pt x="60" y="181"/>
                  <a:pt x="57" y="164"/>
                </a:cubicBezTo>
                <a:cubicBezTo>
                  <a:pt x="57" y="161"/>
                  <a:pt x="56" y="158"/>
                  <a:pt x="57" y="154"/>
                </a:cubicBezTo>
                <a:cubicBezTo>
                  <a:pt x="57" y="149"/>
                  <a:pt x="55" y="146"/>
                  <a:pt x="51" y="143"/>
                </a:cubicBezTo>
                <a:cubicBezTo>
                  <a:pt x="39" y="135"/>
                  <a:pt x="34" y="124"/>
                  <a:pt x="33" y="111"/>
                </a:cubicBezTo>
                <a:cubicBezTo>
                  <a:pt x="32" y="102"/>
                  <a:pt x="31" y="94"/>
                  <a:pt x="28" y="86"/>
                </a:cubicBezTo>
                <a:cubicBezTo>
                  <a:pt x="25" y="76"/>
                  <a:pt x="26" y="67"/>
                  <a:pt x="29" y="58"/>
                </a:cubicBezTo>
                <a:cubicBezTo>
                  <a:pt x="30" y="52"/>
                  <a:pt x="32" y="47"/>
                  <a:pt x="35" y="41"/>
                </a:cubicBezTo>
                <a:cubicBezTo>
                  <a:pt x="37" y="36"/>
                  <a:pt x="36" y="32"/>
                  <a:pt x="33" y="27"/>
                </a:cubicBezTo>
                <a:cubicBezTo>
                  <a:pt x="28" y="20"/>
                  <a:pt x="28" y="18"/>
                  <a:pt x="35" y="12"/>
                </a:cubicBezTo>
                <a:cubicBezTo>
                  <a:pt x="35" y="12"/>
                  <a:pt x="36" y="12"/>
                  <a:pt x="36" y="11"/>
                </a:cubicBezTo>
                <a:cubicBezTo>
                  <a:pt x="40" y="0"/>
                  <a:pt x="51" y="3"/>
                  <a:pt x="59" y="1"/>
                </a:cubicBezTo>
                <a:cubicBezTo>
                  <a:pt x="62" y="0"/>
                  <a:pt x="63" y="3"/>
                  <a:pt x="64" y="5"/>
                </a:cubicBezTo>
                <a:cubicBezTo>
                  <a:pt x="65" y="8"/>
                  <a:pt x="68" y="10"/>
                  <a:pt x="71" y="11"/>
                </a:cubicBezTo>
                <a:cubicBezTo>
                  <a:pt x="77" y="13"/>
                  <a:pt x="78" y="16"/>
                  <a:pt x="74" y="21"/>
                </a:cubicBezTo>
                <a:cubicBezTo>
                  <a:pt x="71" y="25"/>
                  <a:pt x="72" y="28"/>
                  <a:pt x="74" y="33"/>
                </a:cubicBezTo>
                <a:cubicBezTo>
                  <a:pt x="79" y="44"/>
                  <a:pt x="73" y="57"/>
                  <a:pt x="61" y="60"/>
                </a:cubicBezTo>
                <a:cubicBezTo>
                  <a:pt x="57" y="61"/>
                  <a:pt x="56" y="63"/>
                  <a:pt x="56" y="68"/>
                </a:cubicBezTo>
                <a:cubicBezTo>
                  <a:pt x="57" y="74"/>
                  <a:pt x="57" y="79"/>
                  <a:pt x="57" y="85"/>
                </a:cubicBezTo>
                <a:cubicBezTo>
                  <a:pt x="57" y="87"/>
                  <a:pt x="58" y="89"/>
                  <a:pt x="59" y="91"/>
                </a:cubicBezTo>
                <a:cubicBezTo>
                  <a:pt x="61" y="93"/>
                  <a:pt x="63" y="96"/>
                  <a:pt x="64" y="98"/>
                </a:cubicBezTo>
                <a:cubicBezTo>
                  <a:pt x="69" y="106"/>
                  <a:pt x="73" y="114"/>
                  <a:pt x="82" y="118"/>
                </a:cubicBezTo>
                <a:cubicBezTo>
                  <a:pt x="86" y="119"/>
                  <a:pt x="89" y="123"/>
                  <a:pt x="92" y="127"/>
                </a:cubicBezTo>
                <a:cubicBezTo>
                  <a:pt x="94" y="131"/>
                  <a:pt x="98" y="129"/>
                  <a:pt x="101" y="128"/>
                </a:cubicBezTo>
                <a:cubicBezTo>
                  <a:pt x="103" y="128"/>
                  <a:pt x="104" y="126"/>
                  <a:pt x="104" y="123"/>
                </a:cubicBezTo>
                <a:cubicBezTo>
                  <a:pt x="104" y="122"/>
                  <a:pt x="104" y="120"/>
                  <a:pt x="102" y="119"/>
                </a:cubicBezTo>
                <a:cubicBezTo>
                  <a:pt x="97" y="118"/>
                  <a:pt x="96" y="114"/>
                  <a:pt x="95" y="110"/>
                </a:cubicBezTo>
                <a:cubicBezTo>
                  <a:pt x="95" y="105"/>
                  <a:pt x="96" y="99"/>
                  <a:pt x="98" y="94"/>
                </a:cubicBezTo>
                <a:cubicBezTo>
                  <a:pt x="101" y="89"/>
                  <a:pt x="101" y="84"/>
                  <a:pt x="105" y="79"/>
                </a:cubicBezTo>
                <a:cubicBezTo>
                  <a:pt x="108" y="76"/>
                  <a:pt x="111" y="73"/>
                  <a:pt x="115" y="70"/>
                </a:cubicBezTo>
                <a:cubicBezTo>
                  <a:pt x="119" y="67"/>
                  <a:pt x="124" y="67"/>
                  <a:pt x="129" y="68"/>
                </a:cubicBezTo>
                <a:cubicBezTo>
                  <a:pt x="133" y="69"/>
                  <a:pt x="137" y="70"/>
                  <a:pt x="141" y="73"/>
                </a:cubicBezTo>
                <a:cubicBezTo>
                  <a:pt x="152" y="80"/>
                  <a:pt x="155" y="91"/>
                  <a:pt x="148" y="103"/>
                </a:cubicBezTo>
                <a:cubicBezTo>
                  <a:pt x="145" y="109"/>
                  <a:pt x="140" y="114"/>
                  <a:pt x="139" y="121"/>
                </a:cubicBezTo>
                <a:cubicBezTo>
                  <a:pt x="137" y="129"/>
                  <a:pt x="139" y="134"/>
                  <a:pt x="146" y="137"/>
                </a:cubicBezTo>
                <a:cubicBezTo>
                  <a:pt x="151" y="140"/>
                  <a:pt x="156" y="143"/>
                  <a:pt x="160" y="148"/>
                </a:cubicBezTo>
                <a:cubicBezTo>
                  <a:pt x="161" y="150"/>
                  <a:pt x="164" y="150"/>
                  <a:pt x="166" y="151"/>
                </a:cubicBezTo>
                <a:cubicBezTo>
                  <a:pt x="177" y="156"/>
                  <a:pt x="184" y="163"/>
                  <a:pt x="186" y="174"/>
                </a:cubicBezTo>
                <a:cubicBezTo>
                  <a:pt x="187" y="176"/>
                  <a:pt x="188" y="178"/>
                  <a:pt x="190" y="180"/>
                </a:cubicBezTo>
                <a:cubicBezTo>
                  <a:pt x="194" y="185"/>
                  <a:pt x="198" y="191"/>
                  <a:pt x="200" y="198"/>
                </a:cubicBezTo>
                <a:cubicBezTo>
                  <a:pt x="206" y="219"/>
                  <a:pt x="208" y="239"/>
                  <a:pt x="203" y="261"/>
                </a:cubicBezTo>
                <a:cubicBezTo>
                  <a:pt x="201" y="272"/>
                  <a:pt x="199" y="283"/>
                  <a:pt x="196" y="293"/>
                </a:cubicBezTo>
                <a:cubicBezTo>
                  <a:pt x="194" y="298"/>
                  <a:pt x="192" y="299"/>
                  <a:pt x="188" y="299"/>
                </a:cubicBezTo>
                <a:cubicBezTo>
                  <a:pt x="185" y="298"/>
                  <a:pt x="182" y="298"/>
                  <a:pt x="180" y="298"/>
                </a:cubicBezTo>
                <a:cubicBezTo>
                  <a:pt x="177" y="297"/>
                  <a:pt x="175" y="296"/>
                  <a:pt x="174" y="293"/>
                </a:cubicBezTo>
                <a:cubicBezTo>
                  <a:pt x="174" y="292"/>
                  <a:pt x="174" y="291"/>
                  <a:pt x="173" y="290"/>
                </a:cubicBezTo>
                <a:cubicBezTo>
                  <a:pt x="172" y="288"/>
                  <a:pt x="169" y="286"/>
                  <a:pt x="171" y="283"/>
                </a:cubicBezTo>
                <a:cubicBezTo>
                  <a:pt x="173" y="280"/>
                  <a:pt x="174" y="277"/>
                  <a:pt x="178" y="275"/>
                </a:cubicBezTo>
                <a:cubicBezTo>
                  <a:pt x="189" y="271"/>
                  <a:pt x="190" y="269"/>
                  <a:pt x="186" y="259"/>
                </a:cubicBezTo>
                <a:cubicBezTo>
                  <a:pt x="183" y="248"/>
                  <a:pt x="180" y="238"/>
                  <a:pt x="181" y="227"/>
                </a:cubicBezTo>
                <a:cubicBezTo>
                  <a:pt x="181" y="226"/>
                  <a:pt x="181" y="224"/>
                  <a:pt x="180" y="223"/>
                </a:cubicBezTo>
                <a:cubicBezTo>
                  <a:pt x="176" y="214"/>
                  <a:pt x="171" y="207"/>
                  <a:pt x="165" y="200"/>
                </a:cubicBezTo>
                <a:cubicBezTo>
                  <a:pt x="164" y="197"/>
                  <a:pt x="162" y="197"/>
                  <a:pt x="161" y="200"/>
                </a:cubicBezTo>
                <a:cubicBezTo>
                  <a:pt x="157" y="207"/>
                  <a:pt x="153" y="214"/>
                  <a:pt x="149" y="221"/>
                </a:cubicBezTo>
                <a:cubicBezTo>
                  <a:pt x="147" y="224"/>
                  <a:pt x="146" y="228"/>
                  <a:pt x="147" y="232"/>
                </a:cubicBezTo>
                <a:cubicBezTo>
                  <a:pt x="148" y="233"/>
                  <a:pt x="148" y="235"/>
                  <a:pt x="148" y="236"/>
                </a:cubicBezTo>
                <a:cubicBezTo>
                  <a:pt x="147" y="247"/>
                  <a:pt x="154" y="255"/>
                  <a:pt x="157" y="265"/>
                </a:cubicBezTo>
                <a:cubicBezTo>
                  <a:pt x="162" y="279"/>
                  <a:pt x="166" y="294"/>
                  <a:pt x="170" y="309"/>
                </a:cubicBezTo>
                <a:cubicBezTo>
                  <a:pt x="174" y="327"/>
                  <a:pt x="179" y="346"/>
                  <a:pt x="178" y="365"/>
                </a:cubicBezTo>
                <a:cubicBezTo>
                  <a:pt x="178" y="374"/>
                  <a:pt x="178" y="382"/>
                  <a:pt x="184" y="391"/>
                </a:cubicBezTo>
                <a:cubicBezTo>
                  <a:pt x="187" y="396"/>
                  <a:pt x="187" y="402"/>
                  <a:pt x="187" y="408"/>
                </a:cubicBezTo>
                <a:cubicBezTo>
                  <a:pt x="188" y="421"/>
                  <a:pt x="189" y="434"/>
                  <a:pt x="189" y="446"/>
                </a:cubicBezTo>
                <a:cubicBezTo>
                  <a:pt x="190" y="451"/>
                  <a:pt x="190" y="456"/>
                  <a:pt x="195" y="457"/>
                </a:cubicBezTo>
                <a:cubicBezTo>
                  <a:pt x="196" y="457"/>
                  <a:pt x="196" y="458"/>
                  <a:pt x="197" y="458"/>
                </a:cubicBezTo>
                <a:cubicBezTo>
                  <a:pt x="199" y="467"/>
                  <a:pt x="206" y="472"/>
                  <a:pt x="211" y="478"/>
                </a:cubicBezTo>
                <a:cubicBezTo>
                  <a:pt x="215" y="482"/>
                  <a:pt x="216" y="487"/>
                  <a:pt x="213" y="492"/>
                </a:cubicBezTo>
                <a:cubicBezTo>
                  <a:pt x="211" y="496"/>
                  <a:pt x="205" y="498"/>
                  <a:pt x="199" y="496"/>
                </a:cubicBezTo>
                <a:cubicBezTo>
                  <a:pt x="193" y="494"/>
                  <a:pt x="187" y="491"/>
                  <a:pt x="184" y="485"/>
                </a:cubicBezTo>
                <a:cubicBezTo>
                  <a:pt x="182" y="482"/>
                  <a:pt x="178" y="481"/>
                  <a:pt x="175" y="479"/>
                </a:cubicBezTo>
                <a:cubicBezTo>
                  <a:pt x="171" y="477"/>
                  <a:pt x="170" y="475"/>
                  <a:pt x="172" y="470"/>
                </a:cubicBezTo>
                <a:cubicBezTo>
                  <a:pt x="175" y="463"/>
                  <a:pt x="176" y="455"/>
                  <a:pt x="173" y="449"/>
                </a:cubicBezTo>
                <a:cubicBezTo>
                  <a:pt x="167" y="435"/>
                  <a:pt x="163" y="421"/>
                  <a:pt x="154" y="408"/>
                </a:cubicBezTo>
                <a:cubicBezTo>
                  <a:pt x="151" y="404"/>
                  <a:pt x="151" y="399"/>
                  <a:pt x="151" y="394"/>
                </a:cubicBezTo>
                <a:cubicBezTo>
                  <a:pt x="151" y="391"/>
                  <a:pt x="151" y="389"/>
                  <a:pt x="147" y="388"/>
                </a:cubicBezTo>
                <a:cubicBezTo>
                  <a:pt x="141" y="387"/>
                  <a:pt x="138" y="383"/>
                  <a:pt x="136" y="378"/>
                </a:cubicBezTo>
                <a:cubicBezTo>
                  <a:pt x="129" y="364"/>
                  <a:pt x="123" y="351"/>
                  <a:pt x="117" y="337"/>
                </a:cubicBezTo>
                <a:cubicBezTo>
                  <a:pt x="116" y="336"/>
                  <a:pt x="116" y="333"/>
                  <a:pt x="114" y="333"/>
                </a:cubicBezTo>
                <a:cubicBezTo>
                  <a:pt x="112" y="333"/>
                  <a:pt x="112" y="336"/>
                  <a:pt x="111" y="337"/>
                </a:cubicBezTo>
                <a:cubicBezTo>
                  <a:pt x="109" y="343"/>
                  <a:pt x="107" y="348"/>
                  <a:pt x="105" y="353"/>
                </a:cubicBezTo>
                <a:cubicBezTo>
                  <a:pt x="98" y="371"/>
                  <a:pt x="85" y="383"/>
                  <a:pt x="68" y="390"/>
                </a:cubicBezTo>
                <a:cubicBezTo>
                  <a:pt x="65" y="391"/>
                  <a:pt x="65" y="392"/>
                  <a:pt x="65" y="395"/>
                </a:cubicBezTo>
                <a:cubicBezTo>
                  <a:pt x="65" y="403"/>
                  <a:pt x="63" y="411"/>
                  <a:pt x="57" y="419"/>
                </a:cubicBezTo>
                <a:cubicBezTo>
                  <a:pt x="50" y="430"/>
                  <a:pt x="48" y="444"/>
                  <a:pt x="43" y="456"/>
                </a:cubicBezTo>
                <a:cubicBezTo>
                  <a:pt x="42" y="457"/>
                  <a:pt x="42" y="459"/>
                  <a:pt x="42" y="4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1" name="Freeform 40">
            <a:extLst>
              <a:ext uri="{FF2B5EF4-FFF2-40B4-BE49-F238E27FC236}">
                <a16:creationId xmlns:a16="http://schemas.microsoft.com/office/drawing/2014/main" id="{946A4B2B-9CE7-4FC0-9EB8-B4040597E142}"/>
              </a:ext>
            </a:extLst>
          </p:cNvPr>
          <p:cNvSpPr>
            <a:spLocks noEditPoints="1"/>
          </p:cNvSpPr>
          <p:nvPr/>
        </p:nvSpPr>
        <p:spPr bwMode="auto">
          <a:xfrm>
            <a:off x="8391526" y="989013"/>
            <a:ext cx="862013" cy="825500"/>
          </a:xfrm>
          <a:custGeom>
            <a:avLst/>
            <a:gdLst>
              <a:gd name="T0" fmla="*/ 206 w 314"/>
              <a:gd name="T1" fmla="*/ 191 h 301"/>
              <a:gd name="T2" fmla="*/ 295 w 314"/>
              <a:gd name="T3" fmla="*/ 230 h 301"/>
              <a:gd name="T4" fmla="*/ 308 w 314"/>
              <a:gd name="T5" fmla="*/ 237 h 301"/>
              <a:gd name="T6" fmla="*/ 306 w 314"/>
              <a:gd name="T7" fmla="*/ 251 h 301"/>
              <a:gd name="T8" fmla="*/ 292 w 314"/>
              <a:gd name="T9" fmla="*/ 261 h 301"/>
              <a:gd name="T10" fmla="*/ 211 w 314"/>
              <a:gd name="T11" fmla="*/ 288 h 301"/>
              <a:gd name="T12" fmla="*/ 157 w 314"/>
              <a:gd name="T13" fmla="*/ 288 h 301"/>
              <a:gd name="T14" fmla="*/ 151 w 314"/>
              <a:gd name="T15" fmla="*/ 277 h 301"/>
              <a:gd name="T16" fmla="*/ 173 w 314"/>
              <a:gd name="T17" fmla="*/ 264 h 301"/>
              <a:gd name="T18" fmla="*/ 176 w 314"/>
              <a:gd name="T19" fmla="*/ 245 h 301"/>
              <a:gd name="T20" fmla="*/ 168 w 314"/>
              <a:gd name="T21" fmla="*/ 238 h 301"/>
              <a:gd name="T22" fmla="*/ 135 w 314"/>
              <a:gd name="T23" fmla="*/ 230 h 301"/>
              <a:gd name="T24" fmla="*/ 134 w 314"/>
              <a:gd name="T25" fmla="*/ 249 h 301"/>
              <a:gd name="T26" fmla="*/ 135 w 314"/>
              <a:gd name="T27" fmla="*/ 274 h 301"/>
              <a:gd name="T28" fmla="*/ 83 w 314"/>
              <a:gd name="T29" fmla="*/ 276 h 301"/>
              <a:gd name="T30" fmla="*/ 80 w 314"/>
              <a:gd name="T31" fmla="*/ 263 h 301"/>
              <a:gd name="T32" fmla="*/ 110 w 314"/>
              <a:gd name="T33" fmla="*/ 239 h 301"/>
              <a:gd name="T34" fmla="*/ 102 w 314"/>
              <a:gd name="T35" fmla="*/ 227 h 301"/>
              <a:gd name="T36" fmla="*/ 38 w 314"/>
              <a:gd name="T37" fmla="*/ 265 h 301"/>
              <a:gd name="T38" fmla="*/ 29 w 314"/>
              <a:gd name="T39" fmla="*/ 173 h 301"/>
              <a:gd name="T40" fmla="*/ 84 w 314"/>
              <a:gd name="T41" fmla="*/ 191 h 301"/>
              <a:gd name="T42" fmla="*/ 89 w 314"/>
              <a:gd name="T43" fmla="*/ 133 h 301"/>
              <a:gd name="T44" fmla="*/ 94 w 314"/>
              <a:gd name="T45" fmla="*/ 72 h 301"/>
              <a:gd name="T46" fmla="*/ 88 w 314"/>
              <a:gd name="T47" fmla="*/ 65 h 301"/>
              <a:gd name="T48" fmla="*/ 71 w 314"/>
              <a:gd name="T49" fmla="*/ 26 h 301"/>
              <a:gd name="T50" fmla="*/ 95 w 314"/>
              <a:gd name="T51" fmla="*/ 1 h 301"/>
              <a:gd name="T52" fmla="*/ 119 w 314"/>
              <a:gd name="T53" fmla="*/ 24 h 301"/>
              <a:gd name="T54" fmla="*/ 131 w 314"/>
              <a:gd name="T55" fmla="*/ 43 h 301"/>
              <a:gd name="T56" fmla="*/ 119 w 314"/>
              <a:gd name="T57" fmla="*/ 49 h 301"/>
              <a:gd name="T58" fmla="*/ 130 w 314"/>
              <a:gd name="T59" fmla="*/ 53 h 301"/>
              <a:gd name="T60" fmla="*/ 184 w 314"/>
              <a:gd name="T61" fmla="*/ 84 h 301"/>
              <a:gd name="T62" fmla="*/ 217 w 314"/>
              <a:gd name="T63" fmla="*/ 105 h 301"/>
              <a:gd name="T64" fmla="*/ 209 w 314"/>
              <a:gd name="T65" fmla="*/ 172 h 301"/>
              <a:gd name="T66" fmla="*/ 193 w 314"/>
              <a:gd name="T67" fmla="*/ 204 h 301"/>
              <a:gd name="T68" fmla="*/ 132 w 314"/>
              <a:gd name="T69" fmla="*/ 213 h 301"/>
              <a:gd name="T70" fmla="*/ 158 w 314"/>
              <a:gd name="T71" fmla="*/ 225 h 301"/>
              <a:gd name="T72" fmla="*/ 155 w 314"/>
              <a:gd name="T73" fmla="*/ 191 h 301"/>
              <a:gd name="T74" fmla="*/ 131 w 314"/>
              <a:gd name="T75" fmla="*/ 176 h 301"/>
              <a:gd name="T76" fmla="*/ 125 w 314"/>
              <a:gd name="T77" fmla="*/ 184 h 301"/>
              <a:gd name="T78" fmla="*/ 108 w 314"/>
              <a:gd name="T79" fmla="*/ 141 h 301"/>
              <a:gd name="T80" fmla="*/ 133 w 314"/>
              <a:gd name="T81" fmla="*/ 133 h 301"/>
              <a:gd name="T82" fmla="*/ 115 w 314"/>
              <a:gd name="T83" fmla="*/ 117 h 301"/>
              <a:gd name="T84" fmla="*/ 108 w 314"/>
              <a:gd name="T85" fmla="*/ 14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4" h="301">
                <a:moveTo>
                  <a:pt x="193" y="210"/>
                </a:moveTo>
                <a:cubicBezTo>
                  <a:pt x="197" y="203"/>
                  <a:pt x="201" y="196"/>
                  <a:pt x="206" y="191"/>
                </a:cubicBezTo>
                <a:cubicBezTo>
                  <a:pt x="228" y="169"/>
                  <a:pt x="262" y="171"/>
                  <a:pt x="281" y="195"/>
                </a:cubicBezTo>
                <a:cubicBezTo>
                  <a:pt x="289" y="205"/>
                  <a:pt x="294" y="217"/>
                  <a:pt x="295" y="230"/>
                </a:cubicBezTo>
                <a:cubicBezTo>
                  <a:pt x="295" y="234"/>
                  <a:pt x="297" y="236"/>
                  <a:pt x="301" y="236"/>
                </a:cubicBezTo>
                <a:cubicBezTo>
                  <a:pt x="303" y="236"/>
                  <a:pt x="306" y="236"/>
                  <a:pt x="308" y="237"/>
                </a:cubicBezTo>
                <a:cubicBezTo>
                  <a:pt x="312" y="238"/>
                  <a:pt x="314" y="241"/>
                  <a:pt x="313" y="245"/>
                </a:cubicBezTo>
                <a:cubicBezTo>
                  <a:pt x="313" y="249"/>
                  <a:pt x="310" y="250"/>
                  <a:pt x="306" y="251"/>
                </a:cubicBezTo>
                <a:cubicBezTo>
                  <a:pt x="303" y="251"/>
                  <a:pt x="298" y="248"/>
                  <a:pt x="295" y="251"/>
                </a:cubicBezTo>
                <a:cubicBezTo>
                  <a:pt x="293" y="253"/>
                  <a:pt x="293" y="258"/>
                  <a:pt x="292" y="261"/>
                </a:cubicBezTo>
                <a:cubicBezTo>
                  <a:pt x="284" y="280"/>
                  <a:pt x="272" y="293"/>
                  <a:pt x="253" y="298"/>
                </a:cubicBezTo>
                <a:cubicBezTo>
                  <a:pt x="237" y="301"/>
                  <a:pt x="223" y="298"/>
                  <a:pt x="211" y="288"/>
                </a:cubicBezTo>
                <a:cubicBezTo>
                  <a:pt x="208" y="285"/>
                  <a:pt x="205" y="285"/>
                  <a:pt x="202" y="286"/>
                </a:cubicBezTo>
                <a:cubicBezTo>
                  <a:pt x="187" y="286"/>
                  <a:pt x="172" y="291"/>
                  <a:pt x="157" y="288"/>
                </a:cubicBezTo>
                <a:cubicBezTo>
                  <a:pt x="156" y="288"/>
                  <a:pt x="154" y="287"/>
                  <a:pt x="153" y="287"/>
                </a:cubicBezTo>
                <a:cubicBezTo>
                  <a:pt x="147" y="285"/>
                  <a:pt x="147" y="281"/>
                  <a:pt x="151" y="277"/>
                </a:cubicBezTo>
                <a:cubicBezTo>
                  <a:pt x="153" y="275"/>
                  <a:pt x="155" y="274"/>
                  <a:pt x="158" y="273"/>
                </a:cubicBezTo>
                <a:cubicBezTo>
                  <a:pt x="163" y="271"/>
                  <a:pt x="168" y="268"/>
                  <a:pt x="173" y="264"/>
                </a:cubicBezTo>
                <a:cubicBezTo>
                  <a:pt x="169" y="263"/>
                  <a:pt x="170" y="261"/>
                  <a:pt x="172" y="259"/>
                </a:cubicBezTo>
                <a:cubicBezTo>
                  <a:pt x="177" y="255"/>
                  <a:pt x="178" y="251"/>
                  <a:pt x="176" y="245"/>
                </a:cubicBezTo>
                <a:cubicBezTo>
                  <a:pt x="176" y="242"/>
                  <a:pt x="174" y="239"/>
                  <a:pt x="171" y="239"/>
                </a:cubicBezTo>
                <a:cubicBezTo>
                  <a:pt x="170" y="239"/>
                  <a:pt x="169" y="238"/>
                  <a:pt x="168" y="238"/>
                </a:cubicBezTo>
                <a:cubicBezTo>
                  <a:pt x="166" y="232"/>
                  <a:pt x="160" y="233"/>
                  <a:pt x="155" y="232"/>
                </a:cubicBezTo>
                <a:cubicBezTo>
                  <a:pt x="149" y="231"/>
                  <a:pt x="142" y="231"/>
                  <a:pt x="135" y="230"/>
                </a:cubicBezTo>
                <a:cubicBezTo>
                  <a:pt x="132" y="230"/>
                  <a:pt x="130" y="231"/>
                  <a:pt x="130" y="234"/>
                </a:cubicBezTo>
                <a:cubicBezTo>
                  <a:pt x="131" y="239"/>
                  <a:pt x="132" y="244"/>
                  <a:pt x="134" y="249"/>
                </a:cubicBezTo>
                <a:cubicBezTo>
                  <a:pt x="136" y="255"/>
                  <a:pt x="138" y="262"/>
                  <a:pt x="139" y="269"/>
                </a:cubicBezTo>
                <a:cubicBezTo>
                  <a:pt x="140" y="272"/>
                  <a:pt x="138" y="274"/>
                  <a:pt x="135" y="274"/>
                </a:cubicBezTo>
                <a:cubicBezTo>
                  <a:pt x="133" y="275"/>
                  <a:pt x="132" y="275"/>
                  <a:pt x="131" y="275"/>
                </a:cubicBezTo>
                <a:cubicBezTo>
                  <a:pt x="115" y="275"/>
                  <a:pt x="99" y="276"/>
                  <a:pt x="83" y="276"/>
                </a:cubicBezTo>
                <a:cubicBezTo>
                  <a:pt x="80" y="276"/>
                  <a:pt x="78" y="276"/>
                  <a:pt x="76" y="273"/>
                </a:cubicBezTo>
                <a:cubicBezTo>
                  <a:pt x="73" y="269"/>
                  <a:pt x="74" y="265"/>
                  <a:pt x="80" y="263"/>
                </a:cubicBezTo>
                <a:cubicBezTo>
                  <a:pt x="88" y="260"/>
                  <a:pt x="96" y="258"/>
                  <a:pt x="104" y="253"/>
                </a:cubicBezTo>
                <a:cubicBezTo>
                  <a:pt x="110" y="249"/>
                  <a:pt x="111" y="246"/>
                  <a:pt x="110" y="239"/>
                </a:cubicBezTo>
                <a:cubicBezTo>
                  <a:pt x="109" y="236"/>
                  <a:pt x="108" y="233"/>
                  <a:pt x="107" y="231"/>
                </a:cubicBezTo>
                <a:cubicBezTo>
                  <a:pt x="107" y="228"/>
                  <a:pt x="105" y="227"/>
                  <a:pt x="102" y="227"/>
                </a:cubicBezTo>
                <a:cubicBezTo>
                  <a:pt x="96" y="226"/>
                  <a:pt x="89" y="231"/>
                  <a:pt x="87" y="236"/>
                </a:cubicBezTo>
                <a:cubicBezTo>
                  <a:pt x="79" y="257"/>
                  <a:pt x="59" y="269"/>
                  <a:pt x="38" y="265"/>
                </a:cubicBezTo>
                <a:cubicBezTo>
                  <a:pt x="18" y="262"/>
                  <a:pt x="1" y="242"/>
                  <a:pt x="1" y="221"/>
                </a:cubicBezTo>
                <a:cubicBezTo>
                  <a:pt x="0" y="198"/>
                  <a:pt x="11" y="181"/>
                  <a:pt x="29" y="173"/>
                </a:cubicBezTo>
                <a:cubicBezTo>
                  <a:pt x="47" y="165"/>
                  <a:pt x="67" y="171"/>
                  <a:pt x="79" y="186"/>
                </a:cubicBezTo>
                <a:cubicBezTo>
                  <a:pt x="81" y="188"/>
                  <a:pt x="81" y="190"/>
                  <a:pt x="84" y="191"/>
                </a:cubicBezTo>
                <a:cubicBezTo>
                  <a:pt x="85" y="189"/>
                  <a:pt x="85" y="187"/>
                  <a:pt x="85" y="186"/>
                </a:cubicBezTo>
                <a:cubicBezTo>
                  <a:pt x="84" y="168"/>
                  <a:pt x="87" y="151"/>
                  <a:pt x="89" y="133"/>
                </a:cubicBezTo>
                <a:cubicBezTo>
                  <a:pt x="91" y="121"/>
                  <a:pt x="90" y="110"/>
                  <a:pt x="89" y="98"/>
                </a:cubicBezTo>
                <a:cubicBezTo>
                  <a:pt x="88" y="89"/>
                  <a:pt x="86" y="80"/>
                  <a:pt x="94" y="72"/>
                </a:cubicBezTo>
                <a:cubicBezTo>
                  <a:pt x="96" y="71"/>
                  <a:pt x="95" y="69"/>
                  <a:pt x="94" y="67"/>
                </a:cubicBezTo>
                <a:cubicBezTo>
                  <a:pt x="93" y="65"/>
                  <a:pt x="91" y="64"/>
                  <a:pt x="88" y="65"/>
                </a:cubicBezTo>
                <a:cubicBezTo>
                  <a:pt x="81" y="66"/>
                  <a:pt x="81" y="66"/>
                  <a:pt x="78" y="59"/>
                </a:cubicBezTo>
                <a:cubicBezTo>
                  <a:pt x="74" y="48"/>
                  <a:pt x="70" y="38"/>
                  <a:pt x="71" y="26"/>
                </a:cubicBezTo>
                <a:cubicBezTo>
                  <a:pt x="72" y="19"/>
                  <a:pt x="71" y="11"/>
                  <a:pt x="78" y="6"/>
                </a:cubicBezTo>
                <a:cubicBezTo>
                  <a:pt x="83" y="2"/>
                  <a:pt x="88" y="0"/>
                  <a:pt x="95" y="1"/>
                </a:cubicBezTo>
                <a:cubicBezTo>
                  <a:pt x="99" y="2"/>
                  <a:pt x="102" y="3"/>
                  <a:pt x="106" y="5"/>
                </a:cubicBezTo>
                <a:cubicBezTo>
                  <a:pt x="116" y="9"/>
                  <a:pt x="119" y="13"/>
                  <a:pt x="119" y="24"/>
                </a:cubicBezTo>
                <a:cubicBezTo>
                  <a:pt x="118" y="30"/>
                  <a:pt x="120" y="34"/>
                  <a:pt x="126" y="36"/>
                </a:cubicBezTo>
                <a:cubicBezTo>
                  <a:pt x="128" y="38"/>
                  <a:pt x="132" y="39"/>
                  <a:pt x="131" y="43"/>
                </a:cubicBezTo>
                <a:cubicBezTo>
                  <a:pt x="131" y="46"/>
                  <a:pt x="126" y="46"/>
                  <a:pt x="123" y="46"/>
                </a:cubicBezTo>
                <a:cubicBezTo>
                  <a:pt x="121" y="47"/>
                  <a:pt x="119" y="46"/>
                  <a:pt x="119" y="49"/>
                </a:cubicBezTo>
                <a:cubicBezTo>
                  <a:pt x="118" y="51"/>
                  <a:pt x="121" y="52"/>
                  <a:pt x="123" y="52"/>
                </a:cubicBezTo>
                <a:cubicBezTo>
                  <a:pt x="125" y="53"/>
                  <a:pt x="128" y="53"/>
                  <a:pt x="130" y="53"/>
                </a:cubicBezTo>
                <a:cubicBezTo>
                  <a:pt x="149" y="56"/>
                  <a:pt x="164" y="68"/>
                  <a:pt x="178" y="79"/>
                </a:cubicBezTo>
                <a:cubicBezTo>
                  <a:pt x="180" y="80"/>
                  <a:pt x="182" y="82"/>
                  <a:pt x="184" y="84"/>
                </a:cubicBezTo>
                <a:cubicBezTo>
                  <a:pt x="189" y="91"/>
                  <a:pt x="197" y="96"/>
                  <a:pt x="206" y="97"/>
                </a:cubicBezTo>
                <a:cubicBezTo>
                  <a:pt x="211" y="98"/>
                  <a:pt x="215" y="101"/>
                  <a:pt x="217" y="105"/>
                </a:cubicBezTo>
                <a:cubicBezTo>
                  <a:pt x="223" y="113"/>
                  <a:pt x="230" y="121"/>
                  <a:pt x="232" y="132"/>
                </a:cubicBezTo>
                <a:cubicBezTo>
                  <a:pt x="235" y="149"/>
                  <a:pt x="225" y="166"/>
                  <a:pt x="209" y="172"/>
                </a:cubicBezTo>
                <a:cubicBezTo>
                  <a:pt x="204" y="173"/>
                  <a:pt x="203" y="177"/>
                  <a:pt x="199" y="180"/>
                </a:cubicBezTo>
                <a:cubicBezTo>
                  <a:pt x="191" y="186"/>
                  <a:pt x="190" y="194"/>
                  <a:pt x="193" y="204"/>
                </a:cubicBezTo>
                <a:cubicBezTo>
                  <a:pt x="193" y="206"/>
                  <a:pt x="193" y="207"/>
                  <a:pt x="193" y="210"/>
                </a:cubicBezTo>
                <a:close/>
                <a:moveTo>
                  <a:pt x="132" y="213"/>
                </a:moveTo>
                <a:cubicBezTo>
                  <a:pt x="131" y="222"/>
                  <a:pt x="131" y="222"/>
                  <a:pt x="134" y="222"/>
                </a:cubicBezTo>
                <a:cubicBezTo>
                  <a:pt x="142" y="223"/>
                  <a:pt x="150" y="224"/>
                  <a:pt x="158" y="225"/>
                </a:cubicBezTo>
                <a:cubicBezTo>
                  <a:pt x="162" y="225"/>
                  <a:pt x="165" y="221"/>
                  <a:pt x="163" y="218"/>
                </a:cubicBezTo>
                <a:cubicBezTo>
                  <a:pt x="159" y="209"/>
                  <a:pt x="157" y="200"/>
                  <a:pt x="155" y="191"/>
                </a:cubicBezTo>
                <a:cubicBezTo>
                  <a:pt x="153" y="184"/>
                  <a:pt x="148" y="180"/>
                  <a:pt x="143" y="175"/>
                </a:cubicBezTo>
                <a:cubicBezTo>
                  <a:pt x="140" y="173"/>
                  <a:pt x="135" y="175"/>
                  <a:pt x="131" y="176"/>
                </a:cubicBezTo>
                <a:cubicBezTo>
                  <a:pt x="130" y="176"/>
                  <a:pt x="130" y="176"/>
                  <a:pt x="129" y="176"/>
                </a:cubicBezTo>
                <a:cubicBezTo>
                  <a:pt x="123" y="177"/>
                  <a:pt x="122" y="178"/>
                  <a:pt x="125" y="184"/>
                </a:cubicBezTo>
                <a:cubicBezTo>
                  <a:pt x="129" y="194"/>
                  <a:pt x="134" y="203"/>
                  <a:pt x="132" y="213"/>
                </a:cubicBezTo>
                <a:close/>
                <a:moveTo>
                  <a:pt x="108" y="141"/>
                </a:moveTo>
                <a:cubicBezTo>
                  <a:pt x="109" y="142"/>
                  <a:pt x="107" y="147"/>
                  <a:pt x="111" y="144"/>
                </a:cubicBezTo>
                <a:cubicBezTo>
                  <a:pt x="118" y="139"/>
                  <a:pt x="125" y="136"/>
                  <a:pt x="133" y="133"/>
                </a:cubicBezTo>
                <a:cubicBezTo>
                  <a:pt x="135" y="131"/>
                  <a:pt x="136" y="130"/>
                  <a:pt x="133" y="128"/>
                </a:cubicBezTo>
                <a:cubicBezTo>
                  <a:pt x="128" y="123"/>
                  <a:pt x="121" y="121"/>
                  <a:pt x="115" y="117"/>
                </a:cubicBezTo>
                <a:cubicBezTo>
                  <a:pt x="113" y="115"/>
                  <a:pt x="112" y="116"/>
                  <a:pt x="112" y="118"/>
                </a:cubicBezTo>
                <a:cubicBezTo>
                  <a:pt x="111" y="126"/>
                  <a:pt x="109" y="133"/>
                  <a:pt x="108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" name="Freeform 41">
            <a:extLst>
              <a:ext uri="{FF2B5EF4-FFF2-40B4-BE49-F238E27FC236}">
                <a16:creationId xmlns:a16="http://schemas.microsoft.com/office/drawing/2014/main" id="{A65D19BE-6C4E-40B2-8AED-6CB3F8E63C3E}"/>
              </a:ext>
            </a:extLst>
          </p:cNvPr>
          <p:cNvSpPr>
            <a:spLocks noEditPoints="1"/>
          </p:cNvSpPr>
          <p:nvPr/>
        </p:nvSpPr>
        <p:spPr bwMode="auto">
          <a:xfrm>
            <a:off x="10539413" y="3617913"/>
            <a:ext cx="677863" cy="1090613"/>
          </a:xfrm>
          <a:custGeom>
            <a:avLst/>
            <a:gdLst>
              <a:gd name="T0" fmla="*/ 6 w 247"/>
              <a:gd name="T1" fmla="*/ 366 h 397"/>
              <a:gd name="T2" fmla="*/ 7 w 247"/>
              <a:gd name="T3" fmla="*/ 363 h 397"/>
              <a:gd name="T4" fmla="*/ 17 w 247"/>
              <a:gd name="T5" fmla="*/ 320 h 397"/>
              <a:gd name="T6" fmla="*/ 19 w 247"/>
              <a:gd name="T7" fmla="*/ 255 h 397"/>
              <a:gd name="T8" fmla="*/ 66 w 247"/>
              <a:gd name="T9" fmla="*/ 170 h 397"/>
              <a:gd name="T10" fmla="*/ 67 w 247"/>
              <a:gd name="T11" fmla="*/ 122 h 397"/>
              <a:gd name="T12" fmla="*/ 82 w 247"/>
              <a:gd name="T13" fmla="*/ 71 h 397"/>
              <a:gd name="T14" fmla="*/ 118 w 247"/>
              <a:gd name="T15" fmla="*/ 55 h 397"/>
              <a:gd name="T16" fmla="*/ 118 w 247"/>
              <a:gd name="T17" fmla="*/ 32 h 397"/>
              <a:gd name="T18" fmla="*/ 142 w 247"/>
              <a:gd name="T19" fmla="*/ 1 h 397"/>
              <a:gd name="T20" fmla="*/ 167 w 247"/>
              <a:gd name="T21" fmla="*/ 35 h 397"/>
              <a:gd name="T22" fmla="*/ 167 w 247"/>
              <a:gd name="T23" fmla="*/ 57 h 397"/>
              <a:gd name="T24" fmla="*/ 205 w 247"/>
              <a:gd name="T25" fmla="*/ 87 h 397"/>
              <a:gd name="T26" fmla="*/ 219 w 247"/>
              <a:gd name="T27" fmla="*/ 138 h 397"/>
              <a:gd name="T28" fmla="*/ 213 w 247"/>
              <a:gd name="T29" fmla="*/ 207 h 397"/>
              <a:gd name="T30" fmla="*/ 206 w 247"/>
              <a:gd name="T31" fmla="*/ 221 h 397"/>
              <a:gd name="T32" fmla="*/ 224 w 247"/>
              <a:gd name="T33" fmla="*/ 271 h 397"/>
              <a:gd name="T34" fmla="*/ 231 w 247"/>
              <a:gd name="T35" fmla="*/ 344 h 397"/>
              <a:gd name="T36" fmla="*/ 241 w 247"/>
              <a:gd name="T37" fmla="*/ 363 h 397"/>
              <a:gd name="T38" fmla="*/ 246 w 247"/>
              <a:gd name="T39" fmla="*/ 388 h 397"/>
              <a:gd name="T40" fmla="*/ 220 w 247"/>
              <a:gd name="T41" fmla="*/ 394 h 397"/>
              <a:gd name="T42" fmla="*/ 214 w 247"/>
              <a:gd name="T43" fmla="*/ 356 h 397"/>
              <a:gd name="T44" fmla="*/ 205 w 247"/>
              <a:gd name="T45" fmla="*/ 322 h 397"/>
              <a:gd name="T46" fmla="*/ 184 w 247"/>
              <a:gd name="T47" fmla="*/ 251 h 397"/>
              <a:gd name="T48" fmla="*/ 171 w 247"/>
              <a:gd name="T49" fmla="*/ 254 h 397"/>
              <a:gd name="T50" fmla="*/ 139 w 247"/>
              <a:gd name="T51" fmla="*/ 216 h 397"/>
              <a:gd name="T52" fmla="*/ 104 w 247"/>
              <a:gd name="T53" fmla="*/ 234 h 397"/>
              <a:gd name="T54" fmla="*/ 112 w 247"/>
              <a:gd name="T55" fmla="*/ 245 h 397"/>
              <a:gd name="T56" fmla="*/ 119 w 247"/>
              <a:gd name="T57" fmla="*/ 263 h 397"/>
              <a:gd name="T58" fmla="*/ 117 w 247"/>
              <a:gd name="T59" fmla="*/ 290 h 397"/>
              <a:gd name="T60" fmla="*/ 79 w 247"/>
              <a:gd name="T61" fmla="*/ 294 h 397"/>
              <a:gd name="T62" fmla="*/ 76 w 247"/>
              <a:gd name="T63" fmla="*/ 255 h 397"/>
              <a:gd name="T64" fmla="*/ 68 w 247"/>
              <a:gd name="T65" fmla="*/ 250 h 397"/>
              <a:gd name="T66" fmla="*/ 47 w 247"/>
              <a:gd name="T67" fmla="*/ 265 h 397"/>
              <a:gd name="T68" fmla="*/ 47 w 247"/>
              <a:gd name="T69" fmla="*/ 295 h 397"/>
              <a:gd name="T70" fmla="*/ 38 w 247"/>
              <a:gd name="T71" fmla="*/ 349 h 397"/>
              <a:gd name="T72" fmla="*/ 43 w 247"/>
              <a:gd name="T73" fmla="*/ 380 h 397"/>
              <a:gd name="T74" fmla="*/ 10 w 247"/>
              <a:gd name="T75" fmla="*/ 394 h 397"/>
              <a:gd name="T76" fmla="*/ 5 w 247"/>
              <a:gd name="T77" fmla="*/ 377 h 397"/>
              <a:gd name="T78" fmla="*/ 182 w 247"/>
              <a:gd name="T79" fmla="*/ 114 h 397"/>
              <a:gd name="T80" fmla="*/ 170 w 247"/>
              <a:gd name="T81" fmla="*/ 152 h 397"/>
              <a:gd name="T82" fmla="*/ 192 w 247"/>
              <a:gd name="T83" fmla="*/ 195 h 397"/>
              <a:gd name="T84" fmla="*/ 201 w 247"/>
              <a:gd name="T85" fmla="*/ 187 h 397"/>
              <a:gd name="T86" fmla="*/ 195 w 247"/>
              <a:gd name="T87" fmla="*/ 132 h 397"/>
              <a:gd name="T88" fmla="*/ 182 w 247"/>
              <a:gd name="T89" fmla="*/ 114 h 397"/>
              <a:gd name="T90" fmla="*/ 110 w 247"/>
              <a:gd name="T91" fmla="*/ 265 h 397"/>
              <a:gd name="T92" fmla="*/ 110 w 247"/>
              <a:gd name="T93" fmla="*/ 259 h 397"/>
              <a:gd name="T94" fmla="*/ 104 w 247"/>
              <a:gd name="T95" fmla="*/ 262 h 397"/>
              <a:gd name="T96" fmla="*/ 83 w 247"/>
              <a:gd name="T97" fmla="*/ 26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" h="397">
                <a:moveTo>
                  <a:pt x="10" y="365"/>
                </a:moveTo>
                <a:cubicBezTo>
                  <a:pt x="8" y="366"/>
                  <a:pt x="7" y="366"/>
                  <a:pt x="6" y="366"/>
                </a:cubicBezTo>
                <a:cubicBezTo>
                  <a:pt x="6" y="366"/>
                  <a:pt x="6" y="366"/>
                  <a:pt x="5" y="366"/>
                </a:cubicBezTo>
                <a:cubicBezTo>
                  <a:pt x="5" y="364"/>
                  <a:pt x="6" y="363"/>
                  <a:pt x="7" y="363"/>
                </a:cubicBezTo>
                <a:cubicBezTo>
                  <a:pt x="15" y="357"/>
                  <a:pt x="19" y="349"/>
                  <a:pt x="19" y="339"/>
                </a:cubicBezTo>
                <a:cubicBezTo>
                  <a:pt x="18" y="333"/>
                  <a:pt x="18" y="326"/>
                  <a:pt x="17" y="320"/>
                </a:cubicBezTo>
                <a:cubicBezTo>
                  <a:pt x="17" y="314"/>
                  <a:pt x="16" y="308"/>
                  <a:pt x="15" y="302"/>
                </a:cubicBezTo>
                <a:cubicBezTo>
                  <a:pt x="14" y="286"/>
                  <a:pt x="16" y="271"/>
                  <a:pt x="19" y="255"/>
                </a:cubicBezTo>
                <a:cubicBezTo>
                  <a:pt x="24" y="228"/>
                  <a:pt x="36" y="205"/>
                  <a:pt x="54" y="185"/>
                </a:cubicBezTo>
                <a:cubicBezTo>
                  <a:pt x="58" y="180"/>
                  <a:pt x="62" y="175"/>
                  <a:pt x="66" y="170"/>
                </a:cubicBezTo>
                <a:cubicBezTo>
                  <a:pt x="67" y="168"/>
                  <a:pt x="67" y="166"/>
                  <a:pt x="67" y="164"/>
                </a:cubicBezTo>
                <a:cubicBezTo>
                  <a:pt x="67" y="150"/>
                  <a:pt x="67" y="136"/>
                  <a:pt x="67" y="122"/>
                </a:cubicBezTo>
                <a:cubicBezTo>
                  <a:pt x="66" y="110"/>
                  <a:pt x="67" y="97"/>
                  <a:pt x="71" y="85"/>
                </a:cubicBezTo>
                <a:cubicBezTo>
                  <a:pt x="73" y="79"/>
                  <a:pt x="77" y="75"/>
                  <a:pt x="82" y="71"/>
                </a:cubicBezTo>
                <a:cubicBezTo>
                  <a:pt x="92" y="64"/>
                  <a:pt x="102" y="58"/>
                  <a:pt x="114" y="56"/>
                </a:cubicBezTo>
                <a:cubicBezTo>
                  <a:pt x="115" y="56"/>
                  <a:pt x="116" y="56"/>
                  <a:pt x="118" y="55"/>
                </a:cubicBezTo>
                <a:cubicBezTo>
                  <a:pt x="123" y="54"/>
                  <a:pt x="123" y="54"/>
                  <a:pt x="120" y="49"/>
                </a:cubicBezTo>
                <a:cubicBezTo>
                  <a:pt x="117" y="44"/>
                  <a:pt x="115" y="38"/>
                  <a:pt x="118" y="32"/>
                </a:cubicBezTo>
                <a:cubicBezTo>
                  <a:pt x="119" y="30"/>
                  <a:pt x="119" y="28"/>
                  <a:pt x="119" y="26"/>
                </a:cubicBezTo>
                <a:cubicBezTo>
                  <a:pt x="117" y="12"/>
                  <a:pt x="129" y="0"/>
                  <a:pt x="142" y="1"/>
                </a:cubicBezTo>
                <a:cubicBezTo>
                  <a:pt x="157" y="1"/>
                  <a:pt x="171" y="14"/>
                  <a:pt x="167" y="28"/>
                </a:cubicBezTo>
                <a:cubicBezTo>
                  <a:pt x="166" y="30"/>
                  <a:pt x="167" y="32"/>
                  <a:pt x="167" y="35"/>
                </a:cubicBezTo>
                <a:cubicBezTo>
                  <a:pt x="168" y="40"/>
                  <a:pt x="168" y="45"/>
                  <a:pt x="164" y="50"/>
                </a:cubicBezTo>
                <a:cubicBezTo>
                  <a:pt x="161" y="53"/>
                  <a:pt x="162" y="56"/>
                  <a:pt x="167" y="57"/>
                </a:cubicBezTo>
                <a:cubicBezTo>
                  <a:pt x="178" y="61"/>
                  <a:pt x="187" y="67"/>
                  <a:pt x="198" y="72"/>
                </a:cubicBezTo>
                <a:cubicBezTo>
                  <a:pt x="203" y="75"/>
                  <a:pt x="205" y="81"/>
                  <a:pt x="205" y="87"/>
                </a:cubicBezTo>
                <a:cubicBezTo>
                  <a:pt x="206" y="88"/>
                  <a:pt x="205" y="90"/>
                  <a:pt x="206" y="92"/>
                </a:cubicBezTo>
                <a:cubicBezTo>
                  <a:pt x="216" y="106"/>
                  <a:pt x="217" y="122"/>
                  <a:pt x="219" y="138"/>
                </a:cubicBezTo>
                <a:cubicBezTo>
                  <a:pt x="221" y="150"/>
                  <a:pt x="219" y="161"/>
                  <a:pt x="217" y="173"/>
                </a:cubicBezTo>
                <a:cubicBezTo>
                  <a:pt x="214" y="184"/>
                  <a:pt x="213" y="196"/>
                  <a:pt x="213" y="207"/>
                </a:cubicBezTo>
                <a:cubicBezTo>
                  <a:pt x="213" y="212"/>
                  <a:pt x="214" y="218"/>
                  <a:pt x="207" y="219"/>
                </a:cubicBezTo>
                <a:cubicBezTo>
                  <a:pt x="206" y="219"/>
                  <a:pt x="206" y="220"/>
                  <a:pt x="206" y="221"/>
                </a:cubicBezTo>
                <a:cubicBezTo>
                  <a:pt x="209" y="225"/>
                  <a:pt x="208" y="230"/>
                  <a:pt x="210" y="234"/>
                </a:cubicBezTo>
                <a:cubicBezTo>
                  <a:pt x="216" y="246"/>
                  <a:pt x="220" y="258"/>
                  <a:pt x="224" y="271"/>
                </a:cubicBezTo>
                <a:cubicBezTo>
                  <a:pt x="229" y="282"/>
                  <a:pt x="229" y="295"/>
                  <a:pt x="230" y="307"/>
                </a:cubicBezTo>
                <a:cubicBezTo>
                  <a:pt x="230" y="319"/>
                  <a:pt x="231" y="332"/>
                  <a:pt x="231" y="344"/>
                </a:cubicBezTo>
                <a:cubicBezTo>
                  <a:pt x="232" y="350"/>
                  <a:pt x="232" y="356"/>
                  <a:pt x="239" y="358"/>
                </a:cubicBezTo>
                <a:cubicBezTo>
                  <a:pt x="242" y="358"/>
                  <a:pt x="241" y="361"/>
                  <a:pt x="241" y="363"/>
                </a:cubicBezTo>
                <a:cubicBezTo>
                  <a:pt x="239" y="369"/>
                  <a:pt x="240" y="375"/>
                  <a:pt x="244" y="380"/>
                </a:cubicBezTo>
                <a:cubicBezTo>
                  <a:pt x="245" y="382"/>
                  <a:pt x="245" y="385"/>
                  <a:pt x="246" y="388"/>
                </a:cubicBezTo>
                <a:cubicBezTo>
                  <a:pt x="247" y="392"/>
                  <a:pt x="245" y="394"/>
                  <a:pt x="241" y="394"/>
                </a:cubicBezTo>
                <a:cubicBezTo>
                  <a:pt x="234" y="396"/>
                  <a:pt x="227" y="396"/>
                  <a:pt x="220" y="394"/>
                </a:cubicBezTo>
                <a:cubicBezTo>
                  <a:pt x="216" y="393"/>
                  <a:pt x="211" y="385"/>
                  <a:pt x="211" y="380"/>
                </a:cubicBezTo>
                <a:cubicBezTo>
                  <a:pt x="211" y="372"/>
                  <a:pt x="211" y="364"/>
                  <a:pt x="214" y="356"/>
                </a:cubicBezTo>
                <a:cubicBezTo>
                  <a:pt x="215" y="354"/>
                  <a:pt x="214" y="350"/>
                  <a:pt x="214" y="347"/>
                </a:cubicBezTo>
                <a:cubicBezTo>
                  <a:pt x="211" y="339"/>
                  <a:pt x="209" y="330"/>
                  <a:pt x="205" y="322"/>
                </a:cubicBezTo>
                <a:cubicBezTo>
                  <a:pt x="197" y="306"/>
                  <a:pt x="195" y="290"/>
                  <a:pt x="194" y="273"/>
                </a:cubicBezTo>
                <a:cubicBezTo>
                  <a:pt x="193" y="264"/>
                  <a:pt x="189" y="257"/>
                  <a:pt x="184" y="251"/>
                </a:cubicBezTo>
                <a:cubicBezTo>
                  <a:pt x="183" y="249"/>
                  <a:pt x="181" y="249"/>
                  <a:pt x="179" y="250"/>
                </a:cubicBezTo>
                <a:cubicBezTo>
                  <a:pt x="176" y="252"/>
                  <a:pt x="174" y="253"/>
                  <a:pt x="171" y="254"/>
                </a:cubicBezTo>
                <a:cubicBezTo>
                  <a:pt x="166" y="256"/>
                  <a:pt x="163" y="255"/>
                  <a:pt x="160" y="250"/>
                </a:cubicBezTo>
                <a:cubicBezTo>
                  <a:pt x="154" y="238"/>
                  <a:pt x="146" y="227"/>
                  <a:pt x="139" y="216"/>
                </a:cubicBezTo>
                <a:cubicBezTo>
                  <a:pt x="130" y="204"/>
                  <a:pt x="106" y="206"/>
                  <a:pt x="100" y="219"/>
                </a:cubicBezTo>
                <a:cubicBezTo>
                  <a:pt x="98" y="223"/>
                  <a:pt x="100" y="231"/>
                  <a:pt x="104" y="234"/>
                </a:cubicBezTo>
                <a:cubicBezTo>
                  <a:pt x="106" y="235"/>
                  <a:pt x="108" y="237"/>
                  <a:pt x="110" y="238"/>
                </a:cubicBezTo>
                <a:cubicBezTo>
                  <a:pt x="113" y="240"/>
                  <a:pt x="114" y="242"/>
                  <a:pt x="112" y="245"/>
                </a:cubicBezTo>
                <a:cubicBezTo>
                  <a:pt x="111" y="248"/>
                  <a:pt x="112" y="250"/>
                  <a:pt x="114" y="251"/>
                </a:cubicBezTo>
                <a:cubicBezTo>
                  <a:pt x="119" y="254"/>
                  <a:pt x="120" y="258"/>
                  <a:pt x="119" y="263"/>
                </a:cubicBezTo>
                <a:cubicBezTo>
                  <a:pt x="118" y="267"/>
                  <a:pt x="118" y="271"/>
                  <a:pt x="117" y="275"/>
                </a:cubicBezTo>
                <a:cubicBezTo>
                  <a:pt x="116" y="280"/>
                  <a:pt x="115" y="284"/>
                  <a:pt x="117" y="290"/>
                </a:cubicBezTo>
                <a:cubicBezTo>
                  <a:pt x="119" y="300"/>
                  <a:pt x="111" y="311"/>
                  <a:pt x="100" y="312"/>
                </a:cubicBezTo>
                <a:cubicBezTo>
                  <a:pt x="89" y="313"/>
                  <a:pt x="79" y="305"/>
                  <a:pt x="79" y="294"/>
                </a:cubicBezTo>
                <a:cubicBezTo>
                  <a:pt x="80" y="286"/>
                  <a:pt x="78" y="278"/>
                  <a:pt x="76" y="271"/>
                </a:cubicBezTo>
                <a:cubicBezTo>
                  <a:pt x="74" y="266"/>
                  <a:pt x="73" y="260"/>
                  <a:pt x="76" y="255"/>
                </a:cubicBezTo>
                <a:cubicBezTo>
                  <a:pt x="77" y="253"/>
                  <a:pt x="77" y="252"/>
                  <a:pt x="75" y="252"/>
                </a:cubicBezTo>
                <a:cubicBezTo>
                  <a:pt x="73" y="251"/>
                  <a:pt x="71" y="251"/>
                  <a:pt x="68" y="250"/>
                </a:cubicBezTo>
                <a:cubicBezTo>
                  <a:pt x="65" y="249"/>
                  <a:pt x="61" y="245"/>
                  <a:pt x="58" y="248"/>
                </a:cubicBezTo>
                <a:cubicBezTo>
                  <a:pt x="52" y="252"/>
                  <a:pt x="48" y="257"/>
                  <a:pt x="47" y="265"/>
                </a:cubicBezTo>
                <a:cubicBezTo>
                  <a:pt x="47" y="265"/>
                  <a:pt x="47" y="266"/>
                  <a:pt x="47" y="267"/>
                </a:cubicBezTo>
                <a:cubicBezTo>
                  <a:pt x="47" y="276"/>
                  <a:pt x="47" y="286"/>
                  <a:pt x="47" y="295"/>
                </a:cubicBezTo>
                <a:cubicBezTo>
                  <a:pt x="47" y="300"/>
                  <a:pt x="47" y="306"/>
                  <a:pt x="45" y="312"/>
                </a:cubicBezTo>
                <a:cubicBezTo>
                  <a:pt x="40" y="324"/>
                  <a:pt x="39" y="337"/>
                  <a:pt x="38" y="349"/>
                </a:cubicBezTo>
                <a:cubicBezTo>
                  <a:pt x="37" y="351"/>
                  <a:pt x="37" y="352"/>
                  <a:pt x="38" y="354"/>
                </a:cubicBezTo>
                <a:cubicBezTo>
                  <a:pt x="46" y="361"/>
                  <a:pt x="43" y="371"/>
                  <a:pt x="43" y="380"/>
                </a:cubicBezTo>
                <a:cubicBezTo>
                  <a:pt x="43" y="380"/>
                  <a:pt x="42" y="381"/>
                  <a:pt x="42" y="381"/>
                </a:cubicBezTo>
                <a:cubicBezTo>
                  <a:pt x="32" y="388"/>
                  <a:pt x="24" y="397"/>
                  <a:pt x="10" y="394"/>
                </a:cubicBezTo>
                <a:cubicBezTo>
                  <a:pt x="6" y="393"/>
                  <a:pt x="3" y="392"/>
                  <a:pt x="2" y="388"/>
                </a:cubicBezTo>
                <a:cubicBezTo>
                  <a:pt x="0" y="383"/>
                  <a:pt x="1" y="379"/>
                  <a:pt x="5" y="377"/>
                </a:cubicBezTo>
                <a:cubicBezTo>
                  <a:pt x="9" y="374"/>
                  <a:pt x="9" y="370"/>
                  <a:pt x="10" y="365"/>
                </a:cubicBezTo>
                <a:close/>
                <a:moveTo>
                  <a:pt x="182" y="114"/>
                </a:moveTo>
                <a:cubicBezTo>
                  <a:pt x="182" y="118"/>
                  <a:pt x="180" y="120"/>
                  <a:pt x="178" y="122"/>
                </a:cubicBezTo>
                <a:cubicBezTo>
                  <a:pt x="171" y="131"/>
                  <a:pt x="171" y="142"/>
                  <a:pt x="170" y="152"/>
                </a:cubicBezTo>
                <a:cubicBezTo>
                  <a:pt x="170" y="156"/>
                  <a:pt x="170" y="160"/>
                  <a:pt x="171" y="164"/>
                </a:cubicBezTo>
                <a:cubicBezTo>
                  <a:pt x="176" y="176"/>
                  <a:pt x="185" y="185"/>
                  <a:pt x="192" y="195"/>
                </a:cubicBezTo>
                <a:cubicBezTo>
                  <a:pt x="193" y="197"/>
                  <a:pt x="195" y="197"/>
                  <a:pt x="197" y="195"/>
                </a:cubicBezTo>
                <a:cubicBezTo>
                  <a:pt x="199" y="193"/>
                  <a:pt x="201" y="191"/>
                  <a:pt x="201" y="187"/>
                </a:cubicBezTo>
                <a:cubicBezTo>
                  <a:pt x="201" y="178"/>
                  <a:pt x="200" y="169"/>
                  <a:pt x="198" y="160"/>
                </a:cubicBezTo>
                <a:cubicBezTo>
                  <a:pt x="195" y="151"/>
                  <a:pt x="193" y="142"/>
                  <a:pt x="195" y="132"/>
                </a:cubicBezTo>
                <a:cubicBezTo>
                  <a:pt x="195" y="130"/>
                  <a:pt x="195" y="128"/>
                  <a:pt x="193" y="126"/>
                </a:cubicBezTo>
                <a:cubicBezTo>
                  <a:pt x="189" y="123"/>
                  <a:pt x="186" y="119"/>
                  <a:pt x="182" y="114"/>
                </a:cubicBezTo>
                <a:close/>
                <a:moveTo>
                  <a:pt x="97" y="274"/>
                </a:moveTo>
                <a:cubicBezTo>
                  <a:pt x="107" y="274"/>
                  <a:pt x="107" y="274"/>
                  <a:pt x="110" y="265"/>
                </a:cubicBezTo>
                <a:cubicBezTo>
                  <a:pt x="110" y="264"/>
                  <a:pt x="110" y="263"/>
                  <a:pt x="110" y="262"/>
                </a:cubicBezTo>
                <a:cubicBezTo>
                  <a:pt x="111" y="261"/>
                  <a:pt x="112" y="260"/>
                  <a:pt x="110" y="259"/>
                </a:cubicBezTo>
                <a:cubicBezTo>
                  <a:pt x="109" y="258"/>
                  <a:pt x="108" y="260"/>
                  <a:pt x="108" y="260"/>
                </a:cubicBezTo>
                <a:cubicBezTo>
                  <a:pt x="107" y="261"/>
                  <a:pt x="106" y="262"/>
                  <a:pt x="104" y="262"/>
                </a:cubicBezTo>
                <a:cubicBezTo>
                  <a:pt x="99" y="260"/>
                  <a:pt x="93" y="260"/>
                  <a:pt x="87" y="260"/>
                </a:cubicBezTo>
                <a:cubicBezTo>
                  <a:pt x="83" y="260"/>
                  <a:pt x="82" y="261"/>
                  <a:pt x="83" y="265"/>
                </a:cubicBezTo>
                <a:cubicBezTo>
                  <a:pt x="85" y="271"/>
                  <a:pt x="90" y="274"/>
                  <a:pt x="97" y="2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3" name="Freeform 42">
            <a:extLst>
              <a:ext uri="{FF2B5EF4-FFF2-40B4-BE49-F238E27FC236}">
                <a16:creationId xmlns:a16="http://schemas.microsoft.com/office/drawing/2014/main" id="{14D96D78-622F-4010-ADAC-7351AEB2E451}"/>
              </a:ext>
            </a:extLst>
          </p:cNvPr>
          <p:cNvSpPr>
            <a:spLocks/>
          </p:cNvSpPr>
          <p:nvPr/>
        </p:nvSpPr>
        <p:spPr bwMode="auto">
          <a:xfrm>
            <a:off x="9399588" y="977901"/>
            <a:ext cx="746125" cy="825500"/>
          </a:xfrm>
          <a:custGeom>
            <a:avLst/>
            <a:gdLst>
              <a:gd name="T0" fmla="*/ 186 w 272"/>
              <a:gd name="T1" fmla="*/ 126 h 301"/>
              <a:gd name="T2" fmla="*/ 170 w 272"/>
              <a:gd name="T3" fmla="*/ 142 h 301"/>
              <a:gd name="T4" fmla="*/ 175 w 272"/>
              <a:gd name="T5" fmla="*/ 154 h 301"/>
              <a:gd name="T6" fmla="*/ 179 w 272"/>
              <a:gd name="T7" fmla="*/ 174 h 301"/>
              <a:gd name="T8" fmla="*/ 168 w 272"/>
              <a:gd name="T9" fmla="*/ 215 h 301"/>
              <a:gd name="T10" fmla="*/ 175 w 272"/>
              <a:gd name="T11" fmla="*/ 232 h 301"/>
              <a:gd name="T12" fmla="*/ 200 w 272"/>
              <a:gd name="T13" fmla="*/ 227 h 301"/>
              <a:gd name="T14" fmla="*/ 235 w 272"/>
              <a:gd name="T15" fmla="*/ 222 h 301"/>
              <a:gd name="T16" fmla="*/ 228 w 272"/>
              <a:gd name="T17" fmla="*/ 257 h 301"/>
              <a:gd name="T18" fmla="*/ 209 w 272"/>
              <a:gd name="T19" fmla="*/ 265 h 301"/>
              <a:gd name="T20" fmla="*/ 210 w 272"/>
              <a:gd name="T21" fmla="*/ 244 h 301"/>
              <a:gd name="T22" fmla="*/ 166 w 272"/>
              <a:gd name="T23" fmla="*/ 269 h 301"/>
              <a:gd name="T24" fmla="*/ 132 w 272"/>
              <a:gd name="T25" fmla="*/ 241 h 301"/>
              <a:gd name="T26" fmla="*/ 112 w 272"/>
              <a:gd name="T27" fmla="*/ 199 h 301"/>
              <a:gd name="T28" fmla="*/ 106 w 272"/>
              <a:gd name="T29" fmla="*/ 208 h 301"/>
              <a:gd name="T30" fmla="*/ 105 w 272"/>
              <a:gd name="T31" fmla="*/ 269 h 301"/>
              <a:gd name="T32" fmla="*/ 114 w 272"/>
              <a:gd name="T33" fmla="*/ 287 h 301"/>
              <a:gd name="T34" fmla="*/ 58 w 272"/>
              <a:gd name="T35" fmla="*/ 299 h 301"/>
              <a:gd name="T36" fmla="*/ 56 w 272"/>
              <a:gd name="T37" fmla="*/ 289 h 301"/>
              <a:gd name="T38" fmla="*/ 82 w 272"/>
              <a:gd name="T39" fmla="*/ 268 h 301"/>
              <a:gd name="T40" fmla="*/ 75 w 272"/>
              <a:gd name="T41" fmla="*/ 209 h 301"/>
              <a:gd name="T42" fmla="*/ 90 w 272"/>
              <a:gd name="T43" fmla="*/ 159 h 301"/>
              <a:gd name="T44" fmla="*/ 108 w 272"/>
              <a:gd name="T45" fmla="*/ 152 h 301"/>
              <a:gd name="T46" fmla="*/ 84 w 272"/>
              <a:gd name="T47" fmla="*/ 104 h 301"/>
              <a:gd name="T48" fmla="*/ 78 w 272"/>
              <a:gd name="T49" fmla="*/ 103 h 301"/>
              <a:gd name="T50" fmla="*/ 6 w 272"/>
              <a:gd name="T51" fmla="*/ 59 h 301"/>
              <a:gd name="T52" fmla="*/ 82 w 272"/>
              <a:gd name="T53" fmla="*/ 53 h 301"/>
              <a:gd name="T54" fmla="*/ 84 w 272"/>
              <a:gd name="T55" fmla="*/ 52 h 301"/>
              <a:gd name="T56" fmla="*/ 84 w 272"/>
              <a:gd name="T57" fmla="*/ 28 h 301"/>
              <a:gd name="T58" fmla="*/ 128 w 272"/>
              <a:gd name="T59" fmla="*/ 23 h 301"/>
              <a:gd name="T60" fmla="*/ 125 w 272"/>
              <a:gd name="T61" fmla="*/ 52 h 301"/>
              <a:gd name="T62" fmla="*/ 146 w 272"/>
              <a:gd name="T63" fmla="*/ 62 h 301"/>
              <a:gd name="T64" fmla="*/ 158 w 272"/>
              <a:gd name="T65" fmla="*/ 57 h 301"/>
              <a:gd name="T66" fmla="*/ 175 w 272"/>
              <a:gd name="T67" fmla="*/ 23 h 301"/>
              <a:gd name="T68" fmla="*/ 255 w 272"/>
              <a:gd name="T69" fmla="*/ 43 h 301"/>
              <a:gd name="T70" fmla="*/ 272 w 272"/>
              <a:gd name="T71" fmla="*/ 58 h 301"/>
              <a:gd name="T72" fmla="*/ 257 w 272"/>
              <a:gd name="T73" fmla="*/ 73 h 301"/>
              <a:gd name="T74" fmla="*/ 183 w 272"/>
              <a:gd name="T75" fmla="*/ 10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2" h="301">
                <a:moveTo>
                  <a:pt x="183" y="107"/>
                </a:moveTo>
                <a:cubicBezTo>
                  <a:pt x="187" y="113"/>
                  <a:pt x="188" y="119"/>
                  <a:pt x="186" y="126"/>
                </a:cubicBezTo>
                <a:cubicBezTo>
                  <a:pt x="185" y="127"/>
                  <a:pt x="185" y="128"/>
                  <a:pt x="185" y="130"/>
                </a:cubicBezTo>
                <a:cubicBezTo>
                  <a:pt x="186" y="140"/>
                  <a:pt x="180" y="144"/>
                  <a:pt x="170" y="142"/>
                </a:cubicBezTo>
                <a:cubicBezTo>
                  <a:pt x="169" y="141"/>
                  <a:pt x="169" y="141"/>
                  <a:pt x="167" y="141"/>
                </a:cubicBezTo>
                <a:cubicBezTo>
                  <a:pt x="168" y="147"/>
                  <a:pt x="168" y="152"/>
                  <a:pt x="175" y="154"/>
                </a:cubicBezTo>
                <a:cubicBezTo>
                  <a:pt x="178" y="155"/>
                  <a:pt x="179" y="158"/>
                  <a:pt x="178" y="161"/>
                </a:cubicBezTo>
                <a:cubicBezTo>
                  <a:pt x="177" y="165"/>
                  <a:pt x="178" y="169"/>
                  <a:pt x="179" y="174"/>
                </a:cubicBezTo>
                <a:cubicBezTo>
                  <a:pt x="181" y="183"/>
                  <a:pt x="179" y="192"/>
                  <a:pt x="171" y="199"/>
                </a:cubicBezTo>
                <a:cubicBezTo>
                  <a:pt x="166" y="203"/>
                  <a:pt x="166" y="209"/>
                  <a:pt x="168" y="215"/>
                </a:cubicBezTo>
                <a:cubicBezTo>
                  <a:pt x="169" y="220"/>
                  <a:pt x="170" y="225"/>
                  <a:pt x="171" y="230"/>
                </a:cubicBezTo>
                <a:cubicBezTo>
                  <a:pt x="171" y="234"/>
                  <a:pt x="172" y="234"/>
                  <a:pt x="175" y="232"/>
                </a:cubicBezTo>
                <a:cubicBezTo>
                  <a:pt x="179" y="228"/>
                  <a:pt x="185" y="227"/>
                  <a:pt x="191" y="228"/>
                </a:cubicBezTo>
                <a:cubicBezTo>
                  <a:pt x="194" y="229"/>
                  <a:pt x="197" y="229"/>
                  <a:pt x="200" y="227"/>
                </a:cubicBezTo>
                <a:cubicBezTo>
                  <a:pt x="206" y="224"/>
                  <a:pt x="213" y="223"/>
                  <a:pt x="219" y="219"/>
                </a:cubicBezTo>
                <a:cubicBezTo>
                  <a:pt x="222" y="217"/>
                  <a:pt x="232" y="219"/>
                  <a:pt x="235" y="222"/>
                </a:cubicBezTo>
                <a:cubicBezTo>
                  <a:pt x="238" y="226"/>
                  <a:pt x="238" y="230"/>
                  <a:pt x="235" y="234"/>
                </a:cubicBezTo>
                <a:cubicBezTo>
                  <a:pt x="230" y="241"/>
                  <a:pt x="228" y="249"/>
                  <a:pt x="228" y="257"/>
                </a:cubicBezTo>
                <a:cubicBezTo>
                  <a:pt x="228" y="260"/>
                  <a:pt x="226" y="262"/>
                  <a:pt x="223" y="263"/>
                </a:cubicBezTo>
                <a:cubicBezTo>
                  <a:pt x="219" y="265"/>
                  <a:pt x="214" y="265"/>
                  <a:pt x="209" y="265"/>
                </a:cubicBezTo>
                <a:cubicBezTo>
                  <a:pt x="205" y="264"/>
                  <a:pt x="203" y="262"/>
                  <a:pt x="205" y="259"/>
                </a:cubicBezTo>
                <a:cubicBezTo>
                  <a:pt x="206" y="254"/>
                  <a:pt x="208" y="249"/>
                  <a:pt x="210" y="244"/>
                </a:cubicBezTo>
                <a:cubicBezTo>
                  <a:pt x="206" y="243"/>
                  <a:pt x="203" y="245"/>
                  <a:pt x="200" y="247"/>
                </a:cubicBezTo>
                <a:cubicBezTo>
                  <a:pt x="189" y="254"/>
                  <a:pt x="178" y="262"/>
                  <a:pt x="166" y="269"/>
                </a:cubicBezTo>
                <a:cubicBezTo>
                  <a:pt x="160" y="272"/>
                  <a:pt x="156" y="272"/>
                  <a:pt x="152" y="266"/>
                </a:cubicBezTo>
                <a:cubicBezTo>
                  <a:pt x="145" y="258"/>
                  <a:pt x="138" y="251"/>
                  <a:pt x="132" y="241"/>
                </a:cubicBezTo>
                <a:cubicBezTo>
                  <a:pt x="128" y="235"/>
                  <a:pt x="125" y="228"/>
                  <a:pt x="124" y="221"/>
                </a:cubicBezTo>
                <a:cubicBezTo>
                  <a:pt x="123" y="212"/>
                  <a:pt x="118" y="206"/>
                  <a:pt x="112" y="199"/>
                </a:cubicBezTo>
                <a:cubicBezTo>
                  <a:pt x="110" y="197"/>
                  <a:pt x="107" y="196"/>
                  <a:pt x="104" y="196"/>
                </a:cubicBezTo>
                <a:cubicBezTo>
                  <a:pt x="105" y="200"/>
                  <a:pt x="106" y="204"/>
                  <a:pt x="106" y="208"/>
                </a:cubicBezTo>
                <a:cubicBezTo>
                  <a:pt x="110" y="221"/>
                  <a:pt x="107" y="233"/>
                  <a:pt x="104" y="246"/>
                </a:cubicBezTo>
                <a:cubicBezTo>
                  <a:pt x="102" y="254"/>
                  <a:pt x="104" y="261"/>
                  <a:pt x="105" y="269"/>
                </a:cubicBezTo>
                <a:cubicBezTo>
                  <a:pt x="105" y="270"/>
                  <a:pt x="105" y="271"/>
                  <a:pt x="105" y="271"/>
                </a:cubicBezTo>
                <a:cubicBezTo>
                  <a:pt x="112" y="274"/>
                  <a:pt x="111" y="282"/>
                  <a:pt x="114" y="287"/>
                </a:cubicBezTo>
                <a:cubicBezTo>
                  <a:pt x="116" y="291"/>
                  <a:pt x="113" y="294"/>
                  <a:pt x="110" y="295"/>
                </a:cubicBezTo>
                <a:cubicBezTo>
                  <a:pt x="93" y="298"/>
                  <a:pt x="76" y="301"/>
                  <a:pt x="58" y="299"/>
                </a:cubicBezTo>
                <a:cubicBezTo>
                  <a:pt x="56" y="299"/>
                  <a:pt x="54" y="299"/>
                  <a:pt x="53" y="296"/>
                </a:cubicBezTo>
                <a:cubicBezTo>
                  <a:pt x="53" y="293"/>
                  <a:pt x="53" y="291"/>
                  <a:pt x="56" y="289"/>
                </a:cubicBezTo>
                <a:cubicBezTo>
                  <a:pt x="59" y="287"/>
                  <a:pt x="62" y="286"/>
                  <a:pt x="65" y="284"/>
                </a:cubicBezTo>
                <a:cubicBezTo>
                  <a:pt x="74" y="282"/>
                  <a:pt x="78" y="275"/>
                  <a:pt x="82" y="268"/>
                </a:cubicBezTo>
                <a:cubicBezTo>
                  <a:pt x="85" y="264"/>
                  <a:pt x="84" y="258"/>
                  <a:pt x="83" y="253"/>
                </a:cubicBezTo>
                <a:cubicBezTo>
                  <a:pt x="81" y="238"/>
                  <a:pt x="78" y="224"/>
                  <a:pt x="75" y="209"/>
                </a:cubicBezTo>
                <a:cubicBezTo>
                  <a:pt x="74" y="198"/>
                  <a:pt x="73" y="188"/>
                  <a:pt x="72" y="177"/>
                </a:cubicBezTo>
                <a:cubicBezTo>
                  <a:pt x="71" y="167"/>
                  <a:pt x="79" y="160"/>
                  <a:pt x="90" y="159"/>
                </a:cubicBezTo>
                <a:cubicBezTo>
                  <a:pt x="95" y="159"/>
                  <a:pt x="100" y="159"/>
                  <a:pt x="106" y="157"/>
                </a:cubicBezTo>
                <a:cubicBezTo>
                  <a:pt x="109" y="157"/>
                  <a:pt x="110" y="154"/>
                  <a:pt x="108" y="152"/>
                </a:cubicBezTo>
                <a:cubicBezTo>
                  <a:pt x="100" y="142"/>
                  <a:pt x="99" y="129"/>
                  <a:pt x="91" y="120"/>
                </a:cubicBezTo>
                <a:cubicBezTo>
                  <a:pt x="87" y="116"/>
                  <a:pt x="86" y="109"/>
                  <a:pt x="84" y="104"/>
                </a:cubicBezTo>
                <a:cubicBezTo>
                  <a:pt x="83" y="102"/>
                  <a:pt x="83" y="100"/>
                  <a:pt x="81" y="99"/>
                </a:cubicBezTo>
                <a:cubicBezTo>
                  <a:pt x="79" y="99"/>
                  <a:pt x="79" y="101"/>
                  <a:pt x="78" y="103"/>
                </a:cubicBezTo>
                <a:cubicBezTo>
                  <a:pt x="64" y="121"/>
                  <a:pt x="36" y="122"/>
                  <a:pt x="21" y="111"/>
                </a:cubicBezTo>
                <a:cubicBezTo>
                  <a:pt x="6" y="100"/>
                  <a:pt x="0" y="77"/>
                  <a:pt x="6" y="59"/>
                </a:cubicBezTo>
                <a:cubicBezTo>
                  <a:pt x="12" y="43"/>
                  <a:pt x="22" y="32"/>
                  <a:pt x="39" y="30"/>
                </a:cubicBezTo>
                <a:cubicBezTo>
                  <a:pt x="59" y="28"/>
                  <a:pt x="73" y="35"/>
                  <a:pt x="82" y="53"/>
                </a:cubicBezTo>
                <a:cubicBezTo>
                  <a:pt x="83" y="54"/>
                  <a:pt x="83" y="54"/>
                  <a:pt x="84" y="55"/>
                </a:cubicBezTo>
                <a:cubicBezTo>
                  <a:pt x="85" y="54"/>
                  <a:pt x="85" y="53"/>
                  <a:pt x="84" y="52"/>
                </a:cubicBezTo>
                <a:cubicBezTo>
                  <a:pt x="81" y="45"/>
                  <a:pt x="83" y="38"/>
                  <a:pt x="84" y="31"/>
                </a:cubicBezTo>
                <a:cubicBezTo>
                  <a:pt x="84" y="30"/>
                  <a:pt x="84" y="29"/>
                  <a:pt x="84" y="28"/>
                </a:cubicBezTo>
                <a:cubicBezTo>
                  <a:pt x="84" y="20"/>
                  <a:pt x="86" y="17"/>
                  <a:pt x="93" y="14"/>
                </a:cubicBezTo>
                <a:cubicBezTo>
                  <a:pt x="107" y="7"/>
                  <a:pt x="123" y="11"/>
                  <a:pt x="128" y="23"/>
                </a:cubicBezTo>
                <a:cubicBezTo>
                  <a:pt x="132" y="31"/>
                  <a:pt x="129" y="38"/>
                  <a:pt x="127" y="46"/>
                </a:cubicBezTo>
                <a:cubicBezTo>
                  <a:pt x="127" y="48"/>
                  <a:pt x="126" y="50"/>
                  <a:pt x="125" y="52"/>
                </a:cubicBezTo>
                <a:cubicBezTo>
                  <a:pt x="123" y="57"/>
                  <a:pt x="127" y="63"/>
                  <a:pt x="133" y="63"/>
                </a:cubicBezTo>
                <a:cubicBezTo>
                  <a:pt x="137" y="63"/>
                  <a:pt x="142" y="62"/>
                  <a:pt x="146" y="62"/>
                </a:cubicBezTo>
                <a:cubicBezTo>
                  <a:pt x="148" y="62"/>
                  <a:pt x="149" y="62"/>
                  <a:pt x="150" y="60"/>
                </a:cubicBezTo>
                <a:cubicBezTo>
                  <a:pt x="152" y="58"/>
                  <a:pt x="154" y="55"/>
                  <a:pt x="158" y="57"/>
                </a:cubicBezTo>
                <a:cubicBezTo>
                  <a:pt x="161" y="58"/>
                  <a:pt x="162" y="55"/>
                  <a:pt x="162" y="53"/>
                </a:cubicBezTo>
                <a:cubicBezTo>
                  <a:pt x="164" y="42"/>
                  <a:pt x="168" y="32"/>
                  <a:pt x="175" y="23"/>
                </a:cubicBezTo>
                <a:cubicBezTo>
                  <a:pt x="194" y="1"/>
                  <a:pt x="237" y="0"/>
                  <a:pt x="253" y="36"/>
                </a:cubicBezTo>
                <a:cubicBezTo>
                  <a:pt x="254" y="39"/>
                  <a:pt x="255" y="41"/>
                  <a:pt x="255" y="43"/>
                </a:cubicBezTo>
                <a:cubicBezTo>
                  <a:pt x="256" y="49"/>
                  <a:pt x="258" y="54"/>
                  <a:pt x="266" y="52"/>
                </a:cubicBezTo>
                <a:cubicBezTo>
                  <a:pt x="269" y="51"/>
                  <a:pt x="272" y="54"/>
                  <a:pt x="272" y="58"/>
                </a:cubicBezTo>
                <a:cubicBezTo>
                  <a:pt x="272" y="62"/>
                  <a:pt x="269" y="64"/>
                  <a:pt x="266" y="64"/>
                </a:cubicBezTo>
                <a:cubicBezTo>
                  <a:pt x="259" y="64"/>
                  <a:pt x="258" y="67"/>
                  <a:pt x="257" y="73"/>
                </a:cubicBezTo>
                <a:cubicBezTo>
                  <a:pt x="254" y="93"/>
                  <a:pt x="239" y="110"/>
                  <a:pt x="221" y="114"/>
                </a:cubicBezTo>
                <a:cubicBezTo>
                  <a:pt x="208" y="116"/>
                  <a:pt x="195" y="115"/>
                  <a:pt x="183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4" name="Freeform 43">
            <a:extLst>
              <a:ext uri="{FF2B5EF4-FFF2-40B4-BE49-F238E27FC236}">
                <a16:creationId xmlns:a16="http://schemas.microsoft.com/office/drawing/2014/main" id="{B8A32262-D221-4A10-8463-CCAA84E91460}"/>
              </a:ext>
            </a:extLst>
          </p:cNvPr>
          <p:cNvSpPr>
            <a:spLocks noEditPoints="1"/>
          </p:cNvSpPr>
          <p:nvPr/>
        </p:nvSpPr>
        <p:spPr bwMode="auto">
          <a:xfrm>
            <a:off x="7161213" y="1012826"/>
            <a:ext cx="1008063" cy="771525"/>
          </a:xfrm>
          <a:custGeom>
            <a:avLst/>
            <a:gdLst>
              <a:gd name="T0" fmla="*/ 244 w 367"/>
              <a:gd name="T1" fmla="*/ 240 h 281"/>
              <a:gd name="T2" fmla="*/ 249 w 367"/>
              <a:gd name="T3" fmla="*/ 254 h 281"/>
              <a:gd name="T4" fmla="*/ 210 w 367"/>
              <a:gd name="T5" fmla="*/ 250 h 281"/>
              <a:gd name="T6" fmla="*/ 199 w 367"/>
              <a:gd name="T7" fmla="*/ 244 h 281"/>
              <a:gd name="T8" fmla="*/ 206 w 367"/>
              <a:gd name="T9" fmla="*/ 224 h 281"/>
              <a:gd name="T10" fmla="*/ 207 w 367"/>
              <a:gd name="T11" fmla="*/ 212 h 281"/>
              <a:gd name="T12" fmla="*/ 161 w 367"/>
              <a:gd name="T13" fmla="*/ 216 h 281"/>
              <a:gd name="T14" fmla="*/ 159 w 367"/>
              <a:gd name="T15" fmla="*/ 243 h 281"/>
              <a:gd name="T16" fmla="*/ 159 w 367"/>
              <a:gd name="T17" fmla="*/ 267 h 281"/>
              <a:gd name="T18" fmla="*/ 134 w 367"/>
              <a:gd name="T19" fmla="*/ 263 h 281"/>
              <a:gd name="T20" fmla="*/ 129 w 367"/>
              <a:gd name="T21" fmla="*/ 253 h 281"/>
              <a:gd name="T22" fmla="*/ 134 w 367"/>
              <a:gd name="T23" fmla="*/ 228 h 281"/>
              <a:gd name="T24" fmla="*/ 115 w 367"/>
              <a:gd name="T25" fmla="*/ 223 h 281"/>
              <a:gd name="T26" fmla="*/ 86 w 367"/>
              <a:gd name="T27" fmla="*/ 223 h 281"/>
              <a:gd name="T28" fmla="*/ 77 w 367"/>
              <a:gd name="T29" fmla="*/ 266 h 281"/>
              <a:gd name="T30" fmla="*/ 33 w 367"/>
              <a:gd name="T31" fmla="*/ 266 h 281"/>
              <a:gd name="T32" fmla="*/ 16 w 367"/>
              <a:gd name="T33" fmla="*/ 230 h 281"/>
              <a:gd name="T34" fmla="*/ 0 w 367"/>
              <a:gd name="T35" fmla="*/ 227 h 281"/>
              <a:gd name="T36" fmla="*/ 17 w 367"/>
              <a:gd name="T37" fmla="*/ 221 h 281"/>
              <a:gd name="T38" fmla="*/ 25 w 367"/>
              <a:gd name="T39" fmla="*/ 186 h 281"/>
              <a:gd name="T40" fmla="*/ 69 w 367"/>
              <a:gd name="T41" fmla="*/ 178 h 281"/>
              <a:gd name="T42" fmla="*/ 89 w 367"/>
              <a:gd name="T43" fmla="*/ 214 h 281"/>
              <a:gd name="T44" fmla="*/ 118 w 367"/>
              <a:gd name="T45" fmla="*/ 208 h 281"/>
              <a:gd name="T46" fmla="*/ 120 w 367"/>
              <a:gd name="T47" fmla="*/ 143 h 281"/>
              <a:gd name="T48" fmla="*/ 140 w 367"/>
              <a:gd name="T49" fmla="*/ 105 h 281"/>
              <a:gd name="T50" fmla="*/ 159 w 367"/>
              <a:gd name="T51" fmla="*/ 78 h 281"/>
              <a:gd name="T52" fmla="*/ 201 w 367"/>
              <a:gd name="T53" fmla="*/ 39 h 281"/>
              <a:gd name="T54" fmla="*/ 223 w 367"/>
              <a:gd name="T55" fmla="*/ 1 h 281"/>
              <a:gd name="T56" fmla="*/ 242 w 367"/>
              <a:gd name="T57" fmla="*/ 43 h 281"/>
              <a:gd name="T58" fmla="*/ 245 w 367"/>
              <a:gd name="T59" fmla="*/ 62 h 281"/>
              <a:gd name="T60" fmla="*/ 263 w 367"/>
              <a:gd name="T61" fmla="*/ 84 h 281"/>
              <a:gd name="T62" fmla="*/ 269 w 367"/>
              <a:gd name="T63" fmla="*/ 170 h 281"/>
              <a:gd name="T64" fmla="*/ 278 w 367"/>
              <a:gd name="T65" fmla="*/ 197 h 281"/>
              <a:gd name="T66" fmla="*/ 289 w 367"/>
              <a:gd name="T67" fmla="*/ 168 h 281"/>
              <a:gd name="T68" fmla="*/ 352 w 367"/>
              <a:gd name="T69" fmla="*/ 184 h 281"/>
              <a:gd name="T70" fmla="*/ 362 w 367"/>
              <a:gd name="T71" fmla="*/ 189 h 281"/>
              <a:gd name="T72" fmla="*/ 363 w 367"/>
              <a:gd name="T73" fmla="*/ 198 h 281"/>
              <a:gd name="T74" fmla="*/ 346 w 367"/>
              <a:gd name="T75" fmla="*/ 227 h 281"/>
              <a:gd name="T76" fmla="*/ 283 w 367"/>
              <a:gd name="T77" fmla="*/ 210 h 281"/>
              <a:gd name="T78" fmla="*/ 273 w 367"/>
              <a:gd name="T79" fmla="*/ 208 h 281"/>
              <a:gd name="T80" fmla="*/ 250 w 367"/>
              <a:gd name="T81" fmla="*/ 208 h 281"/>
              <a:gd name="T82" fmla="*/ 234 w 367"/>
              <a:gd name="T83" fmla="*/ 222 h 281"/>
              <a:gd name="T84" fmla="*/ 229 w 367"/>
              <a:gd name="T85" fmla="*/ 230 h 281"/>
              <a:gd name="T86" fmla="*/ 212 w 367"/>
              <a:gd name="T87" fmla="*/ 203 h 281"/>
              <a:gd name="T88" fmla="*/ 219 w 367"/>
              <a:gd name="T89" fmla="*/ 185 h 281"/>
              <a:gd name="T90" fmla="*/ 209 w 367"/>
              <a:gd name="T91" fmla="*/ 175 h 281"/>
              <a:gd name="T92" fmla="*/ 171 w 367"/>
              <a:gd name="T93" fmla="*/ 177 h 281"/>
              <a:gd name="T94" fmla="*/ 165 w 367"/>
              <a:gd name="T95" fmla="*/ 199 h 281"/>
              <a:gd name="T96" fmla="*/ 161 w 367"/>
              <a:gd name="T97" fmla="*/ 207 h 281"/>
              <a:gd name="T98" fmla="*/ 242 w 367"/>
              <a:gd name="T99" fmla="*/ 108 h 281"/>
              <a:gd name="T100" fmla="*/ 242 w 367"/>
              <a:gd name="T101" fmla="*/ 131 h 281"/>
              <a:gd name="T102" fmla="*/ 242 w 367"/>
              <a:gd name="T103" fmla="*/ 10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7" h="281">
                <a:moveTo>
                  <a:pt x="229" y="230"/>
                </a:moveTo>
                <a:cubicBezTo>
                  <a:pt x="234" y="234"/>
                  <a:pt x="239" y="238"/>
                  <a:pt x="244" y="240"/>
                </a:cubicBezTo>
                <a:cubicBezTo>
                  <a:pt x="247" y="242"/>
                  <a:pt x="249" y="244"/>
                  <a:pt x="251" y="247"/>
                </a:cubicBezTo>
                <a:cubicBezTo>
                  <a:pt x="254" y="251"/>
                  <a:pt x="254" y="253"/>
                  <a:pt x="249" y="254"/>
                </a:cubicBezTo>
                <a:cubicBezTo>
                  <a:pt x="240" y="256"/>
                  <a:pt x="232" y="257"/>
                  <a:pt x="223" y="252"/>
                </a:cubicBezTo>
                <a:cubicBezTo>
                  <a:pt x="219" y="250"/>
                  <a:pt x="215" y="251"/>
                  <a:pt x="210" y="250"/>
                </a:cubicBezTo>
                <a:cubicBezTo>
                  <a:pt x="208" y="249"/>
                  <a:pt x="206" y="249"/>
                  <a:pt x="203" y="249"/>
                </a:cubicBezTo>
                <a:cubicBezTo>
                  <a:pt x="200" y="248"/>
                  <a:pt x="199" y="247"/>
                  <a:pt x="199" y="244"/>
                </a:cubicBezTo>
                <a:cubicBezTo>
                  <a:pt x="200" y="239"/>
                  <a:pt x="201" y="235"/>
                  <a:pt x="201" y="230"/>
                </a:cubicBezTo>
                <a:cubicBezTo>
                  <a:pt x="202" y="228"/>
                  <a:pt x="203" y="226"/>
                  <a:pt x="206" y="224"/>
                </a:cubicBezTo>
                <a:cubicBezTo>
                  <a:pt x="210" y="222"/>
                  <a:pt x="209" y="218"/>
                  <a:pt x="211" y="214"/>
                </a:cubicBezTo>
                <a:cubicBezTo>
                  <a:pt x="212" y="212"/>
                  <a:pt x="209" y="212"/>
                  <a:pt x="207" y="212"/>
                </a:cubicBezTo>
                <a:cubicBezTo>
                  <a:pt x="202" y="213"/>
                  <a:pt x="196" y="213"/>
                  <a:pt x="190" y="214"/>
                </a:cubicBezTo>
                <a:cubicBezTo>
                  <a:pt x="180" y="214"/>
                  <a:pt x="171" y="216"/>
                  <a:pt x="161" y="216"/>
                </a:cubicBezTo>
                <a:cubicBezTo>
                  <a:pt x="157" y="217"/>
                  <a:pt x="156" y="218"/>
                  <a:pt x="155" y="221"/>
                </a:cubicBezTo>
                <a:cubicBezTo>
                  <a:pt x="153" y="229"/>
                  <a:pt x="154" y="236"/>
                  <a:pt x="159" y="243"/>
                </a:cubicBezTo>
                <a:cubicBezTo>
                  <a:pt x="163" y="249"/>
                  <a:pt x="162" y="256"/>
                  <a:pt x="164" y="263"/>
                </a:cubicBezTo>
                <a:cubicBezTo>
                  <a:pt x="164" y="266"/>
                  <a:pt x="162" y="267"/>
                  <a:pt x="159" y="267"/>
                </a:cubicBezTo>
                <a:cubicBezTo>
                  <a:pt x="152" y="267"/>
                  <a:pt x="145" y="266"/>
                  <a:pt x="138" y="266"/>
                </a:cubicBezTo>
                <a:cubicBezTo>
                  <a:pt x="137" y="266"/>
                  <a:pt x="135" y="264"/>
                  <a:pt x="134" y="263"/>
                </a:cubicBezTo>
                <a:cubicBezTo>
                  <a:pt x="133" y="260"/>
                  <a:pt x="132" y="258"/>
                  <a:pt x="130" y="256"/>
                </a:cubicBezTo>
                <a:cubicBezTo>
                  <a:pt x="129" y="256"/>
                  <a:pt x="129" y="254"/>
                  <a:pt x="129" y="253"/>
                </a:cubicBezTo>
                <a:cubicBezTo>
                  <a:pt x="131" y="247"/>
                  <a:pt x="131" y="240"/>
                  <a:pt x="134" y="235"/>
                </a:cubicBezTo>
                <a:cubicBezTo>
                  <a:pt x="135" y="232"/>
                  <a:pt x="136" y="230"/>
                  <a:pt x="134" y="228"/>
                </a:cubicBezTo>
                <a:cubicBezTo>
                  <a:pt x="133" y="226"/>
                  <a:pt x="130" y="227"/>
                  <a:pt x="128" y="228"/>
                </a:cubicBezTo>
                <a:cubicBezTo>
                  <a:pt x="122" y="230"/>
                  <a:pt x="118" y="229"/>
                  <a:pt x="115" y="223"/>
                </a:cubicBezTo>
                <a:cubicBezTo>
                  <a:pt x="114" y="221"/>
                  <a:pt x="112" y="221"/>
                  <a:pt x="110" y="221"/>
                </a:cubicBezTo>
                <a:cubicBezTo>
                  <a:pt x="102" y="222"/>
                  <a:pt x="94" y="222"/>
                  <a:pt x="86" y="223"/>
                </a:cubicBezTo>
                <a:cubicBezTo>
                  <a:pt x="83" y="223"/>
                  <a:pt x="82" y="225"/>
                  <a:pt x="82" y="228"/>
                </a:cubicBezTo>
                <a:cubicBezTo>
                  <a:pt x="83" y="241"/>
                  <a:pt x="82" y="254"/>
                  <a:pt x="77" y="266"/>
                </a:cubicBezTo>
                <a:cubicBezTo>
                  <a:pt x="74" y="275"/>
                  <a:pt x="68" y="280"/>
                  <a:pt x="57" y="281"/>
                </a:cubicBezTo>
                <a:cubicBezTo>
                  <a:pt x="45" y="281"/>
                  <a:pt x="38" y="276"/>
                  <a:pt x="33" y="266"/>
                </a:cubicBezTo>
                <a:cubicBezTo>
                  <a:pt x="28" y="256"/>
                  <a:pt x="25" y="246"/>
                  <a:pt x="23" y="235"/>
                </a:cubicBezTo>
                <a:cubicBezTo>
                  <a:pt x="23" y="231"/>
                  <a:pt x="21" y="229"/>
                  <a:pt x="16" y="230"/>
                </a:cubicBezTo>
                <a:cubicBezTo>
                  <a:pt x="12" y="230"/>
                  <a:pt x="9" y="230"/>
                  <a:pt x="5" y="231"/>
                </a:cubicBezTo>
                <a:cubicBezTo>
                  <a:pt x="2" y="231"/>
                  <a:pt x="0" y="230"/>
                  <a:pt x="0" y="227"/>
                </a:cubicBezTo>
                <a:cubicBezTo>
                  <a:pt x="0" y="224"/>
                  <a:pt x="1" y="222"/>
                  <a:pt x="4" y="222"/>
                </a:cubicBezTo>
                <a:cubicBezTo>
                  <a:pt x="8" y="221"/>
                  <a:pt x="12" y="221"/>
                  <a:pt x="17" y="221"/>
                </a:cubicBezTo>
                <a:cubicBezTo>
                  <a:pt x="20" y="220"/>
                  <a:pt x="21" y="219"/>
                  <a:pt x="21" y="215"/>
                </a:cubicBezTo>
                <a:cubicBezTo>
                  <a:pt x="21" y="205"/>
                  <a:pt x="22" y="195"/>
                  <a:pt x="25" y="186"/>
                </a:cubicBezTo>
                <a:cubicBezTo>
                  <a:pt x="32" y="166"/>
                  <a:pt x="39" y="167"/>
                  <a:pt x="56" y="168"/>
                </a:cubicBezTo>
                <a:cubicBezTo>
                  <a:pt x="62" y="168"/>
                  <a:pt x="66" y="173"/>
                  <a:pt x="69" y="178"/>
                </a:cubicBezTo>
                <a:cubicBezTo>
                  <a:pt x="75" y="187"/>
                  <a:pt x="78" y="197"/>
                  <a:pt x="80" y="207"/>
                </a:cubicBezTo>
                <a:cubicBezTo>
                  <a:pt x="81" y="215"/>
                  <a:pt x="81" y="215"/>
                  <a:pt x="89" y="214"/>
                </a:cubicBezTo>
                <a:cubicBezTo>
                  <a:pt x="97" y="213"/>
                  <a:pt x="105" y="212"/>
                  <a:pt x="114" y="212"/>
                </a:cubicBezTo>
                <a:cubicBezTo>
                  <a:pt x="116" y="212"/>
                  <a:pt x="118" y="211"/>
                  <a:pt x="118" y="208"/>
                </a:cubicBezTo>
                <a:cubicBezTo>
                  <a:pt x="121" y="200"/>
                  <a:pt x="122" y="192"/>
                  <a:pt x="121" y="184"/>
                </a:cubicBezTo>
                <a:cubicBezTo>
                  <a:pt x="119" y="170"/>
                  <a:pt x="120" y="156"/>
                  <a:pt x="120" y="143"/>
                </a:cubicBezTo>
                <a:cubicBezTo>
                  <a:pt x="120" y="138"/>
                  <a:pt x="121" y="133"/>
                  <a:pt x="125" y="130"/>
                </a:cubicBezTo>
                <a:cubicBezTo>
                  <a:pt x="133" y="123"/>
                  <a:pt x="136" y="114"/>
                  <a:pt x="140" y="105"/>
                </a:cubicBezTo>
                <a:cubicBezTo>
                  <a:pt x="143" y="96"/>
                  <a:pt x="149" y="88"/>
                  <a:pt x="156" y="81"/>
                </a:cubicBezTo>
                <a:cubicBezTo>
                  <a:pt x="157" y="80"/>
                  <a:pt x="158" y="80"/>
                  <a:pt x="159" y="78"/>
                </a:cubicBezTo>
                <a:cubicBezTo>
                  <a:pt x="166" y="62"/>
                  <a:pt x="181" y="58"/>
                  <a:pt x="196" y="51"/>
                </a:cubicBezTo>
                <a:cubicBezTo>
                  <a:pt x="202" y="48"/>
                  <a:pt x="203" y="46"/>
                  <a:pt x="201" y="39"/>
                </a:cubicBezTo>
                <a:cubicBezTo>
                  <a:pt x="198" y="31"/>
                  <a:pt x="198" y="24"/>
                  <a:pt x="199" y="16"/>
                </a:cubicBezTo>
                <a:cubicBezTo>
                  <a:pt x="201" y="7"/>
                  <a:pt x="212" y="0"/>
                  <a:pt x="223" y="1"/>
                </a:cubicBezTo>
                <a:cubicBezTo>
                  <a:pt x="234" y="3"/>
                  <a:pt x="242" y="11"/>
                  <a:pt x="241" y="22"/>
                </a:cubicBezTo>
                <a:cubicBezTo>
                  <a:pt x="241" y="29"/>
                  <a:pt x="243" y="36"/>
                  <a:pt x="242" y="43"/>
                </a:cubicBezTo>
                <a:cubicBezTo>
                  <a:pt x="242" y="46"/>
                  <a:pt x="242" y="49"/>
                  <a:pt x="241" y="52"/>
                </a:cubicBezTo>
                <a:cubicBezTo>
                  <a:pt x="239" y="58"/>
                  <a:pt x="240" y="59"/>
                  <a:pt x="245" y="62"/>
                </a:cubicBezTo>
                <a:cubicBezTo>
                  <a:pt x="250" y="64"/>
                  <a:pt x="255" y="66"/>
                  <a:pt x="258" y="71"/>
                </a:cubicBezTo>
                <a:cubicBezTo>
                  <a:pt x="261" y="75"/>
                  <a:pt x="264" y="79"/>
                  <a:pt x="263" y="84"/>
                </a:cubicBezTo>
                <a:cubicBezTo>
                  <a:pt x="261" y="93"/>
                  <a:pt x="265" y="102"/>
                  <a:pt x="266" y="111"/>
                </a:cubicBezTo>
                <a:cubicBezTo>
                  <a:pt x="268" y="130"/>
                  <a:pt x="271" y="150"/>
                  <a:pt x="269" y="170"/>
                </a:cubicBezTo>
                <a:cubicBezTo>
                  <a:pt x="268" y="178"/>
                  <a:pt x="269" y="186"/>
                  <a:pt x="272" y="193"/>
                </a:cubicBezTo>
                <a:cubicBezTo>
                  <a:pt x="273" y="196"/>
                  <a:pt x="275" y="197"/>
                  <a:pt x="278" y="197"/>
                </a:cubicBezTo>
                <a:cubicBezTo>
                  <a:pt x="281" y="196"/>
                  <a:pt x="282" y="194"/>
                  <a:pt x="282" y="192"/>
                </a:cubicBezTo>
                <a:cubicBezTo>
                  <a:pt x="283" y="183"/>
                  <a:pt x="285" y="176"/>
                  <a:pt x="289" y="168"/>
                </a:cubicBezTo>
                <a:cubicBezTo>
                  <a:pt x="300" y="147"/>
                  <a:pt x="334" y="147"/>
                  <a:pt x="346" y="168"/>
                </a:cubicBezTo>
                <a:cubicBezTo>
                  <a:pt x="348" y="173"/>
                  <a:pt x="351" y="178"/>
                  <a:pt x="352" y="184"/>
                </a:cubicBezTo>
                <a:cubicBezTo>
                  <a:pt x="353" y="188"/>
                  <a:pt x="354" y="190"/>
                  <a:pt x="358" y="189"/>
                </a:cubicBezTo>
                <a:cubicBezTo>
                  <a:pt x="359" y="189"/>
                  <a:pt x="361" y="189"/>
                  <a:pt x="362" y="189"/>
                </a:cubicBezTo>
                <a:cubicBezTo>
                  <a:pt x="365" y="189"/>
                  <a:pt x="366" y="191"/>
                  <a:pt x="367" y="193"/>
                </a:cubicBezTo>
                <a:cubicBezTo>
                  <a:pt x="367" y="196"/>
                  <a:pt x="365" y="198"/>
                  <a:pt x="363" y="198"/>
                </a:cubicBezTo>
                <a:cubicBezTo>
                  <a:pt x="354" y="197"/>
                  <a:pt x="353" y="203"/>
                  <a:pt x="352" y="209"/>
                </a:cubicBezTo>
                <a:cubicBezTo>
                  <a:pt x="352" y="216"/>
                  <a:pt x="349" y="222"/>
                  <a:pt x="346" y="227"/>
                </a:cubicBezTo>
                <a:cubicBezTo>
                  <a:pt x="335" y="248"/>
                  <a:pt x="299" y="248"/>
                  <a:pt x="288" y="226"/>
                </a:cubicBezTo>
                <a:cubicBezTo>
                  <a:pt x="286" y="221"/>
                  <a:pt x="284" y="215"/>
                  <a:pt x="283" y="210"/>
                </a:cubicBezTo>
                <a:cubicBezTo>
                  <a:pt x="282" y="208"/>
                  <a:pt x="282" y="206"/>
                  <a:pt x="279" y="206"/>
                </a:cubicBezTo>
                <a:cubicBezTo>
                  <a:pt x="277" y="206"/>
                  <a:pt x="275" y="206"/>
                  <a:pt x="273" y="208"/>
                </a:cubicBezTo>
                <a:cubicBezTo>
                  <a:pt x="268" y="216"/>
                  <a:pt x="259" y="216"/>
                  <a:pt x="252" y="210"/>
                </a:cubicBezTo>
                <a:cubicBezTo>
                  <a:pt x="252" y="209"/>
                  <a:pt x="251" y="209"/>
                  <a:pt x="250" y="208"/>
                </a:cubicBezTo>
                <a:cubicBezTo>
                  <a:pt x="244" y="206"/>
                  <a:pt x="235" y="211"/>
                  <a:pt x="232" y="217"/>
                </a:cubicBezTo>
                <a:cubicBezTo>
                  <a:pt x="231" y="219"/>
                  <a:pt x="233" y="221"/>
                  <a:pt x="234" y="222"/>
                </a:cubicBezTo>
                <a:cubicBezTo>
                  <a:pt x="238" y="227"/>
                  <a:pt x="235" y="228"/>
                  <a:pt x="231" y="229"/>
                </a:cubicBezTo>
                <a:cubicBezTo>
                  <a:pt x="230" y="229"/>
                  <a:pt x="230" y="230"/>
                  <a:pt x="229" y="230"/>
                </a:cubicBezTo>
                <a:close/>
                <a:moveTo>
                  <a:pt x="162" y="207"/>
                </a:moveTo>
                <a:cubicBezTo>
                  <a:pt x="180" y="206"/>
                  <a:pt x="196" y="204"/>
                  <a:pt x="212" y="203"/>
                </a:cubicBezTo>
                <a:cubicBezTo>
                  <a:pt x="215" y="202"/>
                  <a:pt x="217" y="201"/>
                  <a:pt x="217" y="198"/>
                </a:cubicBezTo>
                <a:cubicBezTo>
                  <a:pt x="218" y="194"/>
                  <a:pt x="218" y="190"/>
                  <a:pt x="219" y="185"/>
                </a:cubicBezTo>
                <a:cubicBezTo>
                  <a:pt x="222" y="176"/>
                  <a:pt x="222" y="176"/>
                  <a:pt x="212" y="175"/>
                </a:cubicBezTo>
                <a:cubicBezTo>
                  <a:pt x="211" y="175"/>
                  <a:pt x="210" y="175"/>
                  <a:pt x="209" y="175"/>
                </a:cubicBezTo>
                <a:cubicBezTo>
                  <a:pt x="199" y="174"/>
                  <a:pt x="188" y="175"/>
                  <a:pt x="178" y="172"/>
                </a:cubicBezTo>
                <a:cubicBezTo>
                  <a:pt x="173" y="171"/>
                  <a:pt x="171" y="173"/>
                  <a:pt x="171" y="177"/>
                </a:cubicBezTo>
                <a:cubicBezTo>
                  <a:pt x="170" y="179"/>
                  <a:pt x="170" y="181"/>
                  <a:pt x="170" y="183"/>
                </a:cubicBezTo>
                <a:cubicBezTo>
                  <a:pt x="171" y="190"/>
                  <a:pt x="169" y="195"/>
                  <a:pt x="165" y="199"/>
                </a:cubicBezTo>
                <a:cubicBezTo>
                  <a:pt x="164" y="201"/>
                  <a:pt x="162" y="202"/>
                  <a:pt x="161" y="204"/>
                </a:cubicBezTo>
                <a:cubicBezTo>
                  <a:pt x="161" y="205"/>
                  <a:pt x="160" y="206"/>
                  <a:pt x="161" y="207"/>
                </a:cubicBezTo>
                <a:cubicBezTo>
                  <a:pt x="161" y="208"/>
                  <a:pt x="163" y="207"/>
                  <a:pt x="162" y="207"/>
                </a:cubicBezTo>
                <a:close/>
                <a:moveTo>
                  <a:pt x="242" y="108"/>
                </a:moveTo>
                <a:cubicBezTo>
                  <a:pt x="237" y="116"/>
                  <a:pt x="230" y="121"/>
                  <a:pt x="220" y="126"/>
                </a:cubicBezTo>
                <a:cubicBezTo>
                  <a:pt x="229" y="128"/>
                  <a:pt x="236" y="128"/>
                  <a:pt x="242" y="131"/>
                </a:cubicBezTo>
                <a:cubicBezTo>
                  <a:pt x="245" y="132"/>
                  <a:pt x="246" y="131"/>
                  <a:pt x="245" y="128"/>
                </a:cubicBezTo>
                <a:cubicBezTo>
                  <a:pt x="243" y="122"/>
                  <a:pt x="242" y="115"/>
                  <a:pt x="242" y="1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Freeform 44">
            <a:extLst>
              <a:ext uri="{FF2B5EF4-FFF2-40B4-BE49-F238E27FC236}">
                <a16:creationId xmlns:a16="http://schemas.microsoft.com/office/drawing/2014/main" id="{943C695C-EB82-4DCB-9DB2-036322356665}"/>
              </a:ext>
            </a:extLst>
          </p:cNvPr>
          <p:cNvSpPr>
            <a:spLocks/>
          </p:cNvSpPr>
          <p:nvPr/>
        </p:nvSpPr>
        <p:spPr bwMode="auto">
          <a:xfrm>
            <a:off x="8556626" y="3463926"/>
            <a:ext cx="534988" cy="1287463"/>
          </a:xfrm>
          <a:custGeom>
            <a:avLst/>
            <a:gdLst>
              <a:gd name="T0" fmla="*/ 160 w 195"/>
              <a:gd name="T1" fmla="*/ 447 h 469"/>
              <a:gd name="T2" fmla="*/ 166 w 195"/>
              <a:gd name="T3" fmla="*/ 425 h 469"/>
              <a:gd name="T4" fmla="*/ 148 w 195"/>
              <a:gd name="T5" fmla="*/ 376 h 469"/>
              <a:gd name="T6" fmla="*/ 129 w 195"/>
              <a:gd name="T7" fmla="*/ 356 h 469"/>
              <a:gd name="T8" fmla="*/ 105 w 195"/>
              <a:gd name="T9" fmla="*/ 312 h 469"/>
              <a:gd name="T10" fmla="*/ 97 w 195"/>
              <a:gd name="T11" fmla="*/ 312 h 469"/>
              <a:gd name="T12" fmla="*/ 75 w 195"/>
              <a:gd name="T13" fmla="*/ 357 h 469"/>
              <a:gd name="T14" fmla="*/ 56 w 195"/>
              <a:gd name="T15" fmla="*/ 367 h 469"/>
              <a:gd name="T16" fmla="*/ 42 w 195"/>
              <a:gd name="T17" fmla="*/ 411 h 469"/>
              <a:gd name="T18" fmla="*/ 31 w 195"/>
              <a:gd name="T19" fmla="*/ 455 h 469"/>
              <a:gd name="T20" fmla="*/ 4 w 195"/>
              <a:gd name="T21" fmla="*/ 464 h 469"/>
              <a:gd name="T22" fmla="*/ 10 w 195"/>
              <a:gd name="T23" fmla="*/ 443 h 469"/>
              <a:gd name="T24" fmla="*/ 21 w 195"/>
              <a:gd name="T25" fmla="*/ 419 h 469"/>
              <a:gd name="T26" fmla="*/ 29 w 195"/>
              <a:gd name="T27" fmla="*/ 372 h 469"/>
              <a:gd name="T28" fmla="*/ 51 w 195"/>
              <a:gd name="T29" fmla="*/ 287 h 469"/>
              <a:gd name="T30" fmla="*/ 61 w 195"/>
              <a:gd name="T31" fmla="*/ 175 h 469"/>
              <a:gd name="T32" fmla="*/ 55 w 195"/>
              <a:gd name="T33" fmla="*/ 134 h 469"/>
              <a:gd name="T34" fmla="*/ 44 w 195"/>
              <a:gd name="T35" fmla="*/ 92 h 469"/>
              <a:gd name="T36" fmla="*/ 54 w 195"/>
              <a:gd name="T37" fmla="*/ 24 h 469"/>
              <a:gd name="T38" fmla="*/ 55 w 195"/>
              <a:gd name="T39" fmla="*/ 11 h 469"/>
              <a:gd name="T40" fmla="*/ 82 w 195"/>
              <a:gd name="T41" fmla="*/ 1 h 469"/>
              <a:gd name="T42" fmla="*/ 92 w 195"/>
              <a:gd name="T43" fmla="*/ 24 h 469"/>
              <a:gd name="T44" fmla="*/ 72 w 195"/>
              <a:gd name="T45" fmla="*/ 58 h 469"/>
              <a:gd name="T46" fmla="*/ 65 w 195"/>
              <a:gd name="T47" fmla="*/ 66 h 469"/>
              <a:gd name="T48" fmla="*/ 70 w 195"/>
              <a:gd name="T49" fmla="*/ 93 h 469"/>
              <a:gd name="T50" fmla="*/ 89 w 195"/>
              <a:gd name="T51" fmla="*/ 124 h 469"/>
              <a:gd name="T52" fmla="*/ 95 w 195"/>
              <a:gd name="T53" fmla="*/ 122 h 469"/>
              <a:gd name="T54" fmla="*/ 88 w 195"/>
              <a:gd name="T55" fmla="*/ 107 h 469"/>
              <a:gd name="T56" fmla="*/ 104 w 195"/>
              <a:gd name="T57" fmla="*/ 74 h 469"/>
              <a:gd name="T58" fmla="*/ 128 w 195"/>
              <a:gd name="T59" fmla="*/ 102 h 469"/>
              <a:gd name="T60" fmla="*/ 122 w 195"/>
              <a:gd name="T61" fmla="*/ 124 h 469"/>
              <a:gd name="T62" fmla="*/ 148 w 195"/>
              <a:gd name="T63" fmla="*/ 139 h 469"/>
              <a:gd name="T64" fmla="*/ 169 w 195"/>
              <a:gd name="T65" fmla="*/ 174 h 469"/>
              <a:gd name="T66" fmla="*/ 169 w 195"/>
              <a:gd name="T67" fmla="*/ 272 h 469"/>
              <a:gd name="T68" fmla="*/ 150 w 195"/>
              <a:gd name="T69" fmla="*/ 276 h 469"/>
              <a:gd name="T70" fmla="*/ 161 w 195"/>
              <a:gd name="T71" fmla="*/ 249 h 469"/>
              <a:gd name="T72" fmla="*/ 159 w 195"/>
              <a:gd name="T73" fmla="*/ 206 h 469"/>
              <a:gd name="T74" fmla="*/ 147 w 195"/>
              <a:gd name="T75" fmla="*/ 188 h 469"/>
              <a:gd name="T76" fmla="*/ 138 w 195"/>
              <a:gd name="T77" fmla="*/ 241 h 469"/>
              <a:gd name="T78" fmla="*/ 163 w 195"/>
              <a:gd name="T79" fmla="*/ 342 h 469"/>
              <a:gd name="T80" fmla="*/ 176 w 195"/>
              <a:gd name="T81" fmla="*/ 395 h 469"/>
              <a:gd name="T82" fmla="*/ 187 w 195"/>
              <a:gd name="T83" fmla="*/ 433 h 469"/>
              <a:gd name="T84" fmla="*/ 190 w 195"/>
              <a:gd name="T85" fmla="*/ 451 h 469"/>
              <a:gd name="T86" fmla="*/ 175 w 195"/>
              <a:gd name="T87" fmla="*/ 467 h 469"/>
              <a:gd name="T88" fmla="*/ 165 w 195"/>
              <a:gd name="T89" fmla="*/ 44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469">
                <a:moveTo>
                  <a:pt x="165" y="441"/>
                </a:moveTo>
                <a:cubicBezTo>
                  <a:pt x="163" y="444"/>
                  <a:pt x="163" y="446"/>
                  <a:pt x="160" y="447"/>
                </a:cubicBezTo>
                <a:cubicBezTo>
                  <a:pt x="161" y="443"/>
                  <a:pt x="162" y="439"/>
                  <a:pt x="165" y="436"/>
                </a:cubicBezTo>
                <a:cubicBezTo>
                  <a:pt x="167" y="432"/>
                  <a:pt x="167" y="429"/>
                  <a:pt x="166" y="425"/>
                </a:cubicBezTo>
                <a:cubicBezTo>
                  <a:pt x="163" y="420"/>
                  <a:pt x="161" y="414"/>
                  <a:pt x="158" y="408"/>
                </a:cubicBezTo>
                <a:cubicBezTo>
                  <a:pt x="154" y="398"/>
                  <a:pt x="149" y="387"/>
                  <a:pt x="148" y="376"/>
                </a:cubicBezTo>
                <a:cubicBezTo>
                  <a:pt x="148" y="373"/>
                  <a:pt x="147" y="371"/>
                  <a:pt x="146" y="369"/>
                </a:cubicBezTo>
                <a:cubicBezTo>
                  <a:pt x="143" y="357"/>
                  <a:pt x="142" y="356"/>
                  <a:pt x="129" y="356"/>
                </a:cubicBezTo>
                <a:cubicBezTo>
                  <a:pt x="119" y="356"/>
                  <a:pt x="119" y="356"/>
                  <a:pt x="116" y="346"/>
                </a:cubicBezTo>
                <a:cubicBezTo>
                  <a:pt x="112" y="334"/>
                  <a:pt x="109" y="323"/>
                  <a:pt x="105" y="312"/>
                </a:cubicBezTo>
                <a:cubicBezTo>
                  <a:pt x="104" y="309"/>
                  <a:pt x="104" y="305"/>
                  <a:pt x="101" y="305"/>
                </a:cubicBezTo>
                <a:cubicBezTo>
                  <a:pt x="98" y="305"/>
                  <a:pt x="98" y="309"/>
                  <a:pt x="97" y="312"/>
                </a:cubicBezTo>
                <a:cubicBezTo>
                  <a:pt x="94" y="324"/>
                  <a:pt x="90" y="336"/>
                  <a:pt x="87" y="349"/>
                </a:cubicBezTo>
                <a:cubicBezTo>
                  <a:pt x="84" y="357"/>
                  <a:pt x="84" y="357"/>
                  <a:pt x="75" y="357"/>
                </a:cubicBezTo>
                <a:cubicBezTo>
                  <a:pt x="74" y="357"/>
                  <a:pt x="73" y="356"/>
                  <a:pt x="72" y="356"/>
                </a:cubicBezTo>
                <a:cubicBezTo>
                  <a:pt x="61" y="355"/>
                  <a:pt x="60" y="356"/>
                  <a:pt x="56" y="367"/>
                </a:cubicBezTo>
                <a:cubicBezTo>
                  <a:pt x="55" y="372"/>
                  <a:pt x="54" y="377"/>
                  <a:pt x="52" y="382"/>
                </a:cubicBezTo>
                <a:cubicBezTo>
                  <a:pt x="50" y="393"/>
                  <a:pt x="47" y="403"/>
                  <a:pt x="42" y="411"/>
                </a:cubicBezTo>
                <a:cubicBezTo>
                  <a:pt x="35" y="422"/>
                  <a:pt x="34" y="433"/>
                  <a:pt x="37" y="445"/>
                </a:cubicBezTo>
                <a:cubicBezTo>
                  <a:pt x="38" y="450"/>
                  <a:pt x="38" y="454"/>
                  <a:pt x="31" y="455"/>
                </a:cubicBezTo>
                <a:cubicBezTo>
                  <a:pt x="29" y="456"/>
                  <a:pt x="28" y="458"/>
                  <a:pt x="28" y="460"/>
                </a:cubicBezTo>
                <a:cubicBezTo>
                  <a:pt x="24" y="469"/>
                  <a:pt x="9" y="469"/>
                  <a:pt x="4" y="464"/>
                </a:cubicBezTo>
                <a:cubicBezTo>
                  <a:pt x="0" y="461"/>
                  <a:pt x="0" y="456"/>
                  <a:pt x="5" y="452"/>
                </a:cubicBezTo>
                <a:cubicBezTo>
                  <a:pt x="8" y="449"/>
                  <a:pt x="9" y="446"/>
                  <a:pt x="10" y="443"/>
                </a:cubicBezTo>
                <a:cubicBezTo>
                  <a:pt x="12" y="435"/>
                  <a:pt x="15" y="429"/>
                  <a:pt x="20" y="423"/>
                </a:cubicBezTo>
                <a:cubicBezTo>
                  <a:pt x="21" y="422"/>
                  <a:pt x="21" y="420"/>
                  <a:pt x="21" y="419"/>
                </a:cubicBezTo>
                <a:cubicBezTo>
                  <a:pt x="23" y="407"/>
                  <a:pt x="24" y="396"/>
                  <a:pt x="26" y="385"/>
                </a:cubicBezTo>
                <a:cubicBezTo>
                  <a:pt x="26" y="380"/>
                  <a:pt x="27" y="376"/>
                  <a:pt x="29" y="372"/>
                </a:cubicBezTo>
                <a:cubicBezTo>
                  <a:pt x="35" y="360"/>
                  <a:pt x="38" y="349"/>
                  <a:pt x="39" y="336"/>
                </a:cubicBezTo>
                <a:cubicBezTo>
                  <a:pt x="39" y="319"/>
                  <a:pt x="44" y="302"/>
                  <a:pt x="51" y="287"/>
                </a:cubicBezTo>
                <a:cubicBezTo>
                  <a:pt x="57" y="272"/>
                  <a:pt x="59" y="256"/>
                  <a:pt x="63" y="241"/>
                </a:cubicBezTo>
                <a:cubicBezTo>
                  <a:pt x="68" y="219"/>
                  <a:pt x="65" y="197"/>
                  <a:pt x="61" y="175"/>
                </a:cubicBezTo>
                <a:cubicBezTo>
                  <a:pt x="60" y="168"/>
                  <a:pt x="60" y="162"/>
                  <a:pt x="60" y="155"/>
                </a:cubicBezTo>
                <a:cubicBezTo>
                  <a:pt x="61" y="147"/>
                  <a:pt x="59" y="140"/>
                  <a:pt x="55" y="134"/>
                </a:cubicBezTo>
                <a:cubicBezTo>
                  <a:pt x="48" y="122"/>
                  <a:pt x="45" y="108"/>
                  <a:pt x="44" y="94"/>
                </a:cubicBezTo>
                <a:cubicBezTo>
                  <a:pt x="44" y="94"/>
                  <a:pt x="44" y="93"/>
                  <a:pt x="44" y="92"/>
                </a:cubicBezTo>
                <a:cubicBezTo>
                  <a:pt x="37" y="73"/>
                  <a:pt x="44" y="55"/>
                  <a:pt x="52" y="38"/>
                </a:cubicBezTo>
                <a:cubicBezTo>
                  <a:pt x="55" y="33"/>
                  <a:pt x="56" y="29"/>
                  <a:pt x="54" y="24"/>
                </a:cubicBezTo>
                <a:cubicBezTo>
                  <a:pt x="54" y="22"/>
                  <a:pt x="53" y="19"/>
                  <a:pt x="53" y="17"/>
                </a:cubicBezTo>
                <a:cubicBezTo>
                  <a:pt x="53" y="14"/>
                  <a:pt x="53" y="12"/>
                  <a:pt x="55" y="11"/>
                </a:cubicBezTo>
                <a:cubicBezTo>
                  <a:pt x="62" y="7"/>
                  <a:pt x="68" y="0"/>
                  <a:pt x="77" y="0"/>
                </a:cubicBezTo>
                <a:cubicBezTo>
                  <a:pt x="78" y="0"/>
                  <a:pt x="81" y="0"/>
                  <a:pt x="82" y="1"/>
                </a:cubicBezTo>
                <a:cubicBezTo>
                  <a:pt x="85" y="5"/>
                  <a:pt x="89" y="9"/>
                  <a:pt x="92" y="13"/>
                </a:cubicBezTo>
                <a:cubicBezTo>
                  <a:pt x="95" y="16"/>
                  <a:pt x="93" y="21"/>
                  <a:pt x="92" y="24"/>
                </a:cubicBezTo>
                <a:cubicBezTo>
                  <a:pt x="90" y="30"/>
                  <a:pt x="90" y="35"/>
                  <a:pt x="90" y="42"/>
                </a:cubicBezTo>
                <a:cubicBezTo>
                  <a:pt x="92" y="51"/>
                  <a:pt x="83" y="59"/>
                  <a:pt x="72" y="58"/>
                </a:cubicBezTo>
                <a:cubicBezTo>
                  <a:pt x="68" y="57"/>
                  <a:pt x="66" y="58"/>
                  <a:pt x="66" y="62"/>
                </a:cubicBezTo>
                <a:cubicBezTo>
                  <a:pt x="66" y="64"/>
                  <a:pt x="66" y="65"/>
                  <a:pt x="65" y="66"/>
                </a:cubicBezTo>
                <a:cubicBezTo>
                  <a:pt x="59" y="75"/>
                  <a:pt x="62" y="84"/>
                  <a:pt x="69" y="91"/>
                </a:cubicBezTo>
                <a:cubicBezTo>
                  <a:pt x="70" y="92"/>
                  <a:pt x="70" y="92"/>
                  <a:pt x="70" y="93"/>
                </a:cubicBezTo>
                <a:cubicBezTo>
                  <a:pt x="74" y="99"/>
                  <a:pt x="73" y="106"/>
                  <a:pt x="77" y="111"/>
                </a:cubicBezTo>
                <a:cubicBezTo>
                  <a:pt x="80" y="116"/>
                  <a:pt x="87" y="118"/>
                  <a:pt x="89" y="124"/>
                </a:cubicBezTo>
                <a:cubicBezTo>
                  <a:pt x="90" y="126"/>
                  <a:pt x="92" y="128"/>
                  <a:pt x="94" y="126"/>
                </a:cubicBezTo>
                <a:cubicBezTo>
                  <a:pt x="96" y="125"/>
                  <a:pt x="96" y="124"/>
                  <a:pt x="95" y="122"/>
                </a:cubicBezTo>
                <a:cubicBezTo>
                  <a:pt x="93" y="119"/>
                  <a:pt x="93" y="115"/>
                  <a:pt x="90" y="113"/>
                </a:cubicBezTo>
                <a:cubicBezTo>
                  <a:pt x="89" y="112"/>
                  <a:pt x="88" y="109"/>
                  <a:pt x="88" y="107"/>
                </a:cubicBezTo>
                <a:cubicBezTo>
                  <a:pt x="88" y="101"/>
                  <a:pt x="88" y="95"/>
                  <a:pt x="89" y="89"/>
                </a:cubicBezTo>
                <a:cubicBezTo>
                  <a:pt x="90" y="79"/>
                  <a:pt x="94" y="75"/>
                  <a:pt x="104" y="74"/>
                </a:cubicBezTo>
                <a:cubicBezTo>
                  <a:pt x="121" y="73"/>
                  <a:pt x="130" y="84"/>
                  <a:pt x="127" y="97"/>
                </a:cubicBezTo>
                <a:cubicBezTo>
                  <a:pt x="126" y="99"/>
                  <a:pt x="127" y="101"/>
                  <a:pt x="128" y="102"/>
                </a:cubicBezTo>
                <a:cubicBezTo>
                  <a:pt x="129" y="106"/>
                  <a:pt x="129" y="110"/>
                  <a:pt x="126" y="112"/>
                </a:cubicBezTo>
                <a:cubicBezTo>
                  <a:pt x="123" y="116"/>
                  <a:pt x="123" y="120"/>
                  <a:pt x="122" y="124"/>
                </a:cubicBezTo>
                <a:cubicBezTo>
                  <a:pt x="121" y="129"/>
                  <a:pt x="125" y="131"/>
                  <a:pt x="130" y="132"/>
                </a:cubicBezTo>
                <a:cubicBezTo>
                  <a:pt x="136" y="133"/>
                  <a:pt x="142" y="137"/>
                  <a:pt x="148" y="139"/>
                </a:cubicBezTo>
                <a:cubicBezTo>
                  <a:pt x="160" y="145"/>
                  <a:pt x="167" y="154"/>
                  <a:pt x="167" y="168"/>
                </a:cubicBezTo>
                <a:cubicBezTo>
                  <a:pt x="167" y="171"/>
                  <a:pt x="168" y="172"/>
                  <a:pt x="169" y="174"/>
                </a:cubicBezTo>
                <a:cubicBezTo>
                  <a:pt x="182" y="197"/>
                  <a:pt x="182" y="220"/>
                  <a:pt x="176" y="244"/>
                </a:cubicBezTo>
                <a:cubicBezTo>
                  <a:pt x="173" y="253"/>
                  <a:pt x="171" y="262"/>
                  <a:pt x="169" y="272"/>
                </a:cubicBezTo>
                <a:cubicBezTo>
                  <a:pt x="169" y="276"/>
                  <a:pt x="168" y="281"/>
                  <a:pt x="162" y="282"/>
                </a:cubicBezTo>
                <a:cubicBezTo>
                  <a:pt x="156" y="282"/>
                  <a:pt x="152" y="281"/>
                  <a:pt x="150" y="276"/>
                </a:cubicBezTo>
                <a:cubicBezTo>
                  <a:pt x="148" y="271"/>
                  <a:pt x="150" y="264"/>
                  <a:pt x="154" y="262"/>
                </a:cubicBezTo>
                <a:cubicBezTo>
                  <a:pt x="161" y="259"/>
                  <a:pt x="162" y="254"/>
                  <a:pt x="161" y="249"/>
                </a:cubicBezTo>
                <a:cubicBezTo>
                  <a:pt x="160" y="236"/>
                  <a:pt x="158" y="223"/>
                  <a:pt x="160" y="210"/>
                </a:cubicBezTo>
                <a:cubicBezTo>
                  <a:pt x="160" y="209"/>
                  <a:pt x="160" y="207"/>
                  <a:pt x="159" y="206"/>
                </a:cubicBezTo>
                <a:cubicBezTo>
                  <a:pt x="155" y="201"/>
                  <a:pt x="152" y="196"/>
                  <a:pt x="150" y="190"/>
                </a:cubicBezTo>
                <a:cubicBezTo>
                  <a:pt x="149" y="189"/>
                  <a:pt x="149" y="187"/>
                  <a:pt x="147" y="188"/>
                </a:cubicBezTo>
                <a:cubicBezTo>
                  <a:pt x="147" y="188"/>
                  <a:pt x="146" y="189"/>
                  <a:pt x="146" y="190"/>
                </a:cubicBezTo>
                <a:cubicBezTo>
                  <a:pt x="138" y="206"/>
                  <a:pt x="134" y="223"/>
                  <a:pt x="138" y="241"/>
                </a:cubicBezTo>
                <a:cubicBezTo>
                  <a:pt x="141" y="258"/>
                  <a:pt x="148" y="275"/>
                  <a:pt x="153" y="292"/>
                </a:cubicBezTo>
                <a:cubicBezTo>
                  <a:pt x="158" y="308"/>
                  <a:pt x="162" y="325"/>
                  <a:pt x="163" y="342"/>
                </a:cubicBezTo>
                <a:cubicBezTo>
                  <a:pt x="164" y="349"/>
                  <a:pt x="166" y="354"/>
                  <a:pt x="168" y="360"/>
                </a:cubicBezTo>
                <a:cubicBezTo>
                  <a:pt x="173" y="371"/>
                  <a:pt x="174" y="383"/>
                  <a:pt x="176" y="395"/>
                </a:cubicBezTo>
                <a:cubicBezTo>
                  <a:pt x="177" y="404"/>
                  <a:pt x="178" y="413"/>
                  <a:pt x="179" y="421"/>
                </a:cubicBezTo>
                <a:cubicBezTo>
                  <a:pt x="180" y="426"/>
                  <a:pt x="182" y="431"/>
                  <a:pt x="187" y="433"/>
                </a:cubicBezTo>
                <a:cubicBezTo>
                  <a:pt x="189" y="434"/>
                  <a:pt x="189" y="436"/>
                  <a:pt x="188" y="437"/>
                </a:cubicBezTo>
                <a:cubicBezTo>
                  <a:pt x="187" y="442"/>
                  <a:pt x="188" y="447"/>
                  <a:pt x="190" y="451"/>
                </a:cubicBezTo>
                <a:cubicBezTo>
                  <a:pt x="192" y="455"/>
                  <a:pt x="195" y="459"/>
                  <a:pt x="191" y="463"/>
                </a:cubicBezTo>
                <a:cubicBezTo>
                  <a:pt x="187" y="468"/>
                  <a:pt x="181" y="468"/>
                  <a:pt x="175" y="467"/>
                </a:cubicBezTo>
                <a:cubicBezTo>
                  <a:pt x="170" y="466"/>
                  <a:pt x="168" y="462"/>
                  <a:pt x="166" y="458"/>
                </a:cubicBezTo>
                <a:cubicBezTo>
                  <a:pt x="165" y="453"/>
                  <a:pt x="163" y="448"/>
                  <a:pt x="165" y="4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" name="Freeform 45">
            <a:extLst>
              <a:ext uri="{FF2B5EF4-FFF2-40B4-BE49-F238E27FC236}">
                <a16:creationId xmlns:a16="http://schemas.microsoft.com/office/drawing/2014/main" id="{AC9C5C4F-3E5F-4BF4-AEF7-B9E40B76EDD6}"/>
              </a:ext>
            </a:extLst>
          </p:cNvPr>
          <p:cNvSpPr>
            <a:spLocks/>
          </p:cNvSpPr>
          <p:nvPr/>
        </p:nvSpPr>
        <p:spPr bwMode="auto">
          <a:xfrm>
            <a:off x="9278938" y="3749676"/>
            <a:ext cx="989013" cy="941388"/>
          </a:xfrm>
          <a:custGeom>
            <a:avLst/>
            <a:gdLst>
              <a:gd name="T0" fmla="*/ 283 w 360"/>
              <a:gd name="T1" fmla="*/ 146 h 343"/>
              <a:gd name="T2" fmla="*/ 298 w 360"/>
              <a:gd name="T3" fmla="*/ 143 h 343"/>
              <a:gd name="T4" fmla="*/ 312 w 360"/>
              <a:gd name="T5" fmla="*/ 138 h 343"/>
              <a:gd name="T6" fmla="*/ 327 w 360"/>
              <a:gd name="T7" fmla="*/ 159 h 343"/>
              <a:gd name="T8" fmla="*/ 292 w 360"/>
              <a:gd name="T9" fmla="*/ 190 h 343"/>
              <a:gd name="T10" fmla="*/ 292 w 360"/>
              <a:gd name="T11" fmla="*/ 214 h 343"/>
              <a:gd name="T12" fmla="*/ 305 w 360"/>
              <a:gd name="T13" fmla="*/ 258 h 343"/>
              <a:gd name="T14" fmla="*/ 319 w 360"/>
              <a:gd name="T15" fmla="*/ 304 h 343"/>
              <a:gd name="T16" fmla="*/ 356 w 360"/>
              <a:gd name="T17" fmla="*/ 325 h 343"/>
              <a:gd name="T18" fmla="*/ 357 w 360"/>
              <a:gd name="T19" fmla="*/ 331 h 343"/>
              <a:gd name="T20" fmla="*/ 333 w 360"/>
              <a:gd name="T21" fmla="*/ 332 h 343"/>
              <a:gd name="T22" fmla="*/ 295 w 360"/>
              <a:gd name="T23" fmla="*/ 294 h 343"/>
              <a:gd name="T24" fmla="*/ 284 w 360"/>
              <a:gd name="T25" fmla="*/ 267 h 343"/>
              <a:gd name="T26" fmla="*/ 254 w 360"/>
              <a:gd name="T27" fmla="*/ 235 h 343"/>
              <a:gd name="T28" fmla="*/ 196 w 360"/>
              <a:gd name="T29" fmla="*/ 253 h 343"/>
              <a:gd name="T30" fmla="*/ 183 w 360"/>
              <a:gd name="T31" fmla="*/ 261 h 343"/>
              <a:gd name="T32" fmla="*/ 173 w 360"/>
              <a:gd name="T33" fmla="*/ 268 h 343"/>
              <a:gd name="T34" fmla="*/ 137 w 360"/>
              <a:gd name="T35" fmla="*/ 281 h 343"/>
              <a:gd name="T36" fmla="*/ 94 w 360"/>
              <a:gd name="T37" fmla="*/ 299 h 343"/>
              <a:gd name="T38" fmla="*/ 79 w 360"/>
              <a:gd name="T39" fmla="*/ 314 h 343"/>
              <a:gd name="T40" fmla="*/ 75 w 360"/>
              <a:gd name="T41" fmla="*/ 331 h 343"/>
              <a:gd name="T42" fmla="*/ 40 w 360"/>
              <a:gd name="T43" fmla="*/ 333 h 343"/>
              <a:gd name="T44" fmla="*/ 10 w 360"/>
              <a:gd name="T45" fmla="*/ 337 h 343"/>
              <a:gd name="T46" fmla="*/ 14 w 360"/>
              <a:gd name="T47" fmla="*/ 312 h 343"/>
              <a:gd name="T48" fmla="*/ 37 w 360"/>
              <a:gd name="T49" fmla="*/ 308 h 343"/>
              <a:gd name="T50" fmla="*/ 55 w 360"/>
              <a:gd name="T51" fmla="*/ 284 h 343"/>
              <a:gd name="T52" fmla="*/ 47 w 360"/>
              <a:gd name="T53" fmla="*/ 231 h 343"/>
              <a:gd name="T54" fmla="*/ 72 w 360"/>
              <a:gd name="T55" fmla="*/ 207 h 343"/>
              <a:gd name="T56" fmla="*/ 88 w 360"/>
              <a:gd name="T57" fmla="*/ 204 h 343"/>
              <a:gd name="T58" fmla="*/ 130 w 360"/>
              <a:gd name="T59" fmla="*/ 195 h 343"/>
              <a:gd name="T60" fmla="*/ 143 w 360"/>
              <a:gd name="T61" fmla="*/ 193 h 343"/>
              <a:gd name="T62" fmla="*/ 169 w 360"/>
              <a:gd name="T63" fmla="*/ 187 h 343"/>
              <a:gd name="T64" fmla="*/ 240 w 360"/>
              <a:gd name="T65" fmla="*/ 144 h 343"/>
              <a:gd name="T66" fmla="*/ 241 w 360"/>
              <a:gd name="T67" fmla="*/ 108 h 343"/>
              <a:gd name="T68" fmla="*/ 242 w 360"/>
              <a:gd name="T69" fmla="*/ 70 h 343"/>
              <a:gd name="T70" fmla="*/ 237 w 360"/>
              <a:gd name="T71" fmla="*/ 30 h 343"/>
              <a:gd name="T72" fmla="*/ 247 w 360"/>
              <a:gd name="T73" fmla="*/ 15 h 343"/>
              <a:gd name="T74" fmla="*/ 252 w 360"/>
              <a:gd name="T75" fmla="*/ 15 h 343"/>
              <a:gd name="T76" fmla="*/ 254 w 360"/>
              <a:gd name="T77" fmla="*/ 4 h 343"/>
              <a:gd name="T78" fmla="*/ 257 w 360"/>
              <a:gd name="T79" fmla="*/ 12 h 343"/>
              <a:gd name="T80" fmla="*/ 260 w 360"/>
              <a:gd name="T81" fmla="*/ 0 h 343"/>
              <a:gd name="T82" fmla="*/ 263 w 360"/>
              <a:gd name="T83" fmla="*/ 12 h 343"/>
              <a:gd name="T84" fmla="*/ 265 w 360"/>
              <a:gd name="T85" fmla="*/ 3 h 343"/>
              <a:gd name="T86" fmla="*/ 268 w 360"/>
              <a:gd name="T87" fmla="*/ 9 h 343"/>
              <a:gd name="T88" fmla="*/ 278 w 360"/>
              <a:gd name="T89" fmla="*/ 34 h 343"/>
              <a:gd name="T90" fmla="*/ 269 w 360"/>
              <a:gd name="T91" fmla="*/ 69 h 343"/>
              <a:gd name="T92" fmla="*/ 264 w 360"/>
              <a:gd name="T93" fmla="*/ 110 h 343"/>
              <a:gd name="T94" fmla="*/ 272 w 360"/>
              <a:gd name="T95" fmla="*/ 155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0" h="343">
                <a:moveTo>
                  <a:pt x="272" y="155"/>
                </a:moveTo>
                <a:cubicBezTo>
                  <a:pt x="276" y="152"/>
                  <a:pt x="281" y="151"/>
                  <a:pt x="283" y="146"/>
                </a:cubicBezTo>
                <a:cubicBezTo>
                  <a:pt x="283" y="145"/>
                  <a:pt x="285" y="144"/>
                  <a:pt x="287" y="144"/>
                </a:cubicBezTo>
                <a:cubicBezTo>
                  <a:pt x="291" y="145"/>
                  <a:pt x="294" y="143"/>
                  <a:pt x="298" y="143"/>
                </a:cubicBezTo>
                <a:cubicBezTo>
                  <a:pt x="299" y="142"/>
                  <a:pt x="300" y="142"/>
                  <a:pt x="300" y="142"/>
                </a:cubicBezTo>
                <a:cubicBezTo>
                  <a:pt x="302" y="135"/>
                  <a:pt x="307" y="137"/>
                  <a:pt x="312" y="138"/>
                </a:cubicBezTo>
                <a:cubicBezTo>
                  <a:pt x="316" y="139"/>
                  <a:pt x="320" y="141"/>
                  <a:pt x="322" y="146"/>
                </a:cubicBezTo>
                <a:cubicBezTo>
                  <a:pt x="323" y="151"/>
                  <a:pt x="327" y="154"/>
                  <a:pt x="327" y="159"/>
                </a:cubicBezTo>
                <a:cubicBezTo>
                  <a:pt x="329" y="171"/>
                  <a:pt x="324" y="181"/>
                  <a:pt x="313" y="185"/>
                </a:cubicBezTo>
                <a:cubicBezTo>
                  <a:pt x="307" y="188"/>
                  <a:pt x="299" y="190"/>
                  <a:pt x="292" y="190"/>
                </a:cubicBezTo>
                <a:cubicBezTo>
                  <a:pt x="287" y="190"/>
                  <a:pt x="285" y="194"/>
                  <a:pt x="286" y="199"/>
                </a:cubicBezTo>
                <a:cubicBezTo>
                  <a:pt x="287" y="205"/>
                  <a:pt x="290" y="210"/>
                  <a:pt x="292" y="214"/>
                </a:cubicBezTo>
                <a:cubicBezTo>
                  <a:pt x="294" y="219"/>
                  <a:pt x="296" y="225"/>
                  <a:pt x="296" y="230"/>
                </a:cubicBezTo>
                <a:cubicBezTo>
                  <a:pt x="296" y="240"/>
                  <a:pt x="301" y="249"/>
                  <a:pt x="305" y="258"/>
                </a:cubicBezTo>
                <a:cubicBezTo>
                  <a:pt x="312" y="270"/>
                  <a:pt x="316" y="283"/>
                  <a:pt x="317" y="296"/>
                </a:cubicBezTo>
                <a:cubicBezTo>
                  <a:pt x="317" y="299"/>
                  <a:pt x="318" y="301"/>
                  <a:pt x="319" y="304"/>
                </a:cubicBezTo>
                <a:cubicBezTo>
                  <a:pt x="321" y="314"/>
                  <a:pt x="327" y="322"/>
                  <a:pt x="339" y="322"/>
                </a:cubicBezTo>
                <a:cubicBezTo>
                  <a:pt x="345" y="323"/>
                  <a:pt x="351" y="324"/>
                  <a:pt x="356" y="325"/>
                </a:cubicBezTo>
                <a:cubicBezTo>
                  <a:pt x="358" y="326"/>
                  <a:pt x="360" y="326"/>
                  <a:pt x="360" y="328"/>
                </a:cubicBezTo>
                <a:cubicBezTo>
                  <a:pt x="360" y="330"/>
                  <a:pt x="358" y="331"/>
                  <a:pt x="357" y="331"/>
                </a:cubicBezTo>
                <a:cubicBezTo>
                  <a:pt x="355" y="332"/>
                  <a:pt x="353" y="332"/>
                  <a:pt x="352" y="332"/>
                </a:cubicBezTo>
                <a:cubicBezTo>
                  <a:pt x="345" y="331"/>
                  <a:pt x="339" y="331"/>
                  <a:pt x="333" y="332"/>
                </a:cubicBezTo>
                <a:cubicBezTo>
                  <a:pt x="325" y="333"/>
                  <a:pt x="319" y="331"/>
                  <a:pt x="314" y="324"/>
                </a:cubicBezTo>
                <a:cubicBezTo>
                  <a:pt x="308" y="314"/>
                  <a:pt x="301" y="304"/>
                  <a:pt x="295" y="294"/>
                </a:cubicBezTo>
                <a:cubicBezTo>
                  <a:pt x="292" y="288"/>
                  <a:pt x="289" y="283"/>
                  <a:pt x="288" y="277"/>
                </a:cubicBezTo>
                <a:cubicBezTo>
                  <a:pt x="287" y="273"/>
                  <a:pt x="286" y="270"/>
                  <a:pt x="284" y="267"/>
                </a:cubicBezTo>
                <a:cubicBezTo>
                  <a:pt x="278" y="260"/>
                  <a:pt x="275" y="251"/>
                  <a:pt x="273" y="242"/>
                </a:cubicBezTo>
                <a:cubicBezTo>
                  <a:pt x="271" y="231"/>
                  <a:pt x="263" y="228"/>
                  <a:pt x="254" y="235"/>
                </a:cubicBezTo>
                <a:cubicBezTo>
                  <a:pt x="249" y="239"/>
                  <a:pt x="244" y="241"/>
                  <a:pt x="238" y="243"/>
                </a:cubicBezTo>
                <a:cubicBezTo>
                  <a:pt x="224" y="247"/>
                  <a:pt x="211" y="252"/>
                  <a:pt x="196" y="253"/>
                </a:cubicBezTo>
                <a:cubicBezTo>
                  <a:pt x="195" y="254"/>
                  <a:pt x="193" y="254"/>
                  <a:pt x="193" y="255"/>
                </a:cubicBezTo>
                <a:cubicBezTo>
                  <a:pt x="190" y="259"/>
                  <a:pt x="187" y="260"/>
                  <a:pt x="183" y="261"/>
                </a:cubicBezTo>
                <a:cubicBezTo>
                  <a:pt x="181" y="261"/>
                  <a:pt x="180" y="262"/>
                  <a:pt x="179" y="264"/>
                </a:cubicBezTo>
                <a:cubicBezTo>
                  <a:pt x="177" y="266"/>
                  <a:pt x="175" y="267"/>
                  <a:pt x="173" y="268"/>
                </a:cubicBezTo>
                <a:cubicBezTo>
                  <a:pt x="172" y="268"/>
                  <a:pt x="170" y="269"/>
                  <a:pt x="170" y="269"/>
                </a:cubicBezTo>
                <a:cubicBezTo>
                  <a:pt x="162" y="282"/>
                  <a:pt x="148" y="277"/>
                  <a:pt x="137" y="281"/>
                </a:cubicBezTo>
                <a:cubicBezTo>
                  <a:pt x="133" y="283"/>
                  <a:pt x="127" y="283"/>
                  <a:pt x="122" y="283"/>
                </a:cubicBezTo>
                <a:cubicBezTo>
                  <a:pt x="110" y="283"/>
                  <a:pt x="102" y="290"/>
                  <a:pt x="94" y="299"/>
                </a:cubicBezTo>
                <a:cubicBezTo>
                  <a:pt x="91" y="303"/>
                  <a:pt x="87" y="307"/>
                  <a:pt x="82" y="309"/>
                </a:cubicBezTo>
                <a:cubicBezTo>
                  <a:pt x="79" y="310"/>
                  <a:pt x="78" y="311"/>
                  <a:pt x="79" y="314"/>
                </a:cubicBezTo>
                <a:cubicBezTo>
                  <a:pt x="80" y="317"/>
                  <a:pt x="80" y="320"/>
                  <a:pt x="81" y="322"/>
                </a:cubicBezTo>
                <a:cubicBezTo>
                  <a:pt x="83" y="328"/>
                  <a:pt x="80" y="330"/>
                  <a:pt x="75" y="331"/>
                </a:cubicBezTo>
                <a:cubicBezTo>
                  <a:pt x="68" y="333"/>
                  <a:pt x="62" y="334"/>
                  <a:pt x="55" y="333"/>
                </a:cubicBezTo>
                <a:cubicBezTo>
                  <a:pt x="50" y="333"/>
                  <a:pt x="45" y="334"/>
                  <a:pt x="40" y="333"/>
                </a:cubicBezTo>
                <a:cubicBezTo>
                  <a:pt x="34" y="333"/>
                  <a:pt x="30" y="334"/>
                  <a:pt x="25" y="338"/>
                </a:cubicBezTo>
                <a:cubicBezTo>
                  <a:pt x="19" y="343"/>
                  <a:pt x="16" y="342"/>
                  <a:pt x="10" y="337"/>
                </a:cubicBezTo>
                <a:cubicBezTo>
                  <a:pt x="9" y="336"/>
                  <a:pt x="9" y="336"/>
                  <a:pt x="8" y="335"/>
                </a:cubicBezTo>
                <a:cubicBezTo>
                  <a:pt x="0" y="326"/>
                  <a:pt x="2" y="317"/>
                  <a:pt x="14" y="312"/>
                </a:cubicBezTo>
                <a:cubicBezTo>
                  <a:pt x="19" y="311"/>
                  <a:pt x="24" y="310"/>
                  <a:pt x="29" y="310"/>
                </a:cubicBezTo>
                <a:cubicBezTo>
                  <a:pt x="32" y="310"/>
                  <a:pt x="35" y="310"/>
                  <a:pt x="37" y="308"/>
                </a:cubicBezTo>
                <a:cubicBezTo>
                  <a:pt x="43" y="303"/>
                  <a:pt x="49" y="297"/>
                  <a:pt x="54" y="291"/>
                </a:cubicBezTo>
                <a:cubicBezTo>
                  <a:pt x="56" y="289"/>
                  <a:pt x="55" y="286"/>
                  <a:pt x="55" y="284"/>
                </a:cubicBezTo>
                <a:cubicBezTo>
                  <a:pt x="53" y="271"/>
                  <a:pt x="50" y="258"/>
                  <a:pt x="47" y="245"/>
                </a:cubicBezTo>
                <a:cubicBezTo>
                  <a:pt x="46" y="240"/>
                  <a:pt x="46" y="236"/>
                  <a:pt x="47" y="231"/>
                </a:cubicBezTo>
                <a:cubicBezTo>
                  <a:pt x="47" y="224"/>
                  <a:pt x="50" y="219"/>
                  <a:pt x="57" y="216"/>
                </a:cubicBezTo>
                <a:cubicBezTo>
                  <a:pt x="62" y="213"/>
                  <a:pt x="69" y="213"/>
                  <a:pt x="72" y="207"/>
                </a:cubicBezTo>
                <a:cubicBezTo>
                  <a:pt x="73" y="206"/>
                  <a:pt x="74" y="206"/>
                  <a:pt x="75" y="206"/>
                </a:cubicBezTo>
                <a:cubicBezTo>
                  <a:pt x="80" y="208"/>
                  <a:pt x="84" y="205"/>
                  <a:pt x="88" y="204"/>
                </a:cubicBezTo>
                <a:cubicBezTo>
                  <a:pt x="100" y="199"/>
                  <a:pt x="113" y="198"/>
                  <a:pt x="126" y="196"/>
                </a:cubicBezTo>
                <a:cubicBezTo>
                  <a:pt x="127" y="196"/>
                  <a:pt x="129" y="196"/>
                  <a:pt x="130" y="195"/>
                </a:cubicBezTo>
                <a:cubicBezTo>
                  <a:pt x="133" y="192"/>
                  <a:pt x="136" y="189"/>
                  <a:pt x="140" y="193"/>
                </a:cubicBezTo>
                <a:cubicBezTo>
                  <a:pt x="141" y="194"/>
                  <a:pt x="142" y="194"/>
                  <a:pt x="143" y="193"/>
                </a:cubicBezTo>
                <a:cubicBezTo>
                  <a:pt x="146" y="189"/>
                  <a:pt x="151" y="190"/>
                  <a:pt x="156" y="190"/>
                </a:cubicBezTo>
                <a:cubicBezTo>
                  <a:pt x="161" y="190"/>
                  <a:pt x="165" y="189"/>
                  <a:pt x="169" y="187"/>
                </a:cubicBezTo>
                <a:cubicBezTo>
                  <a:pt x="187" y="177"/>
                  <a:pt x="206" y="167"/>
                  <a:pt x="224" y="157"/>
                </a:cubicBezTo>
                <a:cubicBezTo>
                  <a:pt x="230" y="153"/>
                  <a:pt x="235" y="149"/>
                  <a:pt x="240" y="144"/>
                </a:cubicBezTo>
                <a:cubicBezTo>
                  <a:pt x="243" y="141"/>
                  <a:pt x="244" y="138"/>
                  <a:pt x="242" y="134"/>
                </a:cubicBezTo>
                <a:cubicBezTo>
                  <a:pt x="238" y="126"/>
                  <a:pt x="239" y="117"/>
                  <a:pt x="241" y="108"/>
                </a:cubicBezTo>
                <a:cubicBezTo>
                  <a:pt x="242" y="102"/>
                  <a:pt x="243" y="95"/>
                  <a:pt x="242" y="88"/>
                </a:cubicBezTo>
                <a:cubicBezTo>
                  <a:pt x="241" y="82"/>
                  <a:pt x="241" y="76"/>
                  <a:pt x="242" y="70"/>
                </a:cubicBezTo>
                <a:cubicBezTo>
                  <a:pt x="243" y="66"/>
                  <a:pt x="242" y="62"/>
                  <a:pt x="241" y="57"/>
                </a:cubicBezTo>
                <a:cubicBezTo>
                  <a:pt x="240" y="48"/>
                  <a:pt x="241" y="39"/>
                  <a:pt x="237" y="30"/>
                </a:cubicBezTo>
                <a:cubicBezTo>
                  <a:pt x="236" y="26"/>
                  <a:pt x="239" y="22"/>
                  <a:pt x="243" y="20"/>
                </a:cubicBezTo>
                <a:cubicBezTo>
                  <a:pt x="245" y="19"/>
                  <a:pt x="247" y="18"/>
                  <a:pt x="247" y="15"/>
                </a:cubicBezTo>
                <a:cubicBezTo>
                  <a:pt x="247" y="13"/>
                  <a:pt x="247" y="11"/>
                  <a:pt x="250" y="11"/>
                </a:cubicBezTo>
                <a:cubicBezTo>
                  <a:pt x="252" y="11"/>
                  <a:pt x="250" y="14"/>
                  <a:pt x="252" y="15"/>
                </a:cubicBezTo>
                <a:cubicBezTo>
                  <a:pt x="252" y="13"/>
                  <a:pt x="252" y="11"/>
                  <a:pt x="252" y="9"/>
                </a:cubicBezTo>
                <a:cubicBezTo>
                  <a:pt x="252" y="7"/>
                  <a:pt x="252" y="5"/>
                  <a:pt x="254" y="4"/>
                </a:cubicBezTo>
                <a:cubicBezTo>
                  <a:pt x="257" y="4"/>
                  <a:pt x="256" y="7"/>
                  <a:pt x="257" y="9"/>
                </a:cubicBezTo>
                <a:cubicBezTo>
                  <a:pt x="257" y="10"/>
                  <a:pt x="257" y="11"/>
                  <a:pt x="257" y="12"/>
                </a:cubicBezTo>
                <a:cubicBezTo>
                  <a:pt x="257" y="9"/>
                  <a:pt x="258" y="6"/>
                  <a:pt x="258" y="3"/>
                </a:cubicBezTo>
                <a:cubicBezTo>
                  <a:pt x="258" y="2"/>
                  <a:pt x="258" y="0"/>
                  <a:pt x="260" y="0"/>
                </a:cubicBezTo>
                <a:cubicBezTo>
                  <a:pt x="261" y="0"/>
                  <a:pt x="262" y="2"/>
                  <a:pt x="262" y="3"/>
                </a:cubicBezTo>
                <a:cubicBezTo>
                  <a:pt x="262" y="6"/>
                  <a:pt x="262" y="9"/>
                  <a:pt x="263" y="12"/>
                </a:cubicBezTo>
                <a:cubicBezTo>
                  <a:pt x="263" y="10"/>
                  <a:pt x="263" y="8"/>
                  <a:pt x="263" y="7"/>
                </a:cubicBezTo>
                <a:cubicBezTo>
                  <a:pt x="263" y="5"/>
                  <a:pt x="263" y="3"/>
                  <a:pt x="265" y="3"/>
                </a:cubicBezTo>
                <a:cubicBezTo>
                  <a:pt x="267" y="3"/>
                  <a:pt x="268" y="5"/>
                  <a:pt x="268" y="7"/>
                </a:cubicBezTo>
                <a:cubicBezTo>
                  <a:pt x="268" y="8"/>
                  <a:pt x="268" y="9"/>
                  <a:pt x="268" y="9"/>
                </a:cubicBezTo>
                <a:cubicBezTo>
                  <a:pt x="267" y="12"/>
                  <a:pt x="268" y="14"/>
                  <a:pt x="271" y="15"/>
                </a:cubicBezTo>
                <a:cubicBezTo>
                  <a:pt x="278" y="17"/>
                  <a:pt x="282" y="27"/>
                  <a:pt x="278" y="34"/>
                </a:cubicBezTo>
                <a:cubicBezTo>
                  <a:pt x="276" y="38"/>
                  <a:pt x="276" y="41"/>
                  <a:pt x="278" y="45"/>
                </a:cubicBezTo>
                <a:cubicBezTo>
                  <a:pt x="282" y="54"/>
                  <a:pt x="278" y="65"/>
                  <a:pt x="269" y="69"/>
                </a:cubicBezTo>
                <a:cubicBezTo>
                  <a:pt x="266" y="71"/>
                  <a:pt x="264" y="73"/>
                  <a:pt x="264" y="77"/>
                </a:cubicBezTo>
                <a:cubicBezTo>
                  <a:pt x="265" y="88"/>
                  <a:pt x="263" y="99"/>
                  <a:pt x="264" y="110"/>
                </a:cubicBezTo>
                <a:cubicBezTo>
                  <a:pt x="265" y="118"/>
                  <a:pt x="265" y="126"/>
                  <a:pt x="268" y="133"/>
                </a:cubicBezTo>
                <a:cubicBezTo>
                  <a:pt x="272" y="140"/>
                  <a:pt x="273" y="147"/>
                  <a:pt x="272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7" name="Freeform 46">
            <a:extLst>
              <a:ext uri="{FF2B5EF4-FFF2-40B4-BE49-F238E27FC236}">
                <a16:creationId xmlns:a16="http://schemas.microsoft.com/office/drawing/2014/main" id="{52A0DD77-4C1F-4A9A-89B3-75D9A10FC298}"/>
              </a:ext>
            </a:extLst>
          </p:cNvPr>
          <p:cNvSpPr>
            <a:spLocks noEditPoints="1"/>
          </p:cNvSpPr>
          <p:nvPr/>
        </p:nvSpPr>
        <p:spPr bwMode="auto">
          <a:xfrm>
            <a:off x="6046788" y="977901"/>
            <a:ext cx="1087438" cy="842963"/>
          </a:xfrm>
          <a:custGeom>
            <a:avLst/>
            <a:gdLst>
              <a:gd name="T0" fmla="*/ 250 w 396"/>
              <a:gd name="T1" fmla="*/ 281 h 307"/>
              <a:gd name="T2" fmla="*/ 263 w 396"/>
              <a:gd name="T3" fmla="*/ 301 h 307"/>
              <a:gd name="T4" fmla="*/ 226 w 396"/>
              <a:gd name="T5" fmla="*/ 295 h 307"/>
              <a:gd name="T6" fmla="*/ 235 w 396"/>
              <a:gd name="T7" fmla="*/ 259 h 307"/>
              <a:gd name="T8" fmla="*/ 198 w 396"/>
              <a:gd name="T9" fmla="*/ 251 h 307"/>
              <a:gd name="T10" fmla="*/ 182 w 396"/>
              <a:gd name="T11" fmla="*/ 258 h 307"/>
              <a:gd name="T12" fmla="*/ 171 w 396"/>
              <a:gd name="T13" fmla="*/ 273 h 307"/>
              <a:gd name="T14" fmla="*/ 169 w 396"/>
              <a:gd name="T15" fmla="*/ 292 h 307"/>
              <a:gd name="T16" fmla="*/ 147 w 396"/>
              <a:gd name="T17" fmla="*/ 307 h 307"/>
              <a:gd name="T18" fmla="*/ 143 w 396"/>
              <a:gd name="T19" fmla="*/ 291 h 307"/>
              <a:gd name="T20" fmla="*/ 151 w 396"/>
              <a:gd name="T21" fmla="*/ 273 h 307"/>
              <a:gd name="T22" fmla="*/ 133 w 396"/>
              <a:gd name="T23" fmla="*/ 236 h 307"/>
              <a:gd name="T24" fmla="*/ 162 w 396"/>
              <a:gd name="T25" fmla="*/ 215 h 307"/>
              <a:gd name="T26" fmla="*/ 167 w 396"/>
              <a:gd name="T27" fmla="*/ 179 h 307"/>
              <a:gd name="T28" fmla="*/ 154 w 396"/>
              <a:gd name="T29" fmla="*/ 141 h 307"/>
              <a:gd name="T30" fmla="*/ 104 w 396"/>
              <a:gd name="T31" fmla="*/ 89 h 307"/>
              <a:gd name="T32" fmla="*/ 77 w 396"/>
              <a:gd name="T33" fmla="*/ 57 h 307"/>
              <a:gd name="T34" fmla="*/ 69 w 396"/>
              <a:gd name="T35" fmla="*/ 88 h 307"/>
              <a:gd name="T36" fmla="*/ 45 w 396"/>
              <a:gd name="T37" fmla="*/ 99 h 307"/>
              <a:gd name="T38" fmla="*/ 25 w 396"/>
              <a:gd name="T39" fmla="*/ 60 h 307"/>
              <a:gd name="T40" fmla="*/ 6 w 396"/>
              <a:gd name="T41" fmla="*/ 55 h 307"/>
              <a:gd name="T42" fmla="*/ 6 w 396"/>
              <a:gd name="T43" fmla="*/ 45 h 307"/>
              <a:gd name="T44" fmla="*/ 25 w 396"/>
              <a:gd name="T45" fmla="*/ 41 h 307"/>
              <a:gd name="T46" fmla="*/ 47 w 396"/>
              <a:gd name="T47" fmla="*/ 0 h 307"/>
              <a:gd name="T48" fmla="*/ 70 w 396"/>
              <a:gd name="T49" fmla="*/ 17 h 307"/>
              <a:gd name="T50" fmla="*/ 79 w 396"/>
              <a:gd name="T51" fmla="*/ 46 h 307"/>
              <a:gd name="T52" fmla="*/ 114 w 396"/>
              <a:gd name="T53" fmla="*/ 47 h 307"/>
              <a:gd name="T54" fmla="*/ 219 w 396"/>
              <a:gd name="T55" fmla="*/ 49 h 307"/>
              <a:gd name="T56" fmla="*/ 289 w 396"/>
              <a:gd name="T57" fmla="*/ 48 h 307"/>
              <a:gd name="T58" fmla="*/ 315 w 396"/>
              <a:gd name="T59" fmla="*/ 51 h 307"/>
              <a:gd name="T60" fmla="*/ 324 w 396"/>
              <a:gd name="T61" fmla="*/ 19 h 307"/>
              <a:gd name="T62" fmla="*/ 340 w 396"/>
              <a:gd name="T63" fmla="*/ 3 h 307"/>
              <a:gd name="T64" fmla="*/ 363 w 396"/>
              <a:gd name="T65" fmla="*/ 13 h 307"/>
              <a:gd name="T66" fmla="*/ 374 w 396"/>
              <a:gd name="T67" fmla="*/ 52 h 307"/>
              <a:gd name="T68" fmla="*/ 396 w 396"/>
              <a:gd name="T69" fmla="*/ 57 h 307"/>
              <a:gd name="T70" fmla="*/ 373 w 396"/>
              <a:gd name="T71" fmla="*/ 62 h 307"/>
              <a:gd name="T72" fmla="*/ 364 w 396"/>
              <a:gd name="T73" fmla="*/ 91 h 307"/>
              <a:gd name="T74" fmla="*/ 339 w 396"/>
              <a:gd name="T75" fmla="*/ 102 h 307"/>
              <a:gd name="T76" fmla="*/ 321 w 396"/>
              <a:gd name="T77" fmla="*/ 67 h 307"/>
              <a:gd name="T78" fmla="*/ 311 w 396"/>
              <a:gd name="T79" fmla="*/ 65 h 307"/>
              <a:gd name="T80" fmla="*/ 248 w 396"/>
              <a:gd name="T81" fmla="*/ 142 h 307"/>
              <a:gd name="T82" fmla="*/ 225 w 396"/>
              <a:gd name="T83" fmla="*/ 202 h 307"/>
              <a:gd name="T84" fmla="*/ 271 w 396"/>
              <a:gd name="T85" fmla="*/ 219 h 307"/>
              <a:gd name="T86" fmla="*/ 255 w 396"/>
              <a:gd name="T87" fmla="*/ 265 h 307"/>
              <a:gd name="T88" fmla="*/ 105 w 396"/>
              <a:gd name="T89" fmla="*/ 62 h 307"/>
              <a:gd name="T90" fmla="*/ 136 w 396"/>
              <a:gd name="T91" fmla="*/ 96 h 307"/>
              <a:gd name="T92" fmla="*/ 190 w 396"/>
              <a:gd name="T93" fmla="*/ 126 h 307"/>
              <a:gd name="T94" fmla="*/ 185 w 396"/>
              <a:gd name="T95" fmla="*/ 111 h 307"/>
              <a:gd name="T96" fmla="*/ 205 w 396"/>
              <a:gd name="T97" fmla="*/ 85 h 307"/>
              <a:gd name="T98" fmla="*/ 219 w 396"/>
              <a:gd name="T99" fmla="*/ 132 h 307"/>
              <a:gd name="T100" fmla="*/ 249 w 396"/>
              <a:gd name="T101" fmla="*/ 117 h 307"/>
              <a:gd name="T102" fmla="*/ 278 w 396"/>
              <a:gd name="T103" fmla="*/ 85 h 307"/>
              <a:gd name="T104" fmla="*/ 293 w 396"/>
              <a:gd name="T105" fmla="*/ 65 h 307"/>
              <a:gd name="T106" fmla="*/ 256 w 396"/>
              <a:gd name="T107" fmla="*/ 60 h 307"/>
              <a:gd name="T108" fmla="*/ 151 w 396"/>
              <a:gd name="T109" fmla="*/ 5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6" h="307">
                <a:moveTo>
                  <a:pt x="244" y="273"/>
                </a:moveTo>
                <a:cubicBezTo>
                  <a:pt x="250" y="274"/>
                  <a:pt x="248" y="279"/>
                  <a:pt x="250" y="281"/>
                </a:cubicBezTo>
                <a:cubicBezTo>
                  <a:pt x="253" y="285"/>
                  <a:pt x="256" y="288"/>
                  <a:pt x="260" y="290"/>
                </a:cubicBezTo>
                <a:cubicBezTo>
                  <a:pt x="264" y="293"/>
                  <a:pt x="266" y="297"/>
                  <a:pt x="263" y="301"/>
                </a:cubicBezTo>
                <a:cubicBezTo>
                  <a:pt x="261" y="306"/>
                  <a:pt x="257" y="306"/>
                  <a:pt x="253" y="305"/>
                </a:cubicBezTo>
                <a:cubicBezTo>
                  <a:pt x="244" y="302"/>
                  <a:pt x="234" y="299"/>
                  <a:pt x="226" y="295"/>
                </a:cubicBezTo>
                <a:cubicBezTo>
                  <a:pt x="218" y="292"/>
                  <a:pt x="218" y="279"/>
                  <a:pt x="225" y="272"/>
                </a:cubicBezTo>
                <a:cubicBezTo>
                  <a:pt x="229" y="268"/>
                  <a:pt x="232" y="263"/>
                  <a:pt x="235" y="259"/>
                </a:cubicBezTo>
                <a:cubicBezTo>
                  <a:pt x="236" y="256"/>
                  <a:pt x="236" y="254"/>
                  <a:pt x="232" y="254"/>
                </a:cubicBezTo>
                <a:cubicBezTo>
                  <a:pt x="221" y="253"/>
                  <a:pt x="209" y="252"/>
                  <a:pt x="198" y="251"/>
                </a:cubicBezTo>
                <a:cubicBezTo>
                  <a:pt x="194" y="251"/>
                  <a:pt x="192" y="251"/>
                  <a:pt x="189" y="253"/>
                </a:cubicBezTo>
                <a:cubicBezTo>
                  <a:pt x="187" y="255"/>
                  <a:pt x="184" y="256"/>
                  <a:pt x="182" y="258"/>
                </a:cubicBezTo>
                <a:cubicBezTo>
                  <a:pt x="175" y="262"/>
                  <a:pt x="174" y="262"/>
                  <a:pt x="166" y="259"/>
                </a:cubicBezTo>
                <a:cubicBezTo>
                  <a:pt x="166" y="264"/>
                  <a:pt x="167" y="269"/>
                  <a:pt x="171" y="273"/>
                </a:cubicBezTo>
                <a:cubicBezTo>
                  <a:pt x="175" y="277"/>
                  <a:pt x="175" y="282"/>
                  <a:pt x="174" y="288"/>
                </a:cubicBezTo>
                <a:cubicBezTo>
                  <a:pt x="174" y="290"/>
                  <a:pt x="172" y="292"/>
                  <a:pt x="169" y="292"/>
                </a:cubicBezTo>
                <a:cubicBezTo>
                  <a:pt x="166" y="293"/>
                  <a:pt x="164" y="295"/>
                  <a:pt x="162" y="298"/>
                </a:cubicBezTo>
                <a:cubicBezTo>
                  <a:pt x="158" y="303"/>
                  <a:pt x="154" y="307"/>
                  <a:pt x="147" y="307"/>
                </a:cubicBezTo>
                <a:cubicBezTo>
                  <a:pt x="142" y="307"/>
                  <a:pt x="139" y="304"/>
                  <a:pt x="140" y="299"/>
                </a:cubicBezTo>
                <a:cubicBezTo>
                  <a:pt x="140" y="296"/>
                  <a:pt x="141" y="293"/>
                  <a:pt x="143" y="291"/>
                </a:cubicBezTo>
                <a:cubicBezTo>
                  <a:pt x="147" y="287"/>
                  <a:pt x="149" y="283"/>
                  <a:pt x="153" y="279"/>
                </a:cubicBezTo>
                <a:cubicBezTo>
                  <a:pt x="155" y="276"/>
                  <a:pt x="154" y="275"/>
                  <a:pt x="151" y="273"/>
                </a:cubicBezTo>
                <a:cubicBezTo>
                  <a:pt x="149" y="272"/>
                  <a:pt x="146" y="270"/>
                  <a:pt x="144" y="268"/>
                </a:cubicBezTo>
                <a:cubicBezTo>
                  <a:pt x="133" y="260"/>
                  <a:pt x="130" y="248"/>
                  <a:pt x="133" y="236"/>
                </a:cubicBezTo>
                <a:cubicBezTo>
                  <a:pt x="135" y="227"/>
                  <a:pt x="143" y="222"/>
                  <a:pt x="152" y="218"/>
                </a:cubicBezTo>
                <a:cubicBezTo>
                  <a:pt x="155" y="217"/>
                  <a:pt x="159" y="216"/>
                  <a:pt x="162" y="215"/>
                </a:cubicBezTo>
                <a:cubicBezTo>
                  <a:pt x="169" y="213"/>
                  <a:pt x="173" y="208"/>
                  <a:pt x="172" y="201"/>
                </a:cubicBezTo>
                <a:cubicBezTo>
                  <a:pt x="171" y="193"/>
                  <a:pt x="170" y="186"/>
                  <a:pt x="167" y="179"/>
                </a:cubicBezTo>
                <a:cubicBezTo>
                  <a:pt x="164" y="170"/>
                  <a:pt x="163" y="161"/>
                  <a:pt x="162" y="152"/>
                </a:cubicBezTo>
                <a:cubicBezTo>
                  <a:pt x="161" y="147"/>
                  <a:pt x="159" y="143"/>
                  <a:pt x="154" y="141"/>
                </a:cubicBezTo>
                <a:cubicBezTo>
                  <a:pt x="147" y="138"/>
                  <a:pt x="141" y="133"/>
                  <a:pt x="137" y="127"/>
                </a:cubicBezTo>
                <a:cubicBezTo>
                  <a:pt x="126" y="114"/>
                  <a:pt x="115" y="102"/>
                  <a:pt x="104" y="89"/>
                </a:cubicBezTo>
                <a:cubicBezTo>
                  <a:pt x="97" y="80"/>
                  <a:pt x="92" y="70"/>
                  <a:pt x="88" y="60"/>
                </a:cubicBezTo>
                <a:cubicBezTo>
                  <a:pt x="85" y="54"/>
                  <a:pt x="81" y="57"/>
                  <a:pt x="77" y="57"/>
                </a:cubicBezTo>
                <a:cubicBezTo>
                  <a:pt x="74" y="56"/>
                  <a:pt x="74" y="59"/>
                  <a:pt x="74" y="61"/>
                </a:cubicBezTo>
                <a:cubicBezTo>
                  <a:pt x="73" y="71"/>
                  <a:pt x="72" y="80"/>
                  <a:pt x="69" y="88"/>
                </a:cubicBezTo>
                <a:cubicBezTo>
                  <a:pt x="65" y="98"/>
                  <a:pt x="63" y="99"/>
                  <a:pt x="53" y="99"/>
                </a:cubicBezTo>
                <a:cubicBezTo>
                  <a:pt x="50" y="99"/>
                  <a:pt x="47" y="99"/>
                  <a:pt x="45" y="99"/>
                </a:cubicBezTo>
                <a:cubicBezTo>
                  <a:pt x="37" y="99"/>
                  <a:pt x="34" y="98"/>
                  <a:pt x="31" y="90"/>
                </a:cubicBezTo>
                <a:cubicBezTo>
                  <a:pt x="27" y="81"/>
                  <a:pt x="26" y="71"/>
                  <a:pt x="25" y="60"/>
                </a:cubicBezTo>
                <a:cubicBezTo>
                  <a:pt x="25" y="56"/>
                  <a:pt x="24" y="55"/>
                  <a:pt x="20" y="55"/>
                </a:cubicBezTo>
                <a:cubicBezTo>
                  <a:pt x="15" y="56"/>
                  <a:pt x="11" y="55"/>
                  <a:pt x="6" y="55"/>
                </a:cubicBezTo>
                <a:cubicBezTo>
                  <a:pt x="3" y="55"/>
                  <a:pt x="0" y="54"/>
                  <a:pt x="0" y="50"/>
                </a:cubicBezTo>
                <a:cubicBezTo>
                  <a:pt x="1" y="46"/>
                  <a:pt x="3" y="45"/>
                  <a:pt x="6" y="45"/>
                </a:cubicBezTo>
                <a:cubicBezTo>
                  <a:pt x="11" y="45"/>
                  <a:pt x="16" y="45"/>
                  <a:pt x="20" y="45"/>
                </a:cubicBezTo>
                <a:cubicBezTo>
                  <a:pt x="24" y="45"/>
                  <a:pt x="25" y="44"/>
                  <a:pt x="25" y="41"/>
                </a:cubicBezTo>
                <a:cubicBezTo>
                  <a:pt x="26" y="31"/>
                  <a:pt x="27" y="21"/>
                  <a:pt x="31" y="12"/>
                </a:cubicBezTo>
                <a:cubicBezTo>
                  <a:pt x="34" y="2"/>
                  <a:pt x="36" y="0"/>
                  <a:pt x="47" y="0"/>
                </a:cubicBezTo>
                <a:cubicBezTo>
                  <a:pt x="47" y="0"/>
                  <a:pt x="48" y="0"/>
                  <a:pt x="49" y="0"/>
                </a:cubicBezTo>
                <a:cubicBezTo>
                  <a:pt x="64" y="0"/>
                  <a:pt x="66" y="2"/>
                  <a:pt x="70" y="17"/>
                </a:cubicBezTo>
                <a:cubicBezTo>
                  <a:pt x="73" y="25"/>
                  <a:pt x="74" y="33"/>
                  <a:pt x="74" y="41"/>
                </a:cubicBezTo>
                <a:cubicBezTo>
                  <a:pt x="74" y="45"/>
                  <a:pt x="75" y="46"/>
                  <a:pt x="79" y="46"/>
                </a:cubicBezTo>
                <a:cubicBezTo>
                  <a:pt x="87" y="47"/>
                  <a:pt x="94" y="45"/>
                  <a:pt x="101" y="44"/>
                </a:cubicBezTo>
                <a:cubicBezTo>
                  <a:pt x="107" y="43"/>
                  <a:pt x="110" y="43"/>
                  <a:pt x="114" y="47"/>
                </a:cubicBezTo>
                <a:cubicBezTo>
                  <a:pt x="115" y="48"/>
                  <a:pt x="117" y="47"/>
                  <a:pt x="119" y="47"/>
                </a:cubicBezTo>
                <a:cubicBezTo>
                  <a:pt x="152" y="48"/>
                  <a:pt x="186" y="48"/>
                  <a:pt x="219" y="49"/>
                </a:cubicBezTo>
                <a:cubicBezTo>
                  <a:pt x="240" y="50"/>
                  <a:pt x="261" y="48"/>
                  <a:pt x="283" y="50"/>
                </a:cubicBezTo>
                <a:cubicBezTo>
                  <a:pt x="285" y="51"/>
                  <a:pt x="287" y="50"/>
                  <a:pt x="289" y="48"/>
                </a:cubicBezTo>
                <a:cubicBezTo>
                  <a:pt x="290" y="45"/>
                  <a:pt x="293" y="45"/>
                  <a:pt x="296" y="46"/>
                </a:cubicBezTo>
                <a:cubicBezTo>
                  <a:pt x="302" y="50"/>
                  <a:pt x="308" y="51"/>
                  <a:pt x="315" y="51"/>
                </a:cubicBezTo>
                <a:cubicBezTo>
                  <a:pt x="318" y="51"/>
                  <a:pt x="320" y="49"/>
                  <a:pt x="320" y="46"/>
                </a:cubicBezTo>
                <a:cubicBezTo>
                  <a:pt x="321" y="37"/>
                  <a:pt x="321" y="28"/>
                  <a:pt x="324" y="19"/>
                </a:cubicBezTo>
                <a:cubicBezTo>
                  <a:pt x="325" y="17"/>
                  <a:pt x="325" y="15"/>
                  <a:pt x="326" y="13"/>
                </a:cubicBezTo>
                <a:cubicBezTo>
                  <a:pt x="328" y="6"/>
                  <a:pt x="333" y="2"/>
                  <a:pt x="340" y="3"/>
                </a:cubicBezTo>
                <a:cubicBezTo>
                  <a:pt x="343" y="3"/>
                  <a:pt x="346" y="3"/>
                  <a:pt x="349" y="3"/>
                </a:cubicBezTo>
                <a:cubicBezTo>
                  <a:pt x="357" y="3"/>
                  <a:pt x="360" y="5"/>
                  <a:pt x="363" y="13"/>
                </a:cubicBezTo>
                <a:cubicBezTo>
                  <a:pt x="367" y="24"/>
                  <a:pt x="369" y="35"/>
                  <a:pt x="369" y="46"/>
                </a:cubicBezTo>
                <a:cubicBezTo>
                  <a:pt x="369" y="50"/>
                  <a:pt x="370" y="52"/>
                  <a:pt x="374" y="52"/>
                </a:cubicBezTo>
                <a:cubicBezTo>
                  <a:pt x="380" y="52"/>
                  <a:pt x="385" y="52"/>
                  <a:pt x="391" y="52"/>
                </a:cubicBezTo>
                <a:cubicBezTo>
                  <a:pt x="394" y="52"/>
                  <a:pt x="396" y="54"/>
                  <a:pt x="396" y="57"/>
                </a:cubicBezTo>
                <a:cubicBezTo>
                  <a:pt x="396" y="61"/>
                  <a:pt x="393" y="63"/>
                  <a:pt x="390" y="63"/>
                </a:cubicBezTo>
                <a:cubicBezTo>
                  <a:pt x="384" y="63"/>
                  <a:pt x="379" y="63"/>
                  <a:pt x="373" y="62"/>
                </a:cubicBezTo>
                <a:cubicBezTo>
                  <a:pt x="370" y="62"/>
                  <a:pt x="369" y="63"/>
                  <a:pt x="369" y="66"/>
                </a:cubicBezTo>
                <a:cubicBezTo>
                  <a:pt x="368" y="74"/>
                  <a:pt x="367" y="83"/>
                  <a:pt x="364" y="91"/>
                </a:cubicBezTo>
                <a:cubicBezTo>
                  <a:pt x="361" y="100"/>
                  <a:pt x="358" y="102"/>
                  <a:pt x="349" y="102"/>
                </a:cubicBezTo>
                <a:cubicBezTo>
                  <a:pt x="345" y="102"/>
                  <a:pt x="342" y="101"/>
                  <a:pt x="339" y="102"/>
                </a:cubicBezTo>
                <a:cubicBezTo>
                  <a:pt x="332" y="103"/>
                  <a:pt x="329" y="99"/>
                  <a:pt x="326" y="93"/>
                </a:cubicBezTo>
                <a:cubicBezTo>
                  <a:pt x="323" y="85"/>
                  <a:pt x="321" y="76"/>
                  <a:pt x="321" y="67"/>
                </a:cubicBezTo>
                <a:cubicBezTo>
                  <a:pt x="321" y="64"/>
                  <a:pt x="320" y="62"/>
                  <a:pt x="317" y="61"/>
                </a:cubicBezTo>
                <a:cubicBezTo>
                  <a:pt x="313" y="60"/>
                  <a:pt x="312" y="62"/>
                  <a:pt x="311" y="65"/>
                </a:cubicBezTo>
                <a:cubicBezTo>
                  <a:pt x="301" y="88"/>
                  <a:pt x="287" y="108"/>
                  <a:pt x="270" y="126"/>
                </a:cubicBezTo>
                <a:cubicBezTo>
                  <a:pt x="263" y="132"/>
                  <a:pt x="256" y="138"/>
                  <a:pt x="248" y="142"/>
                </a:cubicBezTo>
                <a:cubicBezTo>
                  <a:pt x="246" y="143"/>
                  <a:pt x="244" y="146"/>
                  <a:pt x="243" y="148"/>
                </a:cubicBezTo>
                <a:cubicBezTo>
                  <a:pt x="234" y="165"/>
                  <a:pt x="230" y="184"/>
                  <a:pt x="225" y="202"/>
                </a:cubicBezTo>
                <a:cubicBezTo>
                  <a:pt x="223" y="209"/>
                  <a:pt x="226" y="212"/>
                  <a:pt x="233" y="211"/>
                </a:cubicBezTo>
                <a:cubicBezTo>
                  <a:pt x="247" y="210"/>
                  <a:pt x="260" y="211"/>
                  <a:pt x="271" y="219"/>
                </a:cubicBezTo>
                <a:cubicBezTo>
                  <a:pt x="280" y="225"/>
                  <a:pt x="282" y="234"/>
                  <a:pt x="277" y="243"/>
                </a:cubicBezTo>
                <a:cubicBezTo>
                  <a:pt x="273" y="253"/>
                  <a:pt x="264" y="259"/>
                  <a:pt x="255" y="265"/>
                </a:cubicBezTo>
                <a:cubicBezTo>
                  <a:pt x="252" y="268"/>
                  <a:pt x="248" y="270"/>
                  <a:pt x="244" y="273"/>
                </a:cubicBezTo>
                <a:close/>
                <a:moveTo>
                  <a:pt x="105" y="62"/>
                </a:moveTo>
                <a:cubicBezTo>
                  <a:pt x="106" y="63"/>
                  <a:pt x="107" y="64"/>
                  <a:pt x="107" y="65"/>
                </a:cubicBezTo>
                <a:cubicBezTo>
                  <a:pt x="116" y="76"/>
                  <a:pt x="128" y="84"/>
                  <a:pt x="136" y="96"/>
                </a:cubicBezTo>
                <a:cubicBezTo>
                  <a:pt x="148" y="113"/>
                  <a:pt x="167" y="121"/>
                  <a:pt x="185" y="130"/>
                </a:cubicBezTo>
                <a:cubicBezTo>
                  <a:pt x="188" y="131"/>
                  <a:pt x="190" y="130"/>
                  <a:pt x="190" y="126"/>
                </a:cubicBezTo>
                <a:cubicBezTo>
                  <a:pt x="189" y="124"/>
                  <a:pt x="189" y="123"/>
                  <a:pt x="187" y="121"/>
                </a:cubicBezTo>
                <a:cubicBezTo>
                  <a:pt x="184" y="118"/>
                  <a:pt x="183" y="115"/>
                  <a:pt x="185" y="111"/>
                </a:cubicBezTo>
                <a:cubicBezTo>
                  <a:pt x="187" y="108"/>
                  <a:pt x="186" y="106"/>
                  <a:pt x="186" y="104"/>
                </a:cubicBezTo>
                <a:cubicBezTo>
                  <a:pt x="187" y="94"/>
                  <a:pt x="196" y="85"/>
                  <a:pt x="205" y="85"/>
                </a:cubicBezTo>
                <a:cubicBezTo>
                  <a:pt x="214" y="85"/>
                  <a:pt x="223" y="95"/>
                  <a:pt x="223" y="104"/>
                </a:cubicBezTo>
                <a:cubicBezTo>
                  <a:pt x="224" y="114"/>
                  <a:pt x="223" y="123"/>
                  <a:pt x="219" y="132"/>
                </a:cubicBezTo>
                <a:cubicBezTo>
                  <a:pt x="227" y="126"/>
                  <a:pt x="236" y="122"/>
                  <a:pt x="245" y="119"/>
                </a:cubicBezTo>
                <a:cubicBezTo>
                  <a:pt x="247" y="119"/>
                  <a:pt x="248" y="118"/>
                  <a:pt x="249" y="117"/>
                </a:cubicBezTo>
                <a:cubicBezTo>
                  <a:pt x="254" y="112"/>
                  <a:pt x="259" y="107"/>
                  <a:pt x="263" y="101"/>
                </a:cubicBezTo>
                <a:cubicBezTo>
                  <a:pt x="267" y="94"/>
                  <a:pt x="272" y="89"/>
                  <a:pt x="278" y="85"/>
                </a:cubicBezTo>
                <a:cubicBezTo>
                  <a:pt x="285" y="80"/>
                  <a:pt x="289" y="74"/>
                  <a:pt x="293" y="68"/>
                </a:cubicBezTo>
                <a:cubicBezTo>
                  <a:pt x="293" y="67"/>
                  <a:pt x="295" y="65"/>
                  <a:pt x="293" y="65"/>
                </a:cubicBezTo>
                <a:cubicBezTo>
                  <a:pt x="289" y="65"/>
                  <a:pt x="287" y="61"/>
                  <a:pt x="283" y="61"/>
                </a:cubicBezTo>
                <a:cubicBezTo>
                  <a:pt x="274" y="61"/>
                  <a:pt x="265" y="60"/>
                  <a:pt x="256" y="60"/>
                </a:cubicBezTo>
                <a:cubicBezTo>
                  <a:pt x="230" y="59"/>
                  <a:pt x="203" y="59"/>
                  <a:pt x="176" y="59"/>
                </a:cubicBezTo>
                <a:cubicBezTo>
                  <a:pt x="168" y="58"/>
                  <a:pt x="159" y="58"/>
                  <a:pt x="151" y="58"/>
                </a:cubicBezTo>
                <a:cubicBezTo>
                  <a:pt x="136" y="59"/>
                  <a:pt x="120" y="54"/>
                  <a:pt x="105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8" name="Freeform 47">
            <a:extLst>
              <a:ext uri="{FF2B5EF4-FFF2-40B4-BE49-F238E27FC236}">
                <a16:creationId xmlns:a16="http://schemas.microsoft.com/office/drawing/2014/main" id="{1E6349E0-933F-4C12-B9D1-B795400F8A09}"/>
              </a:ext>
            </a:extLst>
          </p:cNvPr>
          <p:cNvSpPr>
            <a:spLocks noEditPoints="1"/>
          </p:cNvSpPr>
          <p:nvPr/>
        </p:nvSpPr>
        <p:spPr bwMode="auto">
          <a:xfrm>
            <a:off x="9317038" y="2130426"/>
            <a:ext cx="922338" cy="1216025"/>
          </a:xfrm>
          <a:custGeom>
            <a:avLst/>
            <a:gdLst>
              <a:gd name="T0" fmla="*/ 159 w 336"/>
              <a:gd name="T1" fmla="*/ 319 h 443"/>
              <a:gd name="T2" fmla="*/ 141 w 336"/>
              <a:gd name="T3" fmla="*/ 356 h 443"/>
              <a:gd name="T4" fmla="*/ 126 w 336"/>
              <a:gd name="T5" fmla="*/ 406 h 443"/>
              <a:gd name="T6" fmla="*/ 106 w 336"/>
              <a:gd name="T7" fmla="*/ 440 h 443"/>
              <a:gd name="T8" fmla="*/ 100 w 336"/>
              <a:gd name="T9" fmla="*/ 424 h 443"/>
              <a:gd name="T10" fmla="*/ 113 w 336"/>
              <a:gd name="T11" fmla="*/ 400 h 443"/>
              <a:gd name="T12" fmla="*/ 124 w 336"/>
              <a:gd name="T13" fmla="*/ 316 h 443"/>
              <a:gd name="T14" fmla="*/ 139 w 336"/>
              <a:gd name="T15" fmla="*/ 231 h 443"/>
              <a:gd name="T16" fmla="*/ 124 w 336"/>
              <a:gd name="T17" fmla="*/ 167 h 443"/>
              <a:gd name="T18" fmla="*/ 93 w 336"/>
              <a:gd name="T19" fmla="*/ 107 h 443"/>
              <a:gd name="T20" fmla="*/ 85 w 336"/>
              <a:gd name="T21" fmla="*/ 50 h 443"/>
              <a:gd name="T22" fmla="*/ 48 w 336"/>
              <a:gd name="T23" fmla="*/ 84 h 443"/>
              <a:gd name="T24" fmla="*/ 27 w 336"/>
              <a:gd name="T25" fmla="*/ 55 h 443"/>
              <a:gd name="T26" fmla="*/ 0 w 336"/>
              <a:gd name="T27" fmla="*/ 45 h 443"/>
              <a:gd name="T28" fmla="*/ 27 w 336"/>
              <a:gd name="T29" fmla="*/ 36 h 443"/>
              <a:gd name="T30" fmla="*/ 49 w 336"/>
              <a:gd name="T31" fmla="*/ 12 h 443"/>
              <a:gd name="T32" fmla="*/ 91 w 336"/>
              <a:gd name="T33" fmla="*/ 41 h 443"/>
              <a:gd name="T34" fmla="*/ 123 w 336"/>
              <a:gd name="T35" fmla="*/ 41 h 443"/>
              <a:gd name="T36" fmla="*/ 237 w 336"/>
              <a:gd name="T37" fmla="*/ 40 h 443"/>
              <a:gd name="T38" fmla="*/ 283 w 336"/>
              <a:gd name="T39" fmla="*/ 35 h 443"/>
              <a:gd name="T40" fmla="*/ 304 w 336"/>
              <a:gd name="T41" fmla="*/ 12 h 443"/>
              <a:gd name="T42" fmla="*/ 330 w 336"/>
              <a:gd name="T43" fmla="*/ 41 h 443"/>
              <a:gd name="T44" fmla="*/ 311 w 336"/>
              <a:gd name="T45" fmla="*/ 50 h 443"/>
              <a:gd name="T46" fmla="*/ 295 w 336"/>
              <a:gd name="T47" fmla="*/ 90 h 443"/>
              <a:gd name="T48" fmla="*/ 278 w 336"/>
              <a:gd name="T49" fmla="*/ 50 h 443"/>
              <a:gd name="T50" fmla="*/ 244 w 336"/>
              <a:gd name="T51" fmla="*/ 77 h 443"/>
              <a:gd name="T52" fmla="*/ 217 w 336"/>
              <a:gd name="T53" fmla="*/ 152 h 443"/>
              <a:gd name="T54" fmla="*/ 195 w 336"/>
              <a:gd name="T55" fmla="*/ 213 h 443"/>
              <a:gd name="T56" fmla="*/ 210 w 336"/>
              <a:gd name="T57" fmla="*/ 307 h 443"/>
              <a:gd name="T58" fmla="*/ 218 w 336"/>
              <a:gd name="T59" fmla="*/ 366 h 443"/>
              <a:gd name="T60" fmla="*/ 225 w 336"/>
              <a:gd name="T61" fmla="*/ 410 h 443"/>
              <a:gd name="T62" fmla="*/ 230 w 336"/>
              <a:gd name="T63" fmla="*/ 441 h 443"/>
              <a:gd name="T64" fmla="*/ 207 w 336"/>
              <a:gd name="T65" fmla="*/ 406 h 443"/>
              <a:gd name="T66" fmla="*/ 192 w 336"/>
              <a:gd name="T67" fmla="*/ 352 h 443"/>
              <a:gd name="T68" fmla="*/ 173 w 336"/>
              <a:gd name="T69" fmla="*/ 319 h 443"/>
              <a:gd name="T70" fmla="*/ 166 w 336"/>
              <a:gd name="T71" fmla="*/ 295 h 443"/>
              <a:gd name="T72" fmla="*/ 105 w 336"/>
              <a:gd name="T73" fmla="*/ 66 h 443"/>
              <a:gd name="T74" fmla="*/ 114 w 336"/>
              <a:gd name="T75" fmla="*/ 105 h 443"/>
              <a:gd name="T76" fmla="*/ 148 w 336"/>
              <a:gd name="T77" fmla="*/ 139 h 443"/>
              <a:gd name="T78" fmla="*/ 151 w 336"/>
              <a:gd name="T79" fmla="*/ 115 h 443"/>
              <a:gd name="T80" fmla="*/ 179 w 336"/>
              <a:gd name="T81" fmla="*/ 104 h 443"/>
              <a:gd name="T82" fmla="*/ 179 w 336"/>
              <a:gd name="T83" fmla="*/ 136 h 443"/>
              <a:gd name="T84" fmla="*/ 197 w 336"/>
              <a:gd name="T85" fmla="*/ 130 h 443"/>
              <a:gd name="T86" fmla="*/ 221 w 336"/>
              <a:gd name="T87" fmla="*/ 99 h 443"/>
              <a:gd name="T88" fmla="*/ 227 w 336"/>
              <a:gd name="T89" fmla="*/ 5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6" h="443">
                <a:moveTo>
                  <a:pt x="166" y="295"/>
                </a:moveTo>
                <a:cubicBezTo>
                  <a:pt x="166" y="301"/>
                  <a:pt x="165" y="307"/>
                  <a:pt x="165" y="313"/>
                </a:cubicBezTo>
                <a:cubicBezTo>
                  <a:pt x="165" y="317"/>
                  <a:pt x="163" y="319"/>
                  <a:pt x="159" y="319"/>
                </a:cubicBezTo>
                <a:cubicBezTo>
                  <a:pt x="153" y="319"/>
                  <a:pt x="150" y="322"/>
                  <a:pt x="149" y="328"/>
                </a:cubicBezTo>
                <a:cubicBezTo>
                  <a:pt x="148" y="330"/>
                  <a:pt x="147" y="332"/>
                  <a:pt x="146" y="334"/>
                </a:cubicBezTo>
                <a:cubicBezTo>
                  <a:pt x="142" y="341"/>
                  <a:pt x="140" y="348"/>
                  <a:pt x="141" y="356"/>
                </a:cubicBezTo>
                <a:cubicBezTo>
                  <a:pt x="141" y="360"/>
                  <a:pt x="139" y="364"/>
                  <a:pt x="137" y="368"/>
                </a:cubicBezTo>
                <a:cubicBezTo>
                  <a:pt x="132" y="377"/>
                  <a:pt x="130" y="386"/>
                  <a:pt x="126" y="396"/>
                </a:cubicBezTo>
                <a:cubicBezTo>
                  <a:pt x="125" y="399"/>
                  <a:pt x="125" y="403"/>
                  <a:pt x="126" y="406"/>
                </a:cubicBezTo>
                <a:cubicBezTo>
                  <a:pt x="127" y="413"/>
                  <a:pt x="126" y="420"/>
                  <a:pt x="127" y="427"/>
                </a:cubicBezTo>
                <a:cubicBezTo>
                  <a:pt x="128" y="431"/>
                  <a:pt x="126" y="433"/>
                  <a:pt x="122" y="434"/>
                </a:cubicBezTo>
                <a:cubicBezTo>
                  <a:pt x="116" y="435"/>
                  <a:pt x="111" y="438"/>
                  <a:pt x="106" y="440"/>
                </a:cubicBezTo>
                <a:cubicBezTo>
                  <a:pt x="103" y="441"/>
                  <a:pt x="100" y="443"/>
                  <a:pt x="97" y="439"/>
                </a:cubicBezTo>
                <a:cubicBezTo>
                  <a:pt x="95" y="436"/>
                  <a:pt x="94" y="432"/>
                  <a:pt x="96" y="429"/>
                </a:cubicBezTo>
                <a:cubicBezTo>
                  <a:pt x="97" y="427"/>
                  <a:pt x="99" y="425"/>
                  <a:pt x="100" y="424"/>
                </a:cubicBezTo>
                <a:cubicBezTo>
                  <a:pt x="104" y="420"/>
                  <a:pt x="106" y="416"/>
                  <a:pt x="108" y="411"/>
                </a:cubicBezTo>
                <a:cubicBezTo>
                  <a:pt x="108" y="409"/>
                  <a:pt x="109" y="407"/>
                  <a:pt x="111" y="405"/>
                </a:cubicBezTo>
                <a:cubicBezTo>
                  <a:pt x="113" y="404"/>
                  <a:pt x="113" y="402"/>
                  <a:pt x="113" y="400"/>
                </a:cubicBezTo>
                <a:cubicBezTo>
                  <a:pt x="114" y="385"/>
                  <a:pt x="115" y="371"/>
                  <a:pt x="115" y="357"/>
                </a:cubicBezTo>
                <a:cubicBezTo>
                  <a:pt x="116" y="349"/>
                  <a:pt x="118" y="342"/>
                  <a:pt x="122" y="336"/>
                </a:cubicBezTo>
                <a:cubicBezTo>
                  <a:pt x="125" y="329"/>
                  <a:pt x="126" y="323"/>
                  <a:pt x="124" y="316"/>
                </a:cubicBezTo>
                <a:cubicBezTo>
                  <a:pt x="122" y="310"/>
                  <a:pt x="123" y="304"/>
                  <a:pt x="123" y="298"/>
                </a:cubicBezTo>
                <a:cubicBezTo>
                  <a:pt x="125" y="285"/>
                  <a:pt x="127" y="272"/>
                  <a:pt x="129" y="259"/>
                </a:cubicBezTo>
                <a:cubicBezTo>
                  <a:pt x="131" y="249"/>
                  <a:pt x="136" y="240"/>
                  <a:pt x="139" y="231"/>
                </a:cubicBezTo>
                <a:cubicBezTo>
                  <a:pt x="139" y="229"/>
                  <a:pt x="140" y="228"/>
                  <a:pt x="140" y="227"/>
                </a:cubicBezTo>
                <a:cubicBezTo>
                  <a:pt x="137" y="213"/>
                  <a:pt x="139" y="197"/>
                  <a:pt x="129" y="185"/>
                </a:cubicBezTo>
                <a:cubicBezTo>
                  <a:pt x="126" y="180"/>
                  <a:pt x="125" y="173"/>
                  <a:pt x="124" y="167"/>
                </a:cubicBezTo>
                <a:cubicBezTo>
                  <a:pt x="123" y="160"/>
                  <a:pt x="120" y="154"/>
                  <a:pt x="114" y="151"/>
                </a:cubicBezTo>
                <a:cubicBezTo>
                  <a:pt x="109" y="149"/>
                  <a:pt x="106" y="145"/>
                  <a:pt x="105" y="140"/>
                </a:cubicBezTo>
                <a:cubicBezTo>
                  <a:pt x="102" y="129"/>
                  <a:pt x="97" y="118"/>
                  <a:pt x="93" y="107"/>
                </a:cubicBezTo>
                <a:cubicBezTo>
                  <a:pt x="87" y="93"/>
                  <a:pt x="89" y="79"/>
                  <a:pt x="90" y="65"/>
                </a:cubicBezTo>
                <a:cubicBezTo>
                  <a:pt x="90" y="62"/>
                  <a:pt x="90" y="59"/>
                  <a:pt x="91" y="56"/>
                </a:cubicBezTo>
                <a:cubicBezTo>
                  <a:pt x="92" y="51"/>
                  <a:pt x="90" y="50"/>
                  <a:pt x="85" y="50"/>
                </a:cubicBezTo>
                <a:cubicBezTo>
                  <a:pt x="76" y="50"/>
                  <a:pt x="66" y="50"/>
                  <a:pt x="56" y="50"/>
                </a:cubicBezTo>
                <a:cubicBezTo>
                  <a:pt x="52" y="50"/>
                  <a:pt x="51" y="51"/>
                  <a:pt x="50" y="55"/>
                </a:cubicBezTo>
                <a:cubicBezTo>
                  <a:pt x="49" y="65"/>
                  <a:pt x="50" y="74"/>
                  <a:pt x="48" y="84"/>
                </a:cubicBezTo>
                <a:cubicBezTo>
                  <a:pt x="48" y="88"/>
                  <a:pt x="46" y="90"/>
                  <a:pt x="41" y="90"/>
                </a:cubicBezTo>
                <a:cubicBezTo>
                  <a:pt x="29" y="90"/>
                  <a:pt x="29" y="90"/>
                  <a:pt x="28" y="78"/>
                </a:cubicBezTo>
                <a:cubicBezTo>
                  <a:pt x="28" y="70"/>
                  <a:pt x="28" y="63"/>
                  <a:pt x="27" y="55"/>
                </a:cubicBezTo>
                <a:cubicBezTo>
                  <a:pt x="27" y="51"/>
                  <a:pt x="26" y="50"/>
                  <a:pt x="22" y="50"/>
                </a:cubicBezTo>
                <a:cubicBezTo>
                  <a:pt x="17" y="50"/>
                  <a:pt x="11" y="50"/>
                  <a:pt x="6" y="50"/>
                </a:cubicBezTo>
                <a:cubicBezTo>
                  <a:pt x="2" y="50"/>
                  <a:pt x="0" y="49"/>
                  <a:pt x="0" y="45"/>
                </a:cubicBezTo>
                <a:cubicBezTo>
                  <a:pt x="0" y="42"/>
                  <a:pt x="3" y="41"/>
                  <a:pt x="6" y="41"/>
                </a:cubicBezTo>
                <a:cubicBezTo>
                  <a:pt x="11" y="41"/>
                  <a:pt x="17" y="41"/>
                  <a:pt x="22" y="41"/>
                </a:cubicBezTo>
                <a:cubicBezTo>
                  <a:pt x="26" y="41"/>
                  <a:pt x="27" y="40"/>
                  <a:pt x="27" y="36"/>
                </a:cubicBezTo>
                <a:cubicBezTo>
                  <a:pt x="27" y="26"/>
                  <a:pt x="28" y="16"/>
                  <a:pt x="29" y="6"/>
                </a:cubicBezTo>
                <a:cubicBezTo>
                  <a:pt x="30" y="2"/>
                  <a:pt x="31" y="0"/>
                  <a:pt x="35" y="0"/>
                </a:cubicBezTo>
                <a:cubicBezTo>
                  <a:pt x="47" y="0"/>
                  <a:pt x="47" y="0"/>
                  <a:pt x="49" y="12"/>
                </a:cubicBezTo>
                <a:cubicBezTo>
                  <a:pt x="50" y="20"/>
                  <a:pt x="49" y="28"/>
                  <a:pt x="50" y="36"/>
                </a:cubicBezTo>
                <a:cubicBezTo>
                  <a:pt x="51" y="40"/>
                  <a:pt x="51" y="41"/>
                  <a:pt x="55" y="41"/>
                </a:cubicBezTo>
                <a:cubicBezTo>
                  <a:pt x="67" y="41"/>
                  <a:pt x="79" y="41"/>
                  <a:pt x="91" y="41"/>
                </a:cubicBezTo>
                <a:cubicBezTo>
                  <a:pt x="96" y="41"/>
                  <a:pt x="101" y="38"/>
                  <a:pt x="105" y="37"/>
                </a:cubicBezTo>
                <a:cubicBezTo>
                  <a:pt x="109" y="36"/>
                  <a:pt x="112" y="36"/>
                  <a:pt x="115" y="39"/>
                </a:cubicBezTo>
                <a:cubicBezTo>
                  <a:pt x="117" y="41"/>
                  <a:pt x="120" y="41"/>
                  <a:pt x="123" y="41"/>
                </a:cubicBezTo>
                <a:cubicBezTo>
                  <a:pt x="152" y="41"/>
                  <a:pt x="181" y="41"/>
                  <a:pt x="210" y="41"/>
                </a:cubicBezTo>
                <a:cubicBezTo>
                  <a:pt x="213" y="41"/>
                  <a:pt x="216" y="41"/>
                  <a:pt x="218" y="39"/>
                </a:cubicBezTo>
                <a:cubicBezTo>
                  <a:pt x="224" y="34"/>
                  <a:pt x="231" y="38"/>
                  <a:pt x="237" y="40"/>
                </a:cubicBezTo>
                <a:cubicBezTo>
                  <a:pt x="239" y="40"/>
                  <a:pt x="240" y="41"/>
                  <a:pt x="243" y="41"/>
                </a:cubicBezTo>
                <a:cubicBezTo>
                  <a:pt x="254" y="41"/>
                  <a:pt x="266" y="41"/>
                  <a:pt x="277" y="41"/>
                </a:cubicBezTo>
                <a:cubicBezTo>
                  <a:pt x="282" y="41"/>
                  <a:pt x="283" y="39"/>
                  <a:pt x="283" y="35"/>
                </a:cubicBezTo>
                <a:cubicBezTo>
                  <a:pt x="283" y="26"/>
                  <a:pt x="283" y="17"/>
                  <a:pt x="284" y="8"/>
                </a:cubicBezTo>
                <a:cubicBezTo>
                  <a:pt x="285" y="1"/>
                  <a:pt x="286" y="0"/>
                  <a:pt x="293" y="0"/>
                </a:cubicBezTo>
                <a:cubicBezTo>
                  <a:pt x="303" y="0"/>
                  <a:pt x="304" y="1"/>
                  <a:pt x="304" y="12"/>
                </a:cubicBezTo>
                <a:cubicBezTo>
                  <a:pt x="305" y="20"/>
                  <a:pt x="305" y="29"/>
                  <a:pt x="305" y="37"/>
                </a:cubicBezTo>
                <a:cubicBezTo>
                  <a:pt x="305" y="40"/>
                  <a:pt x="307" y="41"/>
                  <a:pt x="309" y="41"/>
                </a:cubicBezTo>
                <a:cubicBezTo>
                  <a:pt x="316" y="41"/>
                  <a:pt x="323" y="41"/>
                  <a:pt x="330" y="41"/>
                </a:cubicBezTo>
                <a:cubicBezTo>
                  <a:pt x="333" y="41"/>
                  <a:pt x="336" y="42"/>
                  <a:pt x="336" y="45"/>
                </a:cubicBezTo>
                <a:cubicBezTo>
                  <a:pt x="336" y="49"/>
                  <a:pt x="333" y="50"/>
                  <a:pt x="330" y="50"/>
                </a:cubicBezTo>
                <a:cubicBezTo>
                  <a:pt x="323" y="50"/>
                  <a:pt x="317" y="50"/>
                  <a:pt x="311" y="50"/>
                </a:cubicBezTo>
                <a:cubicBezTo>
                  <a:pt x="307" y="50"/>
                  <a:pt x="305" y="51"/>
                  <a:pt x="305" y="55"/>
                </a:cubicBezTo>
                <a:cubicBezTo>
                  <a:pt x="306" y="64"/>
                  <a:pt x="305" y="73"/>
                  <a:pt x="304" y="82"/>
                </a:cubicBezTo>
                <a:cubicBezTo>
                  <a:pt x="303" y="90"/>
                  <a:pt x="303" y="90"/>
                  <a:pt x="295" y="90"/>
                </a:cubicBezTo>
                <a:cubicBezTo>
                  <a:pt x="285" y="90"/>
                  <a:pt x="285" y="90"/>
                  <a:pt x="284" y="80"/>
                </a:cubicBezTo>
                <a:cubicBezTo>
                  <a:pt x="283" y="72"/>
                  <a:pt x="283" y="64"/>
                  <a:pt x="283" y="56"/>
                </a:cubicBezTo>
                <a:cubicBezTo>
                  <a:pt x="283" y="52"/>
                  <a:pt x="282" y="50"/>
                  <a:pt x="278" y="50"/>
                </a:cubicBezTo>
                <a:cubicBezTo>
                  <a:pt x="267" y="50"/>
                  <a:pt x="257" y="50"/>
                  <a:pt x="247" y="50"/>
                </a:cubicBezTo>
                <a:cubicBezTo>
                  <a:pt x="243" y="50"/>
                  <a:pt x="241" y="52"/>
                  <a:pt x="242" y="56"/>
                </a:cubicBezTo>
                <a:cubicBezTo>
                  <a:pt x="243" y="63"/>
                  <a:pt x="243" y="70"/>
                  <a:pt x="244" y="77"/>
                </a:cubicBezTo>
                <a:cubicBezTo>
                  <a:pt x="246" y="91"/>
                  <a:pt x="241" y="104"/>
                  <a:pt x="236" y="117"/>
                </a:cubicBezTo>
                <a:cubicBezTo>
                  <a:pt x="233" y="123"/>
                  <a:pt x="231" y="128"/>
                  <a:pt x="230" y="134"/>
                </a:cubicBezTo>
                <a:cubicBezTo>
                  <a:pt x="228" y="142"/>
                  <a:pt x="225" y="148"/>
                  <a:pt x="217" y="152"/>
                </a:cubicBezTo>
                <a:cubicBezTo>
                  <a:pt x="213" y="155"/>
                  <a:pt x="210" y="159"/>
                  <a:pt x="209" y="164"/>
                </a:cubicBezTo>
                <a:cubicBezTo>
                  <a:pt x="208" y="174"/>
                  <a:pt x="205" y="184"/>
                  <a:pt x="200" y="192"/>
                </a:cubicBezTo>
                <a:cubicBezTo>
                  <a:pt x="196" y="199"/>
                  <a:pt x="196" y="206"/>
                  <a:pt x="195" y="213"/>
                </a:cubicBezTo>
                <a:cubicBezTo>
                  <a:pt x="193" y="225"/>
                  <a:pt x="194" y="235"/>
                  <a:pt x="199" y="245"/>
                </a:cubicBezTo>
                <a:cubicBezTo>
                  <a:pt x="206" y="259"/>
                  <a:pt x="206" y="275"/>
                  <a:pt x="208" y="290"/>
                </a:cubicBezTo>
                <a:cubicBezTo>
                  <a:pt x="209" y="295"/>
                  <a:pt x="210" y="301"/>
                  <a:pt x="210" y="307"/>
                </a:cubicBezTo>
                <a:cubicBezTo>
                  <a:pt x="211" y="310"/>
                  <a:pt x="211" y="313"/>
                  <a:pt x="209" y="315"/>
                </a:cubicBezTo>
                <a:cubicBezTo>
                  <a:pt x="206" y="322"/>
                  <a:pt x="207" y="328"/>
                  <a:pt x="210" y="334"/>
                </a:cubicBezTo>
                <a:cubicBezTo>
                  <a:pt x="216" y="344"/>
                  <a:pt x="218" y="355"/>
                  <a:pt x="218" y="366"/>
                </a:cubicBezTo>
                <a:cubicBezTo>
                  <a:pt x="218" y="377"/>
                  <a:pt x="219" y="388"/>
                  <a:pt x="219" y="400"/>
                </a:cubicBezTo>
                <a:cubicBezTo>
                  <a:pt x="219" y="402"/>
                  <a:pt x="220" y="404"/>
                  <a:pt x="222" y="405"/>
                </a:cubicBezTo>
                <a:cubicBezTo>
                  <a:pt x="223" y="406"/>
                  <a:pt x="224" y="408"/>
                  <a:pt x="225" y="410"/>
                </a:cubicBezTo>
                <a:cubicBezTo>
                  <a:pt x="226" y="415"/>
                  <a:pt x="229" y="420"/>
                  <a:pt x="233" y="424"/>
                </a:cubicBezTo>
                <a:cubicBezTo>
                  <a:pt x="236" y="427"/>
                  <a:pt x="238" y="431"/>
                  <a:pt x="237" y="435"/>
                </a:cubicBezTo>
                <a:cubicBezTo>
                  <a:pt x="237" y="440"/>
                  <a:pt x="234" y="442"/>
                  <a:pt x="230" y="441"/>
                </a:cubicBezTo>
                <a:cubicBezTo>
                  <a:pt x="222" y="439"/>
                  <a:pt x="216" y="435"/>
                  <a:pt x="208" y="433"/>
                </a:cubicBezTo>
                <a:cubicBezTo>
                  <a:pt x="206" y="433"/>
                  <a:pt x="205" y="431"/>
                  <a:pt x="206" y="428"/>
                </a:cubicBezTo>
                <a:cubicBezTo>
                  <a:pt x="207" y="421"/>
                  <a:pt x="205" y="414"/>
                  <a:pt x="207" y="406"/>
                </a:cubicBezTo>
                <a:cubicBezTo>
                  <a:pt x="208" y="404"/>
                  <a:pt x="208" y="402"/>
                  <a:pt x="207" y="399"/>
                </a:cubicBezTo>
                <a:cubicBezTo>
                  <a:pt x="204" y="389"/>
                  <a:pt x="202" y="379"/>
                  <a:pt x="197" y="370"/>
                </a:cubicBezTo>
                <a:cubicBezTo>
                  <a:pt x="194" y="364"/>
                  <a:pt x="192" y="359"/>
                  <a:pt x="192" y="352"/>
                </a:cubicBezTo>
                <a:cubicBezTo>
                  <a:pt x="192" y="347"/>
                  <a:pt x="191" y="342"/>
                  <a:pt x="188" y="338"/>
                </a:cubicBezTo>
                <a:cubicBezTo>
                  <a:pt x="187" y="335"/>
                  <a:pt x="185" y="332"/>
                  <a:pt x="185" y="329"/>
                </a:cubicBezTo>
                <a:cubicBezTo>
                  <a:pt x="183" y="323"/>
                  <a:pt x="180" y="319"/>
                  <a:pt x="173" y="319"/>
                </a:cubicBezTo>
                <a:cubicBezTo>
                  <a:pt x="169" y="318"/>
                  <a:pt x="168" y="316"/>
                  <a:pt x="168" y="313"/>
                </a:cubicBezTo>
                <a:cubicBezTo>
                  <a:pt x="168" y="307"/>
                  <a:pt x="167" y="301"/>
                  <a:pt x="167" y="295"/>
                </a:cubicBezTo>
                <a:cubicBezTo>
                  <a:pt x="167" y="295"/>
                  <a:pt x="166" y="295"/>
                  <a:pt x="166" y="295"/>
                </a:cubicBezTo>
                <a:close/>
                <a:moveTo>
                  <a:pt x="167" y="50"/>
                </a:moveTo>
                <a:cubicBezTo>
                  <a:pt x="150" y="50"/>
                  <a:pt x="134" y="50"/>
                  <a:pt x="118" y="50"/>
                </a:cubicBezTo>
                <a:cubicBezTo>
                  <a:pt x="108" y="50"/>
                  <a:pt x="103" y="56"/>
                  <a:pt x="105" y="66"/>
                </a:cubicBezTo>
                <a:cubicBezTo>
                  <a:pt x="105" y="67"/>
                  <a:pt x="105" y="68"/>
                  <a:pt x="105" y="69"/>
                </a:cubicBezTo>
                <a:cubicBezTo>
                  <a:pt x="108" y="80"/>
                  <a:pt x="114" y="90"/>
                  <a:pt x="112" y="102"/>
                </a:cubicBezTo>
                <a:cubicBezTo>
                  <a:pt x="112" y="103"/>
                  <a:pt x="113" y="104"/>
                  <a:pt x="114" y="105"/>
                </a:cubicBezTo>
                <a:cubicBezTo>
                  <a:pt x="122" y="109"/>
                  <a:pt x="126" y="116"/>
                  <a:pt x="129" y="125"/>
                </a:cubicBezTo>
                <a:cubicBezTo>
                  <a:pt x="129" y="127"/>
                  <a:pt x="130" y="128"/>
                  <a:pt x="132" y="129"/>
                </a:cubicBezTo>
                <a:cubicBezTo>
                  <a:pt x="139" y="130"/>
                  <a:pt x="144" y="134"/>
                  <a:pt x="148" y="139"/>
                </a:cubicBezTo>
                <a:cubicBezTo>
                  <a:pt x="151" y="142"/>
                  <a:pt x="153" y="141"/>
                  <a:pt x="154" y="137"/>
                </a:cubicBezTo>
                <a:cubicBezTo>
                  <a:pt x="155" y="132"/>
                  <a:pt x="154" y="126"/>
                  <a:pt x="152" y="121"/>
                </a:cubicBezTo>
                <a:cubicBezTo>
                  <a:pt x="151" y="119"/>
                  <a:pt x="150" y="117"/>
                  <a:pt x="151" y="115"/>
                </a:cubicBezTo>
                <a:cubicBezTo>
                  <a:pt x="153" y="110"/>
                  <a:pt x="153" y="104"/>
                  <a:pt x="155" y="99"/>
                </a:cubicBezTo>
                <a:cubicBezTo>
                  <a:pt x="157" y="93"/>
                  <a:pt x="161" y="90"/>
                  <a:pt x="168" y="91"/>
                </a:cubicBezTo>
                <a:cubicBezTo>
                  <a:pt x="174" y="91"/>
                  <a:pt x="178" y="96"/>
                  <a:pt x="179" y="104"/>
                </a:cubicBezTo>
                <a:cubicBezTo>
                  <a:pt x="180" y="107"/>
                  <a:pt x="179" y="109"/>
                  <a:pt x="181" y="111"/>
                </a:cubicBezTo>
                <a:cubicBezTo>
                  <a:pt x="183" y="114"/>
                  <a:pt x="182" y="117"/>
                  <a:pt x="181" y="121"/>
                </a:cubicBezTo>
                <a:cubicBezTo>
                  <a:pt x="179" y="126"/>
                  <a:pt x="178" y="131"/>
                  <a:pt x="179" y="136"/>
                </a:cubicBezTo>
                <a:cubicBezTo>
                  <a:pt x="179" y="138"/>
                  <a:pt x="179" y="140"/>
                  <a:pt x="182" y="140"/>
                </a:cubicBezTo>
                <a:cubicBezTo>
                  <a:pt x="183" y="141"/>
                  <a:pt x="184" y="139"/>
                  <a:pt x="185" y="138"/>
                </a:cubicBezTo>
                <a:cubicBezTo>
                  <a:pt x="189" y="134"/>
                  <a:pt x="192" y="130"/>
                  <a:pt x="197" y="130"/>
                </a:cubicBezTo>
                <a:cubicBezTo>
                  <a:pt x="202" y="129"/>
                  <a:pt x="203" y="127"/>
                  <a:pt x="205" y="123"/>
                </a:cubicBezTo>
                <a:cubicBezTo>
                  <a:pt x="207" y="116"/>
                  <a:pt x="210" y="109"/>
                  <a:pt x="217" y="106"/>
                </a:cubicBezTo>
                <a:cubicBezTo>
                  <a:pt x="220" y="104"/>
                  <a:pt x="221" y="102"/>
                  <a:pt x="221" y="99"/>
                </a:cubicBezTo>
                <a:cubicBezTo>
                  <a:pt x="220" y="92"/>
                  <a:pt x="222" y="85"/>
                  <a:pt x="225" y="79"/>
                </a:cubicBezTo>
                <a:cubicBezTo>
                  <a:pt x="227" y="73"/>
                  <a:pt x="229" y="66"/>
                  <a:pt x="228" y="60"/>
                </a:cubicBezTo>
                <a:cubicBezTo>
                  <a:pt x="228" y="58"/>
                  <a:pt x="229" y="56"/>
                  <a:pt x="227" y="55"/>
                </a:cubicBezTo>
                <a:cubicBezTo>
                  <a:pt x="223" y="54"/>
                  <a:pt x="219" y="50"/>
                  <a:pt x="214" y="50"/>
                </a:cubicBezTo>
                <a:cubicBezTo>
                  <a:pt x="198" y="50"/>
                  <a:pt x="183" y="50"/>
                  <a:pt x="167" y="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9" name="Freeform 48">
            <a:extLst>
              <a:ext uri="{FF2B5EF4-FFF2-40B4-BE49-F238E27FC236}">
                <a16:creationId xmlns:a16="http://schemas.microsoft.com/office/drawing/2014/main" id="{DFBE4DB8-AFC8-4D71-9B30-92360516E0E8}"/>
              </a:ext>
            </a:extLst>
          </p:cNvPr>
          <p:cNvSpPr>
            <a:spLocks noEditPoints="1"/>
          </p:cNvSpPr>
          <p:nvPr/>
        </p:nvSpPr>
        <p:spPr bwMode="auto">
          <a:xfrm>
            <a:off x="10388601" y="958851"/>
            <a:ext cx="982663" cy="877888"/>
          </a:xfrm>
          <a:custGeom>
            <a:avLst/>
            <a:gdLst>
              <a:gd name="T0" fmla="*/ 204 w 358"/>
              <a:gd name="T1" fmla="*/ 260 h 320"/>
              <a:gd name="T2" fmla="*/ 189 w 358"/>
              <a:gd name="T3" fmla="*/ 256 h 320"/>
              <a:gd name="T4" fmla="*/ 140 w 358"/>
              <a:gd name="T5" fmla="*/ 258 h 320"/>
              <a:gd name="T6" fmla="*/ 136 w 358"/>
              <a:gd name="T7" fmla="*/ 266 h 320"/>
              <a:gd name="T8" fmla="*/ 150 w 358"/>
              <a:gd name="T9" fmla="*/ 304 h 320"/>
              <a:gd name="T10" fmla="*/ 110 w 358"/>
              <a:gd name="T11" fmla="*/ 313 h 320"/>
              <a:gd name="T12" fmla="*/ 108 w 358"/>
              <a:gd name="T13" fmla="*/ 302 h 320"/>
              <a:gd name="T14" fmla="*/ 123 w 358"/>
              <a:gd name="T15" fmla="*/ 283 h 320"/>
              <a:gd name="T16" fmla="*/ 98 w 358"/>
              <a:gd name="T17" fmla="*/ 243 h 320"/>
              <a:gd name="T18" fmla="*/ 146 w 358"/>
              <a:gd name="T19" fmla="*/ 211 h 320"/>
              <a:gd name="T20" fmla="*/ 152 w 358"/>
              <a:gd name="T21" fmla="*/ 203 h 320"/>
              <a:gd name="T22" fmla="*/ 135 w 358"/>
              <a:gd name="T23" fmla="*/ 159 h 320"/>
              <a:gd name="T24" fmla="*/ 103 w 358"/>
              <a:gd name="T25" fmla="*/ 122 h 320"/>
              <a:gd name="T26" fmla="*/ 83 w 358"/>
              <a:gd name="T27" fmla="*/ 99 h 320"/>
              <a:gd name="T28" fmla="*/ 65 w 358"/>
              <a:gd name="T29" fmla="*/ 96 h 320"/>
              <a:gd name="T30" fmla="*/ 25 w 358"/>
              <a:gd name="T31" fmla="*/ 73 h 320"/>
              <a:gd name="T32" fmla="*/ 6 w 358"/>
              <a:gd name="T33" fmla="*/ 69 h 320"/>
              <a:gd name="T34" fmla="*/ 6 w 358"/>
              <a:gd name="T35" fmla="*/ 57 h 320"/>
              <a:gd name="T36" fmla="*/ 24 w 358"/>
              <a:gd name="T37" fmla="*/ 52 h 320"/>
              <a:gd name="T38" fmla="*/ 60 w 358"/>
              <a:gd name="T39" fmla="*/ 23 h 320"/>
              <a:gd name="T40" fmla="*/ 79 w 358"/>
              <a:gd name="T41" fmla="*/ 53 h 320"/>
              <a:gd name="T42" fmla="*/ 100 w 358"/>
              <a:gd name="T43" fmla="*/ 53 h 320"/>
              <a:gd name="T44" fmla="*/ 255 w 358"/>
              <a:gd name="T45" fmla="*/ 48 h 320"/>
              <a:gd name="T46" fmla="*/ 281 w 358"/>
              <a:gd name="T47" fmla="*/ 46 h 320"/>
              <a:gd name="T48" fmla="*/ 297 w 358"/>
              <a:gd name="T49" fmla="*/ 14 h 320"/>
              <a:gd name="T50" fmla="*/ 324 w 358"/>
              <a:gd name="T51" fmla="*/ 10 h 320"/>
              <a:gd name="T52" fmla="*/ 336 w 358"/>
              <a:gd name="T53" fmla="*/ 44 h 320"/>
              <a:gd name="T54" fmla="*/ 358 w 358"/>
              <a:gd name="T55" fmla="*/ 49 h 320"/>
              <a:gd name="T56" fmla="*/ 336 w 358"/>
              <a:gd name="T57" fmla="*/ 55 h 320"/>
              <a:gd name="T58" fmla="*/ 325 w 358"/>
              <a:gd name="T59" fmla="*/ 86 h 320"/>
              <a:gd name="T60" fmla="*/ 298 w 358"/>
              <a:gd name="T61" fmla="*/ 89 h 320"/>
              <a:gd name="T62" fmla="*/ 290 w 358"/>
              <a:gd name="T63" fmla="*/ 57 h 320"/>
              <a:gd name="T64" fmla="*/ 276 w 358"/>
              <a:gd name="T65" fmla="*/ 70 h 320"/>
              <a:gd name="T66" fmla="*/ 236 w 358"/>
              <a:gd name="T67" fmla="*/ 128 h 320"/>
              <a:gd name="T68" fmla="*/ 216 w 358"/>
              <a:gd name="T69" fmla="*/ 151 h 320"/>
              <a:gd name="T70" fmla="*/ 221 w 358"/>
              <a:gd name="T71" fmla="*/ 210 h 320"/>
              <a:gd name="T72" fmla="*/ 233 w 358"/>
              <a:gd name="T73" fmla="*/ 228 h 320"/>
              <a:gd name="T74" fmla="*/ 235 w 358"/>
              <a:gd name="T75" fmla="*/ 263 h 320"/>
              <a:gd name="T76" fmla="*/ 239 w 358"/>
              <a:gd name="T77" fmla="*/ 305 h 320"/>
              <a:gd name="T78" fmla="*/ 232 w 358"/>
              <a:gd name="T79" fmla="*/ 318 h 320"/>
              <a:gd name="T80" fmla="*/ 218 w 358"/>
              <a:gd name="T81" fmla="*/ 307 h 320"/>
              <a:gd name="T82" fmla="*/ 211 w 358"/>
              <a:gd name="T83" fmla="*/ 267 h 320"/>
              <a:gd name="T84" fmla="*/ 151 w 358"/>
              <a:gd name="T85" fmla="*/ 127 h 320"/>
              <a:gd name="T86" fmla="*/ 157 w 358"/>
              <a:gd name="T87" fmla="*/ 88 h 320"/>
              <a:gd name="T88" fmla="*/ 183 w 358"/>
              <a:gd name="T89" fmla="*/ 123 h 320"/>
              <a:gd name="T90" fmla="*/ 189 w 358"/>
              <a:gd name="T91" fmla="*/ 127 h 320"/>
              <a:gd name="T92" fmla="*/ 213 w 358"/>
              <a:gd name="T93" fmla="*/ 115 h 320"/>
              <a:gd name="T94" fmla="*/ 234 w 358"/>
              <a:gd name="T95" fmla="*/ 97 h 320"/>
              <a:gd name="T96" fmla="*/ 261 w 358"/>
              <a:gd name="T97" fmla="*/ 63 h 320"/>
              <a:gd name="T98" fmla="*/ 258 w 358"/>
              <a:gd name="T99" fmla="*/ 58 h 320"/>
              <a:gd name="T100" fmla="*/ 97 w 358"/>
              <a:gd name="T101" fmla="*/ 65 h 320"/>
              <a:gd name="T102" fmla="*/ 88 w 358"/>
              <a:gd name="T103" fmla="*/ 71 h 320"/>
              <a:gd name="T104" fmla="*/ 114 w 358"/>
              <a:gd name="T105" fmla="*/ 101 h 320"/>
              <a:gd name="T106" fmla="*/ 133 w 358"/>
              <a:gd name="T107" fmla="*/ 1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8" h="320">
                <a:moveTo>
                  <a:pt x="208" y="257"/>
                </a:moveTo>
                <a:cubicBezTo>
                  <a:pt x="206" y="258"/>
                  <a:pt x="205" y="259"/>
                  <a:pt x="204" y="260"/>
                </a:cubicBezTo>
                <a:cubicBezTo>
                  <a:pt x="200" y="263"/>
                  <a:pt x="197" y="263"/>
                  <a:pt x="195" y="259"/>
                </a:cubicBezTo>
                <a:cubicBezTo>
                  <a:pt x="193" y="257"/>
                  <a:pt x="192" y="256"/>
                  <a:pt x="189" y="256"/>
                </a:cubicBezTo>
                <a:cubicBezTo>
                  <a:pt x="178" y="254"/>
                  <a:pt x="167" y="256"/>
                  <a:pt x="156" y="261"/>
                </a:cubicBezTo>
                <a:cubicBezTo>
                  <a:pt x="148" y="264"/>
                  <a:pt x="146" y="264"/>
                  <a:pt x="140" y="258"/>
                </a:cubicBezTo>
                <a:cubicBezTo>
                  <a:pt x="137" y="255"/>
                  <a:pt x="135" y="252"/>
                  <a:pt x="132" y="250"/>
                </a:cubicBezTo>
                <a:cubicBezTo>
                  <a:pt x="136" y="255"/>
                  <a:pt x="135" y="260"/>
                  <a:pt x="136" y="266"/>
                </a:cubicBezTo>
                <a:cubicBezTo>
                  <a:pt x="137" y="275"/>
                  <a:pt x="141" y="282"/>
                  <a:pt x="146" y="290"/>
                </a:cubicBezTo>
                <a:cubicBezTo>
                  <a:pt x="148" y="294"/>
                  <a:pt x="149" y="299"/>
                  <a:pt x="150" y="304"/>
                </a:cubicBezTo>
                <a:cubicBezTo>
                  <a:pt x="151" y="307"/>
                  <a:pt x="149" y="309"/>
                  <a:pt x="146" y="309"/>
                </a:cubicBezTo>
                <a:cubicBezTo>
                  <a:pt x="134" y="311"/>
                  <a:pt x="122" y="314"/>
                  <a:pt x="110" y="313"/>
                </a:cubicBezTo>
                <a:cubicBezTo>
                  <a:pt x="107" y="313"/>
                  <a:pt x="103" y="313"/>
                  <a:pt x="102" y="309"/>
                </a:cubicBezTo>
                <a:cubicBezTo>
                  <a:pt x="102" y="305"/>
                  <a:pt x="105" y="303"/>
                  <a:pt x="108" y="302"/>
                </a:cubicBezTo>
                <a:cubicBezTo>
                  <a:pt x="113" y="300"/>
                  <a:pt x="117" y="296"/>
                  <a:pt x="121" y="293"/>
                </a:cubicBezTo>
                <a:cubicBezTo>
                  <a:pt x="125" y="290"/>
                  <a:pt x="125" y="287"/>
                  <a:pt x="123" y="283"/>
                </a:cubicBezTo>
                <a:cubicBezTo>
                  <a:pt x="118" y="276"/>
                  <a:pt x="114" y="269"/>
                  <a:pt x="110" y="262"/>
                </a:cubicBezTo>
                <a:cubicBezTo>
                  <a:pt x="106" y="256"/>
                  <a:pt x="101" y="250"/>
                  <a:pt x="98" y="243"/>
                </a:cubicBezTo>
                <a:cubicBezTo>
                  <a:pt x="90" y="229"/>
                  <a:pt x="94" y="218"/>
                  <a:pt x="110" y="213"/>
                </a:cubicBezTo>
                <a:cubicBezTo>
                  <a:pt x="122" y="209"/>
                  <a:pt x="134" y="210"/>
                  <a:pt x="146" y="211"/>
                </a:cubicBezTo>
                <a:cubicBezTo>
                  <a:pt x="150" y="211"/>
                  <a:pt x="152" y="210"/>
                  <a:pt x="153" y="208"/>
                </a:cubicBezTo>
                <a:cubicBezTo>
                  <a:pt x="155" y="206"/>
                  <a:pt x="153" y="204"/>
                  <a:pt x="152" y="203"/>
                </a:cubicBezTo>
                <a:cubicBezTo>
                  <a:pt x="149" y="197"/>
                  <a:pt x="147" y="192"/>
                  <a:pt x="145" y="186"/>
                </a:cubicBezTo>
                <a:cubicBezTo>
                  <a:pt x="142" y="176"/>
                  <a:pt x="136" y="168"/>
                  <a:pt x="135" y="159"/>
                </a:cubicBezTo>
                <a:cubicBezTo>
                  <a:pt x="133" y="149"/>
                  <a:pt x="128" y="143"/>
                  <a:pt x="119" y="139"/>
                </a:cubicBezTo>
                <a:cubicBezTo>
                  <a:pt x="112" y="136"/>
                  <a:pt x="107" y="129"/>
                  <a:pt x="103" y="122"/>
                </a:cubicBezTo>
                <a:cubicBezTo>
                  <a:pt x="100" y="118"/>
                  <a:pt x="97" y="114"/>
                  <a:pt x="93" y="111"/>
                </a:cubicBezTo>
                <a:cubicBezTo>
                  <a:pt x="88" y="108"/>
                  <a:pt x="85" y="104"/>
                  <a:pt x="83" y="99"/>
                </a:cubicBezTo>
                <a:cubicBezTo>
                  <a:pt x="80" y="88"/>
                  <a:pt x="74" y="79"/>
                  <a:pt x="71" y="68"/>
                </a:cubicBezTo>
                <a:cubicBezTo>
                  <a:pt x="71" y="78"/>
                  <a:pt x="69" y="87"/>
                  <a:pt x="65" y="96"/>
                </a:cubicBezTo>
                <a:cubicBezTo>
                  <a:pt x="59" y="106"/>
                  <a:pt x="41" y="107"/>
                  <a:pt x="34" y="97"/>
                </a:cubicBezTo>
                <a:cubicBezTo>
                  <a:pt x="29" y="90"/>
                  <a:pt x="27" y="82"/>
                  <a:pt x="25" y="73"/>
                </a:cubicBezTo>
                <a:cubicBezTo>
                  <a:pt x="25" y="69"/>
                  <a:pt x="23" y="67"/>
                  <a:pt x="19" y="68"/>
                </a:cubicBezTo>
                <a:cubicBezTo>
                  <a:pt x="15" y="68"/>
                  <a:pt x="11" y="69"/>
                  <a:pt x="6" y="69"/>
                </a:cubicBezTo>
                <a:cubicBezTo>
                  <a:pt x="3" y="69"/>
                  <a:pt x="0" y="67"/>
                  <a:pt x="0" y="63"/>
                </a:cubicBezTo>
                <a:cubicBezTo>
                  <a:pt x="0" y="59"/>
                  <a:pt x="3" y="58"/>
                  <a:pt x="6" y="57"/>
                </a:cubicBezTo>
                <a:cubicBezTo>
                  <a:pt x="11" y="57"/>
                  <a:pt x="15" y="57"/>
                  <a:pt x="20" y="57"/>
                </a:cubicBezTo>
                <a:cubicBezTo>
                  <a:pt x="23" y="57"/>
                  <a:pt x="24" y="55"/>
                  <a:pt x="24" y="52"/>
                </a:cubicBezTo>
                <a:cubicBezTo>
                  <a:pt x="24" y="43"/>
                  <a:pt x="26" y="34"/>
                  <a:pt x="31" y="26"/>
                </a:cubicBezTo>
                <a:cubicBezTo>
                  <a:pt x="36" y="15"/>
                  <a:pt x="52" y="13"/>
                  <a:pt x="60" y="23"/>
                </a:cubicBezTo>
                <a:cubicBezTo>
                  <a:pt x="66" y="30"/>
                  <a:pt x="68" y="38"/>
                  <a:pt x="70" y="47"/>
                </a:cubicBezTo>
                <a:cubicBezTo>
                  <a:pt x="71" y="55"/>
                  <a:pt x="71" y="54"/>
                  <a:pt x="79" y="53"/>
                </a:cubicBezTo>
                <a:cubicBezTo>
                  <a:pt x="84" y="52"/>
                  <a:pt x="89" y="49"/>
                  <a:pt x="93" y="54"/>
                </a:cubicBezTo>
                <a:cubicBezTo>
                  <a:pt x="95" y="55"/>
                  <a:pt x="98" y="54"/>
                  <a:pt x="100" y="53"/>
                </a:cubicBezTo>
                <a:cubicBezTo>
                  <a:pt x="124" y="53"/>
                  <a:pt x="147" y="52"/>
                  <a:pt x="170" y="51"/>
                </a:cubicBezTo>
                <a:cubicBezTo>
                  <a:pt x="199" y="50"/>
                  <a:pt x="227" y="49"/>
                  <a:pt x="255" y="48"/>
                </a:cubicBezTo>
                <a:cubicBezTo>
                  <a:pt x="256" y="48"/>
                  <a:pt x="257" y="48"/>
                  <a:pt x="257" y="47"/>
                </a:cubicBezTo>
                <a:cubicBezTo>
                  <a:pt x="265" y="42"/>
                  <a:pt x="273" y="44"/>
                  <a:pt x="281" y="46"/>
                </a:cubicBezTo>
                <a:cubicBezTo>
                  <a:pt x="287" y="48"/>
                  <a:pt x="292" y="45"/>
                  <a:pt x="293" y="39"/>
                </a:cubicBezTo>
                <a:cubicBezTo>
                  <a:pt x="293" y="31"/>
                  <a:pt x="294" y="22"/>
                  <a:pt x="297" y="14"/>
                </a:cubicBezTo>
                <a:cubicBezTo>
                  <a:pt x="300" y="4"/>
                  <a:pt x="309" y="0"/>
                  <a:pt x="318" y="4"/>
                </a:cubicBezTo>
                <a:cubicBezTo>
                  <a:pt x="321" y="5"/>
                  <a:pt x="322" y="8"/>
                  <a:pt x="324" y="10"/>
                </a:cubicBezTo>
                <a:cubicBezTo>
                  <a:pt x="328" y="19"/>
                  <a:pt x="329" y="29"/>
                  <a:pt x="330" y="39"/>
                </a:cubicBezTo>
                <a:cubicBezTo>
                  <a:pt x="330" y="44"/>
                  <a:pt x="332" y="45"/>
                  <a:pt x="336" y="44"/>
                </a:cubicBezTo>
                <a:cubicBezTo>
                  <a:pt x="341" y="44"/>
                  <a:pt x="346" y="43"/>
                  <a:pt x="351" y="44"/>
                </a:cubicBezTo>
                <a:cubicBezTo>
                  <a:pt x="355" y="44"/>
                  <a:pt x="358" y="45"/>
                  <a:pt x="358" y="49"/>
                </a:cubicBezTo>
                <a:cubicBezTo>
                  <a:pt x="358" y="53"/>
                  <a:pt x="355" y="55"/>
                  <a:pt x="352" y="55"/>
                </a:cubicBezTo>
                <a:cubicBezTo>
                  <a:pt x="346" y="55"/>
                  <a:pt x="341" y="55"/>
                  <a:pt x="336" y="55"/>
                </a:cubicBezTo>
                <a:cubicBezTo>
                  <a:pt x="332" y="55"/>
                  <a:pt x="330" y="57"/>
                  <a:pt x="330" y="61"/>
                </a:cubicBezTo>
                <a:cubicBezTo>
                  <a:pt x="329" y="70"/>
                  <a:pt x="328" y="78"/>
                  <a:pt x="325" y="86"/>
                </a:cubicBezTo>
                <a:cubicBezTo>
                  <a:pt x="322" y="96"/>
                  <a:pt x="315" y="100"/>
                  <a:pt x="305" y="96"/>
                </a:cubicBezTo>
                <a:cubicBezTo>
                  <a:pt x="301" y="95"/>
                  <a:pt x="300" y="92"/>
                  <a:pt x="298" y="89"/>
                </a:cubicBezTo>
                <a:cubicBezTo>
                  <a:pt x="295" y="82"/>
                  <a:pt x="294" y="74"/>
                  <a:pt x="293" y="66"/>
                </a:cubicBezTo>
                <a:cubicBezTo>
                  <a:pt x="293" y="63"/>
                  <a:pt x="294" y="59"/>
                  <a:pt x="290" y="57"/>
                </a:cubicBezTo>
                <a:cubicBezTo>
                  <a:pt x="285" y="56"/>
                  <a:pt x="281" y="59"/>
                  <a:pt x="278" y="63"/>
                </a:cubicBezTo>
                <a:cubicBezTo>
                  <a:pt x="277" y="65"/>
                  <a:pt x="276" y="67"/>
                  <a:pt x="276" y="70"/>
                </a:cubicBezTo>
                <a:cubicBezTo>
                  <a:pt x="271" y="83"/>
                  <a:pt x="264" y="95"/>
                  <a:pt x="254" y="105"/>
                </a:cubicBezTo>
                <a:cubicBezTo>
                  <a:pt x="247" y="112"/>
                  <a:pt x="240" y="119"/>
                  <a:pt x="236" y="128"/>
                </a:cubicBezTo>
                <a:cubicBezTo>
                  <a:pt x="233" y="136"/>
                  <a:pt x="227" y="141"/>
                  <a:pt x="220" y="145"/>
                </a:cubicBezTo>
                <a:cubicBezTo>
                  <a:pt x="218" y="146"/>
                  <a:pt x="216" y="148"/>
                  <a:pt x="216" y="151"/>
                </a:cubicBezTo>
                <a:cubicBezTo>
                  <a:pt x="219" y="162"/>
                  <a:pt x="216" y="173"/>
                  <a:pt x="212" y="183"/>
                </a:cubicBezTo>
                <a:cubicBezTo>
                  <a:pt x="208" y="194"/>
                  <a:pt x="213" y="201"/>
                  <a:pt x="221" y="210"/>
                </a:cubicBezTo>
                <a:cubicBezTo>
                  <a:pt x="223" y="213"/>
                  <a:pt x="226" y="215"/>
                  <a:pt x="229" y="217"/>
                </a:cubicBezTo>
                <a:cubicBezTo>
                  <a:pt x="232" y="220"/>
                  <a:pt x="234" y="224"/>
                  <a:pt x="233" y="228"/>
                </a:cubicBezTo>
                <a:cubicBezTo>
                  <a:pt x="232" y="233"/>
                  <a:pt x="234" y="238"/>
                  <a:pt x="235" y="244"/>
                </a:cubicBezTo>
                <a:cubicBezTo>
                  <a:pt x="235" y="250"/>
                  <a:pt x="236" y="257"/>
                  <a:pt x="235" y="263"/>
                </a:cubicBezTo>
                <a:cubicBezTo>
                  <a:pt x="234" y="273"/>
                  <a:pt x="233" y="282"/>
                  <a:pt x="233" y="292"/>
                </a:cubicBezTo>
                <a:cubicBezTo>
                  <a:pt x="233" y="296"/>
                  <a:pt x="236" y="301"/>
                  <a:pt x="239" y="305"/>
                </a:cubicBezTo>
                <a:cubicBezTo>
                  <a:pt x="241" y="308"/>
                  <a:pt x="243" y="310"/>
                  <a:pt x="241" y="314"/>
                </a:cubicBezTo>
                <a:cubicBezTo>
                  <a:pt x="239" y="318"/>
                  <a:pt x="236" y="318"/>
                  <a:pt x="232" y="318"/>
                </a:cubicBezTo>
                <a:cubicBezTo>
                  <a:pt x="228" y="318"/>
                  <a:pt x="224" y="320"/>
                  <a:pt x="220" y="318"/>
                </a:cubicBezTo>
                <a:cubicBezTo>
                  <a:pt x="216" y="315"/>
                  <a:pt x="219" y="310"/>
                  <a:pt x="218" y="307"/>
                </a:cubicBezTo>
                <a:cubicBezTo>
                  <a:pt x="218" y="303"/>
                  <a:pt x="218" y="300"/>
                  <a:pt x="218" y="296"/>
                </a:cubicBezTo>
                <a:cubicBezTo>
                  <a:pt x="218" y="286"/>
                  <a:pt x="217" y="276"/>
                  <a:pt x="211" y="267"/>
                </a:cubicBezTo>
                <a:cubicBezTo>
                  <a:pt x="209" y="264"/>
                  <a:pt x="209" y="260"/>
                  <a:pt x="208" y="257"/>
                </a:cubicBezTo>
                <a:close/>
                <a:moveTo>
                  <a:pt x="151" y="127"/>
                </a:moveTo>
                <a:cubicBezTo>
                  <a:pt x="149" y="120"/>
                  <a:pt x="150" y="113"/>
                  <a:pt x="149" y="107"/>
                </a:cubicBezTo>
                <a:cubicBezTo>
                  <a:pt x="148" y="99"/>
                  <a:pt x="149" y="92"/>
                  <a:pt x="157" y="88"/>
                </a:cubicBezTo>
                <a:cubicBezTo>
                  <a:pt x="171" y="81"/>
                  <a:pt x="186" y="90"/>
                  <a:pt x="186" y="106"/>
                </a:cubicBezTo>
                <a:cubicBezTo>
                  <a:pt x="186" y="111"/>
                  <a:pt x="187" y="117"/>
                  <a:pt x="183" y="123"/>
                </a:cubicBezTo>
                <a:cubicBezTo>
                  <a:pt x="182" y="124"/>
                  <a:pt x="182" y="127"/>
                  <a:pt x="184" y="129"/>
                </a:cubicBezTo>
                <a:cubicBezTo>
                  <a:pt x="186" y="130"/>
                  <a:pt x="188" y="129"/>
                  <a:pt x="189" y="127"/>
                </a:cubicBezTo>
                <a:cubicBezTo>
                  <a:pt x="193" y="125"/>
                  <a:pt x="197" y="123"/>
                  <a:pt x="201" y="122"/>
                </a:cubicBezTo>
                <a:cubicBezTo>
                  <a:pt x="206" y="121"/>
                  <a:pt x="209" y="118"/>
                  <a:pt x="213" y="115"/>
                </a:cubicBezTo>
                <a:cubicBezTo>
                  <a:pt x="218" y="109"/>
                  <a:pt x="224" y="102"/>
                  <a:pt x="232" y="99"/>
                </a:cubicBezTo>
                <a:cubicBezTo>
                  <a:pt x="233" y="99"/>
                  <a:pt x="234" y="98"/>
                  <a:pt x="234" y="97"/>
                </a:cubicBezTo>
                <a:cubicBezTo>
                  <a:pt x="237" y="92"/>
                  <a:pt x="240" y="87"/>
                  <a:pt x="244" y="83"/>
                </a:cubicBezTo>
                <a:cubicBezTo>
                  <a:pt x="250" y="76"/>
                  <a:pt x="256" y="71"/>
                  <a:pt x="261" y="63"/>
                </a:cubicBezTo>
                <a:cubicBezTo>
                  <a:pt x="261" y="62"/>
                  <a:pt x="263" y="61"/>
                  <a:pt x="262" y="59"/>
                </a:cubicBezTo>
                <a:cubicBezTo>
                  <a:pt x="261" y="58"/>
                  <a:pt x="259" y="58"/>
                  <a:pt x="258" y="58"/>
                </a:cubicBezTo>
                <a:cubicBezTo>
                  <a:pt x="226" y="60"/>
                  <a:pt x="194" y="61"/>
                  <a:pt x="162" y="62"/>
                </a:cubicBezTo>
                <a:cubicBezTo>
                  <a:pt x="140" y="63"/>
                  <a:pt x="119" y="64"/>
                  <a:pt x="97" y="65"/>
                </a:cubicBezTo>
                <a:cubicBezTo>
                  <a:pt x="95" y="65"/>
                  <a:pt x="92" y="65"/>
                  <a:pt x="89" y="66"/>
                </a:cubicBezTo>
                <a:cubicBezTo>
                  <a:pt x="87" y="67"/>
                  <a:pt x="86" y="68"/>
                  <a:pt x="88" y="71"/>
                </a:cubicBezTo>
                <a:cubicBezTo>
                  <a:pt x="91" y="75"/>
                  <a:pt x="93" y="80"/>
                  <a:pt x="97" y="84"/>
                </a:cubicBezTo>
                <a:cubicBezTo>
                  <a:pt x="104" y="89"/>
                  <a:pt x="109" y="95"/>
                  <a:pt x="114" y="101"/>
                </a:cubicBezTo>
                <a:cubicBezTo>
                  <a:pt x="119" y="108"/>
                  <a:pt x="126" y="112"/>
                  <a:pt x="131" y="119"/>
                </a:cubicBezTo>
                <a:cubicBezTo>
                  <a:pt x="131" y="120"/>
                  <a:pt x="132" y="120"/>
                  <a:pt x="133" y="120"/>
                </a:cubicBezTo>
                <a:cubicBezTo>
                  <a:pt x="139" y="121"/>
                  <a:pt x="145" y="124"/>
                  <a:pt x="151" y="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0" name="Freeform 49">
            <a:extLst>
              <a:ext uri="{FF2B5EF4-FFF2-40B4-BE49-F238E27FC236}">
                <a16:creationId xmlns:a16="http://schemas.microsoft.com/office/drawing/2014/main" id="{A904C9EE-8674-4471-B69A-F40F4B0DE9AC}"/>
              </a:ext>
            </a:extLst>
          </p:cNvPr>
          <p:cNvSpPr>
            <a:spLocks noEditPoints="1"/>
          </p:cNvSpPr>
          <p:nvPr/>
        </p:nvSpPr>
        <p:spPr bwMode="auto">
          <a:xfrm>
            <a:off x="10347326" y="2416176"/>
            <a:ext cx="1062038" cy="644525"/>
          </a:xfrm>
          <a:custGeom>
            <a:avLst/>
            <a:gdLst>
              <a:gd name="T0" fmla="*/ 162 w 387"/>
              <a:gd name="T1" fmla="*/ 191 h 235"/>
              <a:gd name="T2" fmla="*/ 154 w 387"/>
              <a:gd name="T3" fmla="*/ 220 h 235"/>
              <a:gd name="T4" fmla="*/ 128 w 387"/>
              <a:gd name="T5" fmla="*/ 233 h 235"/>
              <a:gd name="T6" fmla="*/ 133 w 387"/>
              <a:gd name="T7" fmla="*/ 214 h 235"/>
              <a:gd name="T8" fmla="*/ 135 w 387"/>
              <a:gd name="T9" fmla="*/ 193 h 235"/>
              <a:gd name="T10" fmla="*/ 108 w 387"/>
              <a:gd name="T11" fmla="*/ 191 h 235"/>
              <a:gd name="T12" fmla="*/ 68 w 387"/>
              <a:gd name="T13" fmla="*/ 197 h 235"/>
              <a:gd name="T14" fmla="*/ 53 w 387"/>
              <a:gd name="T15" fmla="*/ 230 h 235"/>
              <a:gd name="T16" fmla="*/ 30 w 387"/>
              <a:gd name="T17" fmla="*/ 225 h 235"/>
              <a:gd name="T18" fmla="*/ 19 w 387"/>
              <a:gd name="T19" fmla="*/ 191 h 235"/>
              <a:gd name="T20" fmla="*/ 0 w 387"/>
              <a:gd name="T21" fmla="*/ 186 h 235"/>
              <a:gd name="T22" fmla="*/ 21 w 387"/>
              <a:gd name="T23" fmla="*/ 179 h 235"/>
              <a:gd name="T24" fmla="*/ 29 w 387"/>
              <a:gd name="T25" fmla="*/ 149 h 235"/>
              <a:gd name="T26" fmla="*/ 54 w 387"/>
              <a:gd name="T27" fmla="*/ 140 h 235"/>
              <a:gd name="T28" fmla="*/ 68 w 387"/>
              <a:gd name="T29" fmla="*/ 173 h 235"/>
              <a:gd name="T30" fmla="*/ 104 w 387"/>
              <a:gd name="T31" fmla="*/ 179 h 235"/>
              <a:gd name="T32" fmla="*/ 113 w 387"/>
              <a:gd name="T33" fmla="*/ 149 h 235"/>
              <a:gd name="T34" fmla="*/ 137 w 387"/>
              <a:gd name="T35" fmla="*/ 71 h 235"/>
              <a:gd name="T36" fmla="*/ 174 w 387"/>
              <a:gd name="T37" fmla="*/ 38 h 235"/>
              <a:gd name="T38" fmla="*/ 178 w 387"/>
              <a:gd name="T39" fmla="*/ 27 h 235"/>
              <a:gd name="T40" fmla="*/ 181 w 387"/>
              <a:gd name="T41" fmla="*/ 7 h 235"/>
              <a:gd name="T42" fmla="*/ 201 w 387"/>
              <a:gd name="T43" fmla="*/ 0 h 235"/>
              <a:gd name="T44" fmla="*/ 216 w 387"/>
              <a:gd name="T45" fmla="*/ 12 h 235"/>
              <a:gd name="T46" fmla="*/ 223 w 387"/>
              <a:gd name="T47" fmla="*/ 38 h 235"/>
              <a:gd name="T48" fmla="*/ 256 w 387"/>
              <a:gd name="T49" fmla="*/ 79 h 235"/>
              <a:gd name="T50" fmla="*/ 279 w 387"/>
              <a:gd name="T51" fmla="*/ 171 h 235"/>
              <a:gd name="T52" fmla="*/ 310 w 387"/>
              <a:gd name="T53" fmla="*/ 178 h 235"/>
              <a:gd name="T54" fmla="*/ 319 w 387"/>
              <a:gd name="T55" fmla="*/ 149 h 235"/>
              <a:gd name="T56" fmla="*/ 344 w 387"/>
              <a:gd name="T57" fmla="*/ 140 h 235"/>
              <a:gd name="T58" fmla="*/ 359 w 387"/>
              <a:gd name="T59" fmla="*/ 171 h 235"/>
              <a:gd name="T60" fmla="*/ 380 w 387"/>
              <a:gd name="T61" fmla="*/ 178 h 235"/>
              <a:gd name="T62" fmla="*/ 380 w 387"/>
              <a:gd name="T63" fmla="*/ 190 h 235"/>
              <a:gd name="T64" fmla="*/ 361 w 387"/>
              <a:gd name="T65" fmla="*/ 197 h 235"/>
              <a:gd name="T66" fmla="*/ 347 w 387"/>
              <a:gd name="T67" fmla="*/ 232 h 235"/>
              <a:gd name="T68" fmla="*/ 326 w 387"/>
              <a:gd name="T69" fmla="*/ 227 h 235"/>
              <a:gd name="T70" fmla="*/ 309 w 387"/>
              <a:gd name="T71" fmla="*/ 190 h 235"/>
              <a:gd name="T72" fmla="*/ 268 w 387"/>
              <a:gd name="T73" fmla="*/ 194 h 235"/>
              <a:gd name="T74" fmla="*/ 253 w 387"/>
              <a:gd name="T75" fmla="*/ 193 h 235"/>
              <a:gd name="T76" fmla="*/ 247 w 387"/>
              <a:gd name="T77" fmla="*/ 195 h 235"/>
              <a:gd name="T78" fmla="*/ 259 w 387"/>
              <a:gd name="T79" fmla="*/ 223 h 235"/>
              <a:gd name="T80" fmla="*/ 240 w 387"/>
              <a:gd name="T81" fmla="*/ 231 h 235"/>
              <a:gd name="T82" fmla="*/ 231 w 387"/>
              <a:gd name="T83" fmla="*/ 194 h 235"/>
              <a:gd name="T84" fmla="*/ 200 w 387"/>
              <a:gd name="T85" fmla="*/ 190 h 235"/>
              <a:gd name="T86" fmla="*/ 221 w 387"/>
              <a:gd name="T87" fmla="*/ 178 h 235"/>
              <a:gd name="T88" fmla="*/ 222 w 387"/>
              <a:gd name="T89" fmla="*/ 162 h 235"/>
              <a:gd name="T90" fmla="*/ 216 w 387"/>
              <a:gd name="T91" fmla="*/ 143 h 235"/>
              <a:gd name="T92" fmla="*/ 204 w 387"/>
              <a:gd name="T93" fmla="*/ 140 h 235"/>
              <a:gd name="T94" fmla="*/ 187 w 387"/>
              <a:gd name="T95" fmla="*/ 125 h 235"/>
              <a:gd name="T96" fmla="*/ 171 w 387"/>
              <a:gd name="T97" fmla="*/ 145 h 235"/>
              <a:gd name="T98" fmla="*/ 165 w 387"/>
              <a:gd name="T99" fmla="*/ 175 h 235"/>
              <a:gd name="T100" fmla="*/ 212 w 387"/>
              <a:gd name="T101" fmla="*/ 178 h 235"/>
              <a:gd name="T102" fmla="*/ 245 w 387"/>
              <a:gd name="T103" fmla="*/ 134 h 235"/>
              <a:gd name="T104" fmla="*/ 248 w 387"/>
              <a:gd name="T105" fmla="*/ 173 h 235"/>
              <a:gd name="T106" fmla="*/ 260 w 387"/>
              <a:gd name="T107" fmla="*/ 172 h 235"/>
              <a:gd name="T108" fmla="*/ 249 w 387"/>
              <a:gd name="T109" fmla="*/ 136 h 235"/>
              <a:gd name="T110" fmla="*/ 143 w 387"/>
              <a:gd name="T111" fmla="*/ 127 h 235"/>
              <a:gd name="T112" fmla="*/ 130 w 387"/>
              <a:gd name="T113" fmla="*/ 160 h 235"/>
              <a:gd name="T114" fmla="*/ 136 w 387"/>
              <a:gd name="T115" fmla="*/ 179 h 235"/>
              <a:gd name="T116" fmla="*/ 142 w 387"/>
              <a:gd name="T117" fmla="*/ 14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7" h="235">
                <a:moveTo>
                  <a:pt x="200" y="190"/>
                </a:moveTo>
                <a:cubicBezTo>
                  <a:pt x="189" y="190"/>
                  <a:pt x="176" y="191"/>
                  <a:pt x="162" y="191"/>
                </a:cubicBezTo>
                <a:cubicBezTo>
                  <a:pt x="158" y="191"/>
                  <a:pt x="156" y="193"/>
                  <a:pt x="156" y="196"/>
                </a:cubicBezTo>
                <a:cubicBezTo>
                  <a:pt x="156" y="204"/>
                  <a:pt x="153" y="212"/>
                  <a:pt x="154" y="220"/>
                </a:cubicBezTo>
                <a:cubicBezTo>
                  <a:pt x="154" y="227"/>
                  <a:pt x="150" y="230"/>
                  <a:pt x="144" y="233"/>
                </a:cubicBezTo>
                <a:cubicBezTo>
                  <a:pt x="139" y="235"/>
                  <a:pt x="133" y="235"/>
                  <a:pt x="128" y="233"/>
                </a:cubicBezTo>
                <a:cubicBezTo>
                  <a:pt x="126" y="231"/>
                  <a:pt x="125" y="229"/>
                  <a:pt x="126" y="227"/>
                </a:cubicBezTo>
                <a:cubicBezTo>
                  <a:pt x="128" y="222"/>
                  <a:pt x="129" y="218"/>
                  <a:pt x="133" y="214"/>
                </a:cubicBezTo>
                <a:cubicBezTo>
                  <a:pt x="139" y="209"/>
                  <a:pt x="140" y="202"/>
                  <a:pt x="139" y="195"/>
                </a:cubicBezTo>
                <a:cubicBezTo>
                  <a:pt x="139" y="191"/>
                  <a:pt x="137" y="191"/>
                  <a:pt x="135" y="193"/>
                </a:cubicBezTo>
                <a:cubicBezTo>
                  <a:pt x="128" y="197"/>
                  <a:pt x="120" y="198"/>
                  <a:pt x="114" y="193"/>
                </a:cubicBezTo>
                <a:cubicBezTo>
                  <a:pt x="112" y="192"/>
                  <a:pt x="110" y="191"/>
                  <a:pt x="108" y="191"/>
                </a:cubicBezTo>
                <a:cubicBezTo>
                  <a:pt x="96" y="191"/>
                  <a:pt x="85" y="191"/>
                  <a:pt x="73" y="191"/>
                </a:cubicBezTo>
                <a:cubicBezTo>
                  <a:pt x="69" y="191"/>
                  <a:pt x="68" y="193"/>
                  <a:pt x="68" y="197"/>
                </a:cubicBezTo>
                <a:cubicBezTo>
                  <a:pt x="67" y="205"/>
                  <a:pt x="66" y="213"/>
                  <a:pt x="64" y="221"/>
                </a:cubicBezTo>
                <a:cubicBezTo>
                  <a:pt x="62" y="229"/>
                  <a:pt x="60" y="230"/>
                  <a:pt x="53" y="230"/>
                </a:cubicBezTo>
                <a:cubicBezTo>
                  <a:pt x="48" y="230"/>
                  <a:pt x="43" y="230"/>
                  <a:pt x="39" y="230"/>
                </a:cubicBezTo>
                <a:cubicBezTo>
                  <a:pt x="34" y="231"/>
                  <a:pt x="32" y="228"/>
                  <a:pt x="30" y="225"/>
                </a:cubicBezTo>
                <a:cubicBezTo>
                  <a:pt x="27" y="216"/>
                  <a:pt x="26" y="206"/>
                  <a:pt x="25" y="197"/>
                </a:cubicBezTo>
                <a:cubicBezTo>
                  <a:pt x="25" y="193"/>
                  <a:pt x="24" y="191"/>
                  <a:pt x="19" y="191"/>
                </a:cubicBezTo>
                <a:cubicBezTo>
                  <a:pt x="15" y="192"/>
                  <a:pt x="11" y="191"/>
                  <a:pt x="7" y="191"/>
                </a:cubicBezTo>
                <a:cubicBezTo>
                  <a:pt x="3" y="191"/>
                  <a:pt x="0" y="189"/>
                  <a:pt x="0" y="186"/>
                </a:cubicBezTo>
                <a:cubicBezTo>
                  <a:pt x="0" y="182"/>
                  <a:pt x="2" y="180"/>
                  <a:pt x="6" y="179"/>
                </a:cubicBezTo>
                <a:cubicBezTo>
                  <a:pt x="11" y="179"/>
                  <a:pt x="16" y="179"/>
                  <a:pt x="21" y="179"/>
                </a:cubicBezTo>
                <a:cubicBezTo>
                  <a:pt x="24" y="179"/>
                  <a:pt x="25" y="178"/>
                  <a:pt x="25" y="174"/>
                </a:cubicBezTo>
                <a:cubicBezTo>
                  <a:pt x="26" y="166"/>
                  <a:pt x="27" y="157"/>
                  <a:pt x="29" y="149"/>
                </a:cubicBezTo>
                <a:cubicBezTo>
                  <a:pt x="31" y="144"/>
                  <a:pt x="33" y="141"/>
                  <a:pt x="39" y="141"/>
                </a:cubicBezTo>
                <a:cubicBezTo>
                  <a:pt x="44" y="141"/>
                  <a:pt x="49" y="141"/>
                  <a:pt x="54" y="140"/>
                </a:cubicBezTo>
                <a:cubicBezTo>
                  <a:pt x="59" y="140"/>
                  <a:pt x="62" y="142"/>
                  <a:pt x="63" y="147"/>
                </a:cubicBezTo>
                <a:cubicBezTo>
                  <a:pt x="66" y="155"/>
                  <a:pt x="67" y="164"/>
                  <a:pt x="68" y="173"/>
                </a:cubicBezTo>
                <a:cubicBezTo>
                  <a:pt x="68" y="178"/>
                  <a:pt x="69" y="179"/>
                  <a:pt x="74" y="179"/>
                </a:cubicBezTo>
                <a:cubicBezTo>
                  <a:pt x="84" y="179"/>
                  <a:pt x="94" y="179"/>
                  <a:pt x="104" y="179"/>
                </a:cubicBezTo>
                <a:cubicBezTo>
                  <a:pt x="107" y="179"/>
                  <a:pt x="109" y="179"/>
                  <a:pt x="109" y="174"/>
                </a:cubicBezTo>
                <a:cubicBezTo>
                  <a:pt x="108" y="165"/>
                  <a:pt x="112" y="157"/>
                  <a:pt x="113" y="149"/>
                </a:cubicBezTo>
                <a:cubicBezTo>
                  <a:pt x="114" y="131"/>
                  <a:pt x="125" y="116"/>
                  <a:pt x="129" y="98"/>
                </a:cubicBezTo>
                <a:cubicBezTo>
                  <a:pt x="131" y="89"/>
                  <a:pt x="134" y="80"/>
                  <a:pt x="137" y="71"/>
                </a:cubicBezTo>
                <a:cubicBezTo>
                  <a:pt x="139" y="63"/>
                  <a:pt x="145" y="58"/>
                  <a:pt x="150" y="53"/>
                </a:cubicBezTo>
                <a:cubicBezTo>
                  <a:pt x="156" y="45"/>
                  <a:pt x="162" y="38"/>
                  <a:pt x="174" y="38"/>
                </a:cubicBezTo>
                <a:cubicBezTo>
                  <a:pt x="177" y="38"/>
                  <a:pt x="176" y="35"/>
                  <a:pt x="176" y="33"/>
                </a:cubicBezTo>
                <a:cubicBezTo>
                  <a:pt x="175" y="30"/>
                  <a:pt x="175" y="28"/>
                  <a:pt x="178" y="27"/>
                </a:cubicBezTo>
                <a:cubicBezTo>
                  <a:pt x="180" y="26"/>
                  <a:pt x="179" y="23"/>
                  <a:pt x="179" y="21"/>
                </a:cubicBezTo>
                <a:cubicBezTo>
                  <a:pt x="179" y="16"/>
                  <a:pt x="178" y="11"/>
                  <a:pt x="181" y="7"/>
                </a:cubicBezTo>
                <a:cubicBezTo>
                  <a:pt x="182" y="6"/>
                  <a:pt x="183" y="4"/>
                  <a:pt x="184" y="4"/>
                </a:cubicBezTo>
                <a:cubicBezTo>
                  <a:pt x="189" y="2"/>
                  <a:pt x="195" y="0"/>
                  <a:pt x="201" y="0"/>
                </a:cubicBezTo>
                <a:cubicBezTo>
                  <a:pt x="207" y="0"/>
                  <a:pt x="211" y="3"/>
                  <a:pt x="215" y="9"/>
                </a:cubicBezTo>
                <a:cubicBezTo>
                  <a:pt x="215" y="10"/>
                  <a:pt x="216" y="11"/>
                  <a:pt x="216" y="12"/>
                </a:cubicBezTo>
                <a:cubicBezTo>
                  <a:pt x="216" y="20"/>
                  <a:pt x="220" y="27"/>
                  <a:pt x="220" y="35"/>
                </a:cubicBezTo>
                <a:cubicBezTo>
                  <a:pt x="220" y="37"/>
                  <a:pt x="221" y="38"/>
                  <a:pt x="223" y="38"/>
                </a:cubicBezTo>
                <a:cubicBezTo>
                  <a:pt x="227" y="39"/>
                  <a:pt x="231" y="42"/>
                  <a:pt x="234" y="45"/>
                </a:cubicBezTo>
                <a:cubicBezTo>
                  <a:pt x="244" y="54"/>
                  <a:pt x="252" y="65"/>
                  <a:pt x="256" y="79"/>
                </a:cubicBezTo>
                <a:cubicBezTo>
                  <a:pt x="260" y="100"/>
                  <a:pt x="266" y="120"/>
                  <a:pt x="273" y="140"/>
                </a:cubicBezTo>
                <a:cubicBezTo>
                  <a:pt x="277" y="150"/>
                  <a:pt x="277" y="161"/>
                  <a:pt x="279" y="171"/>
                </a:cubicBezTo>
                <a:cubicBezTo>
                  <a:pt x="279" y="177"/>
                  <a:pt x="280" y="178"/>
                  <a:pt x="286" y="178"/>
                </a:cubicBezTo>
                <a:cubicBezTo>
                  <a:pt x="294" y="178"/>
                  <a:pt x="302" y="178"/>
                  <a:pt x="310" y="178"/>
                </a:cubicBezTo>
                <a:cubicBezTo>
                  <a:pt x="314" y="178"/>
                  <a:pt x="316" y="177"/>
                  <a:pt x="316" y="173"/>
                </a:cubicBezTo>
                <a:cubicBezTo>
                  <a:pt x="317" y="165"/>
                  <a:pt x="316" y="157"/>
                  <a:pt x="319" y="149"/>
                </a:cubicBezTo>
                <a:cubicBezTo>
                  <a:pt x="321" y="144"/>
                  <a:pt x="323" y="141"/>
                  <a:pt x="329" y="141"/>
                </a:cubicBezTo>
                <a:cubicBezTo>
                  <a:pt x="334" y="141"/>
                  <a:pt x="339" y="140"/>
                  <a:pt x="344" y="140"/>
                </a:cubicBezTo>
                <a:cubicBezTo>
                  <a:pt x="348" y="139"/>
                  <a:pt x="350" y="142"/>
                  <a:pt x="352" y="146"/>
                </a:cubicBezTo>
                <a:cubicBezTo>
                  <a:pt x="356" y="154"/>
                  <a:pt x="358" y="162"/>
                  <a:pt x="359" y="171"/>
                </a:cubicBezTo>
                <a:cubicBezTo>
                  <a:pt x="360" y="176"/>
                  <a:pt x="361" y="179"/>
                  <a:pt x="367" y="178"/>
                </a:cubicBezTo>
                <a:cubicBezTo>
                  <a:pt x="371" y="177"/>
                  <a:pt x="376" y="178"/>
                  <a:pt x="380" y="178"/>
                </a:cubicBezTo>
                <a:cubicBezTo>
                  <a:pt x="384" y="178"/>
                  <a:pt x="387" y="179"/>
                  <a:pt x="387" y="184"/>
                </a:cubicBezTo>
                <a:cubicBezTo>
                  <a:pt x="387" y="188"/>
                  <a:pt x="384" y="190"/>
                  <a:pt x="380" y="190"/>
                </a:cubicBezTo>
                <a:cubicBezTo>
                  <a:pt x="376" y="190"/>
                  <a:pt x="372" y="190"/>
                  <a:pt x="368" y="190"/>
                </a:cubicBezTo>
                <a:cubicBezTo>
                  <a:pt x="362" y="190"/>
                  <a:pt x="361" y="192"/>
                  <a:pt x="361" y="197"/>
                </a:cubicBezTo>
                <a:cubicBezTo>
                  <a:pt x="362" y="205"/>
                  <a:pt x="361" y="213"/>
                  <a:pt x="359" y="221"/>
                </a:cubicBezTo>
                <a:cubicBezTo>
                  <a:pt x="357" y="229"/>
                  <a:pt x="356" y="231"/>
                  <a:pt x="347" y="232"/>
                </a:cubicBezTo>
                <a:cubicBezTo>
                  <a:pt x="343" y="232"/>
                  <a:pt x="338" y="233"/>
                  <a:pt x="334" y="233"/>
                </a:cubicBezTo>
                <a:cubicBezTo>
                  <a:pt x="329" y="233"/>
                  <a:pt x="327" y="231"/>
                  <a:pt x="326" y="227"/>
                </a:cubicBezTo>
                <a:cubicBezTo>
                  <a:pt x="321" y="218"/>
                  <a:pt x="319" y="209"/>
                  <a:pt x="318" y="199"/>
                </a:cubicBezTo>
                <a:cubicBezTo>
                  <a:pt x="317" y="190"/>
                  <a:pt x="317" y="190"/>
                  <a:pt x="309" y="190"/>
                </a:cubicBezTo>
                <a:cubicBezTo>
                  <a:pt x="302" y="190"/>
                  <a:pt x="296" y="191"/>
                  <a:pt x="290" y="190"/>
                </a:cubicBezTo>
                <a:cubicBezTo>
                  <a:pt x="282" y="190"/>
                  <a:pt x="275" y="191"/>
                  <a:pt x="268" y="194"/>
                </a:cubicBezTo>
                <a:cubicBezTo>
                  <a:pt x="265" y="196"/>
                  <a:pt x="261" y="196"/>
                  <a:pt x="257" y="196"/>
                </a:cubicBezTo>
                <a:cubicBezTo>
                  <a:pt x="255" y="195"/>
                  <a:pt x="254" y="194"/>
                  <a:pt x="253" y="193"/>
                </a:cubicBezTo>
                <a:cubicBezTo>
                  <a:pt x="252" y="190"/>
                  <a:pt x="250" y="190"/>
                  <a:pt x="248" y="191"/>
                </a:cubicBezTo>
                <a:cubicBezTo>
                  <a:pt x="246" y="191"/>
                  <a:pt x="246" y="193"/>
                  <a:pt x="247" y="195"/>
                </a:cubicBezTo>
                <a:cubicBezTo>
                  <a:pt x="248" y="202"/>
                  <a:pt x="251" y="209"/>
                  <a:pt x="255" y="215"/>
                </a:cubicBezTo>
                <a:cubicBezTo>
                  <a:pt x="257" y="217"/>
                  <a:pt x="259" y="220"/>
                  <a:pt x="259" y="223"/>
                </a:cubicBezTo>
                <a:cubicBezTo>
                  <a:pt x="261" y="229"/>
                  <a:pt x="259" y="232"/>
                  <a:pt x="252" y="232"/>
                </a:cubicBezTo>
                <a:cubicBezTo>
                  <a:pt x="248" y="232"/>
                  <a:pt x="244" y="231"/>
                  <a:pt x="240" y="231"/>
                </a:cubicBezTo>
                <a:cubicBezTo>
                  <a:pt x="236" y="230"/>
                  <a:pt x="232" y="223"/>
                  <a:pt x="232" y="219"/>
                </a:cubicBezTo>
                <a:cubicBezTo>
                  <a:pt x="234" y="211"/>
                  <a:pt x="232" y="202"/>
                  <a:pt x="231" y="194"/>
                </a:cubicBezTo>
                <a:cubicBezTo>
                  <a:pt x="230" y="191"/>
                  <a:pt x="229" y="190"/>
                  <a:pt x="226" y="190"/>
                </a:cubicBezTo>
                <a:cubicBezTo>
                  <a:pt x="218" y="190"/>
                  <a:pt x="210" y="190"/>
                  <a:pt x="200" y="190"/>
                </a:cubicBezTo>
                <a:close/>
                <a:moveTo>
                  <a:pt x="212" y="178"/>
                </a:moveTo>
                <a:cubicBezTo>
                  <a:pt x="215" y="178"/>
                  <a:pt x="218" y="178"/>
                  <a:pt x="221" y="178"/>
                </a:cubicBezTo>
                <a:cubicBezTo>
                  <a:pt x="225" y="178"/>
                  <a:pt x="227" y="178"/>
                  <a:pt x="224" y="173"/>
                </a:cubicBezTo>
                <a:cubicBezTo>
                  <a:pt x="222" y="170"/>
                  <a:pt x="222" y="166"/>
                  <a:pt x="222" y="162"/>
                </a:cubicBezTo>
                <a:cubicBezTo>
                  <a:pt x="222" y="157"/>
                  <a:pt x="222" y="152"/>
                  <a:pt x="222" y="148"/>
                </a:cubicBezTo>
                <a:cubicBezTo>
                  <a:pt x="223" y="143"/>
                  <a:pt x="221" y="142"/>
                  <a:pt x="216" y="143"/>
                </a:cubicBezTo>
                <a:cubicBezTo>
                  <a:pt x="214" y="143"/>
                  <a:pt x="212" y="144"/>
                  <a:pt x="210" y="144"/>
                </a:cubicBezTo>
                <a:cubicBezTo>
                  <a:pt x="207" y="145"/>
                  <a:pt x="204" y="143"/>
                  <a:pt x="204" y="140"/>
                </a:cubicBezTo>
                <a:cubicBezTo>
                  <a:pt x="203" y="133"/>
                  <a:pt x="199" y="129"/>
                  <a:pt x="196" y="125"/>
                </a:cubicBezTo>
                <a:cubicBezTo>
                  <a:pt x="193" y="122"/>
                  <a:pt x="190" y="122"/>
                  <a:pt x="187" y="125"/>
                </a:cubicBezTo>
                <a:cubicBezTo>
                  <a:pt x="183" y="129"/>
                  <a:pt x="179" y="132"/>
                  <a:pt x="177" y="138"/>
                </a:cubicBezTo>
                <a:cubicBezTo>
                  <a:pt x="177" y="141"/>
                  <a:pt x="175" y="145"/>
                  <a:pt x="171" y="145"/>
                </a:cubicBezTo>
                <a:cubicBezTo>
                  <a:pt x="167" y="146"/>
                  <a:pt x="167" y="149"/>
                  <a:pt x="167" y="152"/>
                </a:cubicBezTo>
                <a:cubicBezTo>
                  <a:pt x="166" y="160"/>
                  <a:pt x="168" y="168"/>
                  <a:pt x="165" y="175"/>
                </a:cubicBezTo>
                <a:cubicBezTo>
                  <a:pt x="163" y="179"/>
                  <a:pt x="164" y="179"/>
                  <a:pt x="168" y="179"/>
                </a:cubicBezTo>
                <a:cubicBezTo>
                  <a:pt x="182" y="179"/>
                  <a:pt x="197" y="179"/>
                  <a:pt x="212" y="178"/>
                </a:cubicBezTo>
                <a:close/>
                <a:moveTo>
                  <a:pt x="245" y="127"/>
                </a:moveTo>
                <a:cubicBezTo>
                  <a:pt x="245" y="130"/>
                  <a:pt x="245" y="132"/>
                  <a:pt x="245" y="134"/>
                </a:cubicBezTo>
                <a:cubicBezTo>
                  <a:pt x="245" y="134"/>
                  <a:pt x="245" y="135"/>
                  <a:pt x="245" y="136"/>
                </a:cubicBezTo>
                <a:cubicBezTo>
                  <a:pt x="251" y="148"/>
                  <a:pt x="250" y="160"/>
                  <a:pt x="248" y="173"/>
                </a:cubicBezTo>
                <a:cubicBezTo>
                  <a:pt x="248" y="175"/>
                  <a:pt x="247" y="176"/>
                  <a:pt x="249" y="178"/>
                </a:cubicBezTo>
                <a:cubicBezTo>
                  <a:pt x="253" y="180"/>
                  <a:pt x="261" y="176"/>
                  <a:pt x="260" y="172"/>
                </a:cubicBezTo>
                <a:cubicBezTo>
                  <a:pt x="260" y="166"/>
                  <a:pt x="260" y="159"/>
                  <a:pt x="256" y="154"/>
                </a:cubicBezTo>
                <a:cubicBezTo>
                  <a:pt x="253" y="149"/>
                  <a:pt x="251" y="142"/>
                  <a:pt x="249" y="136"/>
                </a:cubicBezTo>
                <a:cubicBezTo>
                  <a:pt x="248" y="133"/>
                  <a:pt x="248" y="131"/>
                  <a:pt x="245" y="127"/>
                </a:cubicBezTo>
                <a:close/>
                <a:moveTo>
                  <a:pt x="143" y="127"/>
                </a:moveTo>
                <a:cubicBezTo>
                  <a:pt x="142" y="129"/>
                  <a:pt x="141" y="130"/>
                  <a:pt x="141" y="130"/>
                </a:cubicBezTo>
                <a:cubicBezTo>
                  <a:pt x="139" y="141"/>
                  <a:pt x="135" y="150"/>
                  <a:pt x="130" y="160"/>
                </a:cubicBezTo>
                <a:cubicBezTo>
                  <a:pt x="128" y="165"/>
                  <a:pt x="127" y="172"/>
                  <a:pt x="132" y="178"/>
                </a:cubicBezTo>
                <a:cubicBezTo>
                  <a:pt x="134" y="179"/>
                  <a:pt x="135" y="179"/>
                  <a:pt x="136" y="179"/>
                </a:cubicBezTo>
                <a:cubicBezTo>
                  <a:pt x="138" y="178"/>
                  <a:pt x="138" y="177"/>
                  <a:pt x="138" y="175"/>
                </a:cubicBezTo>
                <a:cubicBezTo>
                  <a:pt x="136" y="163"/>
                  <a:pt x="137" y="151"/>
                  <a:pt x="142" y="140"/>
                </a:cubicBezTo>
                <a:cubicBezTo>
                  <a:pt x="144" y="136"/>
                  <a:pt x="144" y="132"/>
                  <a:pt x="143" y="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1" name="Freeform 50">
            <a:extLst>
              <a:ext uri="{FF2B5EF4-FFF2-40B4-BE49-F238E27FC236}">
                <a16:creationId xmlns:a16="http://schemas.microsoft.com/office/drawing/2014/main" id="{C94529B5-02F4-4345-B0B6-649FA1EED950}"/>
              </a:ext>
            </a:extLst>
          </p:cNvPr>
          <p:cNvSpPr>
            <a:spLocks noEditPoints="1"/>
          </p:cNvSpPr>
          <p:nvPr/>
        </p:nvSpPr>
        <p:spPr bwMode="auto">
          <a:xfrm>
            <a:off x="8439151" y="2182813"/>
            <a:ext cx="768350" cy="1108075"/>
          </a:xfrm>
          <a:custGeom>
            <a:avLst/>
            <a:gdLst>
              <a:gd name="T0" fmla="*/ 40 w 280"/>
              <a:gd name="T1" fmla="*/ 12 h 404"/>
              <a:gd name="T2" fmla="*/ 54 w 280"/>
              <a:gd name="T3" fmla="*/ 32 h 404"/>
              <a:gd name="T4" fmla="*/ 92 w 280"/>
              <a:gd name="T5" fmla="*/ 33 h 404"/>
              <a:gd name="T6" fmla="*/ 106 w 280"/>
              <a:gd name="T7" fmla="*/ 35 h 404"/>
              <a:gd name="T8" fmla="*/ 180 w 280"/>
              <a:gd name="T9" fmla="*/ 29 h 404"/>
              <a:gd name="T10" fmla="*/ 202 w 280"/>
              <a:gd name="T11" fmla="*/ 31 h 404"/>
              <a:gd name="T12" fmla="*/ 224 w 280"/>
              <a:gd name="T13" fmla="*/ 24 h 404"/>
              <a:gd name="T14" fmla="*/ 232 w 280"/>
              <a:gd name="T15" fmla="*/ 2 h 404"/>
              <a:gd name="T16" fmla="*/ 260 w 280"/>
              <a:gd name="T17" fmla="*/ 6 h 404"/>
              <a:gd name="T18" fmla="*/ 268 w 280"/>
              <a:gd name="T19" fmla="*/ 28 h 404"/>
              <a:gd name="T20" fmla="*/ 280 w 280"/>
              <a:gd name="T21" fmla="*/ 32 h 404"/>
              <a:gd name="T22" fmla="*/ 263 w 280"/>
              <a:gd name="T23" fmla="*/ 38 h 404"/>
              <a:gd name="T24" fmla="*/ 246 w 280"/>
              <a:gd name="T25" fmla="*/ 64 h 404"/>
              <a:gd name="T26" fmla="*/ 226 w 280"/>
              <a:gd name="T27" fmla="*/ 58 h 404"/>
              <a:gd name="T28" fmla="*/ 220 w 280"/>
              <a:gd name="T29" fmla="*/ 38 h 404"/>
              <a:gd name="T30" fmla="*/ 197 w 280"/>
              <a:gd name="T31" fmla="*/ 43 h 404"/>
              <a:gd name="T32" fmla="*/ 177 w 280"/>
              <a:gd name="T33" fmla="*/ 126 h 404"/>
              <a:gd name="T34" fmla="*/ 173 w 280"/>
              <a:gd name="T35" fmla="*/ 155 h 404"/>
              <a:gd name="T36" fmla="*/ 176 w 280"/>
              <a:gd name="T37" fmla="*/ 230 h 404"/>
              <a:gd name="T38" fmla="*/ 186 w 280"/>
              <a:gd name="T39" fmla="*/ 296 h 404"/>
              <a:gd name="T40" fmla="*/ 190 w 280"/>
              <a:gd name="T41" fmla="*/ 319 h 404"/>
              <a:gd name="T42" fmla="*/ 187 w 280"/>
              <a:gd name="T43" fmla="*/ 359 h 404"/>
              <a:gd name="T44" fmla="*/ 175 w 280"/>
              <a:gd name="T45" fmla="*/ 339 h 404"/>
              <a:gd name="T46" fmla="*/ 167 w 280"/>
              <a:gd name="T47" fmla="*/ 309 h 404"/>
              <a:gd name="T48" fmla="*/ 146 w 280"/>
              <a:gd name="T49" fmla="*/ 262 h 404"/>
              <a:gd name="T50" fmla="*/ 114 w 280"/>
              <a:gd name="T51" fmla="*/ 292 h 404"/>
              <a:gd name="T52" fmla="*/ 108 w 280"/>
              <a:gd name="T53" fmla="*/ 327 h 404"/>
              <a:gd name="T54" fmla="*/ 102 w 280"/>
              <a:gd name="T55" fmla="*/ 382 h 404"/>
              <a:gd name="T56" fmla="*/ 101 w 280"/>
              <a:gd name="T57" fmla="*/ 398 h 404"/>
              <a:gd name="T58" fmla="*/ 79 w 280"/>
              <a:gd name="T59" fmla="*/ 390 h 404"/>
              <a:gd name="T60" fmla="*/ 84 w 280"/>
              <a:gd name="T61" fmla="*/ 377 h 404"/>
              <a:gd name="T62" fmla="*/ 92 w 280"/>
              <a:gd name="T63" fmla="*/ 284 h 404"/>
              <a:gd name="T64" fmla="*/ 97 w 280"/>
              <a:gd name="T65" fmla="*/ 243 h 404"/>
              <a:gd name="T66" fmla="*/ 110 w 280"/>
              <a:gd name="T67" fmla="*/ 203 h 404"/>
              <a:gd name="T68" fmla="*/ 102 w 280"/>
              <a:gd name="T69" fmla="*/ 134 h 404"/>
              <a:gd name="T70" fmla="*/ 91 w 280"/>
              <a:gd name="T71" fmla="*/ 90 h 404"/>
              <a:gd name="T72" fmla="*/ 81 w 280"/>
              <a:gd name="T73" fmla="*/ 56 h 404"/>
              <a:gd name="T74" fmla="*/ 71 w 280"/>
              <a:gd name="T75" fmla="*/ 45 h 404"/>
              <a:gd name="T76" fmla="*/ 56 w 280"/>
              <a:gd name="T77" fmla="*/ 50 h 404"/>
              <a:gd name="T78" fmla="*/ 47 w 280"/>
              <a:gd name="T79" fmla="*/ 73 h 404"/>
              <a:gd name="T80" fmla="*/ 16 w 280"/>
              <a:gd name="T81" fmla="*/ 69 h 404"/>
              <a:gd name="T82" fmla="*/ 7 w 280"/>
              <a:gd name="T83" fmla="*/ 47 h 404"/>
              <a:gd name="T84" fmla="*/ 6 w 280"/>
              <a:gd name="T85" fmla="*/ 40 h 404"/>
              <a:gd name="T86" fmla="*/ 13 w 280"/>
              <a:gd name="T87" fmla="*/ 19 h 404"/>
              <a:gd name="T88" fmla="*/ 33 w 280"/>
              <a:gd name="T89" fmla="*/ 13 h 404"/>
              <a:gd name="T90" fmla="*/ 124 w 280"/>
              <a:gd name="T91" fmla="*/ 111 h 404"/>
              <a:gd name="T92" fmla="*/ 121 w 280"/>
              <a:gd name="T93" fmla="*/ 97 h 404"/>
              <a:gd name="T94" fmla="*/ 135 w 280"/>
              <a:gd name="T95" fmla="*/ 75 h 404"/>
              <a:gd name="T96" fmla="*/ 153 w 280"/>
              <a:gd name="T97" fmla="*/ 92 h 404"/>
              <a:gd name="T98" fmla="*/ 152 w 280"/>
              <a:gd name="T99" fmla="*/ 112 h 404"/>
              <a:gd name="T100" fmla="*/ 169 w 280"/>
              <a:gd name="T101" fmla="*/ 82 h 404"/>
              <a:gd name="T102" fmla="*/ 177 w 280"/>
              <a:gd name="T103" fmla="*/ 63 h 404"/>
              <a:gd name="T104" fmla="*/ 177 w 280"/>
              <a:gd name="T105" fmla="*/ 40 h 404"/>
              <a:gd name="T106" fmla="*/ 103 w 280"/>
              <a:gd name="T107" fmla="*/ 43 h 404"/>
              <a:gd name="T108" fmla="*/ 114 w 280"/>
              <a:gd name="T109" fmla="*/ 10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0" h="404">
                <a:moveTo>
                  <a:pt x="33" y="12"/>
                </a:moveTo>
                <a:cubicBezTo>
                  <a:pt x="35" y="12"/>
                  <a:pt x="38" y="12"/>
                  <a:pt x="40" y="12"/>
                </a:cubicBezTo>
                <a:cubicBezTo>
                  <a:pt x="49" y="12"/>
                  <a:pt x="50" y="13"/>
                  <a:pt x="52" y="22"/>
                </a:cubicBezTo>
                <a:cubicBezTo>
                  <a:pt x="53" y="25"/>
                  <a:pt x="54" y="29"/>
                  <a:pt x="54" y="32"/>
                </a:cubicBezTo>
                <a:cubicBezTo>
                  <a:pt x="55" y="36"/>
                  <a:pt x="57" y="37"/>
                  <a:pt x="61" y="37"/>
                </a:cubicBezTo>
                <a:cubicBezTo>
                  <a:pt x="71" y="39"/>
                  <a:pt x="81" y="35"/>
                  <a:pt x="92" y="33"/>
                </a:cubicBezTo>
                <a:cubicBezTo>
                  <a:pt x="93" y="32"/>
                  <a:pt x="95" y="31"/>
                  <a:pt x="96" y="33"/>
                </a:cubicBezTo>
                <a:cubicBezTo>
                  <a:pt x="99" y="37"/>
                  <a:pt x="102" y="35"/>
                  <a:pt x="106" y="35"/>
                </a:cubicBezTo>
                <a:cubicBezTo>
                  <a:pt x="127" y="34"/>
                  <a:pt x="148" y="34"/>
                  <a:pt x="169" y="33"/>
                </a:cubicBezTo>
                <a:cubicBezTo>
                  <a:pt x="173" y="33"/>
                  <a:pt x="176" y="32"/>
                  <a:pt x="180" y="29"/>
                </a:cubicBezTo>
                <a:cubicBezTo>
                  <a:pt x="183" y="26"/>
                  <a:pt x="188" y="28"/>
                  <a:pt x="192" y="30"/>
                </a:cubicBezTo>
                <a:cubicBezTo>
                  <a:pt x="195" y="31"/>
                  <a:pt x="198" y="31"/>
                  <a:pt x="202" y="31"/>
                </a:cubicBezTo>
                <a:cubicBezTo>
                  <a:pt x="207" y="31"/>
                  <a:pt x="212" y="31"/>
                  <a:pt x="218" y="31"/>
                </a:cubicBezTo>
                <a:cubicBezTo>
                  <a:pt x="222" y="31"/>
                  <a:pt x="224" y="29"/>
                  <a:pt x="224" y="24"/>
                </a:cubicBezTo>
                <a:cubicBezTo>
                  <a:pt x="224" y="19"/>
                  <a:pt x="225" y="13"/>
                  <a:pt x="225" y="8"/>
                </a:cubicBezTo>
                <a:cubicBezTo>
                  <a:pt x="226" y="4"/>
                  <a:pt x="228" y="2"/>
                  <a:pt x="232" y="2"/>
                </a:cubicBezTo>
                <a:cubicBezTo>
                  <a:pt x="239" y="2"/>
                  <a:pt x="246" y="1"/>
                  <a:pt x="253" y="1"/>
                </a:cubicBezTo>
                <a:cubicBezTo>
                  <a:pt x="257" y="0"/>
                  <a:pt x="259" y="2"/>
                  <a:pt x="260" y="6"/>
                </a:cubicBezTo>
                <a:cubicBezTo>
                  <a:pt x="261" y="12"/>
                  <a:pt x="262" y="17"/>
                  <a:pt x="262" y="23"/>
                </a:cubicBezTo>
                <a:cubicBezTo>
                  <a:pt x="262" y="28"/>
                  <a:pt x="264" y="29"/>
                  <a:pt x="268" y="28"/>
                </a:cubicBezTo>
                <a:cubicBezTo>
                  <a:pt x="270" y="28"/>
                  <a:pt x="273" y="28"/>
                  <a:pt x="276" y="28"/>
                </a:cubicBezTo>
                <a:cubicBezTo>
                  <a:pt x="278" y="28"/>
                  <a:pt x="280" y="29"/>
                  <a:pt x="280" y="32"/>
                </a:cubicBezTo>
                <a:cubicBezTo>
                  <a:pt x="280" y="34"/>
                  <a:pt x="278" y="35"/>
                  <a:pt x="276" y="36"/>
                </a:cubicBezTo>
                <a:cubicBezTo>
                  <a:pt x="271" y="36"/>
                  <a:pt x="266" y="35"/>
                  <a:pt x="263" y="38"/>
                </a:cubicBezTo>
                <a:cubicBezTo>
                  <a:pt x="260" y="41"/>
                  <a:pt x="262" y="46"/>
                  <a:pt x="262" y="50"/>
                </a:cubicBezTo>
                <a:cubicBezTo>
                  <a:pt x="259" y="65"/>
                  <a:pt x="260" y="63"/>
                  <a:pt x="246" y="64"/>
                </a:cubicBezTo>
                <a:cubicBezTo>
                  <a:pt x="242" y="64"/>
                  <a:pt x="238" y="64"/>
                  <a:pt x="234" y="65"/>
                </a:cubicBezTo>
                <a:cubicBezTo>
                  <a:pt x="228" y="65"/>
                  <a:pt x="226" y="63"/>
                  <a:pt x="226" y="58"/>
                </a:cubicBezTo>
                <a:cubicBezTo>
                  <a:pt x="225" y="53"/>
                  <a:pt x="224" y="47"/>
                  <a:pt x="224" y="42"/>
                </a:cubicBezTo>
                <a:cubicBezTo>
                  <a:pt x="224" y="39"/>
                  <a:pt x="223" y="38"/>
                  <a:pt x="220" y="38"/>
                </a:cubicBezTo>
                <a:cubicBezTo>
                  <a:pt x="214" y="39"/>
                  <a:pt x="208" y="39"/>
                  <a:pt x="202" y="39"/>
                </a:cubicBezTo>
                <a:cubicBezTo>
                  <a:pt x="199" y="39"/>
                  <a:pt x="197" y="40"/>
                  <a:pt x="197" y="43"/>
                </a:cubicBezTo>
                <a:cubicBezTo>
                  <a:pt x="196" y="63"/>
                  <a:pt x="185" y="81"/>
                  <a:pt x="184" y="101"/>
                </a:cubicBezTo>
                <a:cubicBezTo>
                  <a:pt x="184" y="110"/>
                  <a:pt x="182" y="118"/>
                  <a:pt x="177" y="126"/>
                </a:cubicBezTo>
                <a:cubicBezTo>
                  <a:pt x="177" y="127"/>
                  <a:pt x="176" y="129"/>
                  <a:pt x="176" y="130"/>
                </a:cubicBezTo>
                <a:cubicBezTo>
                  <a:pt x="178" y="139"/>
                  <a:pt x="177" y="147"/>
                  <a:pt x="173" y="155"/>
                </a:cubicBezTo>
                <a:cubicBezTo>
                  <a:pt x="170" y="162"/>
                  <a:pt x="170" y="170"/>
                  <a:pt x="170" y="178"/>
                </a:cubicBezTo>
                <a:cubicBezTo>
                  <a:pt x="170" y="195"/>
                  <a:pt x="173" y="213"/>
                  <a:pt x="176" y="230"/>
                </a:cubicBezTo>
                <a:cubicBezTo>
                  <a:pt x="178" y="239"/>
                  <a:pt x="182" y="249"/>
                  <a:pt x="184" y="258"/>
                </a:cubicBezTo>
                <a:cubicBezTo>
                  <a:pt x="186" y="271"/>
                  <a:pt x="185" y="283"/>
                  <a:pt x="186" y="296"/>
                </a:cubicBezTo>
                <a:cubicBezTo>
                  <a:pt x="187" y="298"/>
                  <a:pt x="187" y="301"/>
                  <a:pt x="189" y="303"/>
                </a:cubicBezTo>
                <a:cubicBezTo>
                  <a:pt x="192" y="308"/>
                  <a:pt x="193" y="314"/>
                  <a:pt x="190" y="319"/>
                </a:cubicBezTo>
                <a:cubicBezTo>
                  <a:pt x="185" y="329"/>
                  <a:pt x="187" y="338"/>
                  <a:pt x="193" y="347"/>
                </a:cubicBezTo>
                <a:cubicBezTo>
                  <a:pt x="198" y="356"/>
                  <a:pt x="197" y="358"/>
                  <a:pt x="187" y="359"/>
                </a:cubicBezTo>
                <a:cubicBezTo>
                  <a:pt x="179" y="359"/>
                  <a:pt x="178" y="358"/>
                  <a:pt x="177" y="350"/>
                </a:cubicBezTo>
                <a:cubicBezTo>
                  <a:pt x="177" y="346"/>
                  <a:pt x="175" y="343"/>
                  <a:pt x="175" y="339"/>
                </a:cubicBezTo>
                <a:cubicBezTo>
                  <a:pt x="174" y="329"/>
                  <a:pt x="171" y="320"/>
                  <a:pt x="168" y="311"/>
                </a:cubicBezTo>
                <a:cubicBezTo>
                  <a:pt x="167" y="311"/>
                  <a:pt x="167" y="310"/>
                  <a:pt x="167" y="309"/>
                </a:cubicBezTo>
                <a:cubicBezTo>
                  <a:pt x="161" y="302"/>
                  <a:pt x="159" y="293"/>
                  <a:pt x="157" y="285"/>
                </a:cubicBezTo>
                <a:cubicBezTo>
                  <a:pt x="154" y="277"/>
                  <a:pt x="148" y="270"/>
                  <a:pt x="146" y="262"/>
                </a:cubicBezTo>
                <a:cubicBezTo>
                  <a:pt x="144" y="258"/>
                  <a:pt x="135" y="258"/>
                  <a:pt x="132" y="260"/>
                </a:cubicBezTo>
                <a:cubicBezTo>
                  <a:pt x="122" y="269"/>
                  <a:pt x="119" y="281"/>
                  <a:pt x="114" y="292"/>
                </a:cubicBezTo>
                <a:cubicBezTo>
                  <a:pt x="112" y="297"/>
                  <a:pt x="113" y="303"/>
                  <a:pt x="113" y="309"/>
                </a:cubicBezTo>
                <a:cubicBezTo>
                  <a:pt x="112" y="315"/>
                  <a:pt x="110" y="321"/>
                  <a:pt x="108" y="327"/>
                </a:cubicBezTo>
                <a:cubicBezTo>
                  <a:pt x="103" y="340"/>
                  <a:pt x="98" y="352"/>
                  <a:pt x="100" y="366"/>
                </a:cubicBezTo>
                <a:cubicBezTo>
                  <a:pt x="101" y="372"/>
                  <a:pt x="100" y="377"/>
                  <a:pt x="102" y="382"/>
                </a:cubicBezTo>
                <a:cubicBezTo>
                  <a:pt x="103" y="386"/>
                  <a:pt x="100" y="391"/>
                  <a:pt x="101" y="396"/>
                </a:cubicBezTo>
                <a:cubicBezTo>
                  <a:pt x="102" y="397"/>
                  <a:pt x="101" y="397"/>
                  <a:pt x="101" y="398"/>
                </a:cubicBezTo>
                <a:cubicBezTo>
                  <a:pt x="98" y="403"/>
                  <a:pt x="81" y="404"/>
                  <a:pt x="78" y="400"/>
                </a:cubicBezTo>
                <a:cubicBezTo>
                  <a:pt x="75" y="397"/>
                  <a:pt x="77" y="393"/>
                  <a:pt x="79" y="390"/>
                </a:cubicBezTo>
                <a:cubicBezTo>
                  <a:pt x="82" y="386"/>
                  <a:pt x="84" y="383"/>
                  <a:pt x="84" y="378"/>
                </a:cubicBezTo>
                <a:cubicBezTo>
                  <a:pt x="84" y="378"/>
                  <a:pt x="84" y="378"/>
                  <a:pt x="84" y="377"/>
                </a:cubicBezTo>
                <a:cubicBezTo>
                  <a:pt x="85" y="355"/>
                  <a:pt x="87" y="333"/>
                  <a:pt x="86" y="311"/>
                </a:cubicBezTo>
                <a:cubicBezTo>
                  <a:pt x="85" y="302"/>
                  <a:pt x="88" y="292"/>
                  <a:pt x="92" y="284"/>
                </a:cubicBezTo>
                <a:cubicBezTo>
                  <a:pt x="95" y="275"/>
                  <a:pt x="98" y="265"/>
                  <a:pt x="96" y="255"/>
                </a:cubicBezTo>
                <a:cubicBezTo>
                  <a:pt x="95" y="251"/>
                  <a:pt x="96" y="247"/>
                  <a:pt x="97" y="243"/>
                </a:cubicBezTo>
                <a:cubicBezTo>
                  <a:pt x="101" y="232"/>
                  <a:pt x="104" y="220"/>
                  <a:pt x="109" y="210"/>
                </a:cubicBezTo>
                <a:cubicBezTo>
                  <a:pt x="110" y="208"/>
                  <a:pt x="110" y="206"/>
                  <a:pt x="110" y="203"/>
                </a:cubicBezTo>
                <a:cubicBezTo>
                  <a:pt x="112" y="187"/>
                  <a:pt x="112" y="171"/>
                  <a:pt x="104" y="155"/>
                </a:cubicBezTo>
                <a:cubicBezTo>
                  <a:pt x="101" y="149"/>
                  <a:pt x="101" y="141"/>
                  <a:pt x="102" y="134"/>
                </a:cubicBezTo>
                <a:cubicBezTo>
                  <a:pt x="102" y="132"/>
                  <a:pt x="102" y="131"/>
                  <a:pt x="101" y="129"/>
                </a:cubicBezTo>
                <a:cubicBezTo>
                  <a:pt x="93" y="117"/>
                  <a:pt x="94" y="103"/>
                  <a:pt x="91" y="90"/>
                </a:cubicBezTo>
                <a:cubicBezTo>
                  <a:pt x="90" y="88"/>
                  <a:pt x="90" y="86"/>
                  <a:pt x="88" y="84"/>
                </a:cubicBezTo>
                <a:cubicBezTo>
                  <a:pt x="83" y="75"/>
                  <a:pt x="81" y="66"/>
                  <a:pt x="81" y="56"/>
                </a:cubicBezTo>
                <a:cubicBezTo>
                  <a:pt x="81" y="55"/>
                  <a:pt x="81" y="54"/>
                  <a:pt x="81" y="54"/>
                </a:cubicBezTo>
                <a:cubicBezTo>
                  <a:pt x="80" y="45"/>
                  <a:pt x="80" y="45"/>
                  <a:pt x="71" y="45"/>
                </a:cubicBezTo>
                <a:cubicBezTo>
                  <a:pt x="68" y="45"/>
                  <a:pt x="64" y="45"/>
                  <a:pt x="60" y="45"/>
                </a:cubicBezTo>
                <a:cubicBezTo>
                  <a:pt x="57" y="45"/>
                  <a:pt x="55" y="47"/>
                  <a:pt x="56" y="50"/>
                </a:cubicBezTo>
                <a:cubicBezTo>
                  <a:pt x="56" y="56"/>
                  <a:pt x="55" y="61"/>
                  <a:pt x="54" y="67"/>
                </a:cubicBezTo>
                <a:cubicBezTo>
                  <a:pt x="53" y="70"/>
                  <a:pt x="51" y="72"/>
                  <a:pt x="47" y="73"/>
                </a:cubicBezTo>
                <a:cubicBezTo>
                  <a:pt x="39" y="73"/>
                  <a:pt x="30" y="73"/>
                  <a:pt x="22" y="73"/>
                </a:cubicBezTo>
                <a:cubicBezTo>
                  <a:pt x="19" y="73"/>
                  <a:pt x="17" y="71"/>
                  <a:pt x="16" y="69"/>
                </a:cubicBezTo>
                <a:cubicBezTo>
                  <a:pt x="14" y="64"/>
                  <a:pt x="13" y="58"/>
                  <a:pt x="12" y="53"/>
                </a:cubicBezTo>
                <a:cubicBezTo>
                  <a:pt x="12" y="49"/>
                  <a:pt x="10" y="47"/>
                  <a:pt x="7" y="47"/>
                </a:cubicBezTo>
                <a:cubicBezTo>
                  <a:pt x="4" y="48"/>
                  <a:pt x="1" y="48"/>
                  <a:pt x="0" y="44"/>
                </a:cubicBezTo>
                <a:cubicBezTo>
                  <a:pt x="0" y="41"/>
                  <a:pt x="3" y="40"/>
                  <a:pt x="6" y="40"/>
                </a:cubicBezTo>
                <a:cubicBezTo>
                  <a:pt x="10" y="40"/>
                  <a:pt x="11" y="38"/>
                  <a:pt x="11" y="34"/>
                </a:cubicBezTo>
                <a:cubicBezTo>
                  <a:pt x="11" y="29"/>
                  <a:pt x="12" y="24"/>
                  <a:pt x="13" y="19"/>
                </a:cubicBezTo>
                <a:cubicBezTo>
                  <a:pt x="14" y="15"/>
                  <a:pt x="17" y="12"/>
                  <a:pt x="22" y="13"/>
                </a:cubicBezTo>
                <a:cubicBezTo>
                  <a:pt x="26" y="13"/>
                  <a:pt x="29" y="13"/>
                  <a:pt x="33" y="13"/>
                </a:cubicBezTo>
                <a:cubicBezTo>
                  <a:pt x="33" y="12"/>
                  <a:pt x="33" y="12"/>
                  <a:pt x="33" y="12"/>
                </a:cubicBezTo>
                <a:close/>
                <a:moveTo>
                  <a:pt x="124" y="111"/>
                </a:moveTo>
                <a:cubicBezTo>
                  <a:pt x="125" y="109"/>
                  <a:pt x="124" y="108"/>
                  <a:pt x="123" y="107"/>
                </a:cubicBezTo>
                <a:cubicBezTo>
                  <a:pt x="120" y="104"/>
                  <a:pt x="120" y="100"/>
                  <a:pt x="121" y="97"/>
                </a:cubicBezTo>
                <a:cubicBezTo>
                  <a:pt x="122" y="94"/>
                  <a:pt x="122" y="91"/>
                  <a:pt x="122" y="89"/>
                </a:cubicBezTo>
                <a:cubicBezTo>
                  <a:pt x="122" y="81"/>
                  <a:pt x="127" y="75"/>
                  <a:pt x="135" y="75"/>
                </a:cubicBezTo>
                <a:cubicBezTo>
                  <a:pt x="145" y="74"/>
                  <a:pt x="152" y="80"/>
                  <a:pt x="152" y="88"/>
                </a:cubicBezTo>
                <a:cubicBezTo>
                  <a:pt x="152" y="89"/>
                  <a:pt x="152" y="91"/>
                  <a:pt x="153" y="92"/>
                </a:cubicBezTo>
                <a:cubicBezTo>
                  <a:pt x="157" y="96"/>
                  <a:pt x="155" y="100"/>
                  <a:pt x="154" y="104"/>
                </a:cubicBezTo>
                <a:cubicBezTo>
                  <a:pt x="152" y="107"/>
                  <a:pt x="151" y="109"/>
                  <a:pt x="152" y="112"/>
                </a:cubicBezTo>
                <a:cubicBezTo>
                  <a:pt x="159" y="108"/>
                  <a:pt x="163" y="103"/>
                  <a:pt x="164" y="95"/>
                </a:cubicBezTo>
                <a:cubicBezTo>
                  <a:pt x="164" y="91"/>
                  <a:pt x="166" y="86"/>
                  <a:pt x="169" y="82"/>
                </a:cubicBezTo>
                <a:cubicBezTo>
                  <a:pt x="172" y="80"/>
                  <a:pt x="173" y="77"/>
                  <a:pt x="173" y="74"/>
                </a:cubicBezTo>
                <a:cubicBezTo>
                  <a:pt x="174" y="70"/>
                  <a:pt x="175" y="66"/>
                  <a:pt x="177" y="63"/>
                </a:cubicBezTo>
                <a:cubicBezTo>
                  <a:pt x="179" y="58"/>
                  <a:pt x="182" y="53"/>
                  <a:pt x="183" y="48"/>
                </a:cubicBezTo>
                <a:cubicBezTo>
                  <a:pt x="185" y="43"/>
                  <a:pt x="183" y="40"/>
                  <a:pt x="177" y="40"/>
                </a:cubicBezTo>
                <a:cubicBezTo>
                  <a:pt x="173" y="40"/>
                  <a:pt x="168" y="41"/>
                  <a:pt x="164" y="41"/>
                </a:cubicBezTo>
                <a:cubicBezTo>
                  <a:pt x="143" y="42"/>
                  <a:pt x="123" y="42"/>
                  <a:pt x="103" y="43"/>
                </a:cubicBezTo>
                <a:cubicBezTo>
                  <a:pt x="94" y="44"/>
                  <a:pt x="92" y="48"/>
                  <a:pt x="95" y="56"/>
                </a:cubicBezTo>
                <a:cubicBezTo>
                  <a:pt x="101" y="71"/>
                  <a:pt x="110" y="85"/>
                  <a:pt x="114" y="101"/>
                </a:cubicBezTo>
                <a:cubicBezTo>
                  <a:pt x="115" y="107"/>
                  <a:pt x="119" y="109"/>
                  <a:pt x="124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16FAFCC7-6200-479D-A78D-6911D4E405AB}"/>
              </a:ext>
            </a:extLst>
          </p:cNvPr>
          <p:cNvSpPr/>
          <p:nvPr/>
        </p:nvSpPr>
        <p:spPr>
          <a:xfrm>
            <a:off x="6112069" y="1492154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8873C5D-D1D9-4015-B589-D199789360E0}"/>
              </a:ext>
            </a:extLst>
          </p:cNvPr>
          <p:cNvSpPr/>
          <p:nvPr/>
        </p:nvSpPr>
        <p:spPr>
          <a:xfrm>
            <a:off x="5273317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445BA64-862B-4AF3-8C67-84AAF02E4459}"/>
              </a:ext>
            </a:extLst>
          </p:cNvPr>
          <p:cNvSpPr/>
          <p:nvPr/>
        </p:nvSpPr>
        <p:spPr>
          <a:xfrm>
            <a:off x="6114153" y="4520208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AE6440-DCD5-4C49-85DC-054133322D78}"/>
              </a:ext>
            </a:extLst>
          </p:cNvPr>
          <p:cNvSpPr/>
          <p:nvPr/>
        </p:nvSpPr>
        <p:spPr>
          <a:xfrm rot="18900010">
            <a:off x="9585737" y="3654560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29812E8-67BA-41DC-BD74-0482CF9B60C6}"/>
              </a:ext>
            </a:extLst>
          </p:cNvPr>
          <p:cNvSpPr/>
          <p:nvPr/>
        </p:nvSpPr>
        <p:spPr>
          <a:xfrm flipH="1">
            <a:off x="5267026" y="4641905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F4483A0-564F-478A-99DA-3C3978BE1BA0}"/>
              </a:ext>
            </a:extLst>
          </p:cNvPr>
          <p:cNvSpPr/>
          <p:nvPr/>
        </p:nvSpPr>
        <p:spPr>
          <a:xfrm>
            <a:off x="7745406" y="3642503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2941C51-FC38-4299-869A-D084E5C64CB5}"/>
              </a:ext>
            </a:extLst>
          </p:cNvPr>
          <p:cNvSpPr/>
          <p:nvPr/>
        </p:nvSpPr>
        <p:spPr>
          <a:xfrm>
            <a:off x="11063700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38A6EE7-87D6-47A3-9823-0EC536E624BC}"/>
              </a:ext>
            </a:extLst>
          </p:cNvPr>
          <p:cNvSpPr/>
          <p:nvPr/>
        </p:nvSpPr>
        <p:spPr>
          <a:xfrm>
            <a:off x="6950829" y="1518717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90D31C-E168-41A7-BE71-30AAD7369E67}"/>
              </a:ext>
            </a:extLst>
          </p:cNvPr>
          <p:cNvSpPr/>
          <p:nvPr/>
        </p:nvSpPr>
        <p:spPr>
          <a:xfrm rot="5400013">
            <a:off x="7737685" y="1518723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D07D523-EBAE-4702-B5B8-99B920378EA8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9CDD95A3-F6F3-47E6-B27B-6AFDA332EE3E}"/>
              </a:ext>
            </a:extLst>
          </p:cNvPr>
          <p:cNvSpPr/>
          <p:nvPr/>
        </p:nvSpPr>
        <p:spPr>
          <a:xfrm rot="16200004">
            <a:off x="8525354" y="1470610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45858DC-777D-47E6-9BDF-D4972E50CF60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55CF9A14-FEF6-4689-A87A-6FBF63E17774}"/>
              </a:ext>
            </a:extLst>
          </p:cNvPr>
          <p:cNvSpPr/>
          <p:nvPr/>
        </p:nvSpPr>
        <p:spPr>
          <a:xfrm>
            <a:off x="7705749" y="4600959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31F6831-E20F-4B35-A1D3-1FBACED67BBA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731B7D3-4901-47CE-A46F-896AE4A567D5}"/>
              </a:ext>
            </a:extLst>
          </p:cNvPr>
          <p:cNvSpPr/>
          <p:nvPr/>
        </p:nvSpPr>
        <p:spPr>
          <a:xfrm>
            <a:off x="4401180" y="3545247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63D330A-DE12-4894-9234-E1E34B977043}"/>
              </a:ext>
            </a:extLst>
          </p:cNvPr>
          <p:cNvSpPr/>
          <p:nvPr/>
        </p:nvSpPr>
        <p:spPr>
          <a:xfrm>
            <a:off x="4376236" y="4613413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33FB10D-2772-4249-A8D4-E8A178961DFF}"/>
              </a:ext>
            </a:extLst>
          </p:cNvPr>
          <p:cNvSpPr/>
          <p:nvPr/>
        </p:nvSpPr>
        <p:spPr>
          <a:xfrm rot="18805987">
            <a:off x="10126701" y="1539336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CFA8840-ADC6-4EB8-AC16-EE5BC47C6006}"/>
              </a:ext>
            </a:extLst>
          </p:cNvPr>
          <p:cNvSpPr/>
          <p:nvPr/>
        </p:nvSpPr>
        <p:spPr>
          <a:xfrm>
            <a:off x="10932822" y="1539419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82D816-9C98-46DD-8DE6-4DB8AFFCDDE4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D952637-6D12-4014-A980-6CFDDCFE39A6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6AA5E1D-9411-4C82-80E4-0815E24A029C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F340FB5-32CC-4EDD-B0EA-7627EA011AD0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84FE005-A84D-430F-9DE3-B7E8CE78AFA1}"/>
              </a:ext>
            </a:extLst>
          </p:cNvPr>
          <p:cNvSpPr/>
          <p:nvPr/>
        </p:nvSpPr>
        <p:spPr>
          <a:xfrm>
            <a:off x="4351190" y="1478767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2A4D729-1975-4981-B5F6-951584F10C76}"/>
              </a:ext>
            </a:extLst>
          </p:cNvPr>
          <p:cNvGrpSpPr/>
          <p:nvPr/>
        </p:nvGrpSpPr>
        <p:grpSpPr>
          <a:xfrm>
            <a:off x="9367808" y="5419904"/>
            <a:ext cx="404156" cy="560235"/>
            <a:chOff x="9367808" y="5419904"/>
            <a:chExt cx="404156" cy="560235"/>
          </a:xfrm>
          <a:solidFill>
            <a:srgbClr val="2E2E2E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2457DCCE-12E8-420F-B571-F48D61D75184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6894344-9ED5-4AB9-965E-57F425DF2FAD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AD76F91-19A0-4553-93FB-BCADEA2C6A98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AB8EBE5-9B05-4429-8C09-5B10DE452293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D85C0C4-1520-4829-BDA1-92E506EE9DB0}"/>
              </a:ext>
            </a:extLst>
          </p:cNvPr>
          <p:cNvGrpSpPr/>
          <p:nvPr/>
        </p:nvGrpSpPr>
        <p:grpSpPr>
          <a:xfrm>
            <a:off x="4313800" y="2400894"/>
            <a:ext cx="644195" cy="641021"/>
            <a:chOff x="4313800" y="2400894"/>
            <a:chExt cx="644195" cy="641021"/>
          </a:xfrm>
          <a:solidFill>
            <a:srgbClr val="2E2E2E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300620F-B8E5-443B-B44F-3223DE6CF51E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FF22804-A855-475D-98D6-099EB287DC9D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76CD1AD-7292-4656-B23E-DFE86CA6E0C2}"/>
              </a:ext>
            </a:extLst>
          </p:cNvPr>
          <p:cNvGrpSpPr/>
          <p:nvPr/>
        </p:nvGrpSpPr>
        <p:grpSpPr>
          <a:xfrm>
            <a:off x="4399882" y="5618923"/>
            <a:ext cx="495403" cy="442076"/>
            <a:chOff x="4399882" y="5618923"/>
            <a:chExt cx="495403" cy="442076"/>
          </a:xfrm>
          <a:solidFill>
            <a:srgbClr val="2E2E2E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D27E0EA-C1B2-43F9-A413-5EB38EFBB436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EE3F154-223B-4C16-BA3E-F1C5642099E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CB4B533-CA3A-488D-96F9-5D78AC0199AF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8568E5EB-69FA-4B5B-8658-96C11CA198B1}"/>
              </a:ext>
            </a:extLst>
          </p:cNvPr>
          <p:cNvGrpSpPr/>
          <p:nvPr/>
        </p:nvGrpSpPr>
        <p:grpSpPr>
          <a:xfrm>
            <a:off x="8432706" y="5501953"/>
            <a:ext cx="496546" cy="485829"/>
            <a:chOff x="8432706" y="5501953"/>
            <a:chExt cx="496546" cy="485829"/>
          </a:xfrm>
          <a:solidFill>
            <a:srgbClr val="2E2E2E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D125B1F-AD85-4656-9D3E-6169DC3F433F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978350D-A5A8-4FC6-8B8F-403A8DCEC74D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9EBF3D2-3412-422B-913E-22C99BD9731B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AD3F323-3F34-44B2-BC31-573BE6E4D0E4}"/>
              </a:ext>
            </a:extLst>
          </p:cNvPr>
          <p:cNvGrpSpPr/>
          <p:nvPr/>
        </p:nvGrpSpPr>
        <p:grpSpPr>
          <a:xfrm>
            <a:off x="5285552" y="5542727"/>
            <a:ext cx="469681" cy="475698"/>
            <a:chOff x="5285552" y="5542727"/>
            <a:chExt cx="469681" cy="475698"/>
          </a:xfrm>
          <a:solidFill>
            <a:srgbClr val="2E2E2E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2233139-936C-406D-82B0-8DF12AAC78C0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5439BE-299A-4AF4-8B9A-E0B758E0E9E9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6BB1CF0D-6BFB-426F-8723-982641921E93}"/>
              </a:ext>
            </a:extLst>
          </p:cNvPr>
          <p:cNvGrpSpPr/>
          <p:nvPr/>
        </p:nvGrpSpPr>
        <p:grpSpPr>
          <a:xfrm>
            <a:off x="10221236" y="5564681"/>
            <a:ext cx="486936" cy="443557"/>
            <a:chOff x="10221236" y="5564681"/>
            <a:chExt cx="486936" cy="443557"/>
          </a:xfrm>
          <a:solidFill>
            <a:srgbClr val="2E2E2E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6998931-2D08-44D9-BFA1-7F31A24B0A11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9734D3B-84DA-4663-97BB-F5A5FE3F9929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FD74E27-CB1D-4A15-BCF2-232BF5D1FB7B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06A8A52B-1E0A-41F5-BE15-08276C055CE8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62FC638-ED6F-44F9-A256-CB4AD40847BB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B8FEEB8-AE02-4640-9CB6-61B9FEEA8D1F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0F6B4DF-3551-433F-B889-5A34BECD23FE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71766B3-D3ED-47C7-9CCF-BD9D6E9F29F2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EA9696A0-0B6C-4B3D-922D-660D401E7005}"/>
              </a:ext>
            </a:extLst>
          </p:cNvPr>
          <p:cNvGrpSpPr/>
          <p:nvPr/>
        </p:nvGrpSpPr>
        <p:grpSpPr>
          <a:xfrm>
            <a:off x="11105269" y="5521083"/>
            <a:ext cx="476109" cy="484540"/>
            <a:chOff x="11105269" y="5521083"/>
            <a:chExt cx="476109" cy="484540"/>
          </a:xfrm>
          <a:solidFill>
            <a:srgbClr val="2E2E2E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BF3BD5D-688A-43F7-A7C8-0C505E2C8E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74BE362-26E4-4C12-98B1-4B2290E8CA3A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B586B24-4273-4EAF-9203-EA6C379C3878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9C2EB1-4205-4A6A-8947-75013B078351}"/>
              </a:ext>
            </a:extLst>
          </p:cNvPr>
          <p:cNvGrpSpPr/>
          <p:nvPr/>
        </p:nvGrpSpPr>
        <p:grpSpPr>
          <a:xfrm>
            <a:off x="6835002" y="5544802"/>
            <a:ext cx="486945" cy="484531"/>
            <a:chOff x="6835002" y="5544802"/>
            <a:chExt cx="486945" cy="484531"/>
          </a:xfrm>
          <a:solidFill>
            <a:srgbClr val="2E2E2E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A610957A-11BB-4A40-854B-FF9D433A596D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0F008DF-05D3-4184-B5CD-C6D5D99E875A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52A4CB84-DC34-4DE0-B3A2-CA8DBAA57C97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795D3C1-9C08-4F58-A5C7-D2DF103B7EBE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2D5419E-CF85-4344-9840-AF38DE0F27D0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  <a:solidFill>
            <a:srgbClr val="2E2E2E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DCC06709-53E2-4C18-BF20-AD946B18E706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8B1C8AB-6BF1-4819-A5C7-7C38F487E5DE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D024013-650C-41EB-9139-B179AFA7151E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  <a:solidFill>
            <a:srgbClr val="2E2E2E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66B3459-6D85-4FA3-9A78-84A97D04CCC6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618DA68-5ADE-4F29-9E0C-5301EFF0844D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A92EBD3-11B7-45C7-9EF0-5364821C4408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6697BF5-3475-4863-BF44-DFFCB8ADF0CC}"/>
              </a:ext>
            </a:extLst>
          </p:cNvPr>
          <p:cNvGrpSpPr/>
          <p:nvPr/>
        </p:nvGrpSpPr>
        <p:grpSpPr>
          <a:xfrm>
            <a:off x="9324639" y="2518248"/>
            <a:ext cx="554830" cy="553468"/>
            <a:chOff x="9324639" y="2518248"/>
            <a:chExt cx="554830" cy="553468"/>
          </a:xfrm>
          <a:solidFill>
            <a:srgbClr val="2E2E2E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22FC93D-27FA-4604-BBFF-AF07D679282D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3226FB4-55AA-4D2F-BA72-6317890FDBBD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00FD10D-E34E-4274-92A4-7A1A35BF6F45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F7AF618E-149A-4B76-8418-85C976B31C37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6BF75C3-6160-4266-9D20-9052857B9DC9}"/>
              </a:ext>
            </a:extLst>
          </p:cNvPr>
          <p:cNvGrpSpPr/>
          <p:nvPr/>
        </p:nvGrpSpPr>
        <p:grpSpPr>
          <a:xfrm>
            <a:off x="6093086" y="2522326"/>
            <a:ext cx="640957" cy="553468"/>
            <a:chOff x="6093086" y="2522326"/>
            <a:chExt cx="640957" cy="553468"/>
          </a:xfrm>
          <a:solidFill>
            <a:srgbClr val="2E2E2E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2CDEB94-05A2-446B-B4BC-F9888D92FC7C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0404072-F228-4E7E-80CE-7D156B501F8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89A61AA-BFEF-4FC9-84E7-8D3FB531FCA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D8B49E7-254C-4336-86E2-96F5C5B29B2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8671FFF-8E73-4D76-9002-7EC946BA817F}"/>
              </a:ext>
            </a:extLst>
          </p:cNvPr>
          <p:cNvGrpSpPr/>
          <p:nvPr/>
        </p:nvGrpSpPr>
        <p:grpSpPr>
          <a:xfrm>
            <a:off x="10113529" y="2490020"/>
            <a:ext cx="562492" cy="552635"/>
            <a:chOff x="10113529" y="2490020"/>
            <a:chExt cx="562492" cy="552635"/>
          </a:xfrm>
          <a:solidFill>
            <a:srgbClr val="2E2E2E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F636EEF-C8C2-4581-81BF-D6B7A80F91C6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BD0A4A-A57E-493A-A4CF-9B30FD78E786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0146D1E-31D0-49C1-AE71-168FB425DDEA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1D30FF5-2817-4FF1-AEA3-CD50C48E2592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6408327-BCCD-4368-B362-E85CF4C7F835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AD5ED06-A432-4E79-8B11-FBAB98EA8610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B1ADD64-E5BE-446B-8F00-2EA195A5E394}"/>
              </a:ext>
            </a:extLst>
          </p:cNvPr>
          <p:cNvSpPr/>
          <p:nvPr/>
        </p:nvSpPr>
        <p:spPr>
          <a:xfrm>
            <a:off x="6935788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385CEBAD-21EC-4554-A90A-BAAB86559D15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  <a:solidFill>
            <a:srgbClr val="2E2E2E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214DB20-0B9D-45E1-A972-9FD53685B4D9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D536FD6-7A00-4D73-8C56-FE003C083A81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D2A5C0E-E470-48FB-9C4D-30087818D4A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22803CD-2F14-4BEF-AD93-592297794DA4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AB71F34-FF0D-4D64-82CF-D19775546894}"/>
              </a:ext>
            </a:extLst>
          </p:cNvPr>
          <p:cNvGrpSpPr/>
          <p:nvPr/>
        </p:nvGrpSpPr>
        <p:grpSpPr>
          <a:xfrm>
            <a:off x="7701991" y="2496467"/>
            <a:ext cx="553503" cy="553166"/>
            <a:chOff x="7701991" y="2496467"/>
            <a:chExt cx="553503" cy="553166"/>
          </a:xfrm>
          <a:solidFill>
            <a:srgbClr val="2E2E2E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3732658-4646-44ED-8F4F-742BEFBC81FA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426767E-931F-4F74-BC79-F273BB05DA58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9A91212-40CD-4C6B-A3D4-5EB666138B5A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C1518E7-D827-4EDF-9E07-F6585A1610B0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D904ECAC-8350-4548-BF90-CFF2BDFA991F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7368869-DFCF-4E8E-872B-017C9C8ABD5F}"/>
              </a:ext>
            </a:extLst>
          </p:cNvPr>
          <p:cNvGrpSpPr/>
          <p:nvPr/>
        </p:nvGrpSpPr>
        <p:grpSpPr>
          <a:xfrm>
            <a:off x="8529349" y="2475143"/>
            <a:ext cx="557601" cy="550761"/>
            <a:chOff x="8529349" y="2475143"/>
            <a:chExt cx="557601" cy="550761"/>
          </a:xfrm>
          <a:solidFill>
            <a:srgbClr val="2E2E2E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646B6F2-C933-4FF1-98E3-445002D8D9CD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6C46C29-6AA1-487D-9917-2DC64AD3CB3F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6F84CF8A-E0C3-4A04-8324-095135354FEC}"/>
              </a:ext>
            </a:extLst>
          </p:cNvPr>
          <p:cNvGrpSpPr/>
          <p:nvPr/>
        </p:nvGrpSpPr>
        <p:grpSpPr>
          <a:xfrm>
            <a:off x="5180725" y="3466334"/>
            <a:ext cx="669093" cy="669094"/>
            <a:chOff x="5180725" y="3466334"/>
            <a:chExt cx="669093" cy="669094"/>
          </a:xfrm>
          <a:solidFill>
            <a:srgbClr val="2E2E2E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71954BD-B798-4CC6-A38D-F0B78D98E048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6C43CBA-9313-4762-971C-F58CA7D75147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06AAE7AB-A0E7-4A25-9691-7CC6F6599321}"/>
              </a:ext>
            </a:extLst>
          </p:cNvPr>
          <p:cNvGrpSpPr/>
          <p:nvPr/>
        </p:nvGrpSpPr>
        <p:grpSpPr>
          <a:xfrm>
            <a:off x="6907679" y="3560865"/>
            <a:ext cx="526694" cy="526694"/>
            <a:chOff x="6907679" y="3560865"/>
            <a:chExt cx="526694" cy="526694"/>
          </a:xfrm>
          <a:solidFill>
            <a:srgbClr val="2E2E2E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65C802F-DB84-4A48-BA1C-BA53E703309F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0AFDDD2-B590-424E-8C80-350919423C39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1A82497-5266-47A8-9AF1-B21362DDE610}"/>
              </a:ext>
            </a:extLst>
          </p:cNvPr>
          <p:cNvGrpSpPr/>
          <p:nvPr/>
        </p:nvGrpSpPr>
        <p:grpSpPr>
          <a:xfrm>
            <a:off x="10124373" y="3635901"/>
            <a:ext cx="588398" cy="379265"/>
            <a:chOff x="10124373" y="3635901"/>
            <a:chExt cx="588398" cy="379265"/>
          </a:xfrm>
          <a:solidFill>
            <a:srgbClr val="2E2E2E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AF6CABB-8AB2-41C8-8864-0722A3E52D89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E69BA15-0A0E-477A-8970-9924FE44303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5C368182-8A5F-47D4-8995-E3E224F1CD9F}"/>
              </a:ext>
            </a:extLst>
          </p:cNvPr>
          <p:cNvGrpSpPr/>
          <p:nvPr/>
        </p:nvGrpSpPr>
        <p:grpSpPr>
          <a:xfrm>
            <a:off x="8576550" y="3664412"/>
            <a:ext cx="451905" cy="423659"/>
            <a:chOff x="8576550" y="3664412"/>
            <a:chExt cx="451905" cy="423659"/>
          </a:xfrm>
          <a:solidFill>
            <a:srgbClr val="2E2E2E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80DA90-5FD9-4202-B61F-935B75A38ACA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1AF4037A-31E7-4C44-9C9A-DE51E8B56ED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7CAF8EF-4BA9-446A-ABD3-DD2F9115A659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664826A-127E-4EDD-9144-D6038E303CF4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AC9F817-964D-4F37-9760-86D14A99052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ACBF266-E333-41BE-89E4-F3309060D39F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6EC05D4-288C-46FA-87B0-6F489EE13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35386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A4A10AD2-61D7-4F89-BA0E-77D024120854}"/>
              </a:ext>
            </a:extLst>
          </p:cNvPr>
          <p:cNvSpPr/>
          <p:nvPr/>
        </p:nvSpPr>
        <p:spPr>
          <a:xfrm>
            <a:off x="6041075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C8081FE-CD6F-4BD2-AD82-7E1F6CB42F63}"/>
              </a:ext>
            </a:extLst>
          </p:cNvPr>
          <p:cNvSpPr/>
          <p:nvPr/>
        </p:nvSpPr>
        <p:spPr>
          <a:xfrm>
            <a:off x="6965204" y="1671111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5BAC77AF-9CEB-48CD-B3C8-5755904A17B4}"/>
              </a:ext>
            </a:extLst>
          </p:cNvPr>
          <p:cNvGrpSpPr/>
          <p:nvPr/>
        </p:nvGrpSpPr>
        <p:grpSpPr>
          <a:xfrm>
            <a:off x="5116241" y="1656600"/>
            <a:ext cx="553870" cy="652296"/>
            <a:chOff x="5116241" y="1656600"/>
            <a:chExt cx="553870" cy="652296"/>
          </a:xfrm>
          <a:solidFill>
            <a:srgbClr val="2E2E2E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963FA35-40FC-4590-9F88-D1C482DD30D4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7999532A-F0C0-434C-A4C3-9B0AAEC8285A}"/>
                </a:ext>
              </a:extLst>
            </p:cNvPr>
            <p:cNvSpPr/>
            <p:nvPr/>
          </p:nvSpPr>
          <p:spPr>
            <a:xfrm rot="18100527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EB3F87B-EC3E-4937-96F1-8C42DF5A7F8E}"/>
              </a:ext>
            </a:extLst>
          </p:cNvPr>
          <p:cNvSpPr/>
          <p:nvPr/>
        </p:nvSpPr>
        <p:spPr>
          <a:xfrm>
            <a:off x="4210226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05CFB8A-FCA6-47E3-82D3-735C30F653E2}"/>
              </a:ext>
            </a:extLst>
          </p:cNvPr>
          <p:cNvSpPr/>
          <p:nvPr/>
        </p:nvSpPr>
        <p:spPr>
          <a:xfrm>
            <a:off x="11312005" y="1671148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7BFA33-43BE-4A94-BF87-F64CDE4E2EA1}"/>
              </a:ext>
            </a:extLst>
          </p:cNvPr>
          <p:cNvSpPr/>
          <p:nvPr/>
        </p:nvSpPr>
        <p:spPr>
          <a:xfrm>
            <a:off x="5106631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882877B-73E7-4F8C-9302-848288455064}"/>
              </a:ext>
            </a:extLst>
          </p:cNvPr>
          <p:cNvSpPr/>
          <p:nvPr/>
        </p:nvSpPr>
        <p:spPr>
          <a:xfrm>
            <a:off x="4171821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59D2B77-FE50-46CA-AF1E-54BF97F72CA2}"/>
              </a:ext>
            </a:extLst>
          </p:cNvPr>
          <p:cNvSpPr/>
          <p:nvPr/>
        </p:nvSpPr>
        <p:spPr>
          <a:xfrm>
            <a:off x="6969556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EE0896D-6311-479A-B02B-EEA48D04133D}"/>
              </a:ext>
            </a:extLst>
          </p:cNvPr>
          <p:cNvSpPr/>
          <p:nvPr/>
        </p:nvSpPr>
        <p:spPr>
          <a:xfrm>
            <a:off x="6031464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90724C8-272A-462E-8AFD-BA6B9DF424BE}"/>
              </a:ext>
            </a:extLst>
          </p:cNvPr>
          <p:cNvSpPr/>
          <p:nvPr/>
        </p:nvSpPr>
        <p:spPr>
          <a:xfrm>
            <a:off x="7924638" y="5429387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1DDB464-AE8A-465E-B0E3-B590BFEADDC5}"/>
              </a:ext>
            </a:extLst>
          </p:cNvPr>
          <p:cNvSpPr/>
          <p:nvPr/>
        </p:nvSpPr>
        <p:spPr>
          <a:xfrm>
            <a:off x="8814587" y="5472318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289F387-DAB1-4F36-B40C-9F59E1705156}"/>
              </a:ext>
            </a:extLst>
          </p:cNvPr>
          <p:cNvGrpSpPr/>
          <p:nvPr/>
        </p:nvGrpSpPr>
        <p:grpSpPr>
          <a:xfrm>
            <a:off x="10468700" y="5417609"/>
            <a:ext cx="547789" cy="583844"/>
            <a:chOff x="10468700" y="5417609"/>
            <a:chExt cx="547789" cy="583844"/>
          </a:xfrm>
          <a:solidFill>
            <a:srgbClr val="2E2E2E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945BAFF-42AA-4639-B6CF-89088E7742F1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FEC386A-4B54-4CBD-89AB-8F73F05F5D4B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1C4F576-4814-4073-837D-235A6DF4EB53}"/>
              </a:ext>
            </a:extLst>
          </p:cNvPr>
          <p:cNvGrpSpPr/>
          <p:nvPr/>
        </p:nvGrpSpPr>
        <p:grpSpPr>
          <a:xfrm>
            <a:off x="5311456" y="3702817"/>
            <a:ext cx="523667" cy="508113"/>
            <a:chOff x="5311456" y="3702817"/>
            <a:chExt cx="523667" cy="508113"/>
          </a:xfrm>
          <a:solidFill>
            <a:srgbClr val="2E2E2E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4CABD4-6559-41B1-B7B1-C520BE5D42C6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B5DF42E4-8E54-4C04-AD1C-133C90B3E547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A5FD68D-D5F8-4776-82B7-664F40A18907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FC3F373-A0D1-4C80-8E5B-07158DEA892F}"/>
              </a:ext>
            </a:extLst>
          </p:cNvPr>
          <p:cNvGrpSpPr/>
          <p:nvPr/>
        </p:nvGrpSpPr>
        <p:grpSpPr>
          <a:xfrm>
            <a:off x="6104278" y="3669075"/>
            <a:ext cx="523676" cy="547021"/>
            <a:chOff x="6104278" y="3669075"/>
            <a:chExt cx="523676" cy="547021"/>
          </a:xfrm>
          <a:solidFill>
            <a:srgbClr val="2E2E2E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63F9E14-AC83-41A1-9F59-94E731508570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C42BC1E-7056-4559-9DFB-6F11B6DE4D24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BDA367A-EEFF-4E69-9CF4-24A148ED57B7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BCB98A0-1494-4BE0-92DB-2154539AED73}"/>
              </a:ext>
            </a:extLst>
          </p:cNvPr>
          <p:cNvGrpSpPr/>
          <p:nvPr/>
        </p:nvGrpSpPr>
        <p:grpSpPr>
          <a:xfrm>
            <a:off x="9506833" y="3681090"/>
            <a:ext cx="479547" cy="494717"/>
            <a:chOff x="9506833" y="3681090"/>
            <a:chExt cx="479547" cy="494717"/>
          </a:xfrm>
          <a:solidFill>
            <a:srgbClr val="2E2E2E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F9A5E2CD-9106-4090-96BF-D69EE7A404D5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4457CFC-F9DA-45BA-B0EF-30EBA78CEBB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F94EB2D-1CE8-4EA0-8FEB-BDA300283514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83A5928D-A107-43C9-8BC4-8F6782FCEBE2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95C8F4FF-932B-47DA-A82C-6FF845DB63C1}"/>
              </a:ext>
            </a:extLst>
          </p:cNvPr>
          <p:cNvGrpSpPr/>
          <p:nvPr/>
        </p:nvGrpSpPr>
        <p:grpSpPr>
          <a:xfrm>
            <a:off x="8538017" y="1572832"/>
            <a:ext cx="687345" cy="724661"/>
            <a:chOff x="8538017" y="1572832"/>
            <a:chExt cx="687345" cy="724661"/>
          </a:xfrm>
          <a:solidFill>
            <a:srgbClr val="2E2E2E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BAE0C38-C3D0-4170-ABB7-CE31A77420A3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A5C5BC9-BE65-4D24-8B47-D604CDD7238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75E8757-2DA6-482E-BC52-F532937259AE}"/>
              </a:ext>
            </a:extLst>
          </p:cNvPr>
          <p:cNvSpPr/>
          <p:nvPr/>
        </p:nvSpPr>
        <p:spPr>
          <a:xfrm>
            <a:off x="6972638" y="3640884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95FB0BD-C4DE-46B0-84C9-2BD3D61E1138}"/>
              </a:ext>
            </a:extLst>
          </p:cNvPr>
          <p:cNvGrpSpPr/>
          <p:nvPr/>
        </p:nvGrpSpPr>
        <p:grpSpPr>
          <a:xfrm>
            <a:off x="11299094" y="2764185"/>
            <a:ext cx="467524" cy="505891"/>
            <a:chOff x="11299094" y="2764185"/>
            <a:chExt cx="467524" cy="505891"/>
          </a:xfrm>
          <a:solidFill>
            <a:srgbClr val="2E2E2E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131F227-C90F-4A74-A5B4-A61EF8F0C86C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274F495-B393-46FC-817C-E9802C0D3673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95CC98A-000D-4C4F-A4F8-FFA85E1A6B8C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B5DCAF4-EF04-4DE9-A12C-FC22E46C23C3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6E1317A-69F4-4044-8C26-687091B5DE29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A27AC01-D7D5-4611-8298-9D8D44DB9F86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559A118-BEE3-4037-8C34-3716519714A2}"/>
              </a:ext>
            </a:extLst>
          </p:cNvPr>
          <p:cNvGrpSpPr/>
          <p:nvPr/>
        </p:nvGrpSpPr>
        <p:grpSpPr>
          <a:xfrm>
            <a:off x="7821713" y="1613797"/>
            <a:ext cx="570256" cy="714054"/>
            <a:chOff x="7821713" y="1613797"/>
            <a:chExt cx="570256" cy="714054"/>
          </a:xfrm>
          <a:solidFill>
            <a:srgbClr val="2E2E2E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53FBF85-1B70-4DD2-9D91-32B421AC9060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2B7325E-DAFD-4F4E-B59C-9F79BB03286F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C0F68F7-85D7-4BE6-B7B2-8EAF3C0BF007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7982217-6A35-44C1-96DB-DD40E2981AEE}"/>
              </a:ext>
            </a:extLst>
          </p:cNvPr>
          <p:cNvGrpSpPr/>
          <p:nvPr/>
        </p:nvGrpSpPr>
        <p:grpSpPr>
          <a:xfrm>
            <a:off x="7924638" y="3640454"/>
            <a:ext cx="523676" cy="557939"/>
            <a:chOff x="7924638" y="3640454"/>
            <a:chExt cx="523676" cy="557939"/>
          </a:xfrm>
          <a:solidFill>
            <a:srgbClr val="2E2E2E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4FA7D8D-00D2-4FDF-9FD0-12187B98C964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A2E86C0-5047-473D-B45E-32E664D3FA88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82CB51D3-FEEE-4601-A2FF-07B8D9A5DA4F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18CDA34-5C7A-4238-858B-A8B5163849D3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C727DD4-2D46-42B7-BDAE-3E17ED683469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0A19769-9D1A-4306-9C9F-54E7BB20E511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373108E-D2F8-47B2-9298-3835ED7C69D5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0E6E2E4-1708-47B4-81DF-82035FFB453B}"/>
              </a:ext>
            </a:extLst>
          </p:cNvPr>
          <p:cNvGrpSpPr/>
          <p:nvPr/>
        </p:nvGrpSpPr>
        <p:grpSpPr>
          <a:xfrm>
            <a:off x="9424967" y="1631801"/>
            <a:ext cx="683990" cy="722275"/>
            <a:chOff x="9424967" y="1631801"/>
            <a:chExt cx="683990" cy="722275"/>
          </a:xfrm>
          <a:solidFill>
            <a:srgbClr val="2E2E2E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53B5FE7-972C-4EF4-8A36-8E5285643C00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A4C5715-783A-4517-A66C-03C6BD1775AE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76AE2C50-F348-471C-977A-4626360CAAF8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24342A8-5784-40E0-A843-05EE418860C8}"/>
              </a:ext>
            </a:extLst>
          </p:cNvPr>
          <p:cNvGrpSpPr/>
          <p:nvPr/>
        </p:nvGrpSpPr>
        <p:grpSpPr>
          <a:xfrm>
            <a:off x="4275844" y="3638754"/>
            <a:ext cx="523667" cy="559530"/>
            <a:chOff x="4275844" y="3638754"/>
            <a:chExt cx="523667" cy="559530"/>
          </a:xfrm>
          <a:solidFill>
            <a:srgbClr val="2E2E2E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AEE0091-5D66-40B0-BD9E-85302583E2F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99CD9A9-E639-4938-B461-A6A1D3AD85DA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896984D-795D-448C-8AB5-B653DC227F5F}"/>
              </a:ext>
            </a:extLst>
          </p:cNvPr>
          <p:cNvSpPr/>
          <p:nvPr/>
        </p:nvSpPr>
        <p:spPr>
          <a:xfrm>
            <a:off x="8747955" y="3717612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3C96426-2C7D-4640-BE66-878DBBF058F0}"/>
              </a:ext>
            </a:extLst>
          </p:cNvPr>
          <p:cNvGrpSpPr/>
          <p:nvPr/>
        </p:nvGrpSpPr>
        <p:grpSpPr>
          <a:xfrm>
            <a:off x="10482873" y="3656978"/>
            <a:ext cx="479593" cy="504986"/>
            <a:chOff x="10482873" y="3656978"/>
            <a:chExt cx="479593" cy="504986"/>
          </a:xfrm>
          <a:solidFill>
            <a:srgbClr val="2E2E2E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0ACAE413-6860-46F1-8F81-A83501F8D0CC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1B5EB5B7-3878-4621-B1B6-CEDCC48CA89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319725D-278A-4778-A82F-3FF20CA78831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9EEC39E-6146-4DC5-9A34-69D0F40D3A89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0D80EDA-1ABF-4D3A-B804-9A14F493B610}"/>
              </a:ext>
            </a:extLst>
          </p:cNvPr>
          <p:cNvGrpSpPr/>
          <p:nvPr/>
        </p:nvGrpSpPr>
        <p:grpSpPr>
          <a:xfrm>
            <a:off x="5113955" y="4622593"/>
            <a:ext cx="422626" cy="511204"/>
            <a:chOff x="5113955" y="4622593"/>
            <a:chExt cx="422626" cy="511204"/>
          </a:xfrm>
          <a:solidFill>
            <a:srgbClr val="2E2E2E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840D047-9518-41D8-AC01-106481E45765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CE8781C-24CB-48D2-B86F-3F2349D374B7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8381977-6674-426A-A178-503FF70A0A8B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7B7E7C1-1E6D-4DD0-A33E-FF13DCA5BB2F}"/>
              </a:ext>
            </a:extLst>
          </p:cNvPr>
          <p:cNvGrpSpPr/>
          <p:nvPr/>
        </p:nvGrpSpPr>
        <p:grpSpPr>
          <a:xfrm>
            <a:off x="6965533" y="4627485"/>
            <a:ext cx="486689" cy="480489"/>
            <a:chOff x="6965533" y="4627485"/>
            <a:chExt cx="486689" cy="480489"/>
          </a:xfrm>
          <a:solidFill>
            <a:srgbClr val="2E2E2E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6B82F8C3-ABCB-4960-9A7F-B579472A11AD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FD51831-6E92-4BE7-AF4C-E4C86A6484E3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E9CB162-531B-4F94-901D-CEF4E1A320AE}"/>
              </a:ext>
            </a:extLst>
          </p:cNvPr>
          <p:cNvGrpSpPr/>
          <p:nvPr/>
        </p:nvGrpSpPr>
        <p:grpSpPr>
          <a:xfrm>
            <a:off x="7899455" y="4585633"/>
            <a:ext cx="480316" cy="511854"/>
            <a:chOff x="7899455" y="4585633"/>
            <a:chExt cx="480316" cy="511854"/>
          </a:xfrm>
          <a:solidFill>
            <a:srgbClr val="2E2E2E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1766031-3AFA-4F60-B78C-A02DBE038E4D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451DC311-9337-4BBD-A173-68E30698B844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DAE4EE9-4931-4B5C-AA72-118D14399C09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462CBA11-C4E8-4926-9F9F-8896BF2610D6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2D05F92-F1B6-4280-A22E-5263D035A769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7D95632D-5C02-402A-BA71-1A0F9275753F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E8F0D5F-22E8-4600-8F7B-679F13D2DD3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70C21D44-61FA-405A-91E5-B13EE342AF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863DB81-05D2-4495-A9A8-250384A38F5E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FF52511-5C91-4B35-AB6D-C5ED8868575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6858F07-F36A-4B5D-B322-77AFC97EAE74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DC721EC-6CED-4E4B-A5F9-6B7064125C14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F58945B2-274C-4F35-88CE-A8FF62CEE1F3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  <a:solidFill>
            <a:srgbClr val="2E2E2E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80C8821-8C51-4A0D-AE6D-A601A53F549F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1AB4604-9E80-4CBC-856C-05883A0D3E50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2A5CAA9-BBBD-4294-A3E5-F40ADB11F141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1B6D46-CBB3-4F2A-A03B-E13E621CF349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1CB496DE-376A-46A3-882D-5C682BAF6C62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1B180A1-0D58-4191-A9A6-F6F49CE3D14A}"/>
              </a:ext>
            </a:extLst>
          </p:cNvPr>
          <p:cNvGrpSpPr/>
          <p:nvPr/>
        </p:nvGrpSpPr>
        <p:grpSpPr>
          <a:xfrm>
            <a:off x="8779666" y="4641759"/>
            <a:ext cx="481577" cy="451813"/>
            <a:chOff x="8779666" y="4641759"/>
            <a:chExt cx="481577" cy="451813"/>
          </a:xfrm>
          <a:solidFill>
            <a:srgbClr val="2E2E2E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D9B002-2D75-4082-A7AA-7F81813631EB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CF517B17-03A9-4DC7-AD19-E4005A8414EA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B3B421B-B9DC-4D22-8DD4-3BA9E000549F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742A2D6-A619-4673-AC86-8A7FE620CB46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C82A634-3DB8-4655-916D-6D565BBB2ABC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0EAF57D-4AAC-4DD7-9C26-753A1B7C6561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99400629-CAAF-4A90-8A10-13559941529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79E0BEF5-B68A-4B31-BC5E-C0782E583E6F}"/>
              </a:ext>
            </a:extLst>
          </p:cNvPr>
          <p:cNvGrpSpPr/>
          <p:nvPr/>
        </p:nvGrpSpPr>
        <p:grpSpPr>
          <a:xfrm>
            <a:off x="4176393" y="4547347"/>
            <a:ext cx="480261" cy="509129"/>
            <a:chOff x="4176393" y="4547347"/>
            <a:chExt cx="480261" cy="509129"/>
          </a:xfrm>
          <a:solidFill>
            <a:srgbClr val="2E2E2E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38EA1BC-5F4B-43FD-AA44-8AA8ED94B66B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4797ECD-7410-4DFE-A523-4FD883392C54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A190A5-6B81-4B45-BD30-0A215DD7E11E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F2A313F-8CA4-437E-A404-63963F5E3163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C5032C1-94CD-4D9F-AE33-44E487FE2A50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BF29216-AD0B-45DD-88D3-7B5FB6860947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47E660A-3826-44F1-9787-E3274800A237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A093F6-0AEB-4CAA-BEF0-2CD83FD74C5D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9A93777-1AEB-43AF-845D-D670713F37EE}"/>
              </a:ext>
            </a:extLst>
          </p:cNvPr>
          <p:cNvGrpSpPr/>
          <p:nvPr/>
        </p:nvGrpSpPr>
        <p:grpSpPr>
          <a:xfrm>
            <a:off x="9515356" y="4559052"/>
            <a:ext cx="482857" cy="515977"/>
            <a:chOff x="9515356" y="4559052"/>
            <a:chExt cx="482857" cy="515977"/>
          </a:xfrm>
          <a:solidFill>
            <a:srgbClr val="2E2E2E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7D617F9-1B28-4747-B4EB-27AA57CE1CE5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F04DB1B7-DCE5-4417-9ED5-8FB9B2CA76BE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9190410-E9ED-43D5-B253-2228568A031E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1FDDE75-6FA3-476A-94C3-799CE679692F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85F283E-DB43-45A3-9075-BA536829D87F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20D34B3-E3D3-449A-B5C5-81FC86EF3C8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FCC2072-66DD-4687-8B94-F2051DB035B6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875C9C4-8026-409A-9217-AC74B7BAE5F3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FC623D1-552B-4277-9350-BE102EBFBAD2}"/>
              </a:ext>
            </a:extLst>
          </p:cNvPr>
          <p:cNvGrpSpPr/>
          <p:nvPr/>
        </p:nvGrpSpPr>
        <p:grpSpPr>
          <a:xfrm>
            <a:off x="9486973" y="5286301"/>
            <a:ext cx="709647" cy="701254"/>
            <a:chOff x="9486973" y="5286301"/>
            <a:chExt cx="709647" cy="701254"/>
          </a:xfrm>
          <a:solidFill>
            <a:srgbClr val="2E2E2E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01BE3D8A-01C8-481E-93CB-A7B682747C85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9B63267-FA27-433A-92D3-0A0490649A67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AA4E3C6-61D6-46EA-BFC8-DE0DA2157A5F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C1AA92-0926-47F6-A982-FF69D2A6EAC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7420058-102B-42E4-8377-F366867B0C9D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C68AE17-81E7-4439-89A8-9B37968BD356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7C8CE55-3667-4F2A-8A97-5FFCBE277910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DC6AACE-0BEA-442B-A4DB-5620C598EA0B}"/>
              </a:ext>
            </a:extLst>
          </p:cNvPr>
          <p:cNvGrpSpPr/>
          <p:nvPr/>
        </p:nvGrpSpPr>
        <p:grpSpPr>
          <a:xfrm>
            <a:off x="11314392" y="4449570"/>
            <a:ext cx="551127" cy="587401"/>
            <a:chOff x="11314392" y="4449570"/>
            <a:chExt cx="551127" cy="587401"/>
          </a:xfrm>
          <a:solidFill>
            <a:srgbClr val="2E2E2E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C470C8AD-A1AD-4680-AEFE-5D6828E3EEBB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4FF48486-2429-4C41-9D26-8EAC3D5BBCC3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4328113-FFCB-4983-89F0-FD8F09DF5047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39AA415-4A6B-45C7-A753-30B354517258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479AAA5-C311-40CA-9FB9-DB7E1B00D88F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8B53CDE-6CFB-4D87-9755-0A13A983BD73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A17EADA-CB0F-439C-BAFE-12DFBB9802E7}"/>
              </a:ext>
            </a:extLst>
          </p:cNvPr>
          <p:cNvGrpSpPr/>
          <p:nvPr/>
        </p:nvGrpSpPr>
        <p:grpSpPr>
          <a:xfrm>
            <a:off x="6024688" y="4673827"/>
            <a:ext cx="482868" cy="513243"/>
            <a:chOff x="6024688" y="4673827"/>
            <a:chExt cx="482868" cy="513243"/>
          </a:xfrm>
          <a:solidFill>
            <a:srgbClr val="2E2E2E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BDCFD7D-8E81-498B-84A0-5309193660B0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B8073B4-80D3-4AE6-864F-18196E5B27E8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DA0766D-CAD1-4F7B-A51B-18664E3C4DB9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950E164-6301-4F0A-AE26-CF9EFC642C7E}"/>
              </a:ext>
            </a:extLst>
          </p:cNvPr>
          <p:cNvGrpSpPr/>
          <p:nvPr/>
        </p:nvGrpSpPr>
        <p:grpSpPr>
          <a:xfrm>
            <a:off x="10482014" y="4540370"/>
            <a:ext cx="453395" cy="480498"/>
            <a:chOff x="10482014" y="4540370"/>
            <a:chExt cx="453395" cy="480498"/>
          </a:xfrm>
          <a:solidFill>
            <a:srgbClr val="2E2E2E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61706E41-43AD-41EA-9EEF-B3EFCA00C3D5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7277588-23C5-4324-B84B-3AFB04E9CBC7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19C3E82-FD94-4017-A91C-26E593F66F80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F0F2F07-60A7-46F9-8E1E-3173F8BE4A27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78736312-4EEC-48F2-AF1E-04E113644B1D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F74BA4B-D773-443B-860B-562FCF526901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  <a:solidFill>
            <a:srgbClr val="2E2E2E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C67380-AFB9-43F1-A79A-92688C416D6E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2819B36-9735-40C5-8FFC-2AF6E59457BF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3445831-4E02-4033-8353-BA552F719446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BBB010AE-0A72-4A74-9CFA-8C2FDEA8F586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5E89A177-DCB5-484D-BE22-7B743524498F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901EDB-FEB1-4912-8F92-4B4BA89E486C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582ABD0-CEC1-4585-98F6-BC1F20E55BAF}"/>
              </a:ext>
            </a:extLst>
          </p:cNvPr>
          <p:cNvGrpSpPr/>
          <p:nvPr/>
        </p:nvGrpSpPr>
        <p:grpSpPr>
          <a:xfrm>
            <a:off x="5049252" y="2654320"/>
            <a:ext cx="627058" cy="670071"/>
            <a:chOff x="5049252" y="2654320"/>
            <a:chExt cx="627058" cy="670071"/>
          </a:xfrm>
          <a:solidFill>
            <a:srgbClr val="2E2E2E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5A1A68B-D03C-4F59-BDD6-083AC8C61F8E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2408A3B3-6CD7-474F-B6EB-F29AA5DB1E40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45A2DA9-B441-49AE-A72C-6B2E5905EEAB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A510CAB-E401-484B-9F22-EDB58AA365CA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B05E722-4A6A-4382-9F60-6C24F9662809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D2AE106-D406-421E-9219-1BD20025191A}"/>
              </a:ext>
            </a:extLst>
          </p:cNvPr>
          <p:cNvGrpSpPr/>
          <p:nvPr/>
        </p:nvGrpSpPr>
        <p:grpSpPr>
          <a:xfrm>
            <a:off x="9500515" y="2659879"/>
            <a:ext cx="406350" cy="670054"/>
            <a:chOff x="9500515" y="2659879"/>
            <a:chExt cx="406350" cy="670054"/>
          </a:xfrm>
          <a:solidFill>
            <a:srgbClr val="2E2E2E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318F1582-EE04-491A-91FA-E37B42EA1BB3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438123B-E875-4DBB-AC18-3FB73E4E0561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4D88D65-DE94-4F66-8AC6-15899A718F07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F39C047-A3EA-42A2-8227-0930689F4D27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4FB19EA-BDE2-4C61-8AB4-F4CE0D912C38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B7C0A28-7278-4990-8C64-F5CFEA66463E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7643A7F-4AB1-4067-91DD-1CB07D711C39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D136295-1684-4C2F-92C1-1C366166F093}"/>
              </a:ext>
            </a:extLst>
          </p:cNvPr>
          <p:cNvGrpSpPr/>
          <p:nvPr/>
        </p:nvGrpSpPr>
        <p:grpSpPr>
          <a:xfrm>
            <a:off x="6018205" y="2642094"/>
            <a:ext cx="627013" cy="666496"/>
            <a:chOff x="6018205" y="2642094"/>
            <a:chExt cx="627013" cy="666496"/>
          </a:xfrm>
          <a:solidFill>
            <a:srgbClr val="2E2E2E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888267B-CC08-4CE0-9067-AED73C5BABDC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D9B60A2A-86F8-4522-8CEB-97FF0B24BF2A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6A8CBBA3-852F-400D-B971-6BCEE518003B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362DFAD-CA05-4C7E-B504-7E289A3B5BB6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17CFFDE-3816-4B76-A6DB-8E2ACE20183E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654C5A9-8FE9-46A4-8568-F5CEBE58B03D}"/>
              </a:ext>
            </a:extLst>
          </p:cNvPr>
          <p:cNvGrpSpPr/>
          <p:nvPr/>
        </p:nvGrpSpPr>
        <p:grpSpPr>
          <a:xfrm>
            <a:off x="6911062" y="2653396"/>
            <a:ext cx="628695" cy="672432"/>
            <a:chOff x="6911062" y="2653396"/>
            <a:chExt cx="628695" cy="672432"/>
          </a:xfrm>
          <a:solidFill>
            <a:srgbClr val="2E2E2E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EB70768-72FD-4A8C-93F6-41776C191D27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AEC9A61B-C1D0-4C8E-BC03-33DF389B5FA8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674E922-9B0B-468F-92BF-2367EAE132F0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ED10ED6-3E95-4C37-9814-D81CC596D292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64743D4-DFB6-4C5E-ACE4-714C6BE1FB39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CF3F059-6ED0-4B95-8C17-E6F2F2943C0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8289742-6304-4274-A567-3560B56FF2BF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  <a:solidFill>
            <a:srgbClr val="2E2E2E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857328E2-27BB-4E24-AC6A-4132E721AC2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E8763C1-D2E5-4C23-9261-6EBE34075B8A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5890422-29DF-4307-99CE-669FFB4F107B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038CF57-DC53-4B4F-97A3-8BB2A75B2BD8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7994DA-149E-4156-87AD-1556EC8C67BD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5B0BE81-B922-4740-9436-0434091D856B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1736679-833B-4DD5-87A8-41340CA536E1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3D21AFA-5376-47CB-ABBA-65C4C818A2F6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EA429DF-DD1D-49B5-BA31-50119FA6CD9D}"/>
              </a:ext>
            </a:extLst>
          </p:cNvPr>
          <p:cNvGrpSpPr/>
          <p:nvPr/>
        </p:nvGrpSpPr>
        <p:grpSpPr>
          <a:xfrm>
            <a:off x="7859734" y="2653881"/>
            <a:ext cx="588589" cy="667283"/>
            <a:chOff x="7859734" y="2653881"/>
            <a:chExt cx="588589" cy="667283"/>
          </a:xfrm>
          <a:solidFill>
            <a:srgbClr val="2E2E2E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2474336-2382-492E-8717-4920AB2BD14A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3AEAA066-AC8E-48E6-957B-5F449C1519C6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1F263EAA-66ED-45A4-9DB0-6238685D4C99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2E6F3EA-C75D-44AD-8A21-E0F381446D8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E2FE1E8-7201-4F89-921B-D69C3855D4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904806E5-FDF6-402F-963B-9F902EC92CE6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944EE18-19B0-430D-846E-619246F227B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1512A31-C6DE-4776-9E9C-F08666BAFB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ACBAEA8-833B-4352-A93F-84E3D2987CF9}"/>
              </a:ext>
            </a:extLst>
          </p:cNvPr>
          <p:cNvGrpSpPr/>
          <p:nvPr/>
        </p:nvGrpSpPr>
        <p:grpSpPr>
          <a:xfrm>
            <a:off x="8602464" y="2653661"/>
            <a:ext cx="638727" cy="668244"/>
            <a:chOff x="8602464" y="2653661"/>
            <a:chExt cx="638727" cy="668244"/>
          </a:xfrm>
          <a:solidFill>
            <a:srgbClr val="2E2E2E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4041E68-2443-4BED-9687-B067C3D70524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AD6C878-B95A-4A3B-AE8C-FB585D8EA8DC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F595926-C068-4130-A70B-4783A866AF31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9AB26E55-9981-4BEE-BC21-05B3EE37834F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BF442BB-C0E7-4348-88C4-D22195375DA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  <a:solidFill>
            <a:srgbClr val="2E2E2E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171CE2C-57FC-446C-A2E5-F258E4DF4E75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37F2E671-4942-4962-9B33-53FE583444AB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2D66A5A-6CA7-41E5-A1A3-4766A4D43B3E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579017A9-F044-4748-9548-7091FE8A1099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55EE5652-564A-400E-973A-BEA40CF06024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350915C4-D013-4AF3-A460-FEC71D671300}"/>
              </a:ext>
            </a:extLst>
          </p:cNvPr>
          <p:cNvGrpSpPr/>
          <p:nvPr/>
        </p:nvGrpSpPr>
        <p:grpSpPr>
          <a:xfrm>
            <a:off x="10413379" y="1752182"/>
            <a:ext cx="594003" cy="634694"/>
            <a:chOff x="10413379" y="1752182"/>
            <a:chExt cx="594003" cy="634694"/>
          </a:xfrm>
          <a:solidFill>
            <a:srgbClr val="2E2E2E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82DADAD-33B6-48D2-B3F2-39D56D10F82A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F862675-DD18-465E-A43B-99036BFCB085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DEB2DA4-2A5B-4967-9539-D3899A6A02A9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45621868-27FF-4696-B128-3A8A93F4DD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104991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692AAF-2629-43E4-8BFF-922B37004019}"/>
              </a:ext>
            </a:extLst>
          </p:cNvPr>
          <p:cNvSpPr/>
          <p:nvPr/>
        </p:nvSpPr>
        <p:spPr>
          <a:xfrm>
            <a:off x="5231500" y="429400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1E61DD9-F59C-4214-AFD4-71E9F2503F4E}"/>
              </a:ext>
            </a:extLst>
          </p:cNvPr>
          <p:cNvSpPr/>
          <p:nvPr/>
        </p:nvSpPr>
        <p:spPr>
          <a:xfrm>
            <a:off x="5231500" y="472772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737020E-0CF3-481E-B507-645DE0E155E7}"/>
              </a:ext>
            </a:extLst>
          </p:cNvPr>
          <p:cNvSpPr/>
          <p:nvPr/>
        </p:nvSpPr>
        <p:spPr>
          <a:xfrm>
            <a:off x="5231500" y="5170235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D5C95CB-6C10-40DB-BE51-0DB711501499}"/>
              </a:ext>
            </a:extLst>
          </p:cNvPr>
          <p:cNvSpPr/>
          <p:nvPr/>
        </p:nvSpPr>
        <p:spPr>
          <a:xfrm>
            <a:off x="5231500" y="5595161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8" name="Chart 61">
            <a:extLst>
              <a:ext uri="{FF2B5EF4-FFF2-40B4-BE49-F238E27FC236}">
                <a16:creationId xmlns:a16="http://schemas.microsoft.com/office/drawing/2014/main" id="{74F37CE7-2107-4A13-B12B-A6B1B5FFF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99324"/>
              </p:ext>
            </p:extLst>
          </p:nvPr>
        </p:nvGraphicFramePr>
        <p:xfrm>
          <a:off x="4947656" y="4015215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28F71C-D830-494E-A32B-2FE21A8C1320}"/>
              </a:ext>
            </a:extLst>
          </p:cNvPr>
          <p:cNvSpPr txBox="1"/>
          <p:nvPr/>
        </p:nvSpPr>
        <p:spPr>
          <a:xfrm>
            <a:off x="5205004" y="1494340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46298-10EC-41EA-A37A-63814C8557B9}"/>
              </a:ext>
            </a:extLst>
          </p:cNvPr>
          <p:cNvSpPr txBox="1"/>
          <p:nvPr/>
        </p:nvSpPr>
        <p:spPr>
          <a:xfrm>
            <a:off x="5205004" y="2031279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FITNESS TRAINER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DB86CF2-C3ED-4EC1-A3A0-EC3CF8C16E15}"/>
              </a:ext>
            </a:extLst>
          </p:cNvPr>
          <p:cNvSpPr/>
          <p:nvPr/>
        </p:nvSpPr>
        <p:spPr>
          <a:xfrm>
            <a:off x="5190148" y="2568218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11D69A7-5C4F-4F53-A7CF-91CD3071AB09}"/>
              </a:ext>
            </a:extLst>
          </p:cNvPr>
          <p:cNvSpPr/>
          <p:nvPr/>
        </p:nvSpPr>
        <p:spPr>
          <a:xfrm>
            <a:off x="5382905" y="2744464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A9627-6703-4741-9CFA-3D35D08D379F}"/>
              </a:ext>
            </a:extLst>
          </p:cNvPr>
          <p:cNvSpPr txBox="1"/>
          <p:nvPr/>
        </p:nvSpPr>
        <p:spPr>
          <a:xfrm>
            <a:off x="5461632" y="4394150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23DE4-2099-40C4-B5A0-BF0AF547A87A}"/>
              </a:ext>
            </a:extLst>
          </p:cNvPr>
          <p:cNvSpPr txBox="1"/>
          <p:nvPr/>
        </p:nvSpPr>
        <p:spPr>
          <a:xfrm>
            <a:off x="5456299" y="482200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EF42-8F42-4766-9E59-A06615C9571F}"/>
              </a:ext>
            </a:extLst>
          </p:cNvPr>
          <p:cNvSpPr txBox="1"/>
          <p:nvPr/>
        </p:nvSpPr>
        <p:spPr>
          <a:xfrm>
            <a:off x="5450966" y="5249862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0D32B-E456-4E1E-84F4-2378FECCA2D9}"/>
              </a:ext>
            </a:extLst>
          </p:cNvPr>
          <p:cNvSpPr txBox="1"/>
          <p:nvPr/>
        </p:nvSpPr>
        <p:spPr>
          <a:xfrm>
            <a:off x="5445633" y="5677718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0E06610B-FAB6-4547-A51C-0D5B073D5EF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6CBEED0-EEC7-4A11-A3A0-190B8528231F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E207097-E4C4-401D-B341-A8847796F872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0F812BF-060C-40F1-B626-F70EEC09AC45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BE78196-4170-4A01-8C40-3764F26DCF77}"/>
              </a:ext>
            </a:extLst>
          </p:cNvPr>
          <p:cNvSpPr/>
          <p:nvPr/>
        </p:nvSpPr>
        <p:spPr>
          <a:xfrm>
            <a:off x="10979054" y="5849480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5467F73-17E6-456B-90CD-D29684FB5405}"/>
              </a:ext>
            </a:extLst>
          </p:cNvPr>
          <p:cNvSpPr/>
          <p:nvPr/>
        </p:nvSpPr>
        <p:spPr>
          <a:xfrm>
            <a:off x="4185309" y="4555933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650E269-A1E9-4C90-8B8A-6899D8B4997A}"/>
              </a:ext>
            </a:extLst>
          </p:cNvPr>
          <p:cNvSpPr/>
          <p:nvPr/>
        </p:nvSpPr>
        <p:spPr>
          <a:xfrm>
            <a:off x="6671206" y="5636471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B7953A1-323A-4AA9-B827-7FFC7DC8CB4A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AE538E9B-02EE-4BE5-8A67-17D72E9E65A9}"/>
              </a:ext>
            </a:extLst>
          </p:cNvPr>
          <p:cNvSpPr/>
          <p:nvPr/>
        </p:nvSpPr>
        <p:spPr>
          <a:xfrm>
            <a:off x="5130213" y="5700918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E193AE0-D859-4464-AF47-553D4302239A}"/>
              </a:ext>
            </a:extLst>
          </p:cNvPr>
          <p:cNvSpPr/>
          <p:nvPr/>
        </p:nvSpPr>
        <p:spPr>
          <a:xfrm>
            <a:off x="8354662" y="5743190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FBA4329-8625-4158-9D54-BB18014F31E1}"/>
              </a:ext>
            </a:extLst>
          </p:cNvPr>
          <p:cNvSpPr/>
          <p:nvPr/>
        </p:nvSpPr>
        <p:spPr>
          <a:xfrm>
            <a:off x="10081525" y="5778285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9D11515-5680-4745-B17C-6BD79E36377B}"/>
              </a:ext>
            </a:extLst>
          </p:cNvPr>
          <p:cNvSpPr/>
          <p:nvPr/>
        </p:nvSpPr>
        <p:spPr>
          <a:xfrm>
            <a:off x="4995577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01851CD-518B-4B72-A95E-B1B2D96D6767}"/>
              </a:ext>
            </a:extLst>
          </p:cNvPr>
          <p:cNvSpPr/>
          <p:nvPr/>
        </p:nvSpPr>
        <p:spPr>
          <a:xfrm>
            <a:off x="4385169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D6A641-C3AE-475A-9F83-147098638196}"/>
              </a:ext>
            </a:extLst>
          </p:cNvPr>
          <p:cNvSpPr/>
          <p:nvPr/>
        </p:nvSpPr>
        <p:spPr>
          <a:xfrm>
            <a:off x="9093900" y="5778276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105D13C-E820-4437-9694-3F55A3E3074E}"/>
              </a:ext>
            </a:extLst>
          </p:cNvPr>
          <p:cNvSpPr/>
          <p:nvPr/>
        </p:nvSpPr>
        <p:spPr>
          <a:xfrm>
            <a:off x="5899114" y="5752371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71AD953-DD81-407C-B75C-6ACCB5F916CD}"/>
              </a:ext>
            </a:extLst>
          </p:cNvPr>
          <p:cNvSpPr/>
          <p:nvPr/>
        </p:nvSpPr>
        <p:spPr>
          <a:xfrm>
            <a:off x="10018715" y="4572448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D6891A7-8D1A-4C19-8832-E106100F065D}"/>
              </a:ext>
            </a:extLst>
          </p:cNvPr>
          <p:cNvGrpSpPr/>
          <p:nvPr/>
        </p:nvGrpSpPr>
        <p:grpSpPr>
          <a:xfrm>
            <a:off x="10948074" y="1235317"/>
            <a:ext cx="566845" cy="566462"/>
            <a:chOff x="10948074" y="1235317"/>
            <a:chExt cx="566845" cy="566462"/>
          </a:xfrm>
          <a:solidFill>
            <a:srgbClr val="2E2E2E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579973A-EB1F-47A3-9177-976DB3E1ACDE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C48C24C-9C37-43E9-B7C6-D3CCA7F3E72C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23B80DB-DB03-44C1-9ECF-734CEDC2B466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95C5CDD-FF68-4904-9801-CFE42A531A51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36AB802-D24E-40F2-BF9C-DBB43B4B4297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CD6CC229-30DE-40C7-BCF3-3A5AA5546CA4}"/>
              </a:ext>
            </a:extLst>
          </p:cNvPr>
          <p:cNvGrpSpPr/>
          <p:nvPr/>
        </p:nvGrpSpPr>
        <p:grpSpPr>
          <a:xfrm>
            <a:off x="9993550" y="2304726"/>
            <a:ext cx="552087" cy="550615"/>
            <a:chOff x="9993550" y="2304726"/>
            <a:chExt cx="552087" cy="550615"/>
          </a:xfrm>
          <a:solidFill>
            <a:srgbClr val="2E2E2E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5E5CF3D-7765-42E9-B25A-60DDB91204EF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656CE89-B98E-4D3E-9233-E2F9FDDEC053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6D8F72B8-0A2B-45CC-8EBB-420A2BF01FD7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ECB5C25-6E2A-414B-B530-5B75E24F0E15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09E0FB6-34F2-494F-B720-C9FE900553B9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7AD9C4D7-8E91-4585-B832-3D9C2FFF5ABE}"/>
              </a:ext>
            </a:extLst>
          </p:cNvPr>
          <p:cNvGrpSpPr/>
          <p:nvPr/>
        </p:nvGrpSpPr>
        <p:grpSpPr>
          <a:xfrm>
            <a:off x="5913580" y="4644027"/>
            <a:ext cx="508854" cy="563078"/>
            <a:chOff x="5913580" y="4644027"/>
            <a:chExt cx="508854" cy="563078"/>
          </a:xfrm>
          <a:solidFill>
            <a:srgbClr val="2E2E2E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5451AA83-3918-4B84-BECC-F0B0065F8D04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C54E30F-17AA-4ABF-88BF-DCA16DAFDA1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D1D585E7-5E96-451F-9AA5-220BA530E4B3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D18D547-32F0-4333-A7F1-47AEF0124FF2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995758F-DB01-461E-AFF0-FF733636CA1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C8C79E-82FA-4868-A602-A39F5E31446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D31CA92-1B7C-4D43-BEDF-99455F51CB62}"/>
              </a:ext>
            </a:extLst>
          </p:cNvPr>
          <p:cNvGrpSpPr/>
          <p:nvPr/>
        </p:nvGrpSpPr>
        <p:grpSpPr>
          <a:xfrm>
            <a:off x="4974592" y="1314733"/>
            <a:ext cx="498081" cy="497122"/>
            <a:chOff x="4974592" y="1314733"/>
            <a:chExt cx="498081" cy="497122"/>
          </a:xfrm>
          <a:solidFill>
            <a:srgbClr val="2E2E2E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1CD649E-29C0-4E23-8882-904B73AFA8C7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73C11FF-B9B1-463C-9123-1B1527AEFF2F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01F3E9D-73B8-4123-B3E6-CD38BE5FD209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C7991C1-9F9B-4742-8472-5365DAA06DCE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A5A40467-DF6A-474A-9004-DAE993C9FBE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58DF1F1-5342-479E-AAD3-02EE418A392D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533B0C0-32F1-4021-A0ED-567A11FC8841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878EDED-F972-48F7-8156-192753FC1DFE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A984A88-B922-4F46-908C-1DCCB99E577F}"/>
              </a:ext>
            </a:extLst>
          </p:cNvPr>
          <p:cNvGrpSpPr/>
          <p:nvPr/>
        </p:nvGrpSpPr>
        <p:grpSpPr>
          <a:xfrm>
            <a:off x="10919517" y="3411178"/>
            <a:ext cx="604884" cy="605817"/>
            <a:chOff x="10919517" y="3411178"/>
            <a:chExt cx="604884" cy="605817"/>
          </a:xfrm>
          <a:solidFill>
            <a:srgbClr val="2E2E2E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327B22F-CF64-4566-ABEA-C34B9B8E3825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7F4BF21-4A99-48AD-8DF8-E75180A36156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0C74E7B-F206-47A1-97FB-9F86696A0AC0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BD7BF7-42A9-47B8-A4FE-4354EACE6A3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ADAAE62-25EC-4E08-AC80-C1CCFD2CE4EB}"/>
              </a:ext>
            </a:extLst>
          </p:cNvPr>
          <p:cNvGrpSpPr/>
          <p:nvPr/>
        </p:nvGrpSpPr>
        <p:grpSpPr>
          <a:xfrm>
            <a:off x="4202884" y="1247013"/>
            <a:ext cx="499957" cy="600568"/>
            <a:chOff x="4202884" y="1247013"/>
            <a:chExt cx="499957" cy="600568"/>
          </a:xfrm>
          <a:solidFill>
            <a:srgbClr val="2E2E2E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5F8E40A-95A0-47F2-8F34-3D8192EB29C3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1226CA6-F6D8-4DD9-849E-DF9209D50E26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DD0ED10-64B0-45FA-8F06-AB0B2E091602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3D7DE3D-F06E-47B3-A15C-2E3392BAB6F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2D0DED5-0249-421F-A207-89EC2624A221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D055B68-9966-4991-B68A-DF34081B6B9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740A30CD-B05E-4F25-B949-4A273272ED07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0766189-7DD1-499A-AC61-BA2006FE6850}"/>
              </a:ext>
            </a:extLst>
          </p:cNvPr>
          <p:cNvGrpSpPr/>
          <p:nvPr/>
        </p:nvGrpSpPr>
        <p:grpSpPr>
          <a:xfrm>
            <a:off x="8170301" y="1211287"/>
            <a:ext cx="600559" cy="600568"/>
            <a:chOff x="8170301" y="1211287"/>
            <a:chExt cx="600559" cy="600568"/>
          </a:xfrm>
          <a:solidFill>
            <a:srgbClr val="2E2E2E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AE361EB-5A12-4587-8181-7FA888FF3F64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7D8CFCB2-2F74-4B5A-845E-B6D625B79CB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C6D5F1F0-7EAE-4208-A1B5-435958189062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C567302-17C6-4302-B091-73FBB6640465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095F061-15F5-47D4-AE56-3D78D613C94B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69F2C02-BF92-4E70-B0BE-62FA990685EA}"/>
              </a:ext>
            </a:extLst>
          </p:cNvPr>
          <p:cNvGrpSpPr/>
          <p:nvPr/>
        </p:nvGrpSpPr>
        <p:grpSpPr>
          <a:xfrm>
            <a:off x="8926592" y="1221812"/>
            <a:ext cx="607042" cy="598913"/>
            <a:chOff x="8926592" y="1221812"/>
            <a:chExt cx="607042" cy="598913"/>
          </a:xfrm>
          <a:solidFill>
            <a:srgbClr val="2E2E2E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D8B3332-C8C3-4B3B-BA23-093715F6655D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20BBA19-FDB9-4EB7-850C-FCE69ECDCA2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204FD01-B8C3-4BCF-AF12-5BD35380735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274C5958-E0F6-4C6D-AEE4-BCDBF814FB63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B963368-65F6-4DBA-93EB-8CF8CBD23F17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5B455E3-09A2-4466-9FC5-D4C53A07287A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B326FCF-F614-4CEE-B9D5-34650E0FA440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D90B272-195C-4517-8218-2B9DBCB0EC2B}"/>
              </a:ext>
            </a:extLst>
          </p:cNvPr>
          <p:cNvGrpSpPr/>
          <p:nvPr/>
        </p:nvGrpSpPr>
        <p:grpSpPr>
          <a:xfrm>
            <a:off x="5860161" y="1222516"/>
            <a:ext cx="581027" cy="600568"/>
            <a:chOff x="5860161" y="1222516"/>
            <a:chExt cx="581027" cy="600568"/>
          </a:xfrm>
          <a:solidFill>
            <a:srgbClr val="2E2E2E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3D6E423-088C-478D-8302-95D013C24501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C23227AF-DB23-4FC7-8265-E467598D359B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9EF10DC-ECF7-454D-9E51-1849FDE19A8A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21FC390-A5EB-45B4-A233-A50360CB51D0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A2EE69F-9933-4FD6-BF7B-2A8F2565943C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  <a:solidFill>
            <a:srgbClr val="2E2E2E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9D5AF00-B5E0-42E1-842F-7739FB473CF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309D7FD-5220-4187-8F3C-C4C47ECE5A5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B05BE5B-F261-4509-B91F-4A85DC0EE3A1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AAFC1E14-2038-4817-A00F-8B16266D73C4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833C3E5-E3A5-4489-A9DE-7A39FEC1C378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7B79C2E-E5BA-432C-93D0-BBB4C7BF4B59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84B3767-E3A9-45B0-82CC-8EE0979A43DA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DA3841F-D5A4-49FA-BA72-491BB998F01C}"/>
              </a:ext>
            </a:extLst>
          </p:cNvPr>
          <p:cNvGrpSpPr/>
          <p:nvPr/>
        </p:nvGrpSpPr>
        <p:grpSpPr>
          <a:xfrm>
            <a:off x="6627580" y="1222516"/>
            <a:ext cx="564797" cy="600568"/>
            <a:chOff x="6627580" y="1222516"/>
            <a:chExt cx="564797" cy="600568"/>
          </a:xfrm>
          <a:solidFill>
            <a:srgbClr val="2E2E2E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1B0B759-2780-48D1-9F1F-7C58F39CA0F7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2F8BEE58-B6EE-4E80-9913-6D5CDA3249DA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43E530E-B238-4E4E-8A91-CFD733FB2E54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2B473D0-D3DD-4D52-90B3-3D5A6746E56B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0DB6AEC2-9E9F-4804-A942-84E16164918C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89970B1-C702-4B00-A65A-FD76B688B6D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738ADE1-A57A-435E-B893-14FBD2571D13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11CA374-40F0-4EC9-9A1A-9B9401D1A867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  <a:solidFill>
            <a:srgbClr val="2E2E2E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9D44CCC-4A3D-4534-B908-CD903477C018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F37E75B-EA8E-44D5-BF77-6EB6F102BEF2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306A526-880F-4621-A080-86322F80961D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88F468CC-D1D8-457C-AC3C-0C7A69143E6E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7FA5B26-D150-41A7-AADB-DCF2B683E67D}"/>
              </a:ext>
            </a:extLst>
          </p:cNvPr>
          <p:cNvGrpSpPr/>
          <p:nvPr/>
        </p:nvGrpSpPr>
        <p:grpSpPr>
          <a:xfrm>
            <a:off x="10894408" y="2239466"/>
            <a:ext cx="664796" cy="661851"/>
            <a:chOff x="10894408" y="2239466"/>
            <a:chExt cx="664796" cy="661851"/>
          </a:xfrm>
          <a:solidFill>
            <a:srgbClr val="2E2E2E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08B5CF7-D2AD-4554-A7CC-7003B8239D4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5D43C61-E45E-41C3-AD07-3CE32D0E62FF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F32A23E-705F-47DC-B185-FEB44486BCC0}"/>
              </a:ext>
            </a:extLst>
          </p:cNvPr>
          <p:cNvSpPr/>
          <p:nvPr/>
        </p:nvSpPr>
        <p:spPr>
          <a:xfrm>
            <a:off x="5795467" y="2277212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489B244-97D3-4D9F-B2D0-2AA626BA051C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  <a:solidFill>
            <a:srgbClr val="2E2E2E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CFC769AD-FA48-493B-9A34-CD0414F1FD30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853C8B30-990B-4224-9634-5DFA4C7CD74C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CE18FFE-360C-42B8-8137-9952E2725CB3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3904AA7A-AEA1-403C-AB47-5BCDEE9DF7A7}"/>
              </a:ext>
            </a:extLst>
          </p:cNvPr>
          <p:cNvGrpSpPr/>
          <p:nvPr/>
        </p:nvGrpSpPr>
        <p:grpSpPr>
          <a:xfrm>
            <a:off x="7300496" y="2275466"/>
            <a:ext cx="600029" cy="598410"/>
            <a:chOff x="7300496" y="2275466"/>
            <a:chExt cx="600029" cy="598410"/>
          </a:xfrm>
          <a:solidFill>
            <a:srgbClr val="2E2E2E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2304CE5-2A82-487D-ACF1-F417383FB1B9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EABE4801-C82C-48AA-A568-654B6ED53CC4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2F6E6C27-4C74-4B92-B01B-26ED99710DE9}"/>
              </a:ext>
            </a:extLst>
          </p:cNvPr>
          <p:cNvGrpSpPr/>
          <p:nvPr/>
        </p:nvGrpSpPr>
        <p:grpSpPr>
          <a:xfrm>
            <a:off x="4197132" y="2301041"/>
            <a:ext cx="595182" cy="596819"/>
            <a:chOff x="4197132" y="2301041"/>
            <a:chExt cx="595182" cy="596819"/>
          </a:xfrm>
          <a:solidFill>
            <a:srgbClr val="2E2E2E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0828BEE1-3294-4C89-A72D-E995A10889A8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2724EA-42DD-4931-8952-0659571C8CC7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D272119-84E8-4D72-8512-DE79CB0085C4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E2C950E-7EBB-4B50-A101-A796369CE1D1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C2669E2-2D81-492B-A2DF-135B8F673455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D257FCE-402F-42FC-BEF8-D736418EE540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FA921FC-38ED-4278-8FB9-EFCCF5407D0A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92FBFF3-6CBD-4F48-96A6-4A6D2BD21B86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306DBB6-66CE-4143-B520-131EEE23C841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3FB99F88-3CCA-47B8-9246-6754EBF99FE7}"/>
              </a:ext>
            </a:extLst>
          </p:cNvPr>
          <p:cNvGrpSpPr/>
          <p:nvPr/>
        </p:nvGrpSpPr>
        <p:grpSpPr>
          <a:xfrm>
            <a:off x="8143673" y="2266953"/>
            <a:ext cx="593619" cy="593564"/>
            <a:chOff x="8143673" y="2266953"/>
            <a:chExt cx="593619" cy="593564"/>
          </a:xfrm>
          <a:solidFill>
            <a:srgbClr val="2E2E2E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0C13661-0C8E-4A70-94E9-423D0A2309A2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9106E2E-3BF8-430C-BD55-998B972766B2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2D770FD6-35CE-4447-8AE2-E3E4AF801FEF}"/>
              </a:ext>
            </a:extLst>
          </p:cNvPr>
          <p:cNvGrpSpPr/>
          <p:nvPr/>
        </p:nvGrpSpPr>
        <p:grpSpPr>
          <a:xfrm>
            <a:off x="5042038" y="2277267"/>
            <a:ext cx="625705" cy="594798"/>
            <a:chOff x="5042038" y="2277267"/>
            <a:chExt cx="625705" cy="594798"/>
          </a:xfrm>
          <a:solidFill>
            <a:srgbClr val="2E2E2E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4C2D38B-3AF2-45FD-BE59-4E56E9C85762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3DEF74E7-2101-4B6D-8350-DAD36E12C88A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C146D1F-878C-4E10-89EA-E83DD7754C69}"/>
              </a:ext>
            </a:extLst>
          </p:cNvPr>
          <p:cNvGrpSpPr/>
          <p:nvPr/>
        </p:nvGrpSpPr>
        <p:grpSpPr>
          <a:xfrm>
            <a:off x="8973802" y="2276316"/>
            <a:ext cx="595201" cy="593619"/>
            <a:chOff x="8973802" y="2276316"/>
            <a:chExt cx="595201" cy="593619"/>
          </a:xfrm>
          <a:solidFill>
            <a:srgbClr val="2E2E2E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EFCAB1A4-87A1-44DC-AC11-97FD56DA49F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766B771-B8FF-42CC-AD6C-16DB92D06EDF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BA9F723-B4EB-4A59-B218-8E885CB13D23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139481C-32A4-4DF5-A1F6-E5FDCFF9BEFB}"/>
              </a:ext>
            </a:extLst>
          </p:cNvPr>
          <p:cNvSpPr/>
          <p:nvPr/>
        </p:nvSpPr>
        <p:spPr>
          <a:xfrm>
            <a:off x="6505837" y="3532656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2E2E2E"/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8571B02-2935-4A02-962B-92FF98D9E059}"/>
              </a:ext>
            </a:extLst>
          </p:cNvPr>
          <p:cNvGrpSpPr/>
          <p:nvPr/>
        </p:nvGrpSpPr>
        <p:grpSpPr>
          <a:xfrm>
            <a:off x="7369113" y="3452308"/>
            <a:ext cx="615043" cy="616021"/>
            <a:chOff x="7369113" y="3452308"/>
            <a:chExt cx="615043" cy="616021"/>
          </a:xfrm>
          <a:solidFill>
            <a:srgbClr val="2E2E2E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E41BD1D-00CF-417A-BAA3-DA655B85A40C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93B6845-B861-49D2-98BF-6732A468C540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ED1B39-8F43-4898-9469-898A7544D437}"/>
              </a:ext>
            </a:extLst>
          </p:cNvPr>
          <p:cNvGrpSpPr/>
          <p:nvPr/>
        </p:nvGrpSpPr>
        <p:grpSpPr>
          <a:xfrm>
            <a:off x="9805138" y="3428807"/>
            <a:ext cx="621097" cy="619077"/>
            <a:chOff x="9805138" y="3428807"/>
            <a:chExt cx="621097" cy="619077"/>
          </a:xfrm>
          <a:solidFill>
            <a:srgbClr val="2E2E2E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2F00041-D522-4736-820D-FB9A7409D4D7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DB8FA73-0667-418C-9981-BDBEBB1D73AD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636AF9-A2DA-42BA-99A6-ECE83C26979F}"/>
              </a:ext>
            </a:extLst>
          </p:cNvPr>
          <p:cNvGrpSpPr/>
          <p:nvPr/>
        </p:nvGrpSpPr>
        <p:grpSpPr>
          <a:xfrm>
            <a:off x="6535134" y="4660395"/>
            <a:ext cx="541717" cy="545200"/>
            <a:chOff x="6535134" y="4660395"/>
            <a:chExt cx="541717" cy="545200"/>
          </a:xfrm>
          <a:solidFill>
            <a:srgbClr val="2E2E2E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980BB471-900E-44BC-9980-A0FDFD34BBB3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0F9D421-3EFD-43C4-87E4-C94881D75FC9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354C547-D812-45DB-B445-01F164CDD8A5}"/>
              </a:ext>
            </a:extLst>
          </p:cNvPr>
          <p:cNvGrpSpPr/>
          <p:nvPr/>
        </p:nvGrpSpPr>
        <p:grpSpPr>
          <a:xfrm>
            <a:off x="8197751" y="3444023"/>
            <a:ext cx="363894" cy="615994"/>
            <a:chOff x="8197751" y="3444023"/>
            <a:chExt cx="363894" cy="615994"/>
          </a:xfrm>
          <a:solidFill>
            <a:srgbClr val="2E2E2E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A919E0C-D1A3-41DE-B14A-1053B896728B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C212F5AD-3A20-43AC-A086-FD05DC20B61F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F492AAD-CCCF-4B9B-987D-45A998BA9451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  <a:solidFill>
            <a:srgbClr val="2E2E2E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86C2380B-6680-4CF5-BF57-1F62E9D7B1CF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0A6DB69-2C44-4EF8-9842-3D265613BFD6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73A331-C6D2-41CF-8863-450140552538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6DF40DD-0A34-4128-BF4B-EF4DCCEFC4EF}"/>
              </a:ext>
            </a:extLst>
          </p:cNvPr>
          <p:cNvGrpSpPr/>
          <p:nvPr/>
        </p:nvGrpSpPr>
        <p:grpSpPr>
          <a:xfrm>
            <a:off x="8940381" y="3435035"/>
            <a:ext cx="608962" cy="619066"/>
            <a:chOff x="8940381" y="3435035"/>
            <a:chExt cx="608962" cy="619066"/>
          </a:xfrm>
          <a:solidFill>
            <a:srgbClr val="2E2E2E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AFF36332-04A6-47D0-B905-BBE37ECEB8E8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743619B-FAB2-4045-A851-C55169B00CD7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8F08D69-7164-462A-81BF-4F1768A06D05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B97BB5B-3B4F-4792-94E1-F0ED4B6BBCE7}"/>
              </a:ext>
            </a:extLst>
          </p:cNvPr>
          <p:cNvGrpSpPr/>
          <p:nvPr/>
        </p:nvGrpSpPr>
        <p:grpSpPr>
          <a:xfrm>
            <a:off x="7423784" y="4698068"/>
            <a:ext cx="656503" cy="517239"/>
            <a:chOff x="7423784" y="4698068"/>
            <a:chExt cx="656503" cy="517239"/>
          </a:xfrm>
          <a:solidFill>
            <a:srgbClr val="2E2E2E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309CFEA-B653-474E-BF48-2EC0B3D555D6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34BE8BF0-F8AB-494A-8074-414D29C025E4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DE57007-17EE-43C7-9F8D-37565EF0B62D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1A271C5-6A73-4359-9AFB-9E7DA3C04BE4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0D88BF-272A-4006-B0A6-A03A49930D72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3036BAC-45F5-4942-9FD8-13C6A89A0577}"/>
              </a:ext>
            </a:extLst>
          </p:cNvPr>
          <p:cNvGrpSpPr/>
          <p:nvPr/>
        </p:nvGrpSpPr>
        <p:grpSpPr>
          <a:xfrm>
            <a:off x="4103927" y="3461122"/>
            <a:ext cx="741953" cy="609841"/>
            <a:chOff x="4103927" y="3461122"/>
            <a:chExt cx="741953" cy="609841"/>
          </a:xfrm>
          <a:solidFill>
            <a:srgbClr val="2E2E2E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E78989E-1332-49F6-9E5A-8599C40774B7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1C66F35-A3C1-4594-AFAE-58F29AB81CD4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0CF5973-3DEF-4F5A-8DA3-252D65422E6C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BC874177-08A8-4176-A722-672831D7CDE8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512D4BD-BFB3-42F6-878F-E031A668D4DC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972C755-DDCE-41F3-ABB7-E1672A641767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AAF2AE97-28B3-4669-A07D-53E1A8F9C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53976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D4A4E6D-0F1C-4C20-BA67-B8C29EA70731}"/>
              </a:ext>
            </a:extLst>
          </p:cNvPr>
          <p:cNvSpPr/>
          <p:nvPr/>
        </p:nvSpPr>
        <p:spPr>
          <a:xfrm>
            <a:off x="4023360" y="0"/>
            <a:ext cx="8168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F634F13-1C11-4A7E-8445-53B540766C12}"/>
              </a:ext>
            </a:extLst>
          </p:cNvPr>
          <p:cNvSpPr/>
          <p:nvPr/>
        </p:nvSpPr>
        <p:spPr>
          <a:xfrm flipV="1">
            <a:off x="8046719" y="0"/>
            <a:ext cx="4145281" cy="6857998"/>
          </a:xfrm>
          <a:custGeom>
            <a:avLst/>
            <a:gdLst>
              <a:gd name="connsiteX0" fmla="*/ 124829 w 4145281"/>
              <a:gd name="connsiteY0" fmla="*/ 206518 h 6857998"/>
              <a:gd name="connsiteX1" fmla="*/ 0 w 4145281"/>
              <a:gd name="connsiteY1" fmla="*/ 0 h 6857998"/>
              <a:gd name="connsiteX2" fmla="*/ 0 w 4145281"/>
              <a:gd name="connsiteY2" fmla="*/ 198008 h 6857998"/>
              <a:gd name="connsiteX3" fmla="*/ 1298447 w 4145281"/>
              <a:gd name="connsiteY3" fmla="*/ 2547843 h 6857998"/>
              <a:gd name="connsiteX4" fmla="*/ 1298569 w 4145281"/>
              <a:gd name="connsiteY4" fmla="*/ 2545585 h 6857998"/>
              <a:gd name="connsiteX5" fmla="*/ 1298343 w 4145281"/>
              <a:gd name="connsiteY5" fmla="*/ 2544329 h 6857998"/>
              <a:gd name="connsiteX6" fmla="*/ 1298447 w 4145281"/>
              <a:gd name="connsiteY6" fmla="*/ 2547843 h 6857998"/>
              <a:gd name="connsiteX7" fmla="*/ 0 w 4145281"/>
              <a:gd name="connsiteY7" fmla="*/ 6857998 h 6857998"/>
              <a:gd name="connsiteX8" fmla="*/ 4145281 w 4145281"/>
              <a:gd name="connsiteY8" fmla="*/ 6857998 h 6857998"/>
              <a:gd name="connsiteX9" fmla="*/ 2761730 w 4145281"/>
              <a:gd name="connsiteY9" fmla="*/ 4569036 h 6857998"/>
              <a:gd name="connsiteX10" fmla="*/ 2761749 w 4145281"/>
              <a:gd name="connsiteY10" fmla="*/ 4569199 h 6857998"/>
              <a:gd name="connsiteX11" fmla="*/ 2789823 w 4145281"/>
              <a:gd name="connsiteY11" fmla="*/ 4697328 h 6857998"/>
              <a:gd name="connsiteX12" fmla="*/ 2799180 w 4145281"/>
              <a:gd name="connsiteY12" fmla="*/ 4852090 h 6857998"/>
              <a:gd name="connsiteX13" fmla="*/ 2707042 w 4145281"/>
              <a:gd name="connsiteY13" fmla="*/ 5337254 h 6857998"/>
              <a:gd name="connsiteX14" fmla="*/ 2574595 w 4145281"/>
              <a:gd name="connsiteY14" fmla="*/ 5862006 h 6857998"/>
              <a:gd name="connsiteX15" fmla="*/ 2573154 w 4145281"/>
              <a:gd name="connsiteY15" fmla="*/ 5957023 h 6857998"/>
              <a:gd name="connsiteX16" fmla="*/ 2591871 w 4145281"/>
              <a:gd name="connsiteY16" fmla="*/ 6264389 h 6857998"/>
              <a:gd name="connsiteX17" fmla="*/ 2592589 w 4145281"/>
              <a:gd name="connsiteY17" fmla="*/ 6460181 h 6857998"/>
              <a:gd name="connsiteX18" fmla="*/ 2594030 w 4145281"/>
              <a:gd name="connsiteY18" fmla="*/ 6565276 h 6857998"/>
              <a:gd name="connsiteX19" fmla="*/ 2569555 w 4145281"/>
              <a:gd name="connsiteY19" fmla="*/ 6596229 h 6857998"/>
              <a:gd name="connsiteX20" fmla="*/ 2529966 w 4145281"/>
              <a:gd name="connsiteY20" fmla="*/ 6561677 h 6857998"/>
              <a:gd name="connsiteX21" fmla="*/ 2490375 w 4145281"/>
              <a:gd name="connsiteY21" fmla="*/ 6325573 h 6857998"/>
              <a:gd name="connsiteX22" fmla="*/ 2484616 w 4145281"/>
              <a:gd name="connsiteY22" fmla="*/ 6367324 h 6857998"/>
              <a:gd name="connsiteX23" fmla="*/ 2451504 w 4145281"/>
              <a:gd name="connsiteY23" fmla="*/ 6651654 h 6857998"/>
              <a:gd name="connsiteX24" fmla="*/ 2397517 w 4145281"/>
              <a:gd name="connsiteY24" fmla="*/ 6712840 h 6857998"/>
              <a:gd name="connsiteX25" fmla="*/ 2362966 w 4145281"/>
              <a:gd name="connsiteY25" fmla="*/ 6654535 h 6857998"/>
              <a:gd name="connsiteX26" fmla="*/ 2373763 w 4145281"/>
              <a:gd name="connsiteY26" fmla="*/ 6522807 h 6857998"/>
              <a:gd name="connsiteX27" fmla="*/ 2372324 w 4145281"/>
              <a:gd name="connsiteY27" fmla="*/ 6452984 h 6857998"/>
              <a:gd name="connsiteX28" fmla="*/ 2360086 w 4145281"/>
              <a:gd name="connsiteY28" fmla="*/ 6494014 h 6857998"/>
              <a:gd name="connsiteX29" fmla="*/ 2329134 w 4145281"/>
              <a:gd name="connsiteY29" fmla="*/ 6680449 h 6857998"/>
              <a:gd name="connsiteX30" fmla="*/ 2274426 w 4145281"/>
              <a:gd name="connsiteY30" fmla="*/ 6743793 h 6857998"/>
              <a:gd name="connsiteX31" fmla="*/ 2244913 w 4145281"/>
              <a:gd name="connsiteY31" fmla="*/ 6674690 h 6857998"/>
              <a:gd name="connsiteX32" fmla="*/ 2252113 w 4145281"/>
              <a:gd name="connsiteY32" fmla="*/ 6527845 h 6857998"/>
              <a:gd name="connsiteX33" fmla="*/ 2234117 w 4145281"/>
              <a:gd name="connsiteY33" fmla="*/ 6660293 h 6857998"/>
              <a:gd name="connsiteX34" fmla="*/ 2206763 w 4145281"/>
              <a:gd name="connsiteY34" fmla="*/ 6689086 h 6857998"/>
              <a:gd name="connsiteX35" fmla="*/ 2172212 w 4145281"/>
              <a:gd name="connsiteY35" fmla="*/ 6668932 h 6857998"/>
              <a:gd name="connsiteX36" fmla="*/ 2160695 w 4145281"/>
              <a:gd name="connsiteY36" fmla="*/ 6622143 h 6857998"/>
              <a:gd name="connsiteX37" fmla="*/ 2186609 w 4145281"/>
              <a:gd name="connsiteY37" fmla="*/ 6206083 h 6857998"/>
              <a:gd name="connsiteX38" fmla="*/ 2178691 w 4145281"/>
              <a:gd name="connsiteY38" fmla="*/ 6156416 h 6857998"/>
              <a:gd name="connsiteX39" fmla="*/ 2149178 w 4145281"/>
              <a:gd name="connsiteY39" fmla="*/ 6188087 h 6857998"/>
              <a:gd name="connsiteX40" fmla="*/ 2058478 w 4145281"/>
              <a:gd name="connsiteY40" fmla="*/ 6326294 h 6857998"/>
              <a:gd name="connsiteX41" fmla="*/ 1988657 w 4145281"/>
              <a:gd name="connsiteY41" fmla="*/ 6339971 h 6857998"/>
              <a:gd name="connsiteX42" fmla="*/ 2012410 w 4145281"/>
              <a:gd name="connsiteY42" fmla="*/ 6265828 h 6857998"/>
              <a:gd name="connsiteX43" fmla="*/ 2125423 w 4145281"/>
              <a:gd name="connsiteY43" fmla="*/ 5995893 h 6857998"/>
              <a:gd name="connsiteX44" fmla="*/ 2234837 w 4145281"/>
              <a:gd name="connsiteY44" fmla="*/ 5900877 h 6857998"/>
              <a:gd name="connsiteX45" fmla="*/ 2280905 w 4145281"/>
              <a:gd name="connsiteY45" fmla="*/ 5814498 h 6857998"/>
              <a:gd name="connsiteX46" fmla="*/ 2311858 w 4145281"/>
              <a:gd name="connsiteY46" fmla="*/ 5403477 h 6857998"/>
              <a:gd name="connsiteX47" fmla="*/ 2298181 w 4145281"/>
              <a:gd name="connsiteY47" fmla="*/ 4885202 h 6857998"/>
              <a:gd name="connsiteX48" fmla="*/ 2309698 w 4145281"/>
              <a:gd name="connsiteY48" fmla="*/ 4631824 h 6857998"/>
              <a:gd name="connsiteX49" fmla="*/ 2299620 w 4145281"/>
              <a:gd name="connsiteY49" fmla="*/ 4577117 h 6857998"/>
              <a:gd name="connsiteX50" fmla="*/ 2273708 w 4145281"/>
              <a:gd name="connsiteY50" fmla="*/ 4599431 h 6857998"/>
              <a:gd name="connsiteX51" fmla="*/ 2139820 w 4145281"/>
              <a:gd name="connsiteY51" fmla="*/ 4687250 h 6857998"/>
              <a:gd name="connsiteX52" fmla="*/ 2026087 w 4145281"/>
              <a:gd name="connsiteY52" fmla="*/ 4740518 h 6857998"/>
              <a:gd name="connsiteX53" fmla="*/ 1903716 w 4145281"/>
              <a:gd name="connsiteY53" fmla="*/ 4776508 h 6857998"/>
              <a:gd name="connsiteX54" fmla="*/ 1778467 w 4145281"/>
              <a:gd name="connsiteY54" fmla="*/ 4745556 h 6857998"/>
              <a:gd name="connsiteX55" fmla="*/ 1597791 w 4145281"/>
              <a:gd name="connsiteY55" fmla="*/ 4677174 h 6857998"/>
              <a:gd name="connsiteX56" fmla="*/ 1451666 w 4145281"/>
              <a:gd name="connsiteY56" fmla="*/ 4495777 h 6857998"/>
              <a:gd name="connsiteX57" fmla="*/ 1350170 w 4145281"/>
              <a:gd name="connsiteY57" fmla="*/ 4292066 h 6857998"/>
              <a:gd name="connsiteX58" fmla="*/ 1291864 w 4145281"/>
              <a:gd name="connsiteY58" fmla="*/ 4212886 h 6857998"/>
              <a:gd name="connsiteX59" fmla="*/ 1245075 w 4145281"/>
              <a:gd name="connsiteY59" fmla="*/ 4303584 h 6857998"/>
              <a:gd name="connsiteX60" fmla="*/ 1241476 w 4145281"/>
              <a:gd name="connsiteY60" fmla="*/ 4274791 h 6857998"/>
              <a:gd name="connsiteX61" fmla="*/ 1189649 w 4145281"/>
              <a:gd name="connsiteY61" fmla="*/ 4274791 h 6857998"/>
              <a:gd name="connsiteX62" fmla="*/ 1226360 w 4145281"/>
              <a:gd name="connsiteY62" fmla="*/ 4248156 h 6857998"/>
              <a:gd name="connsiteX63" fmla="*/ 1241476 w 4145281"/>
              <a:gd name="connsiteY63" fmla="*/ 4182652 h 6857998"/>
              <a:gd name="connsiteX64" fmla="*/ 1214843 w 4145281"/>
              <a:gd name="connsiteY64" fmla="*/ 4164656 h 6857998"/>
              <a:gd name="connsiteX65" fmla="*/ 1096071 w 4145281"/>
              <a:gd name="connsiteY65" fmla="*/ 4088356 h 6857998"/>
              <a:gd name="connsiteX66" fmla="*/ 1050723 w 4145281"/>
              <a:gd name="connsiteY66" fmla="*/ 4043727 h 6857998"/>
              <a:gd name="connsiteX67" fmla="*/ 1038486 w 4145281"/>
              <a:gd name="connsiteY67" fmla="*/ 4029329 h 6857998"/>
              <a:gd name="connsiteX68" fmla="*/ 1004653 w 4145281"/>
              <a:gd name="connsiteY68" fmla="*/ 3903360 h 6857998"/>
              <a:gd name="connsiteX69" fmla="*/ 1005374 w 4145281"/>
              <a:gd name="connsiteY69" fmla="*/ 3890404 h 6857998"/>
              <a:gd name="connsiteX70" fmla="*/ 1010412 w 4145281"/>
              <a:gd name="connsiteY70" fmla="*/ 3838575 h 6857998"/>
              <a:gd name="connsiteX71" fmla="*/ 1001054 w 4145281"/>
              <a:gd name="connsiteY71" fmla="*/ 3778830 h 6857998"/>
              <a:gd name="connsiteX72" fmla="*/ 993857 w 4145281"/>
              <a:gd name="connsiteY72" fmla="*/ 3464986 h 6857998"/>
              <a:gd name="connsiteX73" fmla="*/ 982340 w 4145281"/>
              <a:gd name="connsiteY73" fmla="*/ 3267034 h 6857998"/>
              <a:gd name="connsiteX74" fmla="*/ 983779 w 4145281"/>
              <a:gd name="connsiteY74" fmla="*/ 2997818 h 6857998"/>
              <a:gd name="connsiteX75" fmla="*/ 1026248 w 4145281"/>
              <a:gd name="connsiteY75" fmla="*/ 2847376 h 6857998"/>
              <a:gd name="connsiteX76" fmla="*/ 1019050 w 4145281"/>
              <a:gd name="connsiteY76" fmla="*/ 2730043 h 6857998"/>
              <a:gd name="connsiteX77" fmla="*/ 1075917 w 4145281"/>
              <a:gd name="connsiteY77" fmla="*/ 2604794 h 6857998"/>
              <a:gd name="connsiteX78" fmla="*/ 1093193 w 4145281"/>
              <a:gd name="connsiteY78" fmla="*/ 2327662 h 6857998"/>
              <a:gd name="connsiteX79" fmla="*/ 1127024 w 4145281"/>
              <a:gd name="connsiteY79" fmla="*/ 2277274 h 6857998"/>
              <a:gd name="connsiteX80" fmla="*/ 1162296 w 4145281"/>
              <a:gd name="connsiteY80" fmla="*/ 2199533 h 6857998"/>
              <a:gd name="connsiteX81" fmla="*/ 1181731 w 4145281"/>
              <a:gd name="connsiteY81" fmla="*/ 2149864 h 6857998"/>
              <a:gd name="connsiteX82" fmla="*/ 1234278 w 4145281"/>
              <a:gd name="connsiteY82" fmla="*/ 2121792 h 6857998"/>
              <a:gd name="connsiteX83" fmla="*/ 1200447 w 4145281"/>
              <a:gd name="connsiteY83" fmla="*/ 2285192 h 6857998"/>
              <a:gd name="connsiteX84" fmla="*/ 1224200 w 4145281"/>
              <a:gd name="connsiteY84" fmla="*/ 2232645 h 6857998"/>
              <a:gd name="connsiteX85" fmla="*/ 1222041 w 4145281"/>
              <a:gd name="connsiteY85" fmla="*/ 2393166 h 6857998"/>
              <a:gd name="connsiteX86" fmla="*/ 1241476 w 4145281"/>
              <a:gd name="connsiteY86" fmla="*/ 2306786 h 6857998"/>
              <a:gd name="connsiteX87" fmla="*/ 1248675 w 4145281"/>
              <a:gd name="connsiteY87" fmla="*/ 2439234 h 6857998"/>
              <a:gd name="connsiteX88" fmla="*/ 1304822 w 4145281"/>
              <a:gd name="connsiteY88" fmla="*/ 2396765 h 6857998"/>
              <a:gd name="connsiteX89" fmla="*/ 1278189 w 4145281"/>
              <a:gd name="connsiteY89" fmla="*/ 2479544 h 6857998"/>
              <a:gd name="connsiteX90" fmla="*/ 1304911 w 4145281"/>
              <a:gd name="connsiteY90" fmla="*/ 2458489 h 6857998"/>
              <a:gd name="connsiteX91" fmla="*/ 1312322 w 4145281"/>
              <a:gd name="connsiteY91" fmla="*/ 2456626 h 6857998"/>
              <a:gd name="connsiteX92" fmla="*/ 1314187 w 4145281"/>
              <a:gd name="connsiteY92" fmla="*/ 2453197 h 6857998"/>
              <a:gd name="connsiteX93" fmla="*/ 1321377 w 4145281"/>
              <a:gd name="connsiteY93" fmla="*/ 2454350 h 6857998"/>
              <a:gd name="connsiteX94" fmla="*/ 1312322 w 4145281"/>
              <a:gd name="connsiteY94" fmla="*/ 2456626 h 6857998"/>
              <a:gd name="connsiteX95" fmla="*/ 1308667 w 4145281"/>
              <a:gd name="connsiteY95" fmla="*/ 2463348 h 6857998"/>
              <a:gd name="connsiteX96" fmla="*/ 1298905 w 4145281"/>
              <a:gd name="connsiteY96" fmla="*/ 2539380 h 6857998"/>
              <a:gd name="connsiteX97" fmla="*/ 1298569 w 4145281"/>
              <a:gd name="connsiteY97" fmla="*/ 2545585 h 6857998"/>
              <a:gd name="connsiteX98" fmla="*/ 1308600 w 4145281"/>
              <a:gd name="connsiteY98" fmla="*/ 2601285 h 6857998"/>
              <a:gd name="connsiteX99" fmla="*/ 1330734 w 4145281"/>
              <a:gd name="connsiteY99" fmla="*/ 2654462 h 6857998"/>
              <a:gd name="connsiteX100" fmla="*/ 1348731 w 4145281"/>
              <a:gd name="connsiteY100" fmla="*/ 2691173 h 6857998"/>
              <a:gd name="connsiteX101" fmla="*/ 1327856 w 4145281"/>
              <a:gd name="connsiteY101" fmla="*/ 2843777 h 6857998"/>
              <a:gd name="connsiteX102" fmla="*/ 1378244 w 4145281"/>
              <a:gd name="connsiteY102" fmla="*/ 2773954 h 6857998"/>
              <a:gd name="connsiteX103" fmla="*/ 1340812 w 4145281"/>
              <a:gd name="connsiteY103" fmla="*/ 2868971 h 6857998"/>
              <a:gd name="connsiteX104" fmla="*/ 1378244 w 4145281"/>
              <a:gd name="connsiteY104" fmla="*/ 2827940 h 6857998"/>
              <a:gd name="connsiteX105" fmla="*/ 1390481 w 4145281"/>
              <a:gd name="connsiteY105" fmla="*/ 2922957 h 6857998"/>
              <a:gd name="connsiteX106" fmla="*/ 1352329 w 4145281"/>
              <a:gd name="connsiteY106" fmla="*/ 3053965 h 6857998"/>
              <a:gd name="connsiteX107" fmla="*/ 1377523 w 4145281"/>
              <a:gd name="connsiteY107" fmla="*/ 3123789 h 6857998"/>
              <a:gd name="connsiteX108" fmla="*/ 1361687 w 4145281"/>
              <a:gd name="connsiteY108" fmla="*/ 3244000 h 6857998"/>
              <a:gd name="connsiteX109" fmla="*/ 1351611 w 4145281"/>
              <a:gd name="connsiteY109" fmla="*/ 3281430 h 6857998"/>
              <a:gd name="connsiteX110" fmla="*/ 1324976 w 4145281"/>
              <a:gd name="connsiteY110" fmla="*/ 3416038 h 6857998"/>
              <a:gd name="connsiteX111" fmla="*/ 1298343 w 4145281"/>
              <a:gd name="connsiteY111" fmla="*/ 3472905 h 6857998"/>
              <a:gd name="connsiteX112" fmla="*/ 1255153 w 4145281"/>
              <a:gd name="connsiteY112" fmla="*/ 3693891 h 6857998"/>
              <a:gd name="connsiteX113" fmla="*/ 1257312 w 4145281"/>
              <a:gd name="connsiteY113" fmla="*/ 4006295 h 6857998"/>
              <a:gd name="connsiteX114" fmla="*/ 1362407 w 4145281"/>
              <a:gd name="connsiteY114" fmla="*/ 4097713 h 6857998"/>
              <a:gd name="connsiteX115" fmla="*/ 1392639 w 4145281"/>
              <a:gd name="connsiteY115" fmla="*/ 4030769 h 6857998"/>
              <a:gd name="connsiteX116" fmla="*/ 1399839 w 4145281"/>
              <a:gd name="connsiteY116" fmla="*/ 3979662 h 6857998"/>
              <a:gd name="connsiteX117" fmla="*/ 1542363 w 4145281"/>
              <a:gd name="connsiteY117" fmla="*/ 3623347 h 6857998"/>
              <a:gd name="connsiteX118" fmla="*/ 1674812 w 4145281"/>
              <a:gd name="connsiteY118" fmla="*/ 3567201 h 6857998"/>
              <a:gd name="connsiteX119" fmla="*/ 1692808 w 4145281"/>
              <a:gd name="connsiteY119" fmla="*/ 3561443 h 6857998"/>
              <a:gd name="connsiteX120" fmla="*/ 1792144 w 4145281"/>
              <a:gd name="connsiteY120" fmla="*/ 3553524 h 6857998"/>
              <a:gd name="connsiteX121" fmla="*/ 1832454 w 4145281"/>
              <a:gd name="connsiteY121" fmla="*/ 3547047 h 6857998"/>
              <a:gd name="connsiteX122" fmla="*/ 1840372 w 4145281"/>
              <a:gd name="connsiteY122" fmla="*/ 3480102 h 6857998"/>
              <a:gd name="connsiteX123" fmla="*/ 1737437 w 4145281"/>
              <a:gd name="connsiteY123" fmla="*/ 3207289 h 6857998"/>
              <a:gd name="connsiteX124" fmla="*/ 1718722 w 4145281"/>
              <a:gd name="connsiteY124" fmla="*/ 3048206 h 6857998"/>
              <a:gd name="connsiteX125" fmla="*/ 1736537 w 4145281"/>
              <a:gd name="connsiteY125" fmla="*/ 2902982 h 6857998"/>
              <a:gd name="connsiteX126" fmla="*/ 1735482 w 4145281"/>
              <a:gd name="connsiteY126" fmla="*/ 2871199 h 6857998"/>
              <a:gd name="connsiteX127" fmla="*/ 626935 w 4145281"/>
              <a:gd name="connsiteY127" fmla="*/ 1037208 h 6857998"/>
              <a:gd name="connsiteX128" fmla="*/ 622696 w 4145281"/>
              <a:gd name="connsiteY128" fmla="*/ 1033684 h 6857998"/>
              <a:gd name="connsiteX129" fmla="*/ 600831 w 4145281"/>
              <a:gd name="connsiteY129" fmla="*/ 1019737 h 6857998"/>
              <a:gd name="connsiteX130" fmla="*/ 519491 w 4145281"/>
              <a:gd name="connsiteY130" fmla="*/ 960713 h 6857998"/>
              <a:gd name="connsiteX131" fmla="*/ 511572 w 4145281"/>
              <a:gd name="connsiteY131" fmla="*/ 958553 h 6857998"/>
              <a:gd name="connsiteX132" fmla="*/ 435991 w 4145281"/>
              <a:gd name="connsiteY132" fmla="*/ 941277 h 6857998"/>
              <a:gd name="connsiteX133" fmla="*/ 124846 w 4145281"/>
              <a:gd name="connsiteY133" fmla="*/ 847430 h 6857998"/>
              <a:gd name="connsiteX134" fmla="*/ 0 w 4145281"/>
              <a:gd name="connsiteY134" fmla="*/ 810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45281" h="6857998">
                <a:moveTo>
                  <a:pt x="124829" y="206518"/>
                </a:moveTo>
                <a:lnTo>
                  <a:pt x="0" y="0"/>
                </a:lnTo>
                <a:lnTo>
                  <a:pt x="0" y="198008"/>
                </a:lnTo>
                <a:close/>
                <a:moveTo>
                  <a:pt x="1298447" y="2547843"/>
                </a:moveTo>
                <a:lnTo>
                  <a:pt x="1298569" y="2545585"/>
                </a:lnTo>
                <a:lnTo>
                  <a:pt x="1298343" y="2544329"/>
                </a:lnTo>
                <a:cubicBezTo>
                  <a:pt x="1298343" y="2547928"/>
                  <a:pt x="1298365" y="2548884"/>
                  <a:pt x="1298447" y="2547843"/>
                </a:cubicBezTo>
                <a:close/>
                <a:moveTo>
                  <a:pt x="0" y="6857998"/>
                </a:moveTo>
                <a:lnTo>
                  <a:pt x="4145281" y="6857998"/>
                </a:lnTo>
                <a:lnTo>
                  <a:pt x="2761730" y="4569036"/>
                </a:lnTo>
                <a:lnTo>
                  <a:pt x="2761749" y="4569199"/>
                </a:lnTo>
                <a:cubicBezTo>
                  <a:pt x="2769667" y="4612389"/>
                  <a:pt x="2775425" y="4656298"/>
                  <a:pt x="2789823" y="4697328"/>
                </a:cubicBezTo>
                <a:cubicBezTo>
                  <a:pt x="2807819" y="4749155"/>
                  <a:pt x="2809258" y="4799543"/>
                  <a:pt x="2799180" y="4852090"/>
                </a:cubicBezTo>
                <a:cubicBezTo>
                  <a:pt x="2768947" y="5014052"/>
                  <a:pt x="2743034" y="5176732"/>
                  <a:pt x="2707042" y="5337254"/>
                </a:cubicBezTo>
                <a:cubicBezTo>
                  <a:pt x="2667452" y="5513611"/>
                  <a:pt x="2619943" y="5687809"/>
                  <a:pt x="2574595" y="5862006"/>
                </a:cubicBezTo>
                <a:cubicBezTo>
                  <a:pt x="2565956" y="5894398"/>
                  <a:pt x="2565956" y="5924631"/>
                  <a:pt x="2573154" y="5957023"/>
                </a:cubicBezTo>
                <a:cubicBezTo>
                  <a:pt x="2594749" y="6058519"/>
                  <a:pt x="2602667" y="6160015"/>
                  <a:pt x="2591871" y="6264389"/>
                </a:cubicBezTo>
                <a:cubicBezTo>
                  <a:pt x="2585392" y="6329174"/>
                  <a:pt x="2591871" y="6394678"/>
                  <a:pt x="2592589" y="6460181"/>
                </a:cubicBezTo>
                <a:cubicBezTo>
                  <a:pt x="2593310" y="6495453"/>
                  <a:pt x="2596188" y="6530725"/>
                  <a:pt x="2594030" y="6565276"/>
                </a:cubicBezTo>
                <a:cubicBezTo>
                  <a:pt x="2592589" y="6576793"/>
                  <a:pt x="2579633" y="6594789"/>
                  <a:pt x="2569555" y="6596229"/>
                </a:cubicBezTo>
                <a:cubicBezTo>
                  <a:pt x="2539323" y="6599827"/>
                  <a:pt x="2529966" y="6572474"/>
                  <a:pt x="2529966" y="6561677"/>
                </a:cubicBezTo>
                <a:cubicBezTo>
                  <a:pt x="2529966" y="6554479"/>
                  <a:pt x="2496854" y="6329893"/>
                  <a:pt x="2490375" y="6325573"/>
                </a:cubicBezTo>
                <a:cubicBezTo>
                  <a:pt x="2488215" y="6339250"/>
                  <a:pt x="2486055" y="6352927"/>
                  <a:pt x="2484616" y="6367324"/>
                </a:cubicBezTo>
                <a:cubicBezTo>
                  <a:pt x="2474538" y="6457303"/>
                  <a:pt x="2454383" y="6642297"/>
                  <a:pt x="2451504" y="6651654"/>
                </a:cubicBezTo>
                <a:cubicBezTo>
                  <a:pt x="2442147" y="6683327"/>
                  <a:pt x="2430629" y="6719319"/>
                  <a:pt x="2397517" y="6712840"/>
                </a:cubicBezTo>
                <a:cubicBezTo>
                  <a:pt x="2368004" y="6707082"/>
                  <a:pt x="2361525" y="6675409"/>
                  <a:pt x="2362966" y="6654535"/>
                </a:cubicBezTo>
                <a:cubicBezTo>
                  <a:pt x="2366565" y="6610626"/>
                  <a:pt x="2370884" y="6566715"/>
                  <a:pt x="2373763" y="6522807"/>
                </a:cubicBezTo>
                <a:cubicBezTo>
                  <a:pt x="2374483" y="6513449"/>
                  <a:pt x="2375922" y="6496173"/>
                  <a:pt x="2372324" y="6452984"/>
                </a:cubicBezTo>
                <a:cubicBezTo>
                  <a:pt x="2364405" y="6471698"/>
                  <a:pt x="2362246" y="6500491"/>
                  <a:pt x="2360086" y="6494014"/>
                </a:cubicBezTo>
                <a:cubicBezTo>
                  <a:pt x="2350008" y="6556638"/>
                  <a:pt x="2341371" y="6618544"/>
                  <a:pt x="2329134" y="6680449"/>
                </a:cubicBezTo>
                <a:cubicBezTo>
                  <a:pt x="2324814" y="6702763"/>
                  <a:pt x="2320497" y="6743793"/>
                  <a:pt x="2274426" y="6743793"/>
                </a:cubicBezTo>
                <a:cubicBezTo>
                  <a:pt x="2249953" y="6737314"/>
                  <a:pt x="2242035" y="6703483"/>
                  <a:pt x="2244913" y="6674690"/>
                </a:cubicBezTo>
                <a:cubicBezTo>
                  <a:pt x="2247793" y="6647337"/>
                  <a:pt x="2252113" y="6542961"/>
                  <a:pt x="2252113" y="6527845"/>
                </a:cubicBezTo>
                <a:cubicBezTo>
                  <a:pt x="2247073" y="6535763"/>
                  <a:pt x="2240596" y="6630780"/>
                  <a:pt x="2234117" y="6660293"/>
                </a:cubicBezTo>
                <a:cubicBezTo>
                  <a:pt x="2231957" y="6671810"/>
                  <a:pt x="2217561" y="6687647"/>
                  <a:pt x="2206763" y="6689086"/>
                </a:cubicBezTo>
                <a:cubicBezTo>
                  <a:pt x="2195966" y="6690525"/>
                  <a:pt x="2178691" y="6679728"/>
                  <a:pt x="2172212" y="6668932"/>
                </a:cubicBezTo>
                <a:cubicBezTo>
                  <a:pt x="2164294" y="6655974"/>
                  <a:pt x="2160695" y="6637979"/>
                  <a:pt x="2160695" y="6622143"/>
                </a:cubicBezTo>
                <a:cubicBezTo>
                  <a:pt x="2161415" y="6578233"/>
                  <a:pt x="2180849" y="6300380"/>
                  <a:pt x="2186609" y="6206083"/>
                </a:cubicBezTo>
                <a:cubicBezTo>
                  <a:pt x="2187328" y="6191686"/>
                  <a:pt x="2181569" y="6157135"/>
                  <a:pt x="2178691" y="6156416"/>
                </a:cubicBezTo>
                <a:cubicBezTo>
                  <a:pt x="2168613" y="6154256"/>
                  <a:pt x="2154216" y="6178009"/>
                  <a:pt x="2149178" y="6188087"/>
                </a:cubicBezTo>
                <a:cubicBezTo>
                  <a:pt x="2137660" y="6209682"/>
                  <a:pt x="2105267" y="6294621"/>
                  <a:pt x="2058478" y="6326294"/>
                </a:cubicBezTo>
                <a:cubicBezTo>
                  <a:pt x="2048402" y="6334932"/>
                  <a:pt x="2002332" y="6346450"/>
                  <a:pt x="1988657" y="6339971"/>
                </a:cubicBezTo>
                <a:cubicBezTo>
                  <a:pt x="1969222" y="6331332"/>
                  <a:pt x="2005932" y="6284545"/>
                  <a:pt x="2012410" y="6265828"/>
                </a:cubicBezTo>
                <a:cubicBezTo>
                  <a:pt x="2034005" y="6201764"/>
                  <a:pt x="2118944" y="6003093"/>
                  <a:pt x="2125423" y="5995893"/>
                </a:cubicBezTo>
                <a:cubicBezTo>
                  <a:pt x="2167892" y="5951264"/>
                  <a:pt x="2188048" y="5940468"/>
                  <a:pt x="2234837" y="5900877"/>
                </a:cubicBezTo>
                <a:cubicBezTo>
                  <a:pt x="2263630" y="5876403"/>
                  <a:pt x="2276586" y="5849050"/>
                  <a:pt x="2280905" y="5814498"/>
                </a:cubicBezTo>
                <a:cubicBezTo>
                  <a:pt x="2298902" y="5682770"/>
                  <a:pt x="2323375" y="5535925"/>
                  <a:pt x="2311858" y="5403477"/>
                </a:cubicBezTo>
                <a:cubicBezTo>
                  <a:pt x="2297461" y="5231439"/>
                  <a:pt x="2285944" y="5058681"/>
                  <a:pt x="2298181" y="4885202"/>
                </a:cubicBezTo>
                <a:cubicBezTo>
                  <a:pt x="2303940" y="4800983"/>
                  <a:pt x="2306818" y="4716043"/>
                  <a:pt x="2309698" y="4631824"/>
                </a:cubicBezTo>
                <a:cubicBezTo>
                  <a:pt x="2310419" y="4615267"/>
                  <a:pt x="2303940" y="4598712"/>
                  <a:pt x="2299620" y="4577117"/>
                </a:cubicBezTo>
                <a:cubicBezTo>
                  <a:pt x="2287384" y="4587915"/>
                  <a:pt x="2280905" y="4593672"/>
                  <a:pt x="2273708" y="4599431"/>
                </a:cubicBezTo>
                <a:cubicBezTo>
                  <a:pt x="2244194" y="4622467"/>
                  <a:pt x="2173651" y="4672854"/>
                  <a:pt x="2139820" y="4687250"/>
                </a:cubicBezTo>
                <a:cubicBezTo>
                  <a:pt x="2101668" y="4703807"/>
                  <a:pt x="2047682" y="4705966"/>
                  <a:pt x="2026087" y="4740518"/>
                </a:cubicBezTo>
                <a:cubicBezTo>
                  <a:pt x="1996573" y="4788746"/>
                  <a:pt x="1954824" y="4800263"/>
                  <a:pt x="1903716" y="4776508"/>
                </a:cubicBezTo>
                <a:cubicBezTo>
                  <a:pt x="1863406" y="4757793"/>
                  <a:pt x="1821657" y="4748436"/>
                  <a:pt x="1778467" y="4745556"/>
                </a:cubicBezTo>
                <a:cubicBezTo>
                  <a:pt x="1711523" y="4740518"/>
                  <a:pt x="1651777" y="4716763"/>
                  <a:pt x="1597791" y="4677174"/>
                </a:cubicBezTo>
                <a:cubicBezTo>
                  <a:pt x="1522928" y="4622467"/>
                  <a:pt x="1504933" y="4570638"/>
                  <a:pt x="1451666" y="4495777"/>
                </a:cubicBezTo>
                <a:cubicBezTo>
                  <a:pt x="1407036" y="4433872"/>
                  <a:pt x="1368886" y="4367648"/>
                  <a:pt x="1350170" y="4292066"/>
                </a:cubicBezTo>
                <a:cubicBezTo>
                  <a:pt x="1342252" y="4258954"/>
                  <a:pt x="1329295" y="4226563"/>
                  <a:pt x="1291864" y="4212886"/>
                </a:cubicBezTo>
                <a:cubicBezTo>
                  <a:pt x="1276748" y="4243118"/>
                  <a:pt x="1261632" y="4271911"/>
                  <a:pt x="1245075" y="4303584"/>
                </a:cubicBezTo>
                <a:cubicBezTo>
                  <a:pt x="1243636" y="4292066"/>
                  <a:pt x="1242917" y="4284148"/>
                  <a:pt x="1241476" y="4274791"/>
                </a:cubicBezTo>
                <a:lnTo>
                  <a:pt x="1189649" y="4274791"/>
                </a:lnTo>
                <a:cubicBezTo>
                  <a:pt x="1206206" y="4262553"/>
                  <a:pt x="1215563" y="4254635"/>
                  <a:pt x="1226360" y="4248156"/>
                </a:cubicBezTo>
                <a:cubicBezTo>
                  <a:pt x="1255153" y="4231601"/>
                  <a:pt x="1235717" y="4204247"/>
                  <a:pt x="1241476" y="4182652"/>
                </a:cubicBezTo>
                <a:cubicBezTo>
                  <a:pt x="1242196" y="4179053"/>
                  <a:pt x="1224921" y="4167536"/>
                  <a:pt x="1214843" y="4164656"/>
                </a:cubicBezTo>
                <a:cubicBezTo>
                  <a:pt x="1166615" y="4151700"/>
                  <a:pt x="1127744" y="4126506"/>
                  <a:pt x="1096071" y="4088356"/>
                </a:cubicBezTo>
                <a:cubicBezTo>
                  <a:pt x="1082395" y="4071799"/>
                  <a:pt x="1065839" y="4058842"/>
                  <a:pt x="1050723" y="4043727"/>
                </a:cubicBezTo>
                <a:cubicBezTo>
                  <a:pt x="1046404" y="4039407"/>
                  <a:pt x="1039925" y="4035088"/>
                  <a:pt x="1038486" y="4029329"/>
                </a:cubicBezTo>
                <a:cubicBezTo>
                  <a:pt x="1026969" y="3987580"/>
                  <a:pt x="1015452" y="3945111"/>
                  <a:pt x="1004653" y="3903360"/>
                </a:cubicBezTo>
                <a:cubicBezTo>
                  <a:pt x="1003934" y="3899761"/>
                  <a:pt x="1003214" y="3891843"/>
                  <a:pt x="1005374" y="3890404"/>
                </a:cubicBezTo>
                <a:cubicBezTo>
                  <a:pt x="1026969" y="3874567"/>
                  <a:pt x="1012572" y="3855852"/>
                  <a:pt x="1010412" y="3838575"/>
                </a:cubicBezTo>
                <a:cubicBezTo>
                  <a:pt x="1007533" y="3818421"/>
                  <a:pt x="1001775" y="3798986"/>
                  <a:pt x="1001054" y="3778830"/>
                </a:cubicBezTo>
                <a:cubicBezTo>
                  <a:pt x="998176" y="3674456"/>
                  <a:pt x="996735" y="3569361"/>
                  <a:pt x="993857" y="3464986"/>
                </a:cubicBezTo>
                <a:cubicBezTo>
                  <a:pt x="992417" y="3398762"/>
                  <a:pt x="993857" y="3331818"/>
                  <a:pt x="982340" y="3267034"/>
                </a:cubicBezTo>
                <a:cubicBezTo>
                  <a:pt x="966503" y="3176337"/>
                  <a:pt x="970822" y="3087078"/>
                  <a:pt x="983779" y="2997818"/>
                </a:cubicBezTo>
                <a:cubicBezTo>
                  <a:pt x="993136" y="2930876"/>
                  <a:pt x="1016891" y="2914320"/>
                  <a:pt x="1026248" y="2847376"/>
                </a:cubicBezTo>
                <a:cubicBezTo>
                  <a:pt x="1029128" y="2825060"/>
                  <a:pt x="1018330" y="2749479"/>
                  <a:pt x="1019050" y="2730043"/>
                </a:cubicBezTo>
                <a:cubicBezTo>
                  <a:pt x="1024089" y="2632867"/>
                  <a:pt x="1067279" y="2655182"/>
                  <a:pt x="1075917" y="2604794"/>
                </a:cubicBezTo>
                <a:cubicBezTo>
                  <a:pt x="1085993" y="2545768"/>
                  <a:pt x="1035606" y="2406843"/>
                  <a:pt x="1093193" y="2327662"/>
                </a:cubicBezTo>
                <a:cubicBezTo>
                  <a:pt x="1101830" y="2313265"/>
                  <a:pt x="1114067" y="2295269"/>
                  <a:pt x="1127024" y="2277274"/>
                </a:cubicBezTo>
                <a:cubicBezTo>
                  <a:pt x="1139261" y="2257839"/>
                  <a:pt x="1152218" y="2234084"/>
                  <a:pt x="1162296" y="2199533"/>
                </a:cubicBezTo>
                <a:cubicBezTo>
                  <a:pt x="1167334" y="2180817"/>
                  <a:pt x="1173092" y="2164261"/>
                  <a:pt x="1181731" y="2149864"/>
                </a:cubicBezTo>
                <a:cubicBezTo>
                  <a:pt x="1189649" y="2135469"/>
                  <a:pt x="1198286" y="2125391"/>
                  <a:pt x="1234278" y="2121792"/>
                </a:cubicBezTo>
                <a:cubicBezTo>
                  <a:pt x="1187489" y="2140507"/>
                  <a:pt x="1186050" y="2218248"/>
                  <a:pt x="1200447" y="2285192"/>
                </a:cubicBezTo>
                <a:cubicBezTo>
                  <a:pt x="1207645" y="2270795"/>
                  <a:pt x="1206206" y="2239843"/>
                  <a:pt x="1224200" y="2232645"/>
                </a:cubicBezTo>
                <a:cubicBezTo>
                  <a:pt x="1217003" y="2283033"/>
                  <a:pt x="1222041" y="2342778"/>
                  <a:pt x="1222041" y="2393166"/>
                </a:cubicBezTo>
                <a:cubicBezTo>
                  <a:pt x="1229240" y="2364373"/>
                  <a:pt x="1227080" y="2329822"/>
                  <a:pt x="1241476" y="2306786"/>
                </a:cubicBezTo>
                <a:cubicBezTo>
                  <a:pt x="1230679" y="2339179"/>
                  <a:pt x="1247236" y="2422679"/>
                  <a:pt x="1248675" y="2439234"/>
                </a:cubicBezTo>
                <a:cubicBezTo>
                  <a:pt x="1249394" y="2481704"/>
                  <a:pt x="1324257" y="2364373"/>
                  <a:pt x="1304822" y="2396765"/>
                </a:cubicBezTo>
                <a:cubicBezTo>
                  <a:pt x="1274588" y="2447152"/>
                  <a:pt x="1286105" y="2441394"/>
                  <a:pt x="1278189" y="2479544"/>
                </a:cubicBezTo>
                <a:cubicBezTo>
                  <a:pt x="1274949" y="2496821"/>
                  <a:pt x="1288715" y="2469962"/>
                  <a:pt x="1304911" y="2458489"/>
                </a:cubicBezTo>
                <a:lnTo>
                  <a:pt x="1312322" y="2456626"/>
                </a:lnTo>
                <a:lnTo>
                  <a:pt x="1314187" y="2453197"/>
                </a:lnTo>
                <a:cubicBezTo>
                  <a:pt x="1316293" y="2451482"/>
                  <a:pt x="1318677" y="2451651"/>
                  <a:pt x="1321377" y="2454350"/>
                </a:cubicBezTo>
                <a:lnTo>
                  <a:pt x="1312322" y="2456626"/>
                </a:lnTo>
                <a:lnTo>
                  <a:pt x="1308667" y="2463348"/>
                </a:lnTo>
                <a:cubicBezTo>
                  <a:pt x="1302324" y="2482693"/>
                  <a:pt x="1299850" y="2521834"/>
                  <a:pt x="1298905" y="2539380"/>
                </a:cubicBezTo>
                <a:lnTo>
                  <a:pt x="1298569" y="2545585"/>
                </a:lnTo>
                <a:lnTo>
                  <a:pt x="1308600" y="2601285"/>
                </a:lnTo>
                <a:cubicBezTo>
                  <a:pt x="1312919" y="2620450"/>
                  <a:pt x="1319217" y="2638986"/>
                  <a:pt x="1330734" y="2654462"/>
                </a:cubicBezTo>
                <a:cubicBezTo>
                  <a:pt x="1339373" y="2667420"/>
                  <a:pt x="1345132" y="2681096"/>
                  <a:pt x="1348731" y="2691173"/>
                </a:cubicBezTo>
                <a:cubicBezTo>
                  <a:pt x="1369605" y="2753078"/>
                  <a:pt x="1335054" y="2778992"/>
                  <a:pt x="1327856" y="2843777"/>
                </a:cubicBezTo>
                <a:cubicBezTo>
                  <a:pt x="1327136" y="2847376"/>
                  <a:pt x="1376804" y="2766036"/>
                  <a:pt x="1378244" y="2773954"/>
                </a:cubicBezTo>
                <a:cubicBezTo>
                  <a:pt x="1347291" y="2814984"/>
                  <a:pt x="1339373" y="2843777"/>
                  <a:pt x="1340812" y="2868971"/>
                </a:cubicBezTo>
                <a:cubicBezTo>
                  <a:pt x="1341533" y="2879767"/>
                  <a:pt x="1342972" y="2845216"/>
                  <a:pt x="1378244" y="2827940"/>
                </a:cubicBezTo>
                <a:cubicBezTo>
                  <a:pt x="1365287" y="2892725"/>
                  <a:pt x="1401998" y="2897763"/>
                  <a:pt x="1390481" y="2922957"/>
                </a:cubicBezTo>
                <a:cubicBezTo>
                  <a:pt x="1370325" y="2966866"/>
                  <a:pt x="1351611" y="2949590"/>
                  <a:pt x="1352329" y="3053965"/>
                </a:cubicBezTo>
                <a:cubicBezTo>
                  <a:pt x="1352329" y="3087078"/>
                  <a:pt x="1373206" y="3102194"/>
                  <a:pt x="1377523" y="3123789"/>
                </a:cubicBezTo>
                <a:cubicBezTo>
                  <a:pt x="1384723" y="3159060"/>
                  <a:pt x="1380403" y="3218086"/>
                  <a:pt x="1361687" y="3244000"/>
                </a:cubicBezTo>
                <a:cubicBezTo>
                  <a:pt x="1354489" y="3253358"/>
                  <a:pt x="1349451" y="3269913"/>
                  <a:pt x="1351611" y="3281430"/>
                </a:cubicBezTo>
                <a:cubicBezTo>
                  <a:pt x="1362407" y="3331099"/>
                  <a:pt x="1348731" y="3374289"/>
                  <a:pt x="1324976" y="3416038"/>
                </a:cubicBezTo>
                <a:cubicBezTo>
                  <a:pt x="1314898" y="3434753"/>
                  <a:pt x="1302662" y="3452749"/>
                  <a:pt x="1298343" y="3472905"/>
                </a:cubicBezTo>
                <a:cubicBezTo>
                  <a:pt x="1282506" y="3546327"/>
                  <a:pt x="1267390" y="3619749"/>
                  <a:pt x="1255153" y="3693891"/>
                </a:cubicBezTo>
                <a:cubicBezTo>
                  <a:pt x="1237877" y="3797546"/>
                  <a:pt x="1231400" y="3902640"/>
                  <a:pt x="1257312" y="4006295"/>
                </a:cubicBezTo>
                <a:cubicBezTo>
                  <a:pt x="1278189" y="4090515"/>
                  <a:pt x="1286826" y="4076839"/>
                  <a:pt x="1362407" y="4097713"/>
                </a:cubicBezTo>
                <a:cubicBezTo>
                  <a:pt x="1372485" y="4075398"/>
                  <a:pt x="1384723" y="4053805"/>
                  <a:pt x="1392639" y="4030769"/>
                </a:cubicBezTo>
                <a:cubicBezTo>
                  <a:pt x="1398399" y="4014213"/>
                  <a:pt x="1402717" y="3996217"/>
                  <a:pt x="1399839" y="3979662"/>
                </a:cubicBezTo>
                <a:cubicBezTo>
                  <a:pt x="1376804" y="3832098"/>
                  <a:pt x="1432230" y="3716925"/>
                  <a:pt x="1542363" y="3623347"/>
                </a:cubicBezTo>
                <a:cubicBezTo>
                  <a:pt x="1580515" y="3591676"/>
                  <a:pt x="1622985" y="3568642"/>
                  <a:pt x="1674812" y="3567201"/>
                </a:cubicBezTo>
                <a:cubicBezTo>
                  <a:pt x="1681291" y="3567201"/>
                  <a:pt x="1689209" y="3565762"/>
                  <a:pt x="1692808" y="3561443"/>
                </a:cubicBezTo>
                <a:cubicBezTo>
                  <a:pt x="1723760" y="3528331"/>
                  <a:pt x="1756872" y="3539848"/>
                  <a:pt x="1792144" y="3553524"/>
                </a:cubicBezTo>
                <a:cubicBezTo>
                  <a:pt x="1803661" y="3557844"/>
                  <a:pt x="1830294" y="3553524"/>
                  <a:pt x="1832454" y="3547047"/>
                </a:cubicBezTo>
                <a:cubicBezTo>
                  <a:pt x="1839652" y="3526171"/>
                  <a:pt x="1843251" y="3502418"/>
                  <a:pt x="1840372" y="3480102"/>
                </a:cubicBezTo>
                <a:cubicBezTo>
                  <a:pt x="1827416" y="3374289"/>
                  <a:pt x="1765511" y="3275671"/>
                  <a:pt x="1737437" y="3207289"/>
                </a:cubicBezTo>
                <a:cubicBezTo>
                  <a:pt x="1716562" y="3156901"/>
                  <a:pt x="1705764" y="3103634"/>
                  <a:pt x="1718722" y="3048206"/>
                </a:cubicBezTo>
                <a:cubicBezTo>
                  <a:pt x="1730239" y="2999978"/>
                  <a:pt x="1735278" y="2951570"/>
                  <a:pt x="1736537" y="2902982"/>
                </a:cubicBezTo>
                <a:lnTo>
                  <a:pt x="1735482" y="2871199"/>
                </a:lnTo>
                <a:lnTo>
                  <a:pt x="626935" y="1037208"/>
                </a:lnTo>
                <a:lnTo>
                  <a:pt x="622696" y="1033684"/>
                </a:lnTo>
                <a:cubicBezTo>
                  <a:pt x="615767" y="1027836"/>
                  <a:pt x="608749" y="1022617"/>
                  <a:pt x="600831" y="1019737"/>
                </a:cubicBezTo>
                <a:cubicBezTo>
                  <a:pt x="572758" y="1009659"/>
                  <a:pt x="538207" y="992385"/>
                  <a:pt x="519491" y="960713"/>
                </a:cubicBezTo>
                <a:cubicBezTo>
                  <a:pt x="518051" y="959272"/>
                  <a:pt x="513732" y="957832"/>
                  <a:pt x="511572" y="958553"/>
                </a:cubicBezTo>
                <a:cubicBezTo>
                  <a:pt x="482059" y="970070"/>
                  <a:pt x="461185" y="948475"/>
                  <a:pt x="435991" y="941277"/>
                </a:cubicBezTo>
                <a:cubicBezTo>
                  <a:pt x="329817" y="911405"/>
                  <a:pt x="227422" y="879192"/>
                  <a:pt x="124846" y="847430"/>
                </a:cubicBezTo>
                <a:lnTo>
                  <a:pt x="0" y="810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38D4708A-9986-4A62-97A7-97A4CB694195}"/>
              </a:ext>
            </a:extLst>
          </p:cNvPr>
          <p:cNvSpPr/>
          <p:nvPr/>
        </p:nvSpPr>
        <p:spPr>
          <a:xfrm>
            <a:off x="4573335" y="114202"/>
            <a:ext cx="7068690" cy="662959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EEF5C-9A6F-4CE6-AF5C-0182E96FFC57}"/>
              </a:ext>
            </a:extLst>
          </p:cNvPr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87C0F58-5740-4D77-BEB9-66A7B83E40BF}"/>
              </a:ext>
            </a:extLst>
          </p:cNvPr>
          <p:cNvSpPr/>
          <p:nvPr/>
        </p:nvSpPr>
        <p:spPr>
          <a:xfrm rot="10800000" flipV="1">
            <a:off x="10212308" y="3582778"/>
            <a:ext cx="1979691" cy="32752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93132B1-05AC-4315-A1BA-F9B7BAC6678E}"/>
              </a:ext>
            </a:extLst>
          </p:cNvPr>
          <p:cNvSpPr/>
          <p:nvPr/>
        </p:nvSpPr>
        <p:spPr>
          <a:xfrm flipV="1">
            <a:off x="8050915" y="114202"/>
            <a:ext cx="2805423" cy="6545785"/>
          </a:xfrm>
          <a:custGeom>
            <a:avLst/>
            <a:gdLst>
              <a:gd name="connsiteX0" fmla="*/ 626935 w 2805423"/>
              <a:gd name="connsiteY0" fmla="*/ 839200 h 6545785"/>
              <a:gd name="connsiteX1" fmla="*/ 124829 w 2805423"/>
              <a:gd name="connsiteY1" fmla="*/ 8510 h 6545785"/>
              <a:gd name="connsiteX2" fmla="*/ 0 w 2805423"/>
              <a:gd name="connsiteY2" fmla="*/ 0 h 6545785"/>
              <a:gd name="connsiteX3" fmla="*/ 0 w 2805423"/>
              <a:gd name="connsiteY3" fmla="*/ 612975 h 6545785"/>
              <a:gd name="connsiteX4" fmla="*/ 124847 w 2805423"/>
              <a:gd name="connsiteY4" fmla="*/ 649422 h 6545785"/>
              <a:gd name="connsiteX5" fmla="*/ 435991 w 2805423"/>
              <a:gd name="connsiteY5" fmla="*/ 743269 h 6545785"/>
              <a:gd name="connsiteX6" fmla="*/ 511572 w 2805423"/>
              <a:gd name="connsiteY6" fmla="*/ 760545 h 6545785"/>
              <a:gd name="connsiteX7" fmla="*/ 519491 w 2805423"/>
              <a:gd name="connsiteY7" fmla="*/ 762705 h 6545785"/>
              <a:gd name="connsiteX8" fmla="*/ 600831 w 2805423"/>
              <a:gd name="connsiteY8" fmla="*/ 821729 h 6545785"/>
              <a:gd name="connsiteX9" fmla="*/ 622696 w 2805423"/>
              <a:gd name="connsiteY9" fmla="*/ 835676 h 6545785"/>
              <a:gd name="connsiteX10" fmla="*/ 1312322 w 2805423"/>
              <a:gd name="connsiteY10" fmla="*/ 2258618 h 6545785"/>
              <a:gd name="connsiteX11" fmla="*/ 1321377 w 2805423"/>
              <a:gd name="connsiteY11" fmla="*/ 2256342 h 6545785"/>
              <a:gd name="connsiteX12" fmla="*/ 1314187 w 2805423"/>
              <a:gd name="connsiteY12" fmla="*/ 2255189 h 6545785"/>
              <a:gd name="connsiteX13" fmla="*/ 2274426 w 2805423"/>
              <a:gd name="connsiteY13" fmla="*/ 6545785 h 6545785"/>
              <a:gd name="connsiteX14" fmla="*/ 2329134 w 2805423"/>
              <a:gd name="connsiteY14" fmla="*/ 6482441 h 6545785"/>
              <a:gd name="connsiteX15" fmla="*/ 2360086 w 2805423"/>
              <a:gd name="connsiteY15" fmla="*/ 6296006 h 6545785"/>
              <a:gd name="connsiteX16" fmla="*/ 2372324 w 2805423"/>
              <a:gd name="connsiteY16" fmla="*/ 6254976 h 6545785"/>
              <a:gd name="connsiteX17" fmla="*/ 2373763 w 2805423"/>
              <a:gd name="connsiteY17" fmla="*/ 6324799 h 6545785"/>
              <a:gd name="connsiteX18" fmla="*/ 2362966 w 2805423"/>
              <a:gd name="connsiteY18" fmla="*/ 6456527 h 6545785"/>
              <a:gd name="connsiteX19" fmla="*/ 2397517 w 2805423"/>
              <a:gd name="connsiteY19" fmla="*/ 6514833 h 6545785"/>
              <a:gd name="connsiteX20" fmla="*/ 2451504 w 2805423"/>
              <a:gd name="connsiteY20" fmla="*/ 6453646 h 6545785"/>
              <a:gd name="connsiteX21" fmla="*/ 2484616 w 2805423"/>
              <a:gd name="connsiteY21" fmla="*/ 6169316 h 6545785"/>
              <a:gd name="connsiteX22" fmla="*/ 2490375 w 2805423"/>
              <a:gd name="connsiteY22" fmla="*/ 6127565 h 6545785"/>
              <a:gd name="connsiteX23" fmla="*/ 2529966 w 2805423"/>
              <a:gd name="connsiteY23" fmla="*/ 6363669 h 6545785"/>
              <a:gd name="connsiteX24" fmla="*/ 2569555 w 2805423"/>
              <a:gd name="connsiteY24" fmla="*/ 6398221 h 6545785"/>
              <a:gd name="connsiteX25" fmla="*/ 2594030 w 2805423"/>
              <a:gd name="connsiteY25" fmla="*/ 6367268 h 6545785"/>
              <a:gd name="connsiteX26" fmla="*/ 2592589 w 2805423"/>
              <a:gd name="connsiteY26" fmla="*/ 6262173 h 6545785"/>
              <a:gd name="connsiteX27" fmla="*/ 2591871 w 2805423"/>
              <a:gd name="connsiteY27" fmla="*/ 6066381 h 6545785"/>
              <a:gd name="connsiteX28" fmla="*/ 2573154 w 2805423"/>
              <a:gd name="connsiteY28" fmla="*/ 5759015 h 6545785"/>
              <a:gd name="connsiteX29" fmla="*/ 2574595 w 2805423"/>
              <a:gd name="connsiteY29" fmla="*/ 5663998 h 6545785"/>
              <a:gd name="connsiteX30" fmla="*/ 2707042 w 2805423"/>
              <a:gd name="connsiteY30" fmla="*/ 5139246 h 6545785"/>
              <a:gd name="connsiteX31" fmla="*/ 2799180 w 2805423"/>
              <a:gd name="connsiteY31" fmla="*/ 4654082 h 6545785"/>
              <a:gd name="connsiteX32" fmla="*/ 2789823 w 2805423"/>
              <a:gd name="connsiteY32" fmla="*/ 4499320 h 6545785"/>
              <a:gd name="connsiteX33" fmla="*/ 2761749 w 2805423"/>
              <a:gd name="connsiteY33" fmla="*/ 4371191 h 6545785"/>
              <a:gd name="connsiteX34" fmla="*/ 2761730 w 2805423"/>
              <a:gd name="connsiteY34" fmla="*/ 4371028 h 6545785"/>
              <a:gd name="connsiteX35" fmla="*/ 1735482 w 2805423"/>
              <a:gd name="connsiteY35" fmla="*/ 2673191 h 6545785"/>
              <a:gd name="connsiteX36" fmla="*/ 1736537 w 2805423"/>
              <a:gd name="connsiteY36" fmla="*/ 2704974 h 6545785"/>
              <a:gd name="connsiteX37" fmla="*/ 1718722 w 2805423"/>
              <a:gd name="connsiteY37" fmla="*/ 2850198 h 6545785"/>
              <a:gd name="connsiteX38" fmla="*/ 1737437 w 2805423"/>
              <a:gd name="connsiteY38" fmla="*/ 3009281 h 6545785"/>
              <a:gd name="connsiteX39" fmla="*/ 1840372 w 2805423"/>
              <a:gd name="connsiteY39" fmla="*/ 3282094 h 6545785"/>
              <a:gd name="connsiteX40" fmla="*/ 1832454 w 2805423"/>
              <a:gd name="connsiteY40" fmla="*/ 3349039 h 6545785"/>
              <a:gd name="connsiteX41" fmla="*/ 1792144 w 2805423"/>
              <a:gd name="connsiteY41" fmla="*/ 3355516 h 6545785"/>
              <a:gd name="connsiteX42" fmla="*/ 1692808 w 2805423"/>
              <a:gd name="connsiteY42" fmla="*/ 3363435 h 6545785"/>
              <a:gd name="connsiteX43" fmla="*/ 1674812 w 2805423"/>
              <a:gd name="connsiteY43" fmla="*/ 3369193 h 6545785"/>
              <a:gd name="connsiteX44" fmla="*/ 1542363 w 2805423"/>
              <a:gd name="connsiteY44" fmla="*/ 3425339 h 6545785"/>
              <a:gd name="connsiteX45" fmla="*/ 1399839 w 2805423"/>
              <a:gd name="connsiteY45" fmla="*/ 3781654 h 6545785"/>
              <a:gd name="connsiteX46" fmla="*/ 1392639 w 2805423"/>
              <a:gd name="connsiteY46" fmla="*/ 3832761 h 6545785"/>
              <a:gd name="connsiteX47" fmla="*/ 1362407 w 2805423"/>
              <a:gd name="connsiteY47" fmla="*/ 3899705 h 6545785"/>
              <a:gd name="connsiteX48" fmla="*/ 1257312 w 2805423"/>
              <a:gd name="connsiteY48" fmla="*/ 3808287 h 6545785"/>
              <a:gd name="connsiteX49" fmla="*/ 1255153 w 2805423"/>
              <a:gd name="connsiteY49" fmla="*/ 3495883 h 6545785"/>
              <a:gd name="connsiteX50" fmla="*/ 1298343 w 2805423"/>
              <a:gd name="connsiteY50" fmla="*/ 3274897 h 6545785"/>
              <a:gd name="connsiteX51" fmla="*/ 1324976 w 2805423"/>
              <a:gd name="connsiteY51" fmla="*/ 3218030 h 6545785"/>
              <a:gd name="connsiteX52" fmla="*/ 1351611 w 2805423"/>
              <a:gd name="connsiteY52" fmla="*/ 3083422 h 6545785"/>
              <a:gd name="connsiteX53" fmla="*/ 1361687 w 2805423"/>
              <a:gd name="connsiteY53" fmla="*/ 3045992 h 6545785"/>
              <a:gd name="connsiteX54" fmla="*/ 1377523 w 2805423"/>
              <a:gd name="connsiteY54" fmla="*/ 2925781 h 6545785"/>
              <a:gd name="connsiteX55" fmla="*/ 1352329 w 2805423"/>
              <a:gd name="connsiteY55" fmla="*/ 2855957 h 6545785"/>
              <a:gd name="connsiteX56" fmla="*/ 1390481 w 2805423"/>
              <a:gd name="connsiteY56" fmla="*/ 2724949 h 6545785"/>
              <a:gd name="connsiteX57" fmla="*/ 1378244 w 2805423"/>
              <a:gd name="connsiteY57" fmla="*/ 2629932 h 6545785"/>
              <a:gd name="connsiteX58" fmla="*/ 1340812 w 2805423"/>
              <a:gd name="connsiteY58" fmla="*/ 2670963 h 6545785"/>
              <a:gd name="connsiteX59" fmla="*/ 1378244 w 2805423"/>
              <a:gd name="connsiteY59" fmla="*/ 2575946 h 6545785"/>
              <a:gd name="connsiteX60" fmla="*/ 1327856 w 2805423"/>
              <a:gd name="connsiteY60" fmla="*/ 2645769 h 6545785"/>
              <a:gd name="connsiteX61" fmla="*/ 1348731 w 2805423"/>
              <a:gd name="connsiteY61" fmla="*/ 2493165 h 6545785"/>
              <a:gd name="connsiteX62" fmla="*/ 1330734 w 2805423"/>
              <a:gd name="connsiteY62" fmla="*/ 2456454 h 6545785"/>
              <a:gd name="connsiteX63" fmla="*/ 1308600 w 2805423"/>
              <a:gd name="connsiteY63" fmla="*/ 2403277 h 6545785"/>
              <a:gd name="connsiteX64" fmla="*/ 1298569 w 2805423"/>
              <a:gd name="connsiteY64" fmla="*/ 2347577 h 6545785"/>
              <a:gd name="connsiteX65" fmla="*/ 1298447 w 2805423"/>
              <a:gd name="connsiteY65" fmla="*/ 2349835 h 6545785"/>
              <a:gd name="connsiteX66" fmla="*/ 1298343 w 2805423"/>
              <a:gd name="connsiteY66" fmla="*/ 2346321 h 6545785"/>
              <a:gd name="connsiteX67" fmla="*/ 1298569 w 2805423"/>
              <a:gd name="connsiteY67" fmla="*/ 2347577 h 6545785"/>
              <a:gd name="connsiteX68" fmla="*/ 1298905 w 2805423"/>
              <a:gd name="connsiteY68" fmla="*/ 2341372 h 6545785"/>
              <a:gd name="connsiteX69" fmla="*/ 1308667 w 2805423"/>
              <a:gd name="connsiteY69" fmla="*/ 2265340 h 6545785"/>
              <a:gd name="connsiteX70" fmla="*/ 1312322 w 2805423"/>
              <a:gd name="connsiteY70" fmla="*/ 2258618 h 6545785"/>
              <a:gd name="connsiteX71" fmla="*/ 1304911 w 2805423"/>
              <a:gd name="connsiteY71" fmla="*/ 2260482 h 6545785"/>
              <a:gd name="connsiteX72" fmla="*/ 1278189 w 2805423"/>
              <a:gd name="connsiteY72" fmla="*/ 2281536 h 6545785"/>
              <a:gd name="connsiteX73" fmla="*/ 1304822 w 2805423"/>
              <a:gd name="connsiteY73" fmla="*/ 2198757 h 6545785"/>
              <a:gd name="connsiteX74" fmla="*/ 1248675 w 2805423"/>
              <a:gd name="connsiteY74" fmla="*/ 2241226 h 6545785"/>
              <a:gd name="connsiteX75" fmla="*/ 1241476 w 2805423"/>
              <a:gd name="connsiteY75" fmla="*/ 2108778 h 6545785"/>
              <a:gd name="connsiteX76" fmla="*/ 1222041 w 2805423"/>
              <a:gd name="connsiteY76" fmla="*/ 2195158 h 6545785"/>
              <a:gd name="connsiteX77" fmla="*/ 1224200 w 2805423"/>
              <a:gd name="connsiteY77" fmla="*/ 2034637 h 6545785"/>
              <a:gd name="connsiteX78" fmla="*/ 1200447 w 2805423"/>
              <a:gd name="connsiteY78" fmla="*/ 2087184 h 6545785"/>
              <a:gd name="connsiteX79" fmla="*/ 1234278 w 2805423"/>
              <a:gd name="connsiteY79" fmla="*/ 1923784 h 6545785"/>
              <a:gd name="connsiteX80" fmla="*/ 1181731 w 2805423"/>
              <a:gd name="connsiteY80" fmla="*/ 1951856 h 6545785"/>
              <a:gd name="connsiteX81" fmla="*/ 1162296 w 2805423"/>
              <a:gd name="connsiteY81" fmla="*/ 2001525 h 6545785"/>
              <a:gd name="connsiteX82" fmla="*/ 1127024 w 2805423"/>
              <a:gd name="connsiteY82" fmla="*/ 2079266 h 6545785"/>
              <a:gd name="connsiteX83" fmla="*/ 1093193 w 2805423"/>
              <a:gd name="connsiteY83" fmla="*/ 2129654 h 6545785"/>
              <a:gd name="connsiteX84" fmla="*/ 1075917 w 2805423"/>
              <a:gd name="connsiteY84" fmla="*/ 2406786 h 6545785"/>
              <a:gd name="connsiteX85" fmla="*/ 1019050 w 2805423"/>
              <a:gd name="connsiteY85" fmla="*/ 2532035 h 6545785"/>
              <a:gd name="connsiteX86" fmla="*/ 1026248 w 2805423"/>
              <a:gd name="connsiteY86" fmla="*/ 2649368 h 6545785"/>
              <a:gd name="connsiteX87" fmla="*/ 983779 w 2805423"/>
              <a:gd name="connsiteY87" fmla="*/ 2799810 h 6545785"/>
              <a:gd name="connsiteX88" fmla="*/ 982340 w 2805423"/>
              <a:gd name="connsiteY88" fmla="*/ 3069026 h 6545785"/>
              <a:gd name="connsiteX89" fmla="*/ 993857 w 2805423"/>
              <a:gd name="connsiteY89" fmla="*/ 3266978 h 6545785"/>
              <a:gd name="connsiteX90" fmla="*/ 1001054 w 2805423"/>
              <a:gd name="connsiteY90" fmla="*/ 3580822 h 6545785"/>
              <a:gd name="connsiteX91" fmla="*/ 1010412 w 2805423"/>
              <a:gd name="connsiteY91" fmla="*/ 3640567 h 6545785"/>
              <a:gd name="connsiteX92" fmla="*/ 1005374 w 2805423"/>
              <a:gd name="connsiteY92" fmla="*/ 3692396 h 6545785"/>
              <a:gd name="connsiteX93" fmla="*/ 1004653 w 2805423"/>
              <a:gd name="connsiteY93" fmla="*/ 3705352 h 6545785"/>
              <a:gd name="connsiteX94" fmla="*/ 1038486 w 2805423"/>
              <a:gd name="connsiteY94" fmla="*/ 3831321 h 6545785"/>
              <a:gd name="connsiteX95" fmla="*/ 1050723 w 2805423"/>
              <a:gd name="connsiteY95" fmla="*/ 3845718 h 6545785"/>
              <a:gd name="connsiteX96" fmla="*/ 1096071 w 2805423"/>
              <a:gd name="connsiteY96" fmla="*/ 3890348 h 6545785"/>
              <a:gd name="connsiteX97" fmla="*/ 1214843 w 2805423"/>
              <a:gd name="connsiteY97" fmla="*/ 3966648 h 6545785"/>
              <a:gd name="connsiteX98" fmla="*/ 1241476 w 2805423"/>
              <a:gd name="connsiteY98" fmla="*/ 3984644 h 6545785"/>
              <a:gd name="connsiteX99" fmla="*/ 1226360 w 2805423"/>
              <a:gd name="connsiteY99" fmla="*/ 4050148 h 6545785"/>
              <a:gd name="connsiteX100" fmla="*/ 1189649 w 2805423"/>
              <a:gd name="connsiteY100" fmla="*/ 4076783 h 6545785"/>
              <a:gd name="connsiteX101" fmla="*/ 1241476 w 2805423"/>
              <a:gd name="connsiteY101" fmla="*/ 4076783 h 6545785"/>
              <a:gd name="connsiteX102" fmla="*/ 1245075 w 2805423"/>
              <a:gd name="connsiteY102" fmla="*/ 4105576 h 6545785"/>
              <a:gd name="connsiteX103" fmla="*/ 1291864 w 2805423"/>
              <a:gd name="connsiteY103" fmla="*/ 4014878 h 6545785"/>
              <a:gd name="connsiteX104" fmla="*/ 1350170 w 2805423"/>
              <a:gd name="connsiteY104" fmla="*/ 4094058 h 6545785"/>
              <a:gd name="connsiteX105" fmla="*/ 1451666 w 2805423"/>
              <a:gd name="connsiteY105" fmla="*/ 4297769 h 6545785"/>
              <a:gd name="connsiteX106" fmla="*/ 1597791 w 2805423"/>
              <a:gd name="connsiteY106" fmla="*/ 4479166 h 6545785"/>
              <a:gd name="connsiteX107" fmla="*/ 1778467 w 2805423"/>
              <a:gd name="connsiteY107" fmla="*/ 4547548 h 6545785"/>
              <a:gd name="connsiteX108" fmla="*/ 1903716 w 2805423"/>
              <a:gd name="connsiteY108" fmla="*/ 4578500 h 6545785"/>
              <a:gd name="connsiteX109" fmla="*/ 2026087 w 2805423"/>
              <a:gd name="connsiteY109" fmla="*/ 4542510 h 6545785"/>
              <a:gd name="connsiteX110" fmla="*/ 2139820 w 2805423"/>
              <a:gd name="connsiteY110" fmla="*/ 4489242 h 6545785"/>
              <a:gd name="connsiteX111" fmla="*/ 2273708 w 2805423"/>
              <a:gd name="connsiteY111" fmla="*/ 4401423 h 6545785"/>
              <a:gd name="connsiteX112" fmla="*/ 2299620 w 2805423"/>
              <a:gd name="connsiteY112" fmla="*/ 4379109 h 6545785"/>
              <a:gd name="connsiteX113" fmla="*/ 2309698 w 2805423"/>
              <a:gd name="connsiteY113" fmla="*/ 4433816 h 6545785"/>
              <a:gd name="connsiteX114" fmla="*/ 2298181 w 2805423"/>
              <a:gd name="connsiteY114" fmla="*/ 4687194 h 6545785"/>
              <a:gd name="connsiteX115" fmla="*/ 2311858 w 2805423"/>
              <a:gd name="connsiteY115" fmla="*/ 5205469 h 6545785"/>
              <a:gd name="connsiteX116" fmla="*/ 2280905 w 2805423"/>
              <a:gd name="connsiteY116" fmla="*/ 5616490 h 6545785"/>
              <a:gd name="connsiteX117" fmla="*/ 2234837 w 2805423"/>
              <a:gd name="connsiteY117" fmla="*/ 5702869 h 6545785"/>
              <a:gd name="connsiteX118" fmla="*/ 2125423 w 2805423"/>
              <a:gd name="connsiteY118" fmla="*/ 5797886 h 6545785"/>
              <a:gd name="connsiteX119" fmla="*/ 2012410 w 2805423"/>
              <a:gd name="connsiteY119" fmla="*/ 6067820 h 6545785"/>
              <a:gd name="connsiteX120" fmla="*/ 1988657 w 2805423"/>
              <a:gd name="connsiteY120" fmla="*/ 6141963 h 6545785"/>
              <a:gd name="connsiteX121" fmla="*/ 2058478 w 2805423"/>
              <a:gd name="connsiteY121" fmla="*/ 6128286 h 6545785"/>
              <a:gd name="connsiteX122" fmla="*/ 2149178 w 2805423"/>
              <a:gd name="connsiteY122" fmla="*/ 5990079 h 6545785"/>
              <a:gd name="connsiteX123" fmla="*/ 2178691 w 2805423"/>
              <a:gd name="connsiteY123" fmla="*/ 5958408 h 6545785"/>
              <a:gd name="connsiteX124" fmla="*/ 2186609 w 2805423"/>
              <a:gd name="connsiteY124" fmla="*/ 6008075 h 6545785"/>
              <a:gd name="connsiteX125" fmla="*/ 2160695 w 2805423"/>
              <a:gd name="connsiteY125" fmla="*/ 6424135 h 6545785"/>
              <a:gd name="connsiteX126" fmla="*/ 2172212 w 2805423"/>
              <a:gd name="connsiteY126" fmla="*/ 6470924 h 6545785"/>
              <a:gd name="connsiteX127" fmla="*/ 2206763 w 2805423"/>
              <a:gd name="connsiteY127" fmla="*/ 6491078 h 6545785"/>
              <a:gd name="connsiteX128" fmla="*/ 2234117 w 2805423"/>
              <a:gd name="connsiteY128" fmla="*/ 6462285 h 6545785"/>
              <a:gd name="connsiteX129" fmla="*/ 2252113 w 2805423"/>
              <a:gd name="connsiteY129" fmla="*/ 6329837 h 6545785"/>
              <a:gd name="connsiteX130" fmla="*/ 2244913 w 2805423"/>
              <a:gd name="connsiteY130" fmla="*/ 6476682 h 6545785"/>
              <a:gd name="connsiteX131" fmla="*/ 2274426 w 2805423"/>
              <a:gd name="connsiteY131" fmla="*/ 6545785 h 65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805423" h="6545785">
                <a:moveTo>
                  <a:pt x="626935" y="839200"/>
                </a:moveTo>
                <a:lnTo>
                  <a:pt x="124829" y="8510"/>
                </a:lnTo>
                <a:lnTo>
                  <a:pt x="0" y="0"/>
                </a:lnTo>
                <a:lnTo>
                  <a:pt x="0" y="612975"/>
                </a:lnTo>
                <a:lnTo>
                  <a:pt x="124847" y="649422"/>
                </a:lnTo>
                <a:cubicBezTo>
                  <a:pt x="227422" y="681184"/>
                  <a:pt x="329817" y="713397"/>
                  <a:pt x="435991" y="743269"/>
                </a:cubicBezTo>
                <a:cubicBezTo>
                  <a:pt x="461185" y="750467"/>
                  <a:pt x="482059" y="772062"/>
                  <a:pt x="511572" y="760545"/>
                </a:cubicBezTo>
                <a:cubicBezTo>
                  <a:pt x="513732" y="759824"/>
                  <a:pt x="518051" y="761264"/>
                  <a:pt x="519491" y="762705"/>
                </a:cubicBezTo>
                <a:cubicBezTo>
                  <a:pt x="538207" y="794377"/>
                  <a:pt x="572758" y="811651"/>
                  <a:pt x="600831" y="821729"/>
                </a:cubicBezTo>
                <a:cubicBezTo>
                  <a:pt x="608749" y="824608"/>
                  <a:pt x="615767" y="829827"/>
                  <a:pt x="622696" y="835676"/>
                </a:cubicBezTo>
                <a:close/>
                <a:moveTo>
                  <a:pt x="1312322" y="2258618"/>
                </a:moveTo>
                <a:lnTo>
                  <a:pt x="1321377" y="2256342"/>
                </a:lnTo>
                <a:cubicBezTo>
                  <a:pt x="1318677" y="2253643"/>
                  <a:pt x="1316293" y="2253474"/>
                  <a:pt x="1314187" y="2255189"/>
                </a:cubicBezTo>
                <a:close/>
                <a:moveTo>
                  <a:pt x="2274426" y="6545785"/>
                </a:moveTo>
                <a:cubicBezTo>
                  <a:pt x="2320497" y="6545785"/>
                  <a:pt x="2324814" y="6504755"/>
                  <a:pt x="2329134" y="6482441"/>
                </a:cubicBezTo>
                <a:cubicBezTo>
                  <a:pt x="2341371" y="6420536"/>
                  <a:pt x="2350008" y="6358630"/>
                  <a:pt x="2360086" y="6296006"/>
                </a:cubicBezTo>
                <a:cubicBezTo>
                  <a:pt x="2362246" y="6302483"/>
                  <a:pt x="2364405" y="6273690"/>
                  <a:pt x="2372324" y="6254976"/>
                </a:cubicBezTo>
                <a:cubicBezTo>
                  <a:pt x="2375922" y="6298166"/>
                  <a:pt x="2374483" y="6315441"/>
                  <a:pt x="2373763" y="6324799"/>
                </a:cubicBezTo>
                <a:cubicBezTo>
                  <a:pt x="2370884" y="6368707"/>
                  <a:pt x="2366565" y="6412618"/>
                  <a:pt x="2362966" y="6456527"/>
                </a:cubicBezTo>
                <a:cubicBezTo>
                  <a:pt x="2361525" y="6477401"/>
                  <a:pt x="2368004" y="6509074"/>
                  <a:pt x="2397517" y="6514833"/>
                </a:cubicBezTo>
                <a:cubicBezTo>
                  <a:pt x="2430629" y="6521311"/>
                  <a:pt x="2442147" y="6485319"/>
                  <a:pt x="2451504" y="6453646"/>
                </a:cubicBezTo>
                <a:cubicBezTo>
                  <a:pt x="2454383" y="6444289"/>
                  <a:pt x="2474538" y="6259295"/>
                  <a:pt x="2484616" y="6169316"/>
                </a:cubicBezTo>
                <a:cubicBezTo>
                  <a:pt x="2486055" y="6154919"/>
                  <a:pt x="2488215" y="6141242"/>
                  <a:pt x="2490375" y="6127565"/>
                </a:cubicBezTo>
                <a:cubicBezTo>
                  <a:pt x="2496854" y="6131885"/>
                  <a:pt x="2529966" y="6356471"/>
                  <a:pt x="2529966" y="6363669"/>
                </a:cubicBezTo>
                <a:cubicBezTo>
                  <a:pt x="2529966" y="6374466"/>
                  <a:pt x="2539323" y="6401819"/>
                  <a:pt x="2569555" y="6398221"/>
                </a:cubicBezTo>
                <a:cubicBezTo>
                  <a:pt x="2579633" y="6396781"/>
                  <a:pt x="2592589" y="6378785"/>
                  <a:pt x="2594030" y="6367268"/>
                </a:cubicBezTo>
                <a:cubicBezTo>
                  <a:pt x="2596188" y="6332717"/>
                  <a:pt x="2593310" y="6297445"/>
                  <a:pt x="2592589" y="6262173"/>
                </a:cubicBezTo>
                <a:cubicBezTo>
                  <a:pt x="2591871" y="6196670"/>
                  <a:pt x="2585392" y="6131166"/>
                  <a:pt x="2591871" y="6066381"/>
                </a:cubicBezTo>
                <a:cubicBezTo>
                  <a:pt x="2602667" y="5962007"/>
                  <a:pt x="2594749" y="5860511"/>
                  <a:pt x="2573154" y="5759015"/>
                </a:cubicBezTo>
                <a:cubicBezTo>
                  <a:pt x="2565956" y="5726623"/>
                  <a:pt x="2565956" y="5696390"/>
                  <a:pt x="2574595" y="5663998"/>
                </a:cubicBezTo>
                <a:cubicBezTo>
                  <a:pt x="2619943" y="5489801"/>
                  <a:pt x="2667452" y="5315603"/>
                  <a:pt x="2707042" y="5139246"/>
                </a:cubicBezTo>
                <a:cubicBezTo>
                  <a:pt x="2743034" y="4978724"/>
                  <a:pt x="2768947" y="4816043"/>
                  <a:pt x="2799180" y="4654082"/>
                </a:cubicBezTo>
                <a:cubicBezTo>
                  <a:pt x="2809258" y="4601535"/>
                  <a:pt x="2807819" y="4551147"/>
                  <a:pt x="2789823" y="4499320"/>
                </a:cubicBezTo>
                <a:cubicBezTo>
                  <a:pt x="2775425" y="4458290"/>
                  <a:pt x="2769667" y="4414381"/>
                  <a:pt x="2761749" y="4371191"/>
                </a:cubicBezTo>
                <a:lnTo>
                  <a:pt x="2761730" y="4371028"/>
                </a:lnTo>
                <a:lnTo>
                  <a:pt x="1735482" y="2673191"/>
                </a:lnTo>
                <a:lnTo>
                  <a:pt x="1736537" y="2704974"/>
                </a:lnTo>
                <a:cubicBezTo>
                  <a:pt x="1735278" y="2753562"/>
                  <a:pt x="1730239" y="2801970"/>
                  <a:pt x="1718722" y="2850198"/>
                </a:cubicBezTo>
                <a:cubicBezTo>
                  <a:pt x="1705764" y="2905626"/>
                  <a:pt x="1716562" y="2958893"/>
                  <a:pt x="1737437" y="3009281"/>
                </a:cubicBezTo>
                <a:cubicBezTo>
                  <a:pt x="1765511" y="3077663"/>
                  <a:pt x="1827416" y="3176281"/>
                  <a:pt x="1840372" y="3282094"/>
                </a:cubicBezTo>
                <a:cubicBezTo>
                  <a:pt x="1843251" y="3304410"/>
                  <a:pt x="1839652" y="3328163"/>
                  <a:pt x="1832454" y="3349039"/>
                </a:cubicBezTo>
                <a:cubicBezTo>
                  <a:pt x="1830294" y="3355516"/>
                  <a:pt x="1803661" y="3359836"/>
                  <a:pt x="1792144" y="3355516"/>
                </a:cubicBezTo>
                <a:cubicBezTo>
                  <a:pt x="1756872" y="3341840"/>
                  <a:pt x="1723760" y="3330322"/>
                  <a:pt x="1692808" y="3363435"/>
                </a:cubicBezTo>
                <a:cubicBezTo>
                  <a:pt x="1689209" y="3367754"/>
                  <a:pt x="1681291" y="3369193"/>
                  <a:pt x="1674812" y="3369193"/>
                </a:cubicBezTo>
                <a:cubicBezTo>
                  <a:pt x="1622985" y="3370634"/>
                  <a:pt x="1580515" y="3393668"/>
                  <a:pt x="1542363" y="3425339"/>
                </a:cubicBezTo>
                <a:cubicBezTo>
                  <a:pt x="1432230" y="3518917"/>
                  <a:pt x="1376804" y="3634090"/>
                  <a:pt x="1399839" y="3781654"/>
                </a:cubicBezTo>
                <a:cubicBezTo>
                  <a:pt x="1402717" y="3798209"/>
                  <a:pt x="1398399" y="3816205"/>
                  <a:pt x="1392639" y="3832761"/>
                </a:cubicBezTo>
                <a:cubicBezTo>
                  <a:pt x="1384723" y="3855796"/>
                  <a:pt x="1372485" y="3877390"/>
                  <a:pt x="1362407" y="3899705"/>
                </a:cubicBezTo>
                <a:cubicBezTo>
                  <a:pt x="1286826" y="3878830"/>
                  <a:pt x="1278189" y="3892507"/>
                  <a:pt x="1257312" y="3808287"/>
                </a:cubicBezTo>
                <a:cubicBezTo>
                  <a:pt x="1231400" y="3704632"/>
                  <a:pt x="1237877" y="3599539"/>
                  <a:pt x="1255153" y="3495883"/>
                </a:cubicBezTo>
                <a:cubicBezTo>
                  <a:pt x="1267390" y="3421740"/>
                  <a:pt x="1282506" y="3348319"/>
                  <a:pt x="1298343" y="3274897"/>
                </a:cubicBezTo>
                <a:cubicBezTo>
                  <a:pt x="1302662" y="3254741"/>
                  <a:pt x="1314898" y="3236745"/>
                  <a:pt x="1324976" y="3218030"/>
                </a:cubicBezTo>
                <a:cubicBezTo>
                  <a:pt x="1348731" y="3176281"/>
                  <a:pt x="1362407" y="3133091"/>
                  <a:pt x="1351611" y="3083422"/>
                </a:cubicBezTo>
                <a:cubicBezTo>
                  <a:pt x="1349451" y="3071905"/>
                  <a:pt x="1354489" y="3055350"/>
                  <a:pt x="1361687" y="3045992"/>
                </a:cubicBezTo>
                <a:cubicBezTo>
                  <a:pt x="1380403" y="3020078"/>
                  <a:pt x="1384723" y="2961052"/>
                  <a:pt x="1377523" y="2925781"/>
                </a:cubicBezTo>
                <a:cubicBezTo>
                  <a:pt x="1373206" y="2904186"/>
                  <a:pt x="1352329" y="2889070"/>
                  <a:pt x="1352329" y="2855957"/>
                </a:cubicBezTo>
                <a:cubicBezTo>
                  <a:pt x="1351611" y="2751582"/>
                  <a:pt x="1370325" y="2768858"/>
                  <a:pt x="1390481" y="2724949"/>
                </a:cubicBezTo>
                <a:cubicBezTo>
                  <a:pt x="1401998" y="2699755"/>
                  <a:pt x="1365287" y="2694717"/>
                  <a:pt x="1378244" y="2629932"/>
                </a:cubicBezTo>
                <a:cubicBezTo>
                  <a:pt x="1342972" y="2647208"/>
                  <a:pt x="1341533" y="2681759"/>
                  <a:pt x="1340812" y="2670963"/>
                </a:cubicBezTo>
                <a:cubicBezTo>
                  <a:pt x="1339373" y="2645769"/>
                  <a:pt x="1347291" y="2616976"/>
                  <a:pt x="1378244" y="2575946"/>
                </a:cubicBezTo>
                <a:cubicBezTo>
                  <a:pt x="1376804" y="2568028"/>
                  <a:pt x="1327136" y="2649368"/>
                  <a:pt x="1327856" y="2645769"/>
                </a:cubicBezTo>
                <a:cubicBezTo>
                  <a:pt x="1335054" y="2580984"/>
                  <a:pt x="1369605" y="2555070"/>
                  <a:pt x="1348731" y="2493165"/>
                </a:cubicBezTo>
                <a:cubicBezTo>
                  <a:pt x="1345132" y="2483088"/>
                  <a:pt x="1339373" y="2469412"/>
                  <a:pt x="1330734" y="2456454"/>
                </a:cubicBezTo>
                <a:cubicBezTo>
                  <a:pt x="1319217" y="2440978"/>
                  <a:pt x="1312919" y="2422442"/>
                  <a:pt x="1308600" y="2403277"/>
                </a:cubicBezTo>
                <a:lnTo>
                  <a:pt x="1298569" y="2347577"/>
                </a:lnTo>
                <a:lnTo>
                  <a:pt x="1298447" y="2349835"/>
                </a:lnTo>
                <a:cubicBezTo>
                  <a:pt x="1298365" y="2350876"/>
                  <a:pt x="1298343" y="2349920"/>
                  <a:pt x="1298343" y="2346321"/>
                </a:cubicBezTo>
                <a:lnTo>
                  <a:pt x="1298569" y="2347577"/>
                </a:lnTo>
                <a:lnTo>
                  <a:pt x="1298905" y="2341372"/>
                </a:lnTo>
                <a:cubicBezTo>
                  <a:pt x="1299850" y="2323826"/>
                  <a:pt x="1302324" y="2284685"/>
                  <a:pt x="1308667" y="2265340"/>
                </a:cubicBezTo>
                <a:lnTo>
                  <a:pt x="1312322" y="2258618"/>
                </a:lnTo>
                <a:lnTo>
                  <a:pt x="1304911" y="2260482"/>
                </a:lnTo>
                <a:cubicBezTo>
                  <a:pt x="1288715" y="2271954"/>
                  <a:pt x="1274949" y="2298813"/>
                  <a:pt x="1278189" y="2281536"/>
                </a:cubicBezTo>
                <a:cubicBezTo>
                  <a:pt x="1286105" y="2243386"/>
                  <a:pt x="1274588" y="2249144"/>
                  <a:pt x="1304822" y="2198757"/>
                </a:cubicBezTo>
                <a:cubicBezTo>
                  <a:pt x="1324257" y="2166365"/>
                  <a:pt x="1249394" y="2283696"/>
                  <a:pt x="1248675" y="2241226"/>
                </a:cubicBezTo>
                <a:cubicBezTo>
                  <a:pt x="1247236" y="2224671"/>
                  <a:pt x="1230679" y="2141171"/>
                  <a:pt x="1241476" y="2108778"/>
                </a:cubicBezTo>
                <a:cubicBezTo>
                  <a:pt x="1227080" y="2131814"/>
                  <a:pt x="1229240" y="2166365"/>
                  <a:pt x="1222041" y="2195158"/>
                </a:cubicBezTo>
                <a:cubicBezTo>
                  <a:pt x="1222041" y="2144770"/>
                  <a:pt x="1217003" y="2085025"/>
                  <a:pt x="1224200" y="2034637"/>
                </a:cubicBezTo>
                <a:cubicBezTo>
                  <a:pt x="1206206" y="2041835"/>
                  <a:pt x="1207645" y="2072787"/>
                  <a:pt x="1200447" y="2087184"/>
                </a:cubicBezTo>
                <a:cubicBezTo>
                  <a:pt x="1186050" y="2020240"/>
                  <a:pt x="1187489" y="1942499"/>
                  <a:pt x="1234278" y="1923784"/>
                </a:cubicBezTo>
                <a:cubicBezTo>
                  <a:pt x="1198286" y="1927383"/>
                  <a:pt x="1189649" y="1937461"/>
                  <a:pt x="1181731" y="1951856"/>
                </a:cubicBezTo>
                <a:cubicBezTo>
                  <a:pt x="1173092" y="1966253"/>
                  <a:pt x="1167334" y="1982809"/>
                  <a:pt x="1162296" y="2001525"/>
                </a:cubicBezTo>
                <a:cubicBezTo>
                  <a:pt x="1152218" y="2036076"/>
                  <a:pt x="1139261" y="2059831"/>
                  <a:pt x="1127024" y="2079266"/>
                </a:cubicBezTo>
                <a:cubicBezTo>
                  <a:pt x="1114067" y="2097261"/>
                  <a:pt x="1101830" y="2115257"/>
                  <a:pt x="1093193" y="2129654"/>
                </a:cubicBezTo>
                <a:cubicBezTo>
                  <a:pt x="1035606" y="2208835"/>
                  <a:pt x="1085993" y="2347760"/>
                  <a:pt x="1075917" y="2406786"/>
                </a:cubicBezTo>
                <a:cubicBezTo>
                  <a:pt x="1067279" y="2457174"/>
                  <a:pt x="1024089" y="2434859"/>
                  <a:pt x="1019050" y="2532035"/>
                </a:cubicBezTo>
                <a:cubicBezTo>
                  <a:pt x="1018330" y="2551471"/>
                  <a:pt x="1029128" y="2627052"/>
                  <a:pt x="1026248" y="2649368"/>
                </a:cubicBezTo>
                <a:cubicBezTo>
                  <a:pt x="1016891" y="2716312"/>
                  <a:pt x="993136" y="2732868"/>
                  <a:pt x="983779" y="2799810"/>
                </a:cubicBezTo>
                <a:cubicBezTo>
                  <a:pt x="970822" y="2889070"/>
                  <a:pt x="966503" y="2978329"/>
                  <a:pt x="982340" y="3069026"/>
                </a:cubicBezTo>
                <a:cubicBezTo>
                  <a:pt x="993857" y="3133810"/>
                  <a:pt x="992417" y="3200754"/>
                  <a:pt x="993857" y="3266978"/>
                </a:cubicBezTo>
                <a:cubicBezTo>
                  <a:pt x="996735" y="3371353"/>
                  <a:pt x="998176" y="3476448"/>
                  <a:pt x="1001054" y="3580822"/>
                </a:cubicBezTo>
                <a:cubicBezTo>
                  <a:pt x="1001775" y="3600978"/>
                  <a:pt x="1007533" y="3620413"/>
                  <a:pt x="1010412" y="3640567"/>
                </a:cubicBezTo>
                <a:cubicBezTo>
                  <a:pt x="1012572" y="3657844"/>
                  <a:pt x="1026969" y="3676559"/>
                  <a:pt x="1005374" y="3692396"/>
                </a:cubicBezTo>
                <a:cubicBezTo>
                  <a:pt x="1003214" y="3693835"/>
                  <a:pt x="1003934" y="3701753"/>
                  <a:pt x="1004653" y="3705352"/>
                </a:cubicBezTo>
                <a:cubicBezTo>
                  <a:pt x="1015452" y="3747103"/>
                  <a:pt x="1026969" y="3789572"/>
                  <a:pt x="1038486" y="3831321"/>
                </a:cubicBezTo>
                <a:cubicBezTo>
                  <a:pt x="1039925" y="3837080"/>
                  <a:pt x="1046404" y="3841399"/>
                  <a:pt x="1050723" y="3845718"/>
                </a:cubicBezTo>
                <a:cubicBezTo>
                  <a:pt x="1065839" y="3860835"/>
                  <a:pt x="1082395" y="3873791"/>
                  <a:pt x="1096071" y="3890348"/>
                </a:cubicBezTo>
                <a:cubicBezTo>
                  <a:pt x="1127744" y="3928498"/>
                  <a:pt x="1166615" y="3953692"/>
                  <a:pt x="1214843" y="3966648"/>
                </a:cubicBezTo>
                <a:cubicBezTo>
                  <a:pt x="1224921" y="3969528"/>
                  <a:pt x="1242196" y="3981045"/>
                  <a:pt x="1241476" y="3984644"/>
                </a:cubicBezTo>
                <a:cubicBezTo>
                  <a:pt x="1235717" y="4006239"/>
                  <a:pt x="1255153" y="4033593"/>
                  <a:pt x="1226360" y="4050148"/>
                </a:cubicBezTo>
                <a:cubicBezTo>
                  <a:pt x="1215563" y="4056627"/>
                  <a:pt x="1206206" y="4064545"/>
                  <a:pt x="1189649" y="4076783"/>
                </a:cubicBezTo>
                <a:lnTo>
                  <a:pt x="1241476" y="4076783"/>
                </a:lnTo>
                <a:cubicBezTo>
                  <a:pt x="1242917" y="4086140"/>
                  <a:pt x="1243636" y="4094058"/>
                  <a:pt x="1245075" y="4105576"/>
                </a:cubicBezTo>
                <a:cubicBezTo>
                  <a:pt x="1261632" y="4073902"/>
                  <a:pt x="1276748" y="4045110"/>
                  <a:pt x="1291864" y="4014878"/>
                </a:cubicBezTo>
                <a:cubicBezTo>
                  <a:pt x="1329295" y="4028555"/>
                  <a:pt x="1342252" y="4060946"/>
                  <a:pt x="1350170" y="4094058"/>
                </a:cubicBezTo>
                <a:cubicBezTo>
                  <a:pt x="1368886" y="4169640"/>
                  <a:pt x="1407036" y="4235864"/>
                  <a:pt x="1451666" y="4297769"/>
                </a:cubicBezTo>
                <a:cubicBezTo>
                  <a:pt x="1504933" y="4372630"/>
                  <a:pt x="1522928" y="4424459"/>
                  <a:pt x="1597791" y="4479166"/>
                </a:cubicBezTo>
                <a:cubicBezTo>
                  <a:pt x="1651777" y="4518755"/>
                  <a:pt x="1711523" y="4542510"/>
                  <a:pt x="1778467" y="4547548"/>
                </a:cubicBezTo>
                <a:cubicBezTo>
                  <a:pt x="1821657" y="4550428"/>
                  <a:pt x="1863406" y="4559785"/>
                  <a:pt x="1903716" y="4578500"/>
                </a:cubicBezTo>
                <a:cubicBezTo>
                  <a:pt x="1954824" y="4602255"/>
                  <a:pt x="1996573" y="4590738"/>
                  <a:pt x="2026087" y="4542510"/>
                </a:cubicBezTo>
                <a:cubicBezTo>
                  <a:pt x="2047682" y="4507959"/>
                  <a:pt x="2101668" y="4505799"/>
                  <a:pt x="2139820" y="4489242"/>
                </a:cubicBezTo>
                <a:cubicBezTo>
                  <a:pt x="2173651" y="4474846"/>
                  <a:pt x="2244194" y="4424459"/>
                  <a:pt x="2273708" y="4401423"/>
                </a:cubicBezTo>
                <a:cubicBezTo>
                  <a:pt x="2280905" y="4395664"/>
                  <a:pt x="2287384" y="4389907"/>
                  <a:pt x="2299620" y="4379109"/>
                </a:cubicBezTo>
                <a:cubicBezTo>
                  <a:pt x="2303940" y="4400704"/>
                  <a:pt x="2310419" y="4417259"/>
                  <a:pt x="2309698" y="4433816"/>
                </a:cubicBezTo>
                <a:cubicBezTo>
                  <a:pt x="2306818" y="4518035"/>
                  <a:pt x="2303940" y="4602975"/>
                  <a:pt x="2298181" y="4687194"/>
                </a:cubicBezTo>
                <a:cubicBezTo>
                  <a:pt x="2285944" y="4860673"/>
                  <a:pt x="2297461" y="5033431"/>
                  <a:pt x="2311858" y="5205469"/>
                </a:cubicBezTo>
                <a:cubicBezTo>
                  <a:pt x="2323375" y="5337917"/>
                  <a:pt x="2298902" y="5484762"/>
                  <a:pt x="2280905" y="5616490"/>
                </a:cubicBezTo>
                <a:cubicBezTo>
                  <a:pt x="2276586" y="5651042"/>
                  <a:pt x="2263630" y="5678395"/>
                  <a:pt x="2234837" y="5702869"/>
                </a:cubicBezTo>
                <a:cubicBezTo>
                  <a:pt x="2188048" y="5742460"/>
                  <a:pt x="2167892" y="5753256"/>
                  <a:pt x="2125423" y="5797886"/>
                </a:cubicBezTo>
                <a:cubicBezTo>
                  <a:pt x="2118944" y="5805085"/>
                  <a:pt x="2034005" y="6003756"/>
                  <a:pt x="2012410" y="6067820"/>
                </a:cubicBezTo>
                <a:cubicBezTo>
                  <a:pt x="2005932" y="6086537"/>
                  <a:pt x="1969222" y="6133324"/>
                  <a:pt x="1988657" y="6141963"/>
                </a:cubicBezTo>
                <a:cubicBezTo>
                  <a:pt x="2002332" y="6148442"/>
                  <a:pt x="2048402" y="6136924"/>
                  <a:pt x="2058478" y="6128286"/>
                </a:cubicBezTo>
                <a:cubicBezTo>
                  <a:pt x="2105267" y="6096613"/>
                  <a:pt x="2137660" y="6011674"/>
                  <a:pt x="2149178" y="5990079"/>
                </a:cubicBezTo>
                <a:cubicBezTo>
                  <a:pt x="2154216" y="5980001"/>
                  <a:pt x="2168613" y="5956248"/>
                  <a:pt x="2178691" y="5958408"/>
                </a:cubicBezTo>
                <a:cubicBezTo>
                  <a:pt x="2181569" y="5959127"/>
                  <a:pt x="2187328" y="5993678"/>
                  <a:pt x="2186609" y="6008075"/>
                </a:cubicBezTo>
                <a:cubicBezTo>
                  <a:pt x="2180849" y="6102372"/>
                  <a:pt x="2161415" y="6380225"/>
                  <a:pt x="2160695" y="6424135"/>
                </a:cubicBezTo>
                <a:cubicBezTo>
                  <a:pt x="2160695" y="6439971"/>
                  <a:pt x="2164294" y="6457966"/>
                  <a:pt x="2172212" y="6470924"/>
                </a:cubicBezTo>
                <a:cubicBezTo>
                  <a:pt x="2178691" y="6481720"/>
                  <a:pt x="2195966" y="6492517"/>
                  <a:pt x="2206763" y="6491078"/>
                </a:cubicBezTo>
                <a:cubicBezTo>
                  <a:pt x="2217561" y="6489639"/>
                  <a:pt x="2231957" y="6473802"/>
                  <a:pt x="2234117" y="6462285"/>
                </a:cubicBezTo>
                <a:cubicBezTo>
                  <a:pt x="2240596" y="6432772"/>
                  <a:pt x="2247073" y="6337755"/>
                  <a:pt x="2252113" y="6329837"/>
                </a:cubicBezTo>
                <a:cubicBezTo>
                  <a:pt x="2252113" y="6344953"/>
                  <a:pt x="2247793" y="6449329"/>
                  <a:pt x="2244913" y="6476682"/>
                </a:cubicBezTo>
                <a:cubicBezTo>
                  <a:pt x="2242035" y="6505475"/>
                  <a:pt x="2249953" y="6539306"/>
                  <a:pt x="2274426" y="65457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E33F692-CE15-48DB-B816-F39413F77AFF}"/>
              </a:ext>
            </a:extLst>
          </p:cNvPr>
          <p:cNvSpPr/>
          <p:nvPr/>
        </p:nvSpPr>
        <p:spPr>
          <a:xfrm>
            <a:off x="10282731" y="5948282"/>
            <a:ext cx="1355098" cy="795516"/>
          </a:xfrm>
          <a:custGeom>
            <a:avLst/>
            <a:gdLst>
              <a:gd name="connsiteX0" fmla="*/ 470302 w 1355098"/>
              <a:gd name="connsiteY0" fmla="*/ 0 h 795516"/>
              <a:gd name="connsiteX1" fmla="*/ 598641 w 1355098"/>
              <a:gd name="connsiteY1" fmla="*/ 5220 h 795516"/>
              <a:gd name="connsiteX2" fmla="*/ 959454 w 1355098"/>
              <a:gd name="connsiteY2" fmla="*/ 49489 h 795516"/>
              <a:gd name="connsiteX3" fmla="*/ 1232269 w 1355098"/>
              <a:gd name="connsiteY3" fmla="*/ 150985 h 795516"/>
              <a:gd name="connsiteX4" fmla="*/ 1352479 w 1355098"/>
              <a:gd name="connsiteY4" fmla="*/ 320865 h 795516"/>
              <a:gd name="connsiteX5" fmla="*/ 1353919 w 1355098"/>
              <a:gd name="connsiteY5" fmla="*/ 420200 h 795516"/>
              <a:gd name="connsiteX6" fmla="*/ 1191238 w 1355098"/>
              <a:gd name="connsiteY6" fmla="*/ 702372 h 795516"/>
              <a:gd name="connsiteX7" fmla="*/ 1017041 w 1355098"/>
              <a:gd name="connsiteY7" fmla="*/ 788752 h 795516"/>
              <a:gd name="connsiteX8" fmla="*/ 1006243 w 1355098"/>
              <a:gd name="connsiteY8" fmla="*/ 790191 h 795516"/>
              <a:gd name="connsiteX9" fmla="*/ 807570 w 1355098"/>
              <a:gd name="connsiteY9" fmla="*/ 795229 h 795516"/>
              <a:gd name="connsiteX10" fmla="*/ 0 w 1355098"/>
              <a:gd name="connsiteY10" fmla="*/ 778074 h 79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5098" h="795516">
                <a:moveTo>
                  <a:pt x="470302" y="0"/>
                </a:moveTo>
                <a:lnTo>
                  <a:pt x="598641" y="5220"/>
                </a:lnTo>
                <a:cubicBezTo>
                  <a:pt x="723171" y="12778"/>
                  <a:pt x="847161" y="26095"/>
                  <a:pt x="959454" y="49489"/>
                </a:cubicBezTo>
                <a:cubicBezTo>
                  <a:pt x="1055191" y="69645"/>
                  <a:pt x="1148769" y="96999"/>
                  <a:pt x="1232269" y="150985"/>
                </a:cubicBezTo>
                <a:cubicBezTo>
                  <a:pt x="1294894" y="191295"/>
                  <a:pt x="1343122" y="243843"/>
                  <a:pt x="1352479" y="320865"/>
                </a:cubicBezTo>
                <a:cubicBezTo>
                  <a:pt x="1356799" y="353257"/>
                  <a:pt x="1354639" y="387088"/>
                  <a:pt x="1353919" y="420200"/>
                </a:cubicBezTo>
                <a:cubicBezTo>
                  <a:pt x="1352479" y="544730"/>
                  <a:pt x="1299932" y="641188"/>
                  <a:pt x="1191238" y="702372"/>
                </a:cubicBezTo>
                <a:cubicBezTo>
                  <a:pt x="1134372" y="734045"/>
                  <a:pt x="1075347" y="760678"/>
                  <a:pt x="1017041" y="788752"/>
                </a:cubicBezTo>
                <a:cubicBezTo>
                  <a:pt x="1014161" y="790191"/>
                  <a:pt x="1009842" y="790191"/>
                  <a:pt x="1006243" y="790191"/>
                </a:cubicBezTo>
                <a:cubicBezTo>
                  <a:pt x="940018" y="792351"/>
                  <a:pt x="873794" y="796668"/>
                  <a:pt x="807570" y="795229"/>
                </a:cubicBezTo>
                <a:lnTo>
                  <a:pt x="0" y="778074"/>
                </a:ln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69D953-CF86-4682-BC21-24BD734D0673}"/>
              </a:ext>
            </a:extLst>
          </p:cNvPr>
          <p:cNvGrpSpPr/>
          <p:nvPr/>
        </p:nvGrpSpPr>
        <p:grpSpPr>
          <a:xfrm>
            <a:off x="1371878" y="2648418"/>
            <a:ext cx="2429708" cy="1070828"/>
            <a:chOff x="6524169" y="1654088"/>
            <a:chExt cx="4526164" cy="10708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DB252F-24B0-427B-919A-93776A869661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78FE01-B874-494A-A9F3-8428A4BDB0FB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05B6D9-45EC-4454-BB91-82C6EE5A2C94}"/>
              </a:ext>
            </a:extLst>
          </p:cNvPr>
          <p:cNvSpPr txBox="1"/>
          <p:nvPr/>
        </p:nvSpPr>
        <p:spPr>
          <a:xfrm>
            <a:off x="405468" y="2594739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203BF4-A12D-4FCB-9A32-55B083B40298}"/>
              </a:ext>
            </a:extLst>
          </p:cNvPr>
          <p:cNvGrpSpPr/>
          <p:nvPr/>
        </p:nvGrpSpPr>
        <p:grpSpPr>
          <a:xfrm>
            <a:off x="1381794" y="3855269"/>
            <a:ext cx="2429708" cy="1070828"/>
            <a:chOff x="6524169" y="1654088"/>
            <a:chExt cx="4526164" cy="107082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277BAD-3AB6-4F15-BFCB-014E6620ADC4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F66D80-EDCC-4B91-85F7-245724CA8F0F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AA4EB6B-46BD-4A05-BDFB-ED849ABB2369}"/>
              </a:ext>
            </a:extLst>
          </p:cNvPr>
          <p:cNvSpPr txBox="1"/>
          <p:nvPr/>
        </p:nvSpPr>
        <p:spPr>
          <a:xfrm>
            <a:off x="415384" y="3801590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4516EE-05A4-4C4E-84A9-B3B4C57EF50A}"/>
              </a:ext>
            </a:extLst>
          </p:cNvPr>
          <p:cNvGrpSpPr/>
          <p:nvPr/>
        </p:nvGrpSpPr>
        <p:grpSpPr>
          <a:xfrm>
            <a:off x="1381794" y="5062120"/>
            <a:ext cx="2429708" cy="1070828"/>
            <a:chOff x="6524169" y="1654088"/>
            <a:chExt cx="4526164" cy="107082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3C5BBA-F478-42CA-B6D5-78BDC6AC2003}"/>
                </a:ext>
              </a:extLst>
            </p:cNvPr>
            <p:cNvSpPr txBox="1"/>
            <p:nvPr/>
          </p:nvSpPr>
          <p:spPr>
            <a:xfrm>
              <a:off x="6542641" y="2078585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C80089-A54E-4E09-AB6A-A668CF9C3FC7}"/>
                </a:ext>
              </a:extLst>
            </p:cNvPr>
            <p:cNvSpPr txBox="1"/>
            <p:nvPr/>
          </p:nvSpPr>
          <p:spPr>
            <a:xfrm>
              <a:off x="6524169" y="165408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11A6E03-513D-4877-B085-5F9AD07D356D}"/>
              </a:ext>
            </a:extLst>
          </p:cNvPr>
          <p:cNvSpPr txBox="1"/>
          <p:nvPr/>
        </p:nvSpPr>
        <p:spPr>
          <a:xfrm>
            <a:off x="415384" y="5008441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70C806-089A-410D-89FC-043C3DBE9C84}"/>
              </a:ext>
            </a:extLst>
          </p:cNvPr>
          <p:cNvSpPr txBox="1"/>
          <p:nvPr/>
        </p:nvSpPr>
        <p:spPr>
          <a:xfrm>
            <a:off x="452148" y="619667"/>
            <a:ext cx="311906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B0ECE-9739-4E8C-9D47-D47556982024}"/>
              </a:ext>
            </a:extLst>
          </p:cNvPr>
          <p:cNvSpPr txBox="1"/>
          <p:nvPr/>
        </p:nvSpPr>
        <p:spPr>
          <a:xfrm>
            <a:off x="452148" y="1262908"/>
            <a:ext cx="31190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2A285A-CF96-4C7E-BEC2-A1E43704D2C5}"/>
              </a:ext>
            </a:extLst>
          </p:cNvPr>
          <p:cNvGrpSpPr/>
          <p:nvPr/>
        </p:nvGrpSpPr>
        <p:grpSpPr>
          <a:xfrm>
            <a:off x="4883266" y="2126492"/>
            <a:ext cx="2428866" cy="1292662"/>
            <a:chOff x="5889060" y="3872747"/>
            <a:chExt cx="2527679" cy="12926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D07686-AD54-4D2C-A948-0C910B57384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0B2F55-A966-4D98-9FA8-DFF763A4ED8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64E520-FBA3-41AB-9111-E5AA24713177}"/>
              </a:ext>
            </a:extLst>
          </p:cNvPr>
          <p:cNvGrpSpPr/>
          <p:nvPr/>
        </p:nvGrpSpPr>
        <p:grpSpPr>
          <a:xfrm>
            <a:off x="4883266" y="4758724"/>
            <a:ext cx="2428866" cy="923330"/>
            <a:chOff x="5889060" y="3872747"/>
            <a:chExt cx="2527679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A3E7A4D-617E-4501-B6F8-685DB93464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1647E0-A68C-4DB4-9EEE-1FEC02BFC6B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54F570-AED6-405E-9058-B568EA17EAA7}"/>
              </a:ext>
            </a:extLst>
          </p:cNvPr>
          <p:cNvGrpSpPr/>
          <p:nvPr/>
        </p:nvGrpSpPr>
        <p:grpSpPr>
          <a:xfrm>
            <a:off x="4946687" y="619667"/>
            <a:ext cx="2298625" cy="1212346"/>
            <a:chOff x="8244821" y="512764"/>
            <a:chExt cx="3543961" cy="1869163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1B9671-749C-45B9-B495-E38E550B2581}"/>
                </a:ext>
              </a:extLst>
            </p:cNvPr>
            <p:cNvSpPr/>
            <p:nvPr/>
          </p:nvSpPr>
          <p:spPr>
            <a:xfrm>
              <a:off x="9041614" y="1487312"/>
              <a:ext cx="964412" cy="889112"/>
            </a:xfrm>
            <a:custGeom>
              <a:avLst/>
              <a:gdLst>
                <a:gd name="connsiteX0" fmla="*/ 0 w 3171825"/>
                <a:gd name="connsiteY0" fmla="*/ 137160 h 2924175"/>
                <a:gd name="connsiteX1" fmla="*/ 601027 w 3171825"/>
                <a:gd name="connsiteY1" fmla="*/ 0 h 2924175"/>
                <a:gd name="connsiteX2" fmla="*/ 1516380 w 3171825"/>
                <a:gd name="connsiteY2" fmla="*/ 80010 h 2924175"/>
                <a:gd name="connsiteX3" fmla="*/ 1975485 w 3171825"/>
                <a:gd name="connsiteY3" fmla="*/ 589597 h 2924175"/>
                <a:gd name="connsiteX4" fmla="*/ 3174683 w 3171825"/>
                <a:gd name="connsiteY4" fmla="*/ 1176338 h 2924175"/>
                <a:gd name="connsiteX5" fmla="*/ 3174683 w 3171825"/>
                <a:gd name="connsiteY5" fmla="*/ 2346960 h 2924175"/>
                <a:gd name="connsiteX6" fmla="*/ 2560320 w 3171825"/>
                <a:gd name="connsiteY6" fmla="*/ 2926080 h 2924175"/>
                <a:gd name="connsiteX7" fmla="*/ 1964055 w 3171825"/>
                <a:gd name="connsiteY7" fmla="*/ 2929890 h 2924175"/>
                <a:gd name="connsiteX8" fmla="*/ 1177290 w 3171825"/>
                <a:gd name="connsiteY8" fmla="*/ 1369695 h 2924175"/>
                <a:gd name="connsiteX9" fmla="*/ 0 w 3171825"/>
                <a:gd name="connsiteY9" fmla="*/ 137160 h 292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1825" h="2924175">
                  <a:moveTo>
                    <a:pt x="0" y="137160"/>
                  </a:moveTo>
                  <a:cubicBezTo>
                    <a:pt x="46672" y="116205"/>
                    <a:pt x="576263" y="953"/>
                    <a:pt x="601027" y="0"/>
                  </a:cubicBezTo>
                  <a:cubicBezTo>
                    <a:pt x="911542" y="16193"/>
                    <a:pt x="1251585" y="55245"/>
                    <a:pt x="1516380" y="80010"/>
                  </a:cubicBezTo>
                  <a:cubicBezTo>
                    <a:pt x="1562100" y="118110"/>
                    <a:pt x="1951673" y="579120"/>
                    <a:pt x="1975485" y="589597"/>
                  </a:cubicBezTo>
                  <a:cubicBezTo>
                    <a:pt x="2387918" y="769620"/>
                    <a:pt x="3174683" y="1138238"/>
                    <a:pt x="3174683" y="1176338"/>
                  </a:cubicBezTo>
                  <a:cubicBezTo>
                    <a:pt x="3172777" y="1693545"/>
                    <a:pt x="3172777" y="1829752"/>
                    <a:pt x="3174683" y="2346960"/>
                  </a:cubicBezTo>
                  <a:cubicBezTo>
                    <a:pt x="3174683" y="2388870"/>
                    <a:pt x="2586038" y="2926080"/>
                    <a:pt x="2560320" y="2926080"/>
                  </a:cubicBezTo>
                  <a:cubicBezTo>
                    <a:pt x="2319338" y="2927985"/>
                    <a:pt x="2205038" y="2927985"/>
                    <a:pt x="1964055" y="2929890"/>
                  </a:cubicBezTo>
                  <a:cubicBezTo>
                    <a:pt x="1930717" y="2929890"/>
                    <a:pt x="1433513" y="1944052"/>
                    <a:pt x="1177290" y="1369695"/>
                  </a:cubicBezTo>
                  <a:cubicBezTo>
                    <a:pt x="1153477" y="1318260"/>
                    <a:pt x="14288" y="153353"/>
                    <a:pt x="0" y="137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E6C3D7-E40C-47BB-80E4-65C83CC58A13}"/>
                </a:ext>
              </a:extLst>
            </p:cNvPr>
            <p:cNvSpPr/>
            <p:nvPr/>
          </p:nvSpPr>
          <p:spPr>
            <a:xfrm>
              <a:off x="8244821" y="633761"/>
              <a:ext cx="1071569" cy="1456754"/>
            </a:xfrm>
            <a:custGeom>
              <a:avLst/>
              <a:gdLst>
                <a:gd name="connsiteX0" fmla="*/ 927956 w 3524250"/>
                <a:gd name="connsiteY0" fmla="*/ 3264420 h 4791075"/>
                <a:gd name="connsiteX1" fmla="*/ 1663286 w 3524250"/>
                <a:gd name="connsiteY1" fmla="*/ 3824490 h 4791075"/>
                <a:gd name="connsiteX2" fmla="*/ 2550064 w 3524250"/>
                <a:gd name="connsiteY2" fmla="*/ 4464570 h 4791075"/>
                <a:gd name="connsiteX3" fmla="*/ 3528281 w 3524250"/>
                <a:gd name="connsiteY3" fmla="*/ 4470285 h 4791075"/>
                <a:gd name="connsiteX4" fmla="*/ 2449099 w 3524250"/>
                <a:gd name="connsiteY4" fmla="*/ 4797945 h 4791075"/>
                <a:gd name="connsiteX5" fmla="*/ 1248949 w 3524250"/>
                <a:gd name="connsiteY5" fmla="*/ 4566488 h 4791075"/>
                <a:gd name="connsiteX6" fmla="*/ 207866 w 3524250"/>
                <a:gd name="connsiteY6" fmla="*/ 3687330 h 4791075"/>
                <a:gd name="connsiteX7" fmla="*/ 1174 w 3524250"/>
                <a:gd name="connsiteY7" fmla="*/ 3231083 h 4791075"/>
                <a:gd name="connsiteX8" fmla="*/ 1573751 w 3524250"/>
                <a:gd name="connsiteY8" fmla="*/ 502170 h 4791075"/>
                <a:gd name="connsiteX9" fmla="*/ 2786284 w 3524250"/>
                <a:gd name="connsiteY9" fmla="*/ 203 h 4791075"/>
                <a:gd name="connsiteX10" fmla="*/ 3478751 w 3524250"/>
                <a:gd name="connsiteY10" fmla="*/ 502170 h 4791075"/>
                <a:gd name="connsiteX11" fmla="*/ 3479704 w 3524250"/>
                <a:gd name="connsiteY11" fmla="*/ 794588 h 4791075"/>
                <a:gd name="connsiteX12" fmla="*/ 3317779 w 3524250"/>
                <a:gd name="connsiteY12" fmla="*/ 960323 h 4791075"/>
                <a:gd name="connsiteX13" fmla="*/ 3086321 w 3524250"/>
                <a:gd name="connsiteY13" fmla="*/ 1121295 h 4791075"/>
                <a:gd name="connsiteX14" fmla="*/ 1953799 w 3524250"/>
                <a:gd name="connsiteY14" fmla="*/ 945083 h 4791075"/>
                <a:gd name="connsiteX15" fmla="*/ 1432781 w 3524250"/>
                <a:gd name="connsiteY15" fmla="*/ 2972003 h 4791075"/>
                <a:gd name="connsiteX16" fmla="*/ 927956 w 3524250"/>
                <a:gd name="connsiteY16" fmla="*/ 3264420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4250" h="4791075">
                  <a:moveTo>
                    <a:pt x="927956" y="3264420"/>
                  </a:moveTo>
                  <a:cubicBezTo>
                    <a:pt x="1163224" y="3443490"/>
                    <a:pt x="1434686" y="3650183"/>
                    <a:pt x="1663286" y="3824490"/>
                  </a:cubicBezTo>
                  <a:cubicBezTo>
                    <a:pt x="1906174" y="4010228"/>
                    <a:pt x="2514821" y="4455045"/>
                    <a:pt x="2550064" y="4464570"/>
                  </a:cubicBezTo>
                  <a:cubicBezTo>
                    <a:pt x="2637694" y="4485525"/>
                    <a:pt x="3262534" y="4419803"/>
                    <a:pt x="3528281" y="4470285"/>
                  </a:cubicBezTo>
                  <a:cubicBezTo>
                    <a:pt x="3267296" y="4562678"/>
                    <a:pt x="2465291" y="4801756"/>
                    <a:pt x="2449099" y="4797945"/>
                  </a:cubicBezTo>
                  <a:cubicBezTo>
                    <a:pt x="2088101" y="4712220"/>
                    <a:pt x="1609946" y="4654118"/>
                    <a:pt x="1248949" y="4566488"/>
                  </a:cubicBezTo>
                  <a:cubicBezTo>
                    <a:pt x="1230851" y="4561725"/>
                    <a:pt x="484091" y="3933075"/>
                    <a:pt x="207866" y="3687330"/>
                  </a:cubicBezTo>
                  <a:cubicBezTo>
                    <a:pt x="201199" y="3681615"/>
                    <a:pt x="-17876" y="3258705"/>
                    <a:pt x="1174" y="3231083"/>
                  </a:cubicBezTo>
                  <a:cubicBezTo>
                    <a:pt x="405034" y="2495753"/>
                    <a:pt x="1450879" y="677430"/>
                    <a:pt x="1573751" y="502170"/>
                  </a:cubicBezTo>
                  <a:cubicBezTo>
                    <a:pt x="1588039" y="482168"/>
                    <a:pt x="2402426" y="127838"/>
                    <a:pt x="2786284" y="203"/>
                  </a:cubicBezTo>
                  <a:cubicBezTo>
                    <a:pt x="2815811" y="-9322"/>
                    <a:pt x="3330161" y="319290"/>
                    <a:pt x="3478751" y="502170"/>
                  </a:cubicBezTo>
                  <a:cubicBezTo>
                    <a:pt x="3492086" y="518363"/>
                    <a:pt x="3496849" y="690765"/>
                    <a:pt x="3479704" y="794588"/>
                  </a:cubicBezTo>
                  <a:cubicBezTo>
                    <a:pt x="3473989" y="829830"/>
                    <a:pt x="3389216" y="896505"/>
                    <a:pt x="3317779" y="960323"/>
                  </a:cubicBezTo>
                  <a:cubicBezTo>
                    <a:pt x="3243484" y="1033665"/>
                    <a:pt x="3110134" y="1110818"/>
                    <a:pt x="3086321" y="1121295"/>
                  </a:cubicBezTo>
                  <a:cubicBezTo>
                    <a:pt x="2976784" y="1117485"/>
                    <a:pt x="2322416" y="983183"/>
                    <a:pt x="1953799" y="945083"/>
                  </a:cubicBezTo>
                  <a:cubicBezTo>
                    <a:pt x="1934749" y="956513"/>
                    <a:pt x="1505171" y="2623388"/>
                    <a:pt x="1432781" y="2972003"/>
                  </a:cubicBezTo>
                  <a:cubicBezTo>
                    <a:pt x="1287049" y="3041535"/>
                    <a:pt x="1020349" y="3208223"/>
                    <a:pt x="927956" y="3264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EAD40B-5E24-4DA3-B330-B38F40E4FF49}"/>
                </a:ext>
              </a:extLst>
            </p:cNvPr>
            <p:cNvSpPr/>
            <p:nvPr/>
          </p:nvSpPr>
          <p:spPr>
            <a:xfrm>
              <a:off x="8610091" y="1540436"/>
              <a:ext cx="779060" cy="402562"/>
            </a:xfrm>
            <a:custGeom>
              <a:avLst/>
              <a:gdLst>
                <a:gd name="connsiteX0" fmla="*/ 0 w 2562225"/>
                <a:gd name="connsiteY0" fmla="*/ 310106 h 1323975"/>
                <a:gd name="connsiteX1" fmla="*/ 538163 w 2562225"/>
                <a:gd name="connsiteY1" fmla="*/ 49121 h 1323975"/>
                <a:gd name="connsiteX2" fmla="*/ 612458 w 2562225"/>
                <a:gd name="connsiteY2" fmla="*/ 26261 h 1323975"/>
                <a:gd name="connsiteX3" fmla="*/ 1248727 w 2562225"/>
                <a:gd name="connsiteY3" fmla="*/ 543 h 1323975"/>
                <a:gd name="connsiteX4" fmla="*/ 2563178 w 2562225"/>
                <a:gd name="connsiteY4" fmla="*/ 1329281 h 1323975"/>
                <a:gd name="connsiteX5" fmla="*/ 1386840 w 2562225"/>
                <a:gd name="connsiteY5" fmla="*/ 1272131 h 1323975"/>
                <a:gd name="connsiteX6" fmla="*/ 0 w 2562225"/>
                <a:gd name="connsiteY6" fmla="*/ 31010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2225" h="1323975">
                  <a:moveTo>
                    <a:pt x="0" y="310106"/>
                  </a:moveTo>
                  <a:cubicBezTo>
                    <a:pt x="11430" y="300581"/>
                    <a:pt x="300038" y="157705"/>
                    <a:pt x="538163" y="49121"/>
                  </a:cubicBezTo>
                  <a:cubicBezTo>
                    <a:pt x="558165" y="34833"/>
                    <a:pt x="587693" y="26261"/>
                    <a:pt x="612458" y="26261"/>
                  </a:cubicBezTo>
                  <a:cubicBezTo>
                    <a:pt x="886778" y="543"/>
                    <a:pt x="1046798" y="-1362"/>
                    <a:pt x="1248727" y="543"/>
                  </a:cubicBezTo>
                  <a:cubicBezTo>
                    <a:pt x="1271588" y="543"/>
                    <a:pt x="2550795" y="1314993"/>
                    <a:pt x="2563178" y="1329281"/>
                  </a:cubicBezTo>
                  <a:cubicBezTo>
                    <a:pt x="2545080" y="1330233"/>
                    <a:pt x="1407795" y="1281656"/>
                    <a:pt x="1386840" y="1272131"/>
                  </a:cubicBezTo>
                  <a:cubicBezTo>
                    <a:pt x="990600" y="1054961"/>
                    <a:pt x="270510" y="532038"/>
                    <a:pt x="0" y="310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D847A48-0515-41D0-91B4-494224924944}"/>
                </a:ext>
              </a:extLst>
            </p:cNvPr>
            <p:cNvSpPr/>
            <p:nvPr/>
          </p:nvSpPr>
          <p:spPr>
            <a:xfrm>
              <a:off x="9572765" y="1362489"/>
              <a:ext cx="370705" cy="390978"/>
            </a:xfrm>
            <a:custGeom>
              <a:avLst/>
              <a:gdLst>
                <a:gd name="connsiteX0" fmla="*/ 774383 w 1219200"/>
                <a:gd name="connsiteY0" fmla="*/ 0 h 1285875"/>
                <a:gd name="connsiteX1" fmla="*/ 768667 w 1219200"/>
                <a:gd name="connsiteY1" fmla="*/ 2858 h 1285875"/>
                <a:gd name="connsiteX2" fmla="*/ 767715 w 1219200"/>
                <a:gd name="connsiteY2" fmla="*/ 0 h 1285875"/>
                <a:gd name="connsiteX3" fmla="*/ 764858 w 1219200"/>
                <a:gd name="connsiteY3" fmla="*/ 5715 h 1285875"/>
                <a:gd name="connsiteX4" fmla="*/ 0 w 1219200"/>
                <a:gd name="connsiteY4" fmla="*/ 466725 h 1285875"/>
                <a:gd name="connsiteX5" fmla="*/ 292417 w 1219200"/>
                <a:gd name="connsiteY5" fmla="*/ 804863 h 1285875"/>
                <a:gd name="connsiteX6" fmla="*/ 1223962 w 1219200"/>
                <a:gd name="connsiteY6" fmla="*/ 1289685 h 1285875"/>
                <a:gd name="connsiteX7" fmla="*/ 774383 w 1219200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" h="1285875">
                  <a:moveTo>
                    <a:pt x="774383" y="0"/>
                  </a:moveTo>
                  <a:cubicBezTo>
                    <a:pt x="772478" y="953"/>
                    <a:pt x="770572" y="1905"/>
                    <a:pt x="768667" y="2858"/>
                  </a:cubicBezTo>
                  <a:cubicBezTo>
                    <a:pt x="768667" y="1905"/>
                    <a:pt x="767715" y="953"/>
                    <a:pt x="767715" y="0"/>
                  </a:cubicBezTo>
                  <a:cubicBezTo>
                    <a:pt x="766762" y="1905"/>
                    <a:pt x="765810" y="3810"/>
                    <a:pt x="764858" y="5715"/>
                  </a:cubicBezTo>
                  <a:cubicBezTo>
                    <a:pt x="508635" y="160020"/>
                    <a:pt x="256222" y="312420"/>
                    <a:pt x="0" y="466725"/>
                  </a:cubicBezTo>
                  <a:cubicBezTo>
                    <a:pt x="76200" y="576263"/>
                    <a:pt x="292417" y="804863"/>
                    <a:pt x="292417" y="804863"/>
                  </a:cubicBezTo>
                  <a:cubicBezTo>
                    <a:pt x="292417" y="804863"/>
                    <a:pt x="1197292" y="1281113"/>
                    <a:pt x="1223962" y="1289685"/>
                  </a:cubicBezTo>
                  <a:cubicBezTo>
                    <a:pt x="1073467" y="862013"/>
                    <a:pt x="774383" y="5715"/>
                    <a:pt x="77438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B971E2F-E529-4BAF-859D-61112C530359}"/>
                </a:ext>
              </a:extLst>
            </p:cNvPr>
            <p:cNvSpPr/>
            <p:nvPr/>
          </p:nvSpPr>
          <p:spPr>
            <a:xfrm>
              <a:off x="9662417" y="513343"/>
              <a:ext cx="356224" cy="865943"/>
            </a:xfrm>
            <a:custGeom>
              <a:avLst/>
              <a:gdLst>
                <a:gd name="connsiteX0" fmla="*/ 1178666 w 1171575"/>
                <a:gd name="connsiteY0" fmla="*/ 0 h 2847975"/>
                <a:gd name="connsiteX1" fmla="*/ 688128 w 1171575"/>
                <a:gd name="connsiteY1" fmla="*/ 1905 h 2847975"/>
                <a:gd name="connsiteX2" fmla="*/ 638598 w 1171575"/>
                <a:gd name="connsiteY2" fmla="*/ 20955 h 2847975"/>
                <a:gd name="connsiteX3" fmla="*/ 223308 w 1171575"/>
                <a:gd name="connsiteY3" fmla="*/ 391478 h 2847975"/>
                <a:gd name="connsiteX4" fmla="*/ 192828 w 1171575"/>
                <a:gd name="connsiteY4" fmla="*/ 455295 h 2847975"/>
                <a:gd name="connsiteX5" fmla="*/ 191876 w 1171575"/>
                <a:gd name="connsiteY5" fmla="*/ 1098233 h 2847975"/>
                <a:gd name="connsiteX6" fmla="*/ 164253 w 1171575"/>
                <a:gd name="connsiteY6" fmla="*/ 1098233 h 2847975"/>
                <a:gd name="connsiteX7" fmla="*/ 8043 w 1171575"/>
                <a:gd name="connsiteY7" fmla="*/ 1203960 h 2847975"/>
                <a:gd name="connsiteX8" fmla="*/ 423 w 1171575"/>
                <a:gd name="connsiteY8" fmla="*/ 1207770 h 2847975"/>
                <a:gd name="connsiteX9" fmla="*/ 423 w 1171575"/>
                <a:gd name="connsiteY9" fmla="*/ 1226820 h 2847975"/>
                <a:gd name="connsiteX10" fmla="*/ 5186 w 1171575"/>
                <a:gd name="connsiteY10" fmla="*/ 1278255 h 2847975"/>
                <a:gd name="connsiteX11" fmla="*/ 5186 w 1171575"/>
                <a:gd name="connsiteY11" fmla="*/ 1282065 h 2847975"/>
                <a:gd name="connsiteX12" fmla="*/ 8043 w 1171575"/>
                <a:gd name="connsiteY12" fmla="*/ 1309688 h 2847975"/>
                <a:gd name="connsiteX13" fmla="*/ 159491 w 1171575"/>
                <a:gd name="connsiteY13" fmla="*/ 1936433 h 2847975"/>
                <a:gd name="connsiteX14" fmla="*/ 180446 w 1171575"/>
                <a:gd name="connsiteY14" fmla="*/ 1991678 h 2847975"/>
                <a:gd name="connsiteX15" fmla="*/ 808144 w 1171575"/>
                <a:gd name="connsiteY15" fmla="*/ 2827973 h 2847975"/>
                <a:gd name="connsiteX16" fmla="*/ 862436 w 1171575"/>
                <a:gd name="connsiteY16" fmla="*/ 2854643 h 2847975"/>
                <a:gd name="connsiteX17" fmla="*/ 1179619 w 1171575"/>
                <a:gd name="connsiteY17" fmla="*/ 2855595 h 2847975"/>
                <a:gd name="connsiteX18" fmla="*/ 1179619 w 1171575"/>
                <a:gd name="connsiteY18" fmla="*/ 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575" h="2847975">
                  <a:moveTo>
                    <a:pt x="1178666" y="0"/>
                  </a:moveTo>
                  <a:cubicBezTo>
                    <a:pt x="1014836" y="0"/>
                    <a:pt x="851006" y="953"/>
                    <a:pt x="688128" y="1905"/>
                  </a:cubicBezTo>
                  <a:cubicBezTo>
                    <a:pt x="670983" y="1905"/>
                    <a:pt x="650981" y="10478"/>
                    <a:pt x="638598" y="20955"/>
                  </a:cubicBezTo>
                  <a:cubicBezTo>
                    <a:pt x="499533" y="142875"/>
                    <a:pt x="360469" y="266700"/>
                    <a:pt x="223308" y="391478"/>
                  </a:cubicBezTo>
                  <a:cubicBezTo>
                    <a:pt x="207116" y="406718"/>
                    <a:pt x="192828" y="433388"/>
                    <a:pt x="192828" y="455295"/>
                  </a:cubicBezTo>
                  <a:cubicBezTo>
                    <a:pt x="190923" y="669608"/>
                    <a:pt x="190923" y="883920"/>
                    <a:pt x="191876" y="1098233"/>
                  </a:cubicBezTo>
                  <a:lnTo>
                    <a:pt x="164253" y="1098233"/>
                  </a:lnTo>
                  <a:cubicBezTo>
                    <a:pt x="101388" y="1098233"/>
                    <a:pt x="19473" y="1143953"/>
                    <a:pt x="8043" y="1203960"/>
                  </a:cubicBezTo>
                  <a:cubicBezTo>
                    <a:pt x="5186" y="1204913"/>
                    <a:pt x="3281" y="1206818"/>
                    <a:pt x="423" y="1207770"/>
                  </a:cubicBezTo>
                  <a:cubicBezTo>
                    <a:pt x="423" y="1214438"/>
                    <a:pt x="-529" y="1220153"/>
                    <a:pt x="423" y="1226820"/>
                  </a:cubicBezTo>
                  <a:cubicBezTo>
                    <a:pt x="2328" y="1243965"/>
                    <a:pt x="3281" y="1261110"/>
                    <a:pt x="5186" y="1278255"/>
                  </a:cubicBezTo>
                  <a:lnTo>
                    <a:pt x="5186" y="1282065"/>
                  </a:lnTo>
                  <a:cubicBezTo>
                    <a:pt x="5186" y="1291590"/>
                    <a:pt x="6138" y="1301115"/>
                    <a:pt x="8043" y="1309688"/>
                  </a:cubicBezTo>
                  <a:cubicBezTo>
                    <a:pt x="29951" y="1537335"/>
                    <a:pt x="74718" y="1716405"/>
                    <a:pt x="159491" y="1936433"/>
                  </a:cubicBezTo>
                  <a:cubicBezTo>
                    <a:pt x="166158" y="1954530"/>
                    <a:pt x="169016" y="1976438"/>
                    <a:pt x="180446" y="1991678"/>
                  </a:cubicBezTo>
                  <a:cubicBezTo>
                    <a:pt x="408094" y="2286953"/>
                    <a:pt x="578591" y="2534603"/>
                    <a:pt x="808144" y="2827973"/>
                  </a:cubicBezTo>
                  <a:cubicBezTo>
                    <a:pt x="819573" y="2842260"/>
                    <a:pt x="844338" y="2854643"/>
                    <a:pt x="862436" y="2854643"/>
                  </a:cubicBezTo>
                  <a:cubicBezTo>
                    <a:pt x="968163" y="2855595"/>
                    <a:pt x="1073891" y="2855595"/>
                    <a:pt x="1179619" y="2855595"/>
                  </a:cubicBezTo>
                  <a:lnTo>
                    <a:pt x="117961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4A95E7-EB09-4E69-B9B1-2A598DC53D1E}"/>
                </a:ext>
              </a:extLst>
            </p:cNvPr>
            <p:cNvSpPr/>
            <p:nvPr/>
          </p:nvSpPr>
          <p:spPr>
            <a:xfrm>
              <a:off x="9886592" y="1460957"/>
              <a:ext cx="136118" cy="327263"/>
            </a:xfrm>
            <a:custGeom>
              <a:avLst/>
              <a:gdLst>
                <a:gd name="connsiteX0" fmla="*/ 450906 w 447675"/>
                <a:gd name="connsiteY0" fmla="*/ 442913 h 1076325"/>
                <a:gd name="connsiteX1" fmla="*/ 440429 w 447675"/>
                <a:gd name="connsiteY1" fmla="*/ 261938 h 1076325"/>
                <a:gd name="connsiteX2" fmla="*/ 2279 w 447675"/>
                <a:gd name="connsiteY2" fmla="*/ 0 h 1076325"/>
                <a:gd name="connsiteX3" fmla="*/ 374 w 447675"/>
                <a:gd name="connsiteY3" fmla="*/ 18097 h 1076325"/>
                <a:gd name="connsiteX4" fmla="*/ 287076 w 447675"/>
                <a:gd name="connsiteY4" fmla="*/ 996315 h 1076325"/>
                <a:gd name="connsiteX5" fmla="*/ 450906 w 447675"/>
                <a:gd name="connsiteY5" fmla="*/ 1082993 h 1076325"/>
                <a:gd name="connsiteX6" fmla="*/ 450906 w 447675"/>
                <a:gd name="connsiteY6" fmla="*/ 442913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1076325">
                  <a:moveTo>
                    <a:pt x="450906" y="442913"/>
                  </a:moveTo>
                  <a:cubicBezTo>
                    <a:pt x="449954" y="443865"/>
                    <a:pt x="441381" y="260985"/>
                    <a:pt x="440429" y="261938"/>
                  </a:cubicBezTo>
                  <a:cubicBezTo>
                    <a:pt x="318509" y="206693"/>
                    <a:pt x="191826" y="134303"/>
                    <a:pt x="2279" y="0"/>
                  </a:cubicBezTo>
                  <a:cubicBezTo>
                    <a:pt x="374" y="12383"/>
                    <a:pt x="-579" y="15240"/>
                    <a:pt x="374" y="18097"/>
                  </a:cubicBezTo>
                  <a:cubicBezTo>
                    <a:pt x="105149" y="345758"/>
                    <a:pt x="182301" y="668655"/>
                    <a:pt x="287076" y="996315"/>
                  </a:cubicBezTo>
                  <a:cubicBezTo>
                    <a:pt x="331843" y="1024890"/>
                    <a:pt x="402329" y="1062038"/>
                    <a:pt x="450906" y="1082993"/>
                  </a:cubicBezTo>
                  <a:lnTo>
                    <a:pt x="450906" y="442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CF19ED-D9AF-4B95-A866-D67CBD5F2C4C}"/>
                </a:ext>
              </a:extLst>
            </p:cNvPr>
            <p:cNvSpPr/>
            <p:nvPr/>
          </p:nvSpPr>
          <p:spPr>
            <a:xfrm>
              <a:off x="9269250" y="1996742"/>
              <a:ext cx="321471" cy="385185"/>
            </a:xfrm>
            <a:custGeom>
              <a:avLst/>
              <a:gdLst>
                <a:gd name="connsiteX0" fmla="*/ 848678 w 1057275"/>
                <a:gd name="connsiteY0" fmla="*/ 1267777 h 1266825"/>
                <a:gd name="connsiteX1" fmla="*/ 164783 w 1057275"/>
                <a:gd name="connsiteY1" fmla="*/ 697230 h 1266825"/>
                <a:gd name="connsiteX2" fmla="*/ 0 w 1057275"/>
                <a:gd name="connsiteY2" fmla="*/ 242888 h 1266825"/>
                <a:gd name="connsiteX3" fmla="*/ 394335 w 1057275"/>
                <a:gd name="connsiteY3" fmla="*/ 0 h 1266825"/>
                <a:gd name="connsiteX4" fmla="*/ 1057275 w 1057275"/>
                <a:gd name="connsiteY4" fmla="*/ 1267777 h 1266825"/>
                <a:gd name="connsiteX5" fmla="*/ 848678 w 1057275"/>
                <a:gd name="connsiteY5" fmla="*/ 1267777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275" h="1266825">
                  <a:moveTo>
                    <a:pt x="848678" y="1267777"/>
                  </a:moveTo>
                  <a:cubicBezTo>
                    <a:pt x="849630" y="1266825"/>
                    <a:pt x="162878" y="697230"/>
                    <a:pt x="164783" y="697230"/>
                  </a:cubicBezTo>
                  <a:cubicBezTo>
                    <a:pt x="104775" y="551497"/>
                    <a:pt x="80010" y="454342"/>
                    <a:pt x="0" y="242888"/>
                  </a:cubicBezTo>
                  <a:cubicBezTo>
                    <a:pt x="134303" y="160972"/>
                    <a:pt x="394335" y="0"/>
                    <a:pt x="394335" y="0"/>
                  </a:cubicBezTo>
                  <a:cubicBezTo>
                    <a:pt x="394335" y="0"/>
                    <a:pt x="1056323" y="1246822"/>
                    <a:pt x="1057275" y="1267777"/>
                  </a:cubicBezTo>
                  <a:cubicBezTo>
                    <a:pt x="1009650" y="1267777"/>
                    <a:pt x="935355" y="1263967"/>
                    <a:pt x="848678" y="1267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60EE8B6-D0DA-446B-8EC8-864A9879EF4F}"/>
                </a:ext>
              </a:extLst>
            </p:cNvPr>
            <p:cNvSpPr/>
            <p:nvPr/>
          </p:nvSpPr>
          <p:spPr>
            <a:xfrm>
              <a:off x="10029961" y="1480072"/>
              <a:ext cx="961516" cy="894905"/>
            </a:xfrm>
            <a:custGeom>
              <a:avLst/>
              <a:gdLst>
                <a:gd name="connsiteX0" fmla="*/ 3163252 w 3162300"/>
                <a:gd name="connsiteY0" fmla="*/ 131445 h 2943225"/>
                <a:gd name="connsiteX1" fmla="*/ 2561273 w 3162300"/>
                <a:gd name="connsiteY1" fmla="*/ 0 h 2943225"/>
                <a:gd name="connsiteX2" fmla="*/ 1646873 w 3162300"/>
                <a:gd name="connsiteY2" fmla="*/ 88582 h 2943225"/>
                <a:gd name="connsiteX3" fmla="*/ 1193482 w 3162300"/>
                <a:gd name="connsiteY3" fmla="*/ 601980 h 2943225"/>
                <a:gd name="connsiteX4" fmla="*/ 0 w 3162300"/>
                <a:gd name="connsiteY4" fmla="*/ 1200150 h 2943225"/>
                <a:gd name="connsiteX5" fmla="*/ 11430 w 3162300"/>
                <a:gd name="connsiteY5" fmla="*/ 2370773 h 2943225"/>
                <a:gd name="connsiteX6" fmla="*/ 630555 w 3162300"/>
                <a:gd name="connsiteY6" fmla="*/ 2944177 h 2943225"/>
                <a:gd name="connsiteX7" fmla="*/ 1226820 w 3162300"/>
                <a:gd name="connsiteY7" fmla="*/ 2942273 h 2943225"/>
                <a:gd name="connsiteX8" fmla="*/ 1999298 w 3162300"/>
                <a:gd name="connsiteY8" fmla="*/ 1375410 h 2943225"/>
                <a:gd name="connsiteX9" fmla="*/ 3163252 w 3162300"/>
                <a:gd name="connsiteY9" fmla="*/ 131445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2300" h="2943225">
                  <a:moveTo>
                    <a:pt x="3163252" y="131445"/>
                  </a:moveTo>
                  <a:cubicBezTo>
                    <a:pt x="3116580" y="111443"/>
                    <a:pt x="2586038" y="0"/>
                    <a:pt x="2561273" y="0"/>
                  </a:cubicBezTo>
                  <a:cubicBezTo>
                    <a:pt x="2250758" y="19050"/>
                    <a:pt x="1910715" y="60960"/>
                    <a:pt x="1646873" y="88582"/>
                  </a:cubicBezTo>
                  <a:cubicBezTo>
                    <a:pt x="1602105" y="127635"/>
                    <a:pt x="1216343" y="591503"/>
                    <a:pt x="1193482" y="601980"/>
                  </a:cubicBezTo>
                  <a:cubicBezTo>
                    <a:pt x="782955" y="785813"/>
                    <a:pt x="0" y="1161098"/>
                    <a:pt x="0" y="1200150"/>
                  </a:cubicBezTo>
                  <a:cubicBezTo>
                    <a:pt x="6668" y="1717357"/>
                    <a:pt x="7620" y="1853565"/>
                    <a:pt x="11430" y="2370773"/>
                  </a:cubicBezTo>
                  <a:cubicBezTo>
                    <a:pt x="11430" y="2412683"/>
                    <a:pt x="604838" y="2944177"/>
                    <a:pt x="630555" y="2944177"/>
                  </a:cubicBezTo>
                  <a:cubicBezTo>
                    <a:pt x="871538" y="2943225"/>
                    <a:pt x="985838" y="2943225"/>
                    <a:pt x="1226820" y="2942273"/>
                  </a:cubicBezTo>
                  <a:cubicBezTo>
                    <a:pt x="1260157" y="2942273"/>
                    <a:pt x="1747838" y="1951673"/>
                    <a:pt x="1999298" y="1375410"/>
                  </a:cubicBezTo>
                  <a:cubicBezTo>
                    <a:pt x="2021205" y="1323975"/>
                    <a:pt x="3148965" y="147638"/>
                    <a:pt x="3163252" y="131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F366BA-11DE-45BF-91A6-E17663BE57A1}"/>
                </a:ext>
              </a:extLst>
            </p:cNvPr>
            <p:cNvSpPr/>
            <p:nvPr/>
          </p:nvSpPr>
          <p:spPr>
            <a:xfrm>
              <a:off x="10720109" y="624784"/>
              <a:ext cx="1068673" cy="1456754"/>
            </a:xfrm>
            <a:custGeom>
              <a:avLst/>
              <a:gdLst>
                <a:gd name="connsiteX0" fmla="*/ 2588895 w 3514725"/>
                <a:gd name="connsiteY0" fmla="*/ 3248224 h 4791075"/>
                <a:gd name="connsiteX1" fmla="*/ 1859280 w 3514725"/>
                <a:gd name="connsiteY1" fmla="*/ 3814962 h 4791075"/>
                <a:gd name="connsiteX2" fmla="*/ 978218 w 3514725"/>
                <a:gd name="connsiteY2" fmla="*/ 4462662 h 4791075"/>
                <a:gd name="connsiteX3" fmla="*/ 0 w 3514725"/>
                <a:gd name="connsiteY3" fmla="*/ 4477902 h 4791075"/>
                <a:gd name="connsiteX4" fmla="*/ 1082993 w 3514725"/>
                <a:gd name="connsiteY4" fmla="*/ 4795084 h 4791075"/>
                <a:gd name="connsiteX5" fmla="*/ 2281238 w 3514725"/>
                <a:gd name="connsiteY5" fmla="*/ 4552197 h 4791075"/>
                <a:gd name="connsiteX6" fmla="*/ 3314701 w 3514725"/>
                <a:gd name="connsiteY6" fmla="*/ 3663514 h 4791075"/>
                <a:gd name="connsiteX7" fmla="*/ 3517583 w 3514725"/>
                <a:gd name="connsiteY7" fmla="*/ 3205362 h 4791075"/>
                <a:gd name="connsiteX8" fmla="*/ 1920240 w 3514725"/>
                <a:gd name="connsiteY8" fmla="*/ 490737 h 4791075"/>
                <a:gd name="connsiteX9" fmla="*/ 702945 w 3514725"/>
                <a:gd name="connsiteY9" fmla="*/ 199 h 4791075"/>
                <a:gd name="connsiteX10" fmla="*/ 15240 w 3514725"/>
                <a:gd name="connsiteY10" fmla="*/ 508834 h 4791075"/>
                <a:gd name="connsiteX11" fmla="*/ 17145 w 3514725"/>
                <a:gd name="connsiteY11" fmla="*/ 801252 h 4791075"/>
                <a:gd name="connsiteX12" fmla="*/ 180023 w 3514725"/>
                <a:gd name="connsiteY12" fmla="*/ 965082 h 4791075"/>
                <a:gd name="connsiteX13" fmla="*/ 413385 w 3514725"/>
                <a:gd name="connsiteY13" fmla="*/ 1124149 h 4791075"/>
                <a:gd name="connsiteX14" fmla="*/ 1544003 w 3514725"/>
                <a:gd name="connsiteY14" fmla="*/ 936507 h 4791075"/>
                <a:gd name="connsiteX15" fmla="*/ 2084070 w 3514725"/>
                <a:gd name="connsiteY15" fmla="*/ 2958664 h 4791075"/>
                <a:gd name="connsiteX16" fmla="*/ 2588895 w 3514725"/>
                <a:gd name="connsiteY16" fmla="*/ 3248224 h 479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4725" h="4791075">
                  <a:moveTo>
                    <a:pt x="2588895" y="3248224"/>
                  </a:moveTo>
                  <a:cubicBezTo>
                    <a:pt x="2355533" y="3430152"/>
                    <a:pt x="2085976" y="3638749"/>
                    <a:pt x="1859280" y="3814962"/>
                  </a:cubicBezTo>
                  <a:cubicBezTo>
                    <a:pt x="1617345" y="4002604"/>
                    <a:pt x="1013460" y="4453137"/>
                    <a:pt x="978218" y="4462662"/>
                  </a:cubicBezTo>
                  <a:cubicBezTo>
                    <a:pt x="890588" y="4484569"/>
                    <a:pt x="264795" y="4424562"/>
                    <a:pt x="0" y="4477902"/>
                  </a:cubicBezTo>
                  <a:cubicBezTo>
                    <a:pt x="261938" y="4567437"/>
                    <a:pt x="1065848" y="4799847"/>
                    <a:pt x="1082993" y="4795084"/>
                  </a:cubicBezTo>
                  <a:cubicBezTo>
                    <a:pt x="1443990" y="4705550"/>
                    <a:pt x="1921193" y="4643637"/>
                    <a:pt x="2281238" y="4552197"/>
                  </a:cubicBezTo>
                  <a:cubicBezTo>
                    <a:pt x="2298383" y="4547434"/>
                    <a:pt x="3040380" y="3911164"/>
                    <a:pt x="3314701" y="3663514"/>
                  </a:cubicBezTo>
                  <a:cubicBezTo>
                    <a:pt x="3321368" y="3657799"/>
                    <a:pt x="3536633" y="3232984"/>
                    <a:pt x="3517583" y="3205362"/>
                  </a:cubicBezTo>
                  <a:cubicBezTo>
                    <a:pt x="3107055" y="2473842"/>
                    <a:pt x="2044065" y="665044"/>
                    <a:pt x="1920240" y="490737"/>
                  </a:cubicBezTo>
                  <a:cubicBezTo>
                    <a:pt x="1905953" y="470734"/>
                    <a:pt x="1087755" y="124024"/>
                    <a:pt x="702945" y="199"/>
                  </a:cubicBezTo>
                  <a:cubicBezTo>
                    <a:pt x="673418" y="-9326"/>
                    <a:pt x="161925" y="325002"/>
                    <a:pt x="15240" y="508834"/>
                  </a:cubicBezTo>
                  <a:cubicBezTo>
                    <a:pt x="2857" y="525027"/>
                    <a:pt x="-1905" y="698382"/>
                    <a:pt x="17145" y="801252"/>
                  </a:cubicBezTo>
                  <a:cubicBezTo>
                    <a:pt x="23813" y="836494"/>
                    <a:pt x="108585" y="902217"/>
                    <a:pt x="180023" y="965082"/>
                  </a:cubicBezTo>
                  <a:cubicBezTo>
                    <a:pt x="255270" y="1038424"/>
                    <a:pt x="389573" y="1113672"/>
                    <a:pt x="413385" y="1124149"/>
                  </a:cubicBezTo>
                  <a:cubicBezTo>
                    <a:pt x="522923" y="1118434"/>
                    <a:pt x="1176338" y="979369"/>
                    <a:pt x="1544003" y="936507"/>
                  </a:cubicBezTo>
                  <a:cubicBezTo>
                    <a:pt x="1563053" y="947937"/>
                    <a:pt x="2007870" y="2610049"/>
                    <a:pt x="2084070" y="2958664"/>
                  </a:cubicBezTo>
                  <a:cubicBezTo>
                    <a:pt x="2227897" y="3029149"/>
                    <a:pt x="2496503" y="3192979"/>
                    <a:pt x="2588895" y="3248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198D91A-34AA-4F71-A629-1A9D751E24CD}"/>
                </a:ext>
              </a:extLst>
            </p:cNvPr>
            <p:cNvSpPr/>
            <p:nvPr/>
          </p:nvSpPr>
          <p:spPr>
            <a:xfrm>
              <a:off x="10648285" y="1530759"/>
              <a:ext cx="776163" cy="405458"/>
            </a:xfrm>
            <a:custGeom>
              <a:avLst/>
              <a:gdLst>
                <a:gd name="connsiteX0" fmla="*/ 2552700 w 2552700"/>
                <a:gd name="connsiteY0" fmla="*/ 299069 h 1333500"/>
                <a:gd name="connsiteX1" fmla="*/ 2012633 w 2552700"/>
                <a:gd name="connsiteY1" fmla="*/ 42846 h 1333500"/>
                <a:gd name="connsiteX2" fmla="*/ 1938338 w 2552700"/>
                <a:gd name="connsiteY2" fmla="*/ 20939 h 1333500"/>
                <a:gd name="connsiteX3" fmla="*/ 1302068 w 2552700"/>
                <a:gd name="connsiteY3" fmla="*/ 1889 h 1333500"/>
                <a:gd name="connsiteX4" fmla="*/ 0 w 2552700"/>
                <a:gd name="connsiteY4" fmla="*/ 1343009 h 1333500"/>
                <a:gd name="connsiteX5" fmla="*/ 1175385 w 2552700"/>
                <a:gd name="connsiteY5" fmla="*/ 1274429 h 1333500"/>
                <a:gd name="connsiteX6" fmla="*/ 2552700 w 2552700"/>
                <a:gd name="connsiteY6" fmla="*/ 29906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333500">
                  <a:moveTo>
                    <a:pt x="2552700" y="299069"/>
                  </a:moveTo>
                  <a:cubicBezTo>
                    <a:pt x="2540317" y="289544"/>
                    <a:pt x="2251710" y="149526"/>
                    <a:pt x="2012633" y="42846"/>
                  </a:cubicBezTo>
                  <a:cubicBezTo>
                    <a:pt x="1991677" y="28559"/>
                    <a:pt x="1963102" y="20939"/>
                    <a:pt x="1938338" y="20939"/>
                  </a:cubicBezTo>
                  <a:cubicBezTo>
                    <a:pt x="1664018" y="-1921"/>
                    <a:pt x="1503998" y="-1921"/>
                    <a:pt x="1302068" y="1889"/>
                  </a:cubicBezTo>
                  <a:cubicBezTo>
                    <a:pt x="1279207" y="1889"/>
                    <a:pt x="13335" y="1327769"/>
                    <a:pt x="0" y="1343009"/>
                  </a:cubicBezTo>
                  <a:cubicBezTo>
                    <a:pt x="18098" y="1343961"/>
                    <a:pt x="1155382" y="1283954"/>
                    <a:pt x="1175385" y="1274429"/>
                  </a:cubicBezTo>
                  <a:cubicBezTo>
                    <a:pt x="1567815" y="1052496"/>
                    <a:pt x="2283142" y="522906"/>
                    <a:pt x="2552700" y="29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3886AE-9813-458D-8FD9-BD1847B76097}"/>
                </a:ext>
              </a:extLst>
            </p:cNvPr>
            <p:cNvSpPr/>
            <p:nvPr/>
          </p:nvSpPr>
          <p:spPr>
            <a:xfrm>
              <a:off x="10090780" y="1360751"/>
              <a:ext cx="367809" cy="390978"/>
            </a:xfrm>
            <a:custGeom>
              <a:avLst/>
              <a:gdLst>
                <a:gd name="connsiteX0" fmla="*/ 437198 w 1209675"/>
                <a:gd name="connsiteY0" fmla="*/ 0 h 1285875"/>
                <a:gd name="connsiteX1" fmla="*/ 442913 w 1209675"/>
                <a:gd name="connsiteY1" fmla="*/ 2858 h 1285875"/>
                <a:gd name="connsiteX2" fmla="*/ 443865 w 1209675"/>
                <a:gd name="connsiteY2" fmla="*/ 0 h 1285875"/>
                <a:gd name="connsiteX3" fmla="*/ 446723 w 1209675"/>
                <a:gd name="connsiteY3" fmla="*/ 5715 h 1285875"/>
                <a:gd name="connsiteX4" fmla="*/ 1216343 w 1209675"/>
                <a:gd name="connsiteY4" fmla="*/ 459105 h 1285875"/>
                <a:gd name="connsiteX5" fmla="*/ 926782 w 1209675"/>
                <a:gd name="connsiteY5" fmla="*/ 800100 h 1285875"/>
                <a:gd name="connsiteX6" fmla="*/ 0 w 1209675"/>
                <a:gd name="connsiteY6" fmla="*/ 1293495 h 1285875"/>
                <a:gd name="connsiteX7" fmla="*/ 437198 w 1209675"/>
                <a:gd name="connsiteY7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675" h="1285875">
                  <a:moveTo>
                    <a:pt x="437198" y="0"/>
                  </a:moveTo>
                  <a:cubicBezTo>
                    <a:pt x="439102" y="953"/>
                    <a:pt x="441007" y="1905"/>
                    <a:pt x="442913" y="2858"/>
                  </a:cubicBezTo>
                  <a:cubicBezTo>
                    <a:pt x="442913" y="1905"/>
                    <a:pt x="443865" y="953"/>
                    <a:pt x="443865" y="0"/>
                  </a:cubicBezTo>
                  <a:cubicBezTo>
                    <a:pt x="444818" y="1905"/>
                    <a:pt x="445770" y="3810"/>
                    <a:pt x="446723" y="5715"/>
                  </a:cubicBezTo>
                  <a:cubicBezTo>
                    <a:pt x="704850" y="158115"/>
                    <a:pt x="958215" y="307658"/>
                    <a:pt x="1216343" y="459105"/>
                  </a:cubicBezTo>
                  <a:cubicBezTo>
                    <a:pt x="1141095" y="569595"/>
                    <a:pt x="926782" y="800100"/>
                    <a:pt x="926782" y="800100"/>
                  </a:cubicBezTo>
                  <a:cubicBezTo>
                    <a:pt x="926782" y="800100"/>
                    <a:pt x="26670" y="1284923"/>
                    <a:pt x="0" y="1293495"/>
                  </a:cubicBezTo>
                  <a:cubicBezTo>
                    <a:pt x="145732" y="864870"/>
                    <a:pt x="437198" y="5715"/>
                    <a:pt x="43719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B4BFEB-7AA4-41FB-8DB8-F7BE9493EAC7}"/>
                </a:ext>
              </a:extLst>
            </p:cNvPr>
            <p:cNvSpPr/>
            <p:nvPr/>
          </p:nvSpPr>
          <p:spPr>
            <a:xfrm>
              <a:off x="10003027" y="512764"/>
              <a:ext cx="362017" cy="868839"/>
            </a:xfrm>
            <a:custGeom>
              <a:avLst/>
              <a:gdLst>
                <a:gd name="connsiteX0" fmla="*/ 0 w 1190625"/>
                <a:gd name="connsiteY0" fmla="*/ 2858 h 2857500"/>
                <a:gd name="connsiteX1" fmla="*/ 490538 w 1190625"/>
                <a:gd name="connsiteY1" fmla="*/ 0 h 2857500"/>
                <a:gd name="connsiteX2" fmla="*/ 541020 w 1190625"/>
                <a:gd name="connsiteY2" fmla="*/ 19050 h 2857500"/>
                <a:gd name="connsiteX3" fmla="*/ 960120 w 1190625"/>
                <a:gd name="connsiteY3" fmla="*/ 385763 h 2857500"/>
                <a:gd name="connsiteX4" fmla="*/ 991552 w 1190625"/>
                <a:gd name="connsiteY4" fmla="*/ 448628 h 2857500"/>
                <a:gd name="connsiteX5" fmla="*/ 998220 w 1190625"/>
                <a:gd name="connsiteY5" fmla="*/ 1091565 h 2857500"/>
                <a:gd name="connsiteX6" fmla="*/ 1025843 w 1190625"/>
                <a:gd name="connsiteY6" fmla="*/ 1091565 h 2857500"/>
                <a:gd name="connsiteX7" fmla="*/ 1183005 w 1190625"/>
                <a:gd name="connsiteY7" fmla="*/ 1195388 h 2857500"/>
                <a:gd name="connsiteX8" fmla="*/ 1190625 w 1190625"/>
                <a:gd name="connsiteY8" fmla="*/ 1199198 h 2857500"/>
                <a:gd name="connsiteX9" fmla="*/ 1190625 w 1190625"/>
                <a:gd name="connsiteY9" fmla="*/ 1218248 h 2857500"/>
                <a:gd name="connsiteX10" fmla="*/ 1185863 w 1190625"/>
                <a:gd name="connsiteY10" fmla="*/ 1269683 h 2857500"/>
                <a:gd name="connsiteX11" fmla="*/ 1185863 w 1190625"/>
                <a:gd name="connsiteY11" fmla="*/ 1273493 h 2857500"/>
                <a:gd name="connsiteX12" fmla="*/ 1183005 w 1190625"/>
                <a:gd name="connsiteY12" fmla="*/ 1301115 h 2857500"/>
                <a:gd name="connsiteX13" fmla="*/ 1037272 w 1190625"/>
                <a:gd name="connsiteY13" fmla="*/ 1928813 h 2857500"/>
                <a:gd name="connsiteX14" fmla="*/ 1016318 w 1190625"/>
                <a:gd name="connsiteY14" fmla="*/ 1985010 h 2857500"/>
                <a:gd name="connsiteX15" fmla="*/ 396240 w 1190625"/>
                <a:gd name="connsiteY15" fmla="*/ 2827020 h 2857500"/>
                <a:gd name="connsiteX16" fmla="*/ 341947 w 1190625"/>
                <a:gd name="connsiteY16" fmla="*/ 2854643 h 2857500"/>
                <a:gd name="connsiteX17" fmla="*/ 24765 w 1190625"/>
                <a:gd name="connsiteY17" fmla="*/ 2858453 h 2857500"/>
                <a:gd name="connsiteX18" fmla="*/ 0 w 1190625"/>
                <a:gd name="connsiteY18" fmla="*/ 2858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0625" h="2857500">
                  <a:moveTo>
                    <a:pt x="0" y="2858"/>
                  </a:moveTo>
                  <a:cubicBezTo>
                    <a:pt x="163830" y="1905"/>
                    <a:pt x="327660" y="953"/>
                    <a:pt x="490538" y="0"/>
                  </a:cubicBezTo>
                  <a:cubicBezTo>
                    <a:pt x="507682" y="0"/>
                    <a:pt x="527685" y="7620"/>
                    <a:pt x="541020" y="19050"/>
                  </a:cubicBezTo>
                  <a:cubicBezTo>
                    <a:pt x="681990" y="140018"/>
                    <a:pt x="822007" y="261938"/>
                    <a:pt x="960120" y="385763"/>
                  </a:cubicBezTo>
                  <a:cubicBezTo>
                    <a:pt x="976313" y="400050"/>
                    <a:pt x="991552" y="427673"/>
                    <a:pt x="991552" y="448628"/>
                  </a:cubicBezTo>
                  <a:cubicBezTo>
                    <a:pt x="995363" y="662940"/>
                    <a:pt x="997268" y="877253"/>
                    <a:pt x="998220" y="1091565"/>
                  </a:cubicBezTo>
                  <a:lnTo>
                    <a:pt x="1025843" y="1091565"/>
                  </a:lnTo>
                  <a:cubicBezTo>
                    <a:pt x="1088707" y="1090613"/>
                    <a:pt x="1171575" y="1136333"/>
                    <a:pt x="1183005" y="1195388"/>
                  </a:cubicBezTo>
                  <a:cubicBezTo>
                    <a:pt x="1185863" y="1196340"/>
                    <a:pt x="1187768" y="1198245"/>
                    <a:pt x="1190625" y="1199198"/>
                  </a:cubicBezTo>
                  <a:cubicBezTo>
                    <a:pt x="1190625" y="1205865"/>
                    <a:pt x="1191577" y="1211580"/>
                    <a:pt x="1190625" y="1218248"/>
                  </a:cubicBezTo>
                  <a:cubicBezTo>
                    <a:pt x="1188720" y="1235393"/>
                    <a:pt x="1187768" y="1252538"/>
                    <a:pt x="1185863" y="1269683"/>
                  </a:cubicBezTo>
                  <a:lnTo>
                    <a:pt x="1185863" y="1273493"/>
                  </a:lnTo>
                  <a:cubicBezTo>
                    <a:pt x="1185863" y="1283018"/>
                    <a:pt x="1184910" y="1292543"/>
                    <a:pt x="1183005" y="1301115"/>
                  </a:cubicBezTo>
                  <a:cubicBezTo>
                    <a:pt x="1163955" y="1529715"/>
                    <a:pt x="1120140" y="1708785"/>
                    <a:pt x="1037272" y="1928813"/>
                  </a:cubicBezTo>
                  <a:cubicBezTo>
                    <a:pt x="1030605" y="1946910"/>
                    <a:pt x="1027747" y="1969770"/>
                    <a:pt x="1016318" y="1985010"/>
                  </a:cubicBezTo>
                  <a:cubicBezTo>
                    <a:pt x="791527" y="2282190"/>
                    <a:pt x="622935" y="2530793"/>
                    <a:pt x="396240" y="2827020"/>
                  </a:cubicBezTo>
                  <a:cubicBezTo>
                    <a:pt x="384810" y="2841308"/>
                    <a:pt x="360045" y="2853690"/>
                    <a:pt x="341947" y="2854643"/>
                  </a:cubicBezTo>
                  <a:cubicBezTo>
                    <a:pt x="236220" y="2856548"/>
                    <a:pt x="130493" y="2857500"/>
                    <a:pt x="24765" y="2858453"/>
                  </a:cubicBezTo>
                  <a:lnTo>
                    <a:pt x="0" y="2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9B8F331-D5D6-4F54-A1E1-57D73A966602}"/>
                </a:ext>
              </a:extLst>
            </p:cNvPr>
            <p:cNvSpPr/>
            <p:nvPr/>
          </p:nvSpPr>
          <p:spPr>
            <a:xfrm>
              <a:off x="10010267" y="1459509"/>
              <a:ext cx="133222" cy="330159"/>
            </a:xfrm>
            <a:custGeom>
              <a:avLst/>
              <a:gdLst>
                <a:gd name="connsiteX0" fmla="*/ 0 w 438150"/>
                <a:gd name="connsiteY0" fmla="*/ 447675 h 1085850"/>
                <a:gd name="connsiteX1" fmla="*/ 8572 w 438150"/>
                <a:gd name="connsiteY1" fmla="*/ 266700 h 1085850"/>
                <a:gd name="connsiteX2" fmla="*/ 444818 w 438150"/>
                <a:gd name="connsiteY2" fmla="*/ 0 h 1085850"/>
                <a:gd name="connsiteX3" fmla="*/ 446722 w 438150"/>
                <a:gd name="connsiteY3" fmla="*/ 18097 h 1085850"/>
                <a:gd name="connsiteX4" fmla="*/ 168593 w 438150"/>
                <a:gd name="connsiteY4" fmla="*/ 999172 h 1085850"/>
                <a:gd name="connsiteX5" fmla="*/ 5715 w 438150"/>
                <a:gd name="connsiteY5" fmla="*/ 1087755 h 1085850"/>
                <a:gd name="connsiteX6" fmla="*/ 0 w 438150"/>
                <a:gd name="connsiteY6" fmla="*/ 447675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1085850">
                  <a:moveTo>
                    <a:pt x="0" y="447675"/>
                  </a:moveTo>
                  <a:cubicBezTo>
                    <a:pt x="952" y="448628"/>
                    <a:pt x="7620" y="265747"/>
                    <a:pt x="8572" y="266700"/>
                  </a:cubicBezTo>
                  <a:cubicBezTo>
                    <a:pt x="129540" y="210503"/>
                    <a:pt x="256222" y="136208"/>
                    <a:pt x="444818" y="0"/>
                  </a:cubicBezTo>
                  <a:cubicBezTo>
                    <a:pt x="446722" y="12383"/>
                    <a:pt x="447675" y="15240"/>
                    <a:pt x="446722" y="18097"/>
                  </a:cubicBezTo>
                  <a:cubicBezTo>
                    <a:pt x="344805" y="346710"/>
                    <a:pt x="271463" y="670560"/>
                    <a:pt x="168593" y="999172"/>
                  </a:cubicBezTo>
                  <a:cubicBezTo>
                    <a:pt x="123825" y="1027747"/>
                    <a:pt x="54293" y="1065848"/>
                    <a:pt x="5715" y="1087755"/>
                  </a:cubicBezTo>
                  <a:lnTo>
                    <a:pt x="0" y="447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636266-0AA1-4866-B898-E68B20F6C917}"/>
                </a:ext>
              </a:extLst>
            </p:cNvPr>
            <p:cNvSpPr/>
            <p:nvPr/>
          </p:nvSpPr>
          <p:spPr>
            <a:xfrm>
              <a:off x="10450769" y="1991239"/>
              <a:ext cx="315678" cy="385185"/>
            </a:xfrm>
            <a:custGeom>
              <a:avLst/>
              <a:gdLst>
                <a:gd name="connsiteX0" fmla="*/ 207645 w 1038225"/>
                <a:gd name="connsiteY0" fmla="*/ 1271588 h 1266825"/>
                <a:gd name="connsiteX1" fmla="*/ 885825 w 1038225"/>
                <a:gd name="connsiteY1" fmla="*/ 694373 h 1266825"/>
                <a:gd name="connsiteX2" fmla="*/ 1046798 w 1038225"/>
                <a:gd name="connsiteY2" fmla="*/ 239077 h 1266825"/>
                <a:gd name="connsiteX3" fmla="*/ 650557 w 1038225"/>
                <a:gd name="connsiteY3" fmla="*/ 0 h 1266825"/>
                <a:gd name="connsiteX4" fmla="*/ 0 w 1038225"/>
                <a:gd name="connsiteY4" fmla="*/ 1273493 h 1266825"/>
                <a:gd name="connsiteX5" fmla="*/ 207645 w 1038225"/>
                <a:gd name="connsiteY5" fmla="*/ 1271588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225" h="1266825">
                  <a:moveTo>
                    <a:pt x="207645" y="1271588"/>
                  </a:moveTo>
                  <a:cubicBezTo>
                    <a:pt x="206693" y="1270635"/>
                    <a:pt x="887730" y="695325"/>
                    <a:pt x="885825" y="694373"/>
                  </a:cubicBezTo>
                  <a:cubicBezTo>
                    <a:pt x="943928" y="548640"/>
                    <a:pt x="968693" y="450532"/>
                    <a:pt x="1046798" y="239077"/>
                  </a:cubicBezTo>
                  <a:cubicBezTo>
                    <a:pt x="912495" y="159068"/>
                    <a:pt x="650557" y="0"/>
                    <a:pt x="650557" y="0"/>
                  </a:cubicBezTo>
                  <a:cubicBezTo>
                    <a:pt x="650557" y="0"/>
                    <a:pt x="953" y="1252538"/>
                    <a:pt x="0" y="1273493"/>
                  </a:cubicBezTo>
                  <a:cubicBezTo>
                    <a:pt x="46673" y="1272540"/>
                    <a:pt x="121920" y="1267777"/>
                    <a:pt x="207645" y="1271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E8261-0EF1-4636-A91C-D549FC1050B9}"/>
              </a:ext>
            </a:extLst>
          </p:cNvPr>
          <p:cNvGrpSpPr/>
          <p:nvPr/>
        </p:nvGrpSpPr>
        <p:grpSpPr>
          <a:xfrm>
            <a:off x="5699176" y="3713633"/>
            <a:ext cx="818843" cy="750613"/>
            <a:chOff x="8659224" y="246137"/>
            <a:chExt cx="3000375" cy="2750368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0C545F3-6EFB-4D3D-9AD5-E4612BE39C0E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EC7CF01-7309-400C-ACC7-E686C997A21E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55BC5B-F976-4970-A829-96DCE69C7503}"/>
              </a:ext>
            </a:extLst>
          </p:cNvPr>
          <p:cNvSpPr txBox="1"/>
          <p:nvPr/>
        </p:nvSpPr>
        <p:spPr>
          <a:xfrm>
            <a:off x="8300147" y="198013"/>
            <a:ext cx="1847677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04DB876C-5DBA-492F-8351-D7D77325BFB3}"/>
              </a:ext>
            </a:extLst>
          </p:cNvPr>
          <p:cNvSpPr txBox="1">
            <a:spLocks/>
          </p:cNvSpPr>
          <p:nvPr/>
        </p:nvSpPr>
        <p:spPr>
          <a:xfrm>
            <a:off x="9917460" y="6265128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spc="300" dirty="0">
                <a:solidFill>
                  <a:schemeClr val="accent1"/>
                </a:solidFill>
                <a:cs typeface="Arial" pitchFamily="34" charset="0"/>
              </a:rPr>
              <a:t>Fit</a:t>
            </a: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ness GYM</a:t>
            </a:r>
          </a:p>
        </p:txBody>
      </p:sp>
    </p:spTree>
    <p:extLst>
      <p:ext uri="{BB962C8B-B14F-4D97-AF65-F5344CB8AC3E}">
        <p14:creationId xmlns:p14="http://schemas.microsoft.com/office/powerpoint/2010/main" val="292105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662A6-3E55-477C-BF4D-9F80F00B135C}"/>
              </a:ext>
            </a:extLst>
          </p:cNvPr>
          <p:cNvSpPr/>
          <p:nvPr/>
        </p:nvSpPr>
        <p:spPr>
          <a:xfrm>
            <a:off x="0" y="3181350"/>
            <a:ext cx="12192000" cy="3031167"/>
          </a:xfrm>
          <a:prstGeom prst="rect">
            <a:avLst/>
          </a:prstGeom>
          <a:gradFill flip="none" rotWithShape="1">
            <a:gsLst>
              <a:gs pos="70000">
                <a:srgbClr val="EA8244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AFC30-7A89-4FC1-B2BA-8C21D2415598}"/>
              </a:ext>
            </a:extLst>
          </p:cNvPr>
          <p:cNvGrpSpPr/>
          <p:nvPr/>
        </p:nvGrpSpPr>
        <p:grpSpPr>
          <a:xfrm>
            <a:off x="7943849" y="368729"/>
            <a:ext cx="3458469" cy="2362929"/>
            <a:chOff x="8137362" y="3805223"/>
            <a:chExt cx="3458469" cy="23629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B6D716-BAA1-40AA-86F5-F59B26B9F600}"/>
                </a:ext>
              </a:extLst>
            </p:cNvPr>
            <p:cNvSpPr/>
            <p:nvPr/>
          </p:nvSpPr>
          <p:spPr>
            <a:xfrm>
              <a:off x="8137362" y="4485077"/>
              <a:ext cx="3458469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YOUR LIFE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6B873D-47BC-492B-BF51-037D3F9C23A9}"/>
                </a:ext>
              </a:extLst>
            </p:cNvPr>
            <p:cNvSpPr/>
            <p:nvPr/>
          </p:nvSpPr>
          <p:spPr>
            <a:xfrm>
              <a:off x="8137362" y="3805223"/>
              <a:ext cx="3458469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CHANGE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71CF97-B00E-429E-A6D4-57BB4FF66A17}"/>
                </a:ext>
              </a:extLst>
            </p:cNvPr>
            <p:cNvSpPr/>
            <p:nvPr/>
          </p:nvSpPr>
          <p:spPr>
            <a:xfrm>
              <a:off x="8137362" y="5060156"/>
              <a:ext cx="3458469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6600" b="1" spc="6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D413FBB-60D3-4EFD-A53E-028019C87E30}"/>
              </a:ext>
            </a:extLst>
          </p:cNvPr>
          <p:cNvSpPr txBox="1">
            <a:spLocks/>
          </p:cNvSpPr>
          <p:nvPr/>
        </p:nvSpPr>
        <p:spPr>
          <a:xfrm>
            <a:off x="8688754" y="6322980"/>
            <a:ext cx="2713565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1499E7AC-C6B1-4134-823A-4537D328AAD4}"/>
              </a:ext>
            </a:extLst>
          </p:cNvPr>
          <p:cNvSpPr/>
          <p:nvPr/>
        </p:nvSpPr>
        <p:spPr>
          <a:xfrm>
            <a:off x="6916029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6916F3EE-A672-409E-BECB-2138AF6D14BB}"/>
              </a:ext>
            </a:extLst>
          </p:cNvPr>
          <p:cNvSpPr/>
          <p:nvPr/>
        </p:nvSpPr>
        <p:spPr>
          <a:xfrm>
            <a:off x="8769817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33">
            <a:extLst>
              <a:ext uri="{FF2B5EF4-FFF2-40B4-BE49-F238E27FC236}">
                <a16:creationId xmlns:a16="http://schemas.microsoft.com/office/drawing/2014/main" id="{A31D7619-3969-43EF-AB2B-BA1FA111319E}"/>
              </a:ext>
            </a:extLst>
          </p:cNvPr>
          <p:cNvSpPr/>
          <p:nvPr/>
        </p:nvSpPr>
        <p:spPr>
          <a:xfrm>
            <a:off x="10623606" y="2839946"/>
            <a:ext cx="678228" cy="6782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081">
            <a:extLst>
              <a:ext uri="{FF2B5EF4-FFF2-40B4-BE49-F238E27FC236}">
                <a16:creationId xmlns:a16="http://schemas.microsoft.com/office/drawing/2014/main" id="{B9AD53CA-2D0F-420E-8332-1176963FC334}"/>
              </a:ext>
            </a:extLst>
          </p:cNvPr>
          <p:cNvSpPr>
            <a:spLocks noEditPoints="1"/>
          </p:cNvSpPr>
          <p:nvPr/>
        </p:nvSpPr>
        <p:spPr bwMode="auto">
          <a:xfrm>
            <a:off x="10767583" y="3047993"/>
            <a:ext cx="390274" cy="262135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4" name="Group 65">
            <a:extLst>
              <a:ext uri="{FF2B5EF4-FFF2-40B4-BE49-F238E27FC236}">
                <a16:creationId xmlns:a16="http://schemas.microsoft.com/office/drawing/2014/main" id="{DD92F823-3BA3-4483-8089-AF17D6347ACA}"/>
              </a:ext>
            </a:extLst>
          </p:cNvPr>
          <p:cNvGrpSpPr/>
          <p:nvPr/>
        </p:nvGrpSpPr>
        <p:grpSpPr>
          <a:xfrm rot="19860853">
            <a:off x="6997841" y="3066947"/>
            <a:ext cx="514604" cy="277656"/>
            <a:chOff x="5163072" y="3396567"/>
            <a:chExt cx="1946746" cy="1050372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F7209CEA-A2D4-487B-8FCA-943C1A4ADA1B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4552948" y="3928227"/>
              <a:chExt cx="3086104" cy="1665116"/>
            </a:xfrm>
          </p:grpSpPr>
          <p:grpSp>
            <p:nvGrpSpPr>
              <p:cNvPr id="17" name="Group 48">
                <a:extLst>
                  <a:ext uri="{FF2B5EF4-FFF2-40B4-BE49-F238E27FC236}">
                    <a16:creationId xmlns:a16="http://schemas.microsoft.com/office/drawing/2014/main" id="{6939B7BF-8610-4B11-B334-8EB7050E29B4}"/>
                  </a:ext>
                </a:extLst>
              </p:cNvPr>
              <p:cNvGrpSpPr/>
              <p:nvPr/>
            </p:nvGrpSpPr>
            <p:grpSpPr>
              <a:xfrm>
                <a:off x="4552948" y="3928227"/>
                <a:ext cx="3086104" cy="1219660"/>
                <a:chOff x="4552948" y="3928227"/>
                <a:chExt cx="3086104" cy="1219660"/>
              </a:xfrm>
            </p:grpSpPr>
            <p:sp>
              <p:nvSpPr>
                <p:cNvPr id="19" name="Freeform 50">
                  <a:extLst>
                    <a:ext uri="{FF2B5EF4-FFF2-40B4-BE49-F238E27FC236}">
                      <a16:creationId xmlns:a16="http://schemas.microsoft.com/office/drawing/2014/main" id="{B8BED025-5810-4DA8-8B75-CDC0B3128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948" y="3928227"/>
                  <a:ext cx="3086104" cy="1219660"/>
                </a:xfrm>
                <a:custGeom>
                  <a:avLst/>
                  <a:gdLst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90195 w 3086104"/>
                    <a:gd name="connsiteY9" fmla="*/ 1219659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3057773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805134 w 3086104"/>
                    <a:gd name="connsiteY9" fmla="*/ 1198393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7 h 1219659"/>
                    <a:gd name="connsiteX1" fmla="*/ 2520756 w 3086104"/>
                    <a:gd name="connsiteY1" fmla="*/ 334765 h 1219659"/>
                    <a:gd name="connsiteX2" fmla="*/ 2979548 w 3086104"/>
                    <a:gd name="connsiteY2" fmla="*/ 86354 h 1219659"/>
                    <a:gd name="connsiteX3" fmla="*/ 3079692 w 3086104"/>
                    <a:gd name="connsiteY3" fmla="*/ 734315 h 1219659"/>
                    <a:gd name="connsiteX4" fmla="*/ 3074395 w 3086104"/>
                    <a:gd name="connsiteY4" fmla="*/ 812797 h 1219659"/>
                    <a:gd name="connsiteX5" fmla="*/ 3082575 w 3086104"/>
                    <a:gd name="connsiteY5" fmla="*/ 812705 h 1219659"/>
                    <a:gd name="connsiteX6" fmla="*/ 3068459 w 3086104"/>
                    <a:gd name="connsiteY6" fmla="*/ 1028900 h 1219659"/>
                    <a:gd name="connsiteX7" fmla="*/ 3061713 w 3086104"/>
                    <a:gd name="connsiteY7" fmla="*/ 1026217 h 1219659"/>
                    <a:gd name="connsiteX8" fmla="*/ 2993977 w 3086104"/>
                    <a:gd name="connsiteY8" fmla="*/ 1049051 h 1219659"/>
                    <a:gd name="connsiteX9" fmla="*/ 2730706 w 3086104"/>
                    <a:gd name="connsiteY9" fmla="*/ 1166496 h 1219659"/>
                    <a:gd name="connsiteX10" fmla="*/ 842291 w 3086104"/>
                    <a:gd name="connsiteY10" fmla="*/ 1219659 h 1219659"/>
                    <a:gd name="connsiteX11" fmla="*/ 89517 w 3086104"/>
                    <a:gd name="connsiteY11" fmla="*/ 1076627 h 1219659"/>
                    <a:gd name="connsiteX12" fmla="*/ 52962 w 3086104"/>
                    <a:gd name="connsiteY12" fmla="*/ 1048081 h 1219659"/>
                    <a:gd name="connsiteX13" fmla="*/ 18574 w 3086104"/>
                    <a:gd name="connsiteY13" fmla="*/ 1023623 h 1219659"/>
                    <a:gd name="connsiteX14" fmla="*/ 126214 w 3086104"/>
                    <a:gd name="connsiteY14" fmla="*/ 627221 h 1219659"/>
                    <a:gd name="connsiteX15" fmla="*/ 1013800 w 3086104"/>
                    <a:gd name="connsiteY15" fmla="*/ 442234 h 1219659"/>
                    <a:gd name="connsiteX16" fmla="*/ 1971970 w 3086104"/>
                    <a:gd name="connsiteY16" fmla="*/ 27 h 1219659"/>
                    <a:gd name="connsiteX0" fmla="*/ 1971970 w 3086104"/>
                    <a:gd name="connsiteY0" fmla="*/ 29 h 1219661"/>
                    <a:gd name="connsiteX1" fmla="*/ 2520756 w 3086104"/>
                    <a:gd name="connsiteY1" fmla="*/ 334767 h 1219661"/>
                    <a:gd name="connsiteX2" fmla="*/ 3000813 w 3086104"/>
                    <a:gd name="connsiteY2" fmla="*/ 171417 h 1219661"/>
                    <a:gd name="connsiteX3" fmla="*/ 3079692 w 3086104"/>
                    <a:gd name="connsiteY3" fmla="*/ 734317 h 1219661"/>
                    <a:gd name="connsiteX4" fmla="*/ 3074395 w 3086104"/>
                    <a:gd name="connsiteY4" fmla="*/ 812799 h 1219661"/>
                    <a:gd name="connsiteX5" fmla="*/ 3082575 w 3086104"/>
                    <a:gd name="connsiteY5" fmla="*/ 812707 h 1219661"/>
                    <a:gd name="connsiteX6" fmla="*/ 3068459 w 3086104"/>
                    <a:gd name="connsiteY6" fmla="*/ 1028902 h 1219661"/>
                    <a:gd name="connsiteX7" fmla="*/ 3061713 w 3086104"/>
                    <a:gd name="connsiteY7" fmla="*/ 1026219 h 1219661"/>
                    <a:gd name="connsiteX8" fmla="*/ 2993977 w 3086104"/>
                    <a:gd name="connsiteY8" fmla="*/ 1049053 h 1219661"/>
                    <a:gd name="connsiteX9" fmla="*/ 2730706 w 3086104"/>
                    <a:gd name="connsiteY9" fmla="*/ 1166498 h 1219661"/>
                    <a:gd name="connsiteX10" fmla="*/ 842291 w 3086104"/>
                    <a:gd name="connsiteY10" fmla="*/ 1219661 h 1219661"/>
                    <a:gd name="connsiteX11" fmla="*/ 89517 w 3086104"/>
                    <a:gd name="connsiteY11" fmla="*/ 1076629 h 1219661"/>
                    <a:gd name="connsiteX12" fmla="*/ 52962 w 3086104"/>
                    <a:gd name="connsiteY12" fmla="*/ 1048083 h 1219661"/>
                    <a:gd name="connsiteX13" fmla="*/ 18574 w 3086104"/>
                    <a:gd name="connsiteY13" fmla="*/ 1023625 h 1219661"/>
                    <a:gd name="connsiteX14" fmla="*/ 126214 w 3086104"/>
                    <a:gd name="connsiteY14" fmla="*/ 627223 h 1219661"/>
                    <a:gd name="connsiteX15" fmla="*/ 1013800 w 3086104"/>
                    <a:gd name="connsiteY15" fmla="*/ 442236 h 1219661"/>
                    <a:gd name="connsiteX16" fmla="*/ 1971970 w 3086104"/>
                    <a:gd name="connsiteY16" fmla="*/ 29 h 1219661"/>
                    <a:gd name="connsiteX0" fmla="*/ 1971970 w 3086104"/>
                    <a:gd name="connsiteY0" fmla="*/ 28 h 1219660"/>
                    <a:gd name="connsiteX1" fmla="*/ 2520756 w 3086104"/>
                    <a:gd name="connsiteY1" fmla="*/ 334766 h 1219660"/>
                    <a:gd name="connsiteX2" fmla="*/ 3000813 w 3086104"/>
                    <a:gd name="connsiteY2" fmla="*/ 171416 h 1219660"/>
                    <a:gd name="connsiteX3" fmla="*/ 3079692 w 3086104"/>
                    <a:gd name="connsiteY3" fmla="*/ 734316 h 1219660"/>
                    <a:gd name="connsiteX4" fmla="*/ 3074395 w 3086104"/>
                    <a:gd name="connsiteY4" fmla="*/ 812798 h 1219660"/>
                    <a:gd name="connsiteX5" fmla="*/ 3082575 w 3086104"/>
                    <a:gd name="connsiteY5" fmla="*/ 812706 h 1219660"/>
                    <a:gd name="connsiteX6" fmla="*/ 3068459 w 3086104"/>
                    <a:gd name="connsiteY6" fmla="*/ 1028901 h 1219660"/>
                    <a:gd name="connsiteX7" fmla="*/ 3061713 w 3086104"/>
                    <a:gd name="connsiteY7" fmla="*/ 1026218 h 1219660"/>
                    <a:gd name="connsiteX8" fmla="*/ 2993977 w 3086104"/>
                    <a:gd name="connsiteY8" fmla="*/ 1049052 h 1219660"/>
                    <a:gd name="connsiteX9" fmla="*/ 2730706 w 3086104"/>
                    <a:gd name="connsiteY9" fmla="*/ 1166497 h 1219660"/>
                    <a:gd name="connsiteX10" fmla="*/ 842291 w 3086104"/>
                    <a:gd name="connsiteY10" fmla="*/ 1219660 h 1219660"/>
                    <a:gd name="connsiteX11" fmla="*/ 89517 w 3086104"/>
                    <a:gd name="connsiteY11" fmla="*/ 1076628 h 1219660"/>
                    <a:gd name="connsiteX12" fmla="*/ 52962 w 3086104"/>
                    <a:gd name="connsiteY12" fmla="*/ 1048082 h 1219660"/>
                    <a:gd name="connsiteX13" fmla="*/ 18574 w 3086104"/>
                    <a:gd name="connsiteY13" fmla="*/ 1023624 h 1219660"/>
                    <a:gd name="connsiteX14" fmla="*/ 126214 w 3086104"/>
                    <a:gd name="connsiteY14" fmla="*/ 627222 h 1219660"/>
                    <a:gd name="connsiteX15" fmla="*/ 1013800 w 3086104"/>
                    <a:gd name="connsiteY15" fmla="*/ 442235 h 1219660"/>
                    <a:gd name="connsiteX16" fmla="*/ 1971970 w 3086104"/>
                    <a:gd name="connsiteY16" fmla="*/ 28 h 121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086104" h="1219660">
                      <a:moveTo>
                        <a:pt x="1971970" y="28"/>
                      </a:moveTo>
                      <a:cubicBezTo>
                        <a:pt x="1982557" y="-3496"/>
                        <a:pt x="2179161" y="327466"/>
                        <a:pt x="2520756" y="334766"/>
                      </a:cubicBezTo>
                      <a:cubicBezTo>
                        <a:pt x="2694553" y="338480"/>
                        <a:pt x="3000813" y="171416"/>
                        <a:pt x="3000813" y="171416"/>
                      </a:cubicBezTo>
                      <a:cubicBezTo>
                        <a:pt x="3000813" y="171416"/>
                        <a:pt x="3088980" y="341291"/>
                        <a:pt x="3079692" y="734316"/>
                      </a:cubicBezTo>
                      <a:lnTo>
                        <a:pt x="3074395" y="812798"/>
                      </a:lnTo>
                      <a:lnTo>
                        <a:pt x="3082575" y="812706"/>
                      </a:lnTo>
                      <a:cubicBezTo>
                        <a:pt x="3082575" y="812706"/>
                        <a:pt x="3096691" y="899881"/>
                        <a:pt x="3068459" y="1028901"/>
                      </a:cubicBezTo>
                      <a:lnTo>
                        <a:pt x="3061713" y="1026218"/>
                      </a:lnTo>
                      <a:lnTo>
                        <a:pt x="2993977" y="1049052"/>
                      </a:lnTo>
                      <a:cubicBezTo>
                        <a:pt x="2960462" y="1177132"/>
                        <a:pt x="2782345" y="1166497"/>
                        <a:pt x="2730706" y="1166497"/>
                      </a:cubicBezTo>
                      <a:cubicBezTo>
                        <a:pt x="2048071" y="1166497"/>
                        <a:pt x="1524926" y="1219660"/>
                        <a:pt x="842291" y="1219660"/>
                      </a:cubicBezTo>
                      <a:cubicBezTo>
                        <a:pt x="391002" y="1219660"/>
                        <a:pt x="182460" y="1137928"/>
                        <a:pt x="89517" y="1076628"/>
                      </a:cubicBezTo>
                      <a:lnTo>
                        <a:pt x="52962" y="1048082"/>
                      </a:lnTo>
                      <a:lnTo>
                        <a:pt x="18574" y="1023624"/>
                      </a:lnTo>
                      <a:cubicBezTo>
                        <a:pt x="18574" y="1023624"/>
                        <a:pt x="-66126" y="671267"/>
                        <a:pt x="126214" y="627222"/>
                      </a:cubicBezTo>
                      <a:cubicBezTo>
                        <a:pt x="320318" y="581416"/>
                        <a:pt x="502071" y="662458"/>
                        <a:pt x="1013800" y="442235"/>
                      </a:cubicBezTo>
                      <a:cubicBezTo>
                        <a:pt x="1244961" y="341814"/>
                        <a:pt x="1546705" y="190300"/>
                        <a:pt x="197197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51">
                  <a:extLst>
                    <a:ext uri="{FF2B5EF4-FFF2-40B4-BE49-F238E27FC236}">
                      <a16:creationId xmlns:a16="http://schemas.microsoft.com/office/drawing/2014/main" id="{3116E0CF-7312-484A-9D18-D686C848865D}"/>
                    </a:ext>
                  </a:extLst>
                </p:cNvPr>
                <p:cNvGrpSpPr/>
                <p:nvPr/>
              </p:nvGrpSpPr>
              <p:grpSpPr>
                <a:xfrm>
                  <a:off x="5831580" y="3966090"/>
                  <a:ext cx="573292" cy="343974"/>
                  <a:chOff x="3595190" y="212751"/>
                  <a:chExt cx="573292" cy="343974"/>
                </a:xfrm>
              </p:grpSpPr>
              <p:sp>
                <p:nvSpPr>
                  <p:cNvPr id="23" name="Freeform 372">
                    <a:extLst>
                      <a:ext uri="{FF2B5EF4-FFF2-40B4-BE49-F238E27FC236}">
                        <a16:creationId xmlns:a16="http://schemas.microsoft.com/office/drawing/2014/main" id="{D5308B45-B227-4317-92E7-355BB3CD93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7443" y="212751"/>
                    <a:ext cx="131039" cy="141958"/>
                  </a:xfrm>
                  <a:custGeom>
                    <a:avLst/>
                    <a:gdLst>
                      <a:gd name="T0" fmla="*/ 27 w 72"/>
                      <a:gd name="T1" fmla="*/ 70 h 81"/>
                      <a:gd name="T2" fmla="*/ 56 w 72"/>
                      <a:gd name="T3" fmla="*/ 76 h 81"/>
                      <a:gd name="T4" fmla="*/ 67 w 72"/>
                      <a:gd name="T5" fmla="*/ 49 h 81"/>
                      <a:gd name="T6" fmla="*/ 44 w 72"/>
                      <a:gd name="T7" fmla="*/ 11 h 81"/>
                      <a:gd name="T8" fmla="*/ 15 w 72"/>
                      <a:gd name="T9" fmla="*/ 6 h 81"/>
                      <a:gd name="T10" fmla="*/ 5 w 72"/>
                      <a:gd name="T11" fmla="*/ 32 h 81"/>
                      <a:gd name="T12" fmla="*/ 27 w 72"/>
                      <a:gd name="T13" fmla="*/ 7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81">
                        <a:moveTo>
                          <a:pt x="27" y="70"/>
                        </a:moveTo>
                        <a:cubicBezTo>
                          <a:pt x="33" y="79"/>
                          <a:pt x="46" y="81"/>
                          <a:pt x="56" y="76"/>
                        </a:cubicBezTo>
                        <a:cubicBezTo>
                          <a:pt x="67" y="70"/>
                          <a:pt x="72" y="58"/>
                          <a:pt x="67" y="49"/>
                        </a:cubicBezTo>
                        <a:lnTo>
                          <a:pt x="44" y="11"/>
                        </a:lnTo>
                        <a:cubicBezTo>
                          <a:pt x="39" y="2"/>
                          <a:pt x="26" y="0"/>
                          <a:pt x="15" y="6"/>
                        </a:cubicBezTo>
                        <a:cubicBezTo>
                          <a:pt x="4" y="12"/>
                          <a:pt x="0" y="23"/>
                          <a:pt x="5" y="32"/>
                        </a:cubicBezTo>
                        <a:lnTo>
                          <a:pt x="27" y="7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373">
                    <a:extLst>
                      <a:ext uri="{FF2B5EF4-FFF2-40B4-BE49-F238E27FC236}">
                        <a16:creationId xmlns:a16="http://schemas.microsoft.com/office/drawing/2014/main" id="{1548C39B-B028-49E3-9698-3EB997265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0027" y="278270"/>
                    <a:ext cx="131039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2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79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2"/>
                        </a:cubicBezTo>
                        <a:lnTo>
                          <a:pt x="28" y="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374">
                    <a:extLst>
                      <a:ext uri="{FF2B5EF4-FFF2-40B4-BE49-F238E27FC236}">
                        <a16:creationId xmlns:a16="http://schemas.microsoft.com/office/drawing/2014/main" id="{771F404F-2EA5-49FD-8B1C-86981281C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2606" y="343789"/>
                    <a:ext cx="125580" cy="147420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8 w 73"/>
                      <a:gd name="T5" fmla="*/ 49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6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8" y="49"/>
                        </a:cubicBezTo>
                        <a:lnTo>
                          <a:pt x="45" y="11"/>
                        </a:lnTo>
                        <a:cubicBezTo>
                          <a:pt x="40" y="2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6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75">
                    <a:extLst>
                      <a:ext uri="{FF2B5EF4-FFF2-40B4-BE49-F238E27FC236}">
                        <a16:creationId xmlns:a16="http://schemas.microsoft.com/office/drawing/2014/main" id="{19FEB89A-CBDC-4A5B-BDBE-55A590938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5190" y="414767"/>
                    <a:ext cx="125580" cy="141958"/>
                  </a:xfrm>
                  <a:custGeom>
                    <a:avLst/>
                    <a:gdLst>
                      <a:gd name="T0" fmla="*/ 28 w 73"/>
                      <a:gd name="T1" fmla="*/ 71 h 82"/>
                      <a:gd name="T2" fmla="*/ 57 w 73"/>
                      <a:gd name="T3" fmla="*/ 76 h 82"/>
                      <a:gd name="T4" fmla="*/ 67 w 73"/>
                      <a:gd name="T5" fmla="*/ 50 h 82"/>
                      <a:gd name="T6" fmla="*/ 45 w 73"/>
                      <a:gd name="T7" fmla="*/ 11 h 82"/>
                      <a:gd name="T8" fmla="*/ 16 w 73"/>
                      <a:gd name="T9" fmla="*/ 6 h 82"/>
                      <a:gd name="T10" fmla="*/ 5 w 73"/>
                      <a:gd name="T11" fmla="*/ 33 h 82"/>
                      <a:gd name="T12" fmla="*/ 28 w 73"/>
                      <a:gd name="T13" fmla="*/ 7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3" h="82">
                        <a:moveTo>
                          <a:pt x="28" y="71"/>
                        </a:moveTo>
                        <a:cubicBezTo>
                          <a:pt x="33" y="80"/>
                          <a:pt x="46" y="82"/>
                          <a:pt x="57" y="76"/>
                        </a:cubicBezTo>
                        <a:cubicBezTo>
                          <a:pt x="68" y="70"/>
                          <a:pt x="73" y="58"/>
                          <a:pt x="67" y="50"/>
                        </a:cubicBezTo>
                        <a:lnTo>
                          <a:pt x="45" y="11"/>
                        </a:lnTo>
                        <a:cubicBezTo>
                          <a:pt x="40" y="3"/>
                          <a:pt x="27" y="0"/>
                          <a:pt x="16" y="6"/>
                        </a:cubicBezTo>
                        <a:cubicBezTo>
                          <a:pt x="5" y="12"/>
                          <a:pt x="0" y="24"/>
                          <a:pt x="5" y="33"/>
                        </a:cubicBezTo>
                        <a:lnTo>
                          <a:pt x="28" y="7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Freeform 52">
                  <a:extLst>
                    <a:ext uri="{FF2B5EF4-FFF2-40B4-BE49-F238E27FC236}">
                      <a16:creationId xmlns:a16="http://schemas.microsoft.com/office/drawing/2014/main" id="{6BDE009D-14F3-49D9-AF67-571FFF95B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5751" y="4093308"/>
                  <a:ext cx="2155824" cy="414169"/>
                </a:xfrm>
                <a:custGeom>
                  <a:avLst/>
                  <a:gdLst>
                    <a:gd name="connsiteX0" fmla="*/ 1173981 w 2155824"/>
                    <a:gd name="connsiteY0" fmla="*/ 0 h 414169"/>
                    <a:gd name="connsiteX1" fmla="*/ 1198659 w 2155824"/>
                    <a:gd name="connsiteY1" fmla="*/ 26426 h 414169"/>
                    <a:gd name="connsiteX2" fmla="*/ 1128150 w 2155824"/>
                    <a:gd name="connsiteY2" fmla="*/ 56375 h 414169"/>
                    <a:gd name="connsiteX3" fmla="*/ 1685174 w 2155824"/>
                    <a:gd name="connsiteY3" fmla="*/ 322393 h 414169"/>
                    <a:gd name="connsiteX4" fmla="*/ 1727480 w 2155824"/>
                    <a:gd name="connsiteY4" fmla="*/ 320631 h 414169"/>
                    <a:gd name="connsiteX5" fmla="*/ 2115281 w 2155824"/>
                    <a:gd name="connsiteY5" fmla="*/ 192026 h 414169"/>
                    <a:gd name="connsiteX6" fmla="*/ 2147010 w 2155824"/>
                    <a:gd name="connsiteY6" fmla="*/ 163839 h 414169"/>
                    <a:gd name="connsiteX7" fmla="*/ 2155824 w 2155824"/>
                    <a:gd name="connsiteY7" fmla="*/ 206120 h 414169"/>
                    <a:gd name="connsiteX8" fmla="*/ 1729242 w 2155824"/>
                    <a:gd name="connsiteY8" fmla="*/ 355865 h 414169"/>
                    <a:gd name="connsiteX9" fmla="*/ 1685174 w 2155824"/>
                    <a:gd name="connsiteY9" fmla="*/ 357627 h 414169"/>
                    <a:gd name="connsiteX10" fmla="*/ 1094658 w 2155824"/>
                    <a:gd name="connsiteY10" fmla="*/ 70468 h 414169"/>
                    <a:gd name="connsiteX11" fmla="*/ 738586 w 2155824"/>
                    <a:gd name="connsiteY11" fmla="*/ 213167 h 414169"/>
                    <a:gd name="connsiteX12" fmla="*/ 132205 w 2155824"/>
                    <a:gd name="connsiteY12" fmla="*/ 406955 h 414169"/>
                    <a:gd name="connsiteX13" fmla="*/ 131113 w 2155824"/>
                    <a:gd name="connsiteY13" fmla="*/ 414169 h 414169"/>
                    <a:gd name="connsiteX14" fmla="*/ 94143 w 2155824"/>
                    <a:gd name="connsiteY14" fmla="*/ 414169 h 414169"/>
                    <a:gd name="connsiteX15" fmla="*/ 95188 w 2155824"/>
                    <a:gd name="connsiteY15" fmla="*/ 408717 h 414169"/>
                    <a:gd name="connsiteX16" fmla="*/ 54645 w 2155824"/>
                    <a:gd name="connsiteY16" fmla="*/ 401670 h 414169"/>
                    <a:gd name="connsiteX17" fmla="*/ 0 w 2155824"/>
                    <a:gd name="connsiteY17" fmla="*/ 369959 h 414169"/>
                    <a:gd name="connsiteX18" fmla="*/ 42306 w 2155824"/>
                    <a:gd name="connsiteY18" fmla="*/ 354104 h 414169"/>
                    <a:gd name="connsiteX19" fmla="*/ 72272 w 2155824"/>
                    <a:gd name="connsiteY19" fmla="*/ 369959 h 414169"/>
                    <a:gd name="connsiteX20" fmla="*/ 98713 w 2155824"/>
                    <a:gd name="connsiteY20" fmla="*/ 373482 h 414169"/>
                    <a:gd name="connsiteX21" fmla="*/ 1173981 w 2155824"/>
                    <a:gd name="connsiteY21" fmla="*/ 0 h 414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55824" h="414169">
                      <a:moveTo>
                        <a:pt x="1173981" y="0"/>
                      </a:moveTo>
                      <a:cubicBezTo>
                        <a:pt x="1181032" y="8809"/>
                        <a:pt x="1189846" y="17617"/>
                        <a:pt x="1198659" y="26426"/>
                      </a:cubicBezTo>
                      <a:cubicBezTo>
                        <a:pt x="1177506" y="35234"/>
                        <a:pt x="1154591" y="45804"/>
                        <a:pt x="1128150" y="56375"/>
                      </a:cubicBezTo>
                      <a:cubicBezTo>
                        <a:pt x="1179269" y="118035"/>
                        <a:pt x="1369644" y="322393"/>
                        <a:pt x="1685174" y="322393"/>
                      </a:cubicBezTo>
                      <a:cubicBezTo>
                        <a:pt x="1699276" y="322393"/>
                        <a:pt x="1713378" y="322393"/>
                        <a:pt x="1727480" y="320631"/>
                      </a:cubicBezTo>
                      <a:cubicBezTo>
                        <a:pt x="1933720" y="308299"/>
                        <a:pt x="2051823" y="244878"/>
                        <a:pt x="2115281" y="192026"/>
                      </a:cubicBezTo>
                      <a:cubicBezTo>
                        <a:pt x="2127620" y="183218"/>
                        <a:pt x="2138197" y="172648"/>
                        <a:pt x="2147010" y="163839"/>
                      </a:cubicBezTo>
                      <a:cubicBezTo>
                        <a:pt x="2150536" y="177933"/>
                        <a:pt x="2154061" y="192026"/>
                        <a:pt x="2155824" y="206120"/>
                      </a:cubicBezTo>
                      <a:cubicBezTo>
                        <a:pt x="2083552" y="271303"/>
                        <a:pt x="1954872" y="343533"/>
                        <a:pt x="1729242" y="355865"/>
                      </a:cubicBezTo>
                      <a:cubicBezTo>
                        <a:pt x="1715140" y="357627"/>
                        <a:pt x="1699276" y="357627"/>
                        <a:pt x="1685174" y="357627"/>
                      </a:cubicBezTo>
                      <a:cubicBezTo>
                        <a:pt x="1341441" y="357627"/>
                        <a:pt x="1136964" y="126843"/>
                        <a:pt x="1094658" y="70468"/>
                      </a:cubicBezTo>
                      <a:cubicBezTo>
                        <a:pt x="992420" y="112749"/>
                        <a:pt x="867265" y="163839"/>
                        <a:pt x="738586" y="213167"/>
                      </a:cubicBezTo>
                      <a:cubicBezTo>
                        <a:pt x="386039" y="350580"/>
                        <a:pt x="216816" y="396385"/>
                        <a:pt x="132205" y="406955"/>
                      </a:cubicBezTo>
                      <a:lnTo>
                        <a:pt x="131113" y="414169"/>
                      </a:lnTo>
                      <a:lnTo>
                        <a:pt x="94143" y="414169"/>
                      </a:lnTo>
                      <a:lnTo>
                        <a:pt x="95188" y="408717"/>
                      </a:lnTo>
                      <a:cubicBezTo>
                        <a:pt x="75798" y="408717"/>
                        <a:pt x="63459" y="405193"/>
                        <a:pt x="54645" y="401670"/>
                      </a:cubicBezTo>
                      <a:cubicBezTo>
                        <a:pt x="35255" y="391100"/>
                        <a:pt x="17628" y="380529"/>
                        <a:pt x="0" y="369959"/>
                      </a:cubicBezTo>
                      <a:cubicBezTo>
                        <a:pt x="14102" y="364674"/>
                        <a:pt x="28204" y="359389"/>
                        <a:pt x="42306" y="354104"/>
                      </a:cubicBezTo>
                      <a:cubicBezTo>
                        <a:pt x="52882" y="359389"/>
                        <a:pt x="61696" y="364674"/>
                        <a:pt x="72272" y="369959"/>
                      </a:cubicBezTo>
                      <a:cubicBezTo>
                        <a:pt x="77560" y="373482"/>
                        <a:pt x="86374" y="373482"/>
                        <a:pt x="98713" y="373482"/>
                      </a:cubicBezTo>
                      <a:cubicBezTo>
                        <a:pt x="239732" y="373482"/>
                        <a:pt x="777366" y="167362"/>
                        <a:pt x="11739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378">
                  <a:extLst>
                    <a:ext uri="{FF2B5EF4-FFF2-40B4-BE49-F238E27FC236}">
                      <a16:creationId xmlns:a16="http://schemas.microsoft.com/office/drawing/2014/main" id="{19BD0BE3-131E-4AF3-B14F-2DAD72A2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3896" y="4432492"/>
                  <a:ext cx="884510" cy="627895"/>
                </a:xfrm>
                <a:custGeom>
                  <a:avLst/>
                  <a:gdLst>
                    <a:gd name="T0" fmla="*/ 0 w 501"/>
                    <a:gd name="T1" fmla="*/ 356 h 356"/>
                    <a:gd name="T2" fmla="*/ 498 w 501"/>
                    <a:gd name="T3" fmla="*/ 0 h 356"/>
                    <a:gd name="T4" fmla="*/ 501 w 501"/>
                    <a:gd name="T5" fmla="*/ 19 h 356"/>
                    <a:gd name="T6" fmla="*/ 374 w 501"/>
                    <a:gd name="T7" fmla="*/ 67 h 356"/>
                    <a:gd name="T8" fmla="*/ 29 w 501"/>
                    <a:gd name="T9" fmla="*/ 352 h 356"/>
                    <a:gd name="T10" fmla="*/ 0 w 501"/>
                    <a:gd name="T11" fmla="*/ 356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1" h="356">
                      <a:moveTo>
                        <a:pt x="0" y="356"/>
                      </a:moveTo>
                      <a:cubicBezTo>
                        <a:pt x="180" y="112"/>
                        <a:pt x="393" y="28"/>
                        <a:pt x="498" y="0"/>
                      </a:cubicBezTo>
                      <a:cubicBezTo>
                        <a:pt x="499" y="6"/>
                        <a:pt x="500" y="13"/>
                        <a:pt x="501" y="19"/>
                      </a:cubicBezTo>
                      <a:cubicBezTo>
                        <a:pt x="468" y="28"/>
                        <a:pt x="424" y="43"/>
                        <a:pt x="374" y="67"/>
                      </a:cubicBezTo>
                      <a:cubicBezTo>
                        <a:pt x="281" y="111"/>
                        <a:pt x="148" y="195"/>
                        <a:pt x="29" y="352"/>
                      </a:cubicBezTo>
                      <a:lnTo>
                        <a:pt x="0" y="35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Freeform 95">
                <a:extLst>
                  <a:ext uri="{FF2B5EF4-FFF2-40B4-BE49-F238E27FC236}">
                    <a16:creationId xmlns:a16="http://schemas.microsoft.com/office/drawing/2014/main" id="{237F2EEA-419F-413A-A9B3-1EB98C9362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95621" flipH="1">
                <a:off x="4589830" y="4170808"/>
                <a:ext cx="2962247" cy="1422535"/>
              </a:xfrm>
              <a:custGeom>
                <a:avLst/>
                <a:gdLst>
                  <a:gd name="T0" fmla="*/ 523 w 3032"/>
                  <a:gd name="T1" fmla="*/ 0 h 1595"/>
                  <a:gd name="T2" fmla="*/ 513 w 3032"/>
                  <a:gd name="T3" fmla="*/ 482 h 1595"/>
                  <a:gd name="T4" fmla="*/ 1333 w 3032"/>
                  <a:gd name="T5" fmla="*/ 1036 h 1595"/>
                  <a:gd name="T6" fmla="*/ 2495 w 3032"/>
                  <a:gd name="T7" fmla="*/ 1533 h 1595"/>
                  <a:gd name="T8" fmla="*/ 2898 w 3032"/>
                  <a:gd name="T9" fmla="*/ 1133 h 1595"/>
                  <a:gd name="T10" fmla="*/ 2171 w 3032"/>
                  <a:gd name="T11" fmla="*/ 1230 h 1595"/>
                  <a:gd name="T12" fmla="*/ 1510 w 3032"/>
                  <a:gd name="T13" fmla="*/ 812 h 1595"/>
                  <a:gd name="T14" fmla="*/ 950 w 3032"/>
                  <a:gd name="T15" fmla="*/ 436 h 1595"/>
                  <a:gd name="T16" fmla="*/ 523 w 3032"/>
                  <a:gd name="T17" fmla="*/ 0 h 1595"/>
                  <a:gd name="connsiteX0" fmla="*/ 777 w 8619"/>
                  <a:gd name="connsiteY0" fmla="*/ 0 h 9641"/>
                  <a:gd name="connsiteX1" fmla="*/ 744 w 8619"/>
                  <a:gd name="connsiteY1" fmla="*/ 3022 h 9641"/>
                  <a:gd name="connsiteX2" fmla="*/ 3448 w 8619"/>
                  <a:gd name="connsiteY2" fmla="*/ 6495 h 9641"/>
                  <a:gd name="connsiteX3" fmla="*/ 7281 w 8619"/>
                  <a:gd name="connsiteY3" fmla="*/ 9611 h 9641"/>
                  <a:gd name="connsiteX4" fmla="*/ 8610 w 8619"/>
                  <a:gd name="connsiteY4" fmla="*/ 7103 h 9641"/>
                  <a:gd name="connsiteX5" fmla="*/ 6212 w 8619"/>
                  <a:gd name="connsiteY5" fmla="*/ 7712 h 9641"/>
                  <a:gd name="connsiteX6" fmla="*/ 4032 w 8619"/>
                  <a:gd name="connsiteY6" fmla="*/ 5091 h 9641"/>
                  <a:gd name="connsiteX7" fmla="*/ 2185 w 8619"/>
                  <a:gd name="connsiteY7" fmla="*/ 2734 h 9641"/>
                  <a:gd name="connsiteX8" fmla="*/ 777 w 8619"/>
                  <a:gd name="connsiteY8" fmla="*/ 0 h 9641"/>
                  <a:gd name="connsiteX0" fmla="*/ 901 w 10164"/>
                  <a:gd name="connsiteY0" fmla="*/ 0 h 9974"/>
                  <a:gd name="connsiteX1" fmla="*/ 863 w 10164"/>
                  <a:gd name="connsiteY1" fmla="*/ 3135 h 9974"/>
                  <a:gd name="connsiteX2" fmla="*/ 4000 w 10164"/>
                  <a:gd name="connsiteY2" fmla="*/ 6737 h 9974"/>
                  <a:gd name="connsiteX3" fmla="*/ 8448 w 10164"/>
                  <a:gd name="connsiteY3" fmla="*/ 9969 h 9974"/>
                  <a:gd name="connsiteX4" fmla="*/ 10164 w 10164"/>
                  <a:gd name="connsiteY4" fmla="*/ 7261 h 9974"/>
                  <a:gd name="connsiteX5" fmla="*/ 7207 w 10164"/>
                  <a:gd name="connsiteY5" fmla="*/ 7999 h 9974"/>
                  <a:gd name="connsiteX6" fmla="*/ 4678 w 10164"/>
                  <a:gd name="connsiteY6" fmla="*/ 5281 h 9974"/>
                  <a:gd name="connsiteX7" fmla="*/ 2535 w 10164"/>
                  <a:gd name="connsiteY7" fmla="*/ 2836 h 9974"/>
                  <a:gd name="connsiteX8" fmla="*/ 901 w 10164"/>
                  <a:gd name="connsiteY8" fmla="*/ 0 h 9974"/>
                  <a:gd name="connsiteX0" fmla="*/ 886 w 10000"/>
                  <a:gd name="connsiteY0" fmla="*/ 0 h 9995"/>
                  <a:gd name="connsiteX1" fmla="*/ 849 w 10000"/>
                  <a:gd name="connsiteY1" fmla="*/ 3143 h 9995"/>
                  <a:gd name="connsiteX2" fmla="*/ 3935 w 10000"/>
                  <a:gd name="connsiteY2" fmla="*/ 6755 h 9995"/>
                  <a:gd name="connsiteX3" fmla="*/ 8312 w 10000"/>
                  <a:gd name="connsiteY3" fmla="*/ 9995 h 9995"/>
                  <a:gd name="connsiteX4" fmla="*/ 10000 w 10000"/>
                  <a:gd name="connsiteY4" fmla="*/ 7280 h 9995"/>
                  <a:gd name="connsiteX5" fmla="*/ 7091 w 10000"/>
                  <a:gd name="connsiteY5" fmla="*/ 8020 h 9995"/>
                  <a:gd name="connsiteX6" fmla="*/ 4603 w 10000"/>
                  <a:gd name="connsiteY6" fmla="*/ 5295 h 9995"/>
                  <a:gd name="connsiteX7" fmla="*/ 2494 w 10000"/>
                  <a:gd name="connsiteY7" fmla="*/ 2843 h 9995"/>
                  <a:gd name="connsiteX8" fmla="*/ 886 w 10000"/>
                  <a:gd name="connsiteY8" fmla="*/ 0 h 9995"/>
                  <a:gd name="connsiteX0" fmla="*/ 52 w 9528"/>
                  <a:gd name="connsiteY0" fmla="*/ 0 h 10328"/>
                  <a:gd name="connsiteX1" fmla="*/ 377 w 9528"/>
                  <a:gd name="connsiteY1" fmla="*/ 3473 h 10328"/>
                  <a:gd name="connsiteX2" fmla="*/ 3463 w 9528"/>
                  <a:gd name="connsiteY2" fmla="*/ 7086 h 10328"/>
                  <a:gd name="connsiteX3" fmla="*/ 7840 w 9528"/>
                  <a:gd name="connsiteY3" fmla="*/ 10328 h 10328"/>
                  <a:gd name="connsiteX4" fmla="*/ 9528 w 9528"/>
                  <a:gd name="connsiteY4" fmla="*/ 7612 h 10328"/>
                  <a:gd name="connsiteX5" fmla="*/ 6619 w 9528"/>
                  <a:gd name="connsiteY5" fmla="*/ 8352 h 10328"/>
                  <a:gd name="connsiteX6" fmla="*/ 4131 w 9528"/>
                  <a:gd name="connsiteY6" fmla="*/ 5626 h 10328"/>
                  <a:gd name="connsiteX7" fmla="*/ 2022 w 9528"/>
                  <a:gd name="connsiteY7" fmla="*/ 3172 h 10328"/>
                  <a:gd name="connsiteX8" fmla="*/ 52 w 9528"/>
                  <a:gd name="connsiteY8" fmla="*/ 0 h 10328"/>
                  <a:gd name="connsiteX0" fmla="*/ 55 w 10000"/>
                  <a:gd name="connsiteY0" fmla="*/ 0 h 10000"/>
                  <a:gd name="connsiteX1" fmla="*/ 396 w 10000"/>
                  <a:gd name="connsiteY1" fmla="*/ 3363 h 10000"/>
                  <a:gd name="connsiteX2" fmla="*/ 3635 w 10000"/>
                  <a:gd name="connsiteY2" fmla="*/ 6861 h 10000"/>
                  <a:gd name="connsiteX3" fmla="*/ 8228 w 10000"/>
                  <a:gd name="connsiteY3" fmla="*/ 10000 h 10000"/>
                  <a:gd name="connsiteX4" fmla="*/ 10000 w 10000"/>
                  <a:gd name="connsiteY4" fmla="*/ 7370 h 10000"/>
                  <a:gd name="connsiteX5" fmla="*/ 6947 w 10000"/>
                  <a:gd name="connsiteY5" fmla="*/ 8087 h 10000"/>
                  <a:gd name="connsiteX6" fmla="*/ 4336 w 10000"/>
                  <a:gd name="connsiteY6" fmla="*/ 5447 h 10000"/>
                  <a:gd name="connsiteX7" fmla="*/ 2122 w 10000"/>
                  <a:gd name="connsiteY7" fmla="*/ 3071 h 10000"/>
                  <a:gd name="connsiteX8" fmla="*/ 55 w 10000"/>
                  <a:gd name="connsiteY8" fmla="*/ 0 h 10000"/>
                  <a:gd name="connsiteX0" fmla="*/ 316 w 10261"/>
                  <a:gd name="connsiteY0" fmla="*/ 0 h 10000"/>
                  <a:gd name="connsiteX1" fmla="*/ 248 w 10261"/>
                  <a:gd name="connsiteY1" fmla="*/ 2347 h 10000"/>
                  <a:gd name="connsiteX2" fmla="*/ 3896 w 10261"/>
                  <a:gd name="connsiteY2" fmla="*/ 6861 h 10000"/>
                  <a:gd name="connsiteX3" fmla="*/ 8489 w 10261"/>
                  <a:gd name="connsiteY3" fmla="*/ 10000 h 10000"/>
                  <a:gd name="connsiteX4" fmla="*/ 10261 w 10261"/>
                  <a:gd name="connsiteY4" fmla="*/ 7370 h 10000"/>
                  <a:gd name="connsiteX5" fmla="*/ 7208 w 10261"/>
                  <a:gd name="connsiteY5" fmla="*/ 8087 h 10000"/>
                  <a:gd name="connsiteX6" fmla="*/ 4597 w 10261"/>
                  <a:gd name="connsiteY6" fmla="*/ 5447 h 10000"/>
                  <a:gd name="connsiteX7" fmla="*/ 2383 w 10261"/>
                  <a:gd name="connsiteY7" fmla="*/ 3071 h 10000"/>
                  <a:gd name="connsiteX8" fmla="*/ 316 w 10261"/>
                  <a:gd name="connsiteY8" fmla="*/ 0 h 10000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162 w 10349"/>
                  <a:gd name="connsiteY0" fmla="*/ 0 h 10202"/>
                  <a:gd name="connsiteX1" fmla="*/ 336 w 10349"/>
                  <a:gd name="connsiteY1" fmla="*/ 2549 h 10202"/>
                  <a:gd name="connsiteX2" fmla="*/ 3984 w 10349"/>
                  <a:gd name="connsiteY2" fmla="*/ 7063 h 10202"/>
                  <a:gd name="connsiteX3" fmla="*/ 8577 w 10349"/>
                  <a:gd name="connsiteY3" fmla="*/ 10202 h 10202"/>
                  <a:gd name="connsiteX4" fmla="*/ 10349 w 10349"/>
                  <a:gd name="connsiteY4" fmla="*/ 7572 h 10202"/>
                  <a:gd name="connsiteX5" fmla="*/ 7296 w 10349"/>
                  <a:gd name="connsiteY5" fmla="*/ 8289 h 10202"/>
                  <a:gd name="connsiteX6" fmla="*/ 4685 w 10349"/>
                  <a:gd name="connsiteY6" fmla="*/ 5649 h 10202"/>
                  <a:gd name="connsiteX7" fmla="*/ 2471 w 10349"/>
                  <a:gd name="connsiteY7" fmla="*/ 3273 h 10202"/>
                  <a:gd name="connsiteX8" fmla="*/ 162 w 10349"/>
                  <a:gd name="connsiteY8" fmla="*/ 0 h 10202"/>
                  <a:gd name="connsiteX0" fmla="*/ 20 w 11495"/>
                  <a:gd name="connsiteY0" fmla="*/ 0 h 12289"/>
                  <a:gd name="connsiteX1" fmla="*/ 1482 w 11495"/>
                  <a:gd name="connsiteY1" fmla="*/ 4636 h 12289"/>
                  <a:gd name="connsiteX2" fmla="*/ 5130 w 11495"/>
                  <a:gd name="connsiteY2" fmla="*/ 9150 h 12289"/>
                  <a:gd name="connsiteX3" fmla="*/ 9723 w 11495"/>
                  <a:gd name="connsiteY3" fmla="*/ 12289 h 12289"/>
                  <a:gd name="connsiteX4" fmla="*/ 11495 w 11495"/>
                  <a:gd name="connsiteY4" fmla="*/ 9659 h 12289"/>
                  <a:gd name="connsiteX5" fmla="*/ 8442 w 11495"/>
                  <a:gd name="connsiteY5" fmla="*/ 10376 h 12289"/>
                  <a:gd name="connsiteX6" fmla="*/ 5831 w 11495"/>
                  <a:gd name="connsiteY6" fmla="*/ 7736 h 12289"/>
                  <a:gd name="connsiteX7" fmla="*/ 3617 w 11495"/>
                  <a:gd name="connsiteY7" fmla="*/ 5360 h 12289"/>
                  <a:gd name="connsiteX8" fmla="*/ 20 w 11495"/>
                  <a:gd name="connsiteY8" fmla="*/ 0 h 12289"/>
                  <a:gd name="connsiteX0" fmla="*/ 30 w 10524"/>
                  <a:gd name="connsiteY0" fmla="*/ 0 h 11976"/>
                  <a:gd name="connsiteX1" fmla="*/ 511 w 10524"/>
                  <a:gd name="connsiteY1" fmla="*/ 4323 h 11976"/>
                  <a:gd name="connsiteX2" fmla="*/ 4159 w 10524"/>
                  <a:gd name="connsiteY2" fmla="*/ 8837 h 11976"/>
                  <a:gd name="connsiteX3" fmla="*/ 8752 w 10524"/>
                  <a:gd name="connsiteY3" fmla="*/ 11976 h 11976"/>
                  <a:gd name="connsiteX4" fmla="*/ 10524 w 10524"/>
                  <a:gd name="connsiteY4" fmla="*/ 9346 h 11976"/>
                  <a:gd name="connsiteX5" fmla="*/ 7471 w 10524"/>
                  <a:gd name="connsiteY5" fmla="*/ 10063 h 11976"/>
                  <a:gd name="connsiteX6" fmla="*/ 4860 w 10524"/>
                  <a:gd name="connsiteY6" fmla="*/ 7423 h 11976"/>
                  <a:gd name="connsiteX7" fmla="*/ 2646 w 10524"/>
                  <a:gd name="connsiteY7" fmla="*/ 5047 h 11976"/>
                  <a:gd name="connsiteX8" fmla="*/ 30 w 10524"/>
                  <a:gd name="connsiteY8" fmla="*/ 0 h 11976"/>
                  <a:gd name="connsiteX0" fmla="*/ 501 w 10995"/>
                  <a:gd name="connsiteY0" fmla="*/ 0 h 11976"/>
                  <a:gd name="connsiteX1" fmla="*/ 982 w 10995"/>
                  <a:gd name="connsiteY1" fmla="*/ 4323 h 11976"/>
                  <a:gd name="connsiteX2" fmla="*/ 4630 w 10995"/>
                  <a:gd name="connsiteY2" fmla="*/ 8837 h 11976"/>
                  <a:gd name="connsiteX3" fmla="*/ 9223 w 10995"/>
                  <a:gd name="connsiteY3" fmla="*/ 11976 h 11976"/>
                  <a:gd name="connsiteX4" fmla="*/ 10995 w 10995"/>
                  <a:gd name="connsiteY4" fmla="*/ 9346 h 11976"/>
                  <a:gd name="connsiteX5" fmla="*/ 7942 w 10995"/>
                  <a:gd name="connsiteY5" fmla="*/ 10063 h 11976"/>
                  <a:gd name="connsiteX6" fmla="*/ 5331 w 10995"/>
                  <a:gd name="connsiteY6" fmla="*/ 7423 h 11976"/>
                  <a:gd name="connsiteX7" fmla="*/ 3117 w 10995"/>
                  <a:gd name="connsiteY7" fmla="*/ 5047 h 11976"/>
                  <a:gd name="connsiteX8" fmla="*/ 501 w 10995"/>
                  <a:gd name="connsiteY8" fmla="*/ 0 h 11976"/>
                  <a:gd name="connsiteX0" fmla="*/ 30 w 10524"/>
                  <a:gd name="connsiteY0" fmla="*/ 431 h 12407"/>
                  <a:gd name="connsiteX1" fmla="*/ 511 w 10524"/>
                  <a:gd name="connsiteY1" fmla="*/ 4754 h 12407"/>
                  <a:gd name="connsiteX2" fmla="*/ 4159 w 10524"/>
                  <a:gd name="connsiteY2" fmla="*/ 9268 h 12407"/>
                  <a:gd name="connsiteX3" fmla="*/ 8752 w 10524"/>
                  <a:gd name="connsiteY3" fmla="*/ 12407 h 12407"/>
                  <a:gd name="connsiteX4" fmla="*/ 10524 w 10524"/>
                  <a:gd name="connsiteY4" fmla="*/ 9777 h 12407"/>
                  <a:gd name="connsiteX5" fmla="*/ 7471 w 10524"/>
                  <a:gd name="connsiteY5" fmla="*/ 10494 h 12407"/>
                  <a:gd name="connsiteX6" fmla="*/ 4860 w 10524"/>
                  <a:gd name="connsiteY6" fmla="*/ 7854 h 12407"/>
                  <a:gd name="connsiteX7" fmla="*/ 2646 w 10524"/>
                  <a:gd name="connsiteY7" fmla="*/ 5478 h 12407"/>
                  <a:gd name="connsiteX8" fmla="*/ 30 w 10524"/>
                  <a:gd name="connsiteY8" fmla="*/ 431 h 12407"/>
                  <a:gd name="connsiteX0" fmla="*/ 0 w 10956"/>
                  <a:gd name="connsiteY0" fmla="*/ 460 h 11894"/>
                  <a:gd name="connsiteX1" fmla="*/ 943 w 10956"/>
                  <a:gd name="connsiteY1" fmla="*/ 4241 h 11894"/>
                  <a:gd name="connsiteX2" fmla="*/ 4591 w 10956"/>
                  <a:gd name="connsiteY2" fmla="*/ 8755 h 11894"/>
                  <a:gd name="connsiteX3" fmla="*/ 9184 w 10956"/>
                  <a:gd name="connsiteY3" fmla="*/ 11894 h 11894"/>
                  <a:gd name="connsiteX4" fmla="*/ 10956 w 10956"/>
                  <a:gd name="connsiteY4" fmla="*/ 9264 h 11894"/>
                  <a:gd name="connsiteX5" fmla="*/ 7903 w 10956"/>
                  <a:gd name="connsiteY5" fmla="*/ 9981 h 11894"/>
                  <a:gd name="connsiteX6" fmla="*/ 5292 w 10956"/>
                  <a:gd name="connsiteY6" fmla="*/ 7341 h 11894"/>
                  <a:gd name="connsiteX7" fmla="*/ 3078 w 10956"/>
                  <a:gd name="connsiteY7" fmla="*/ 4965 h 11894"/>
                  <a:gd name="connsiteX8" fmla="*/ 0 w 10956"/>
                  <a:gd name="connsiteY8" fmla="*/ 460 h 11894"/>
                  <a:gd name="connsiteX0" fmla="*/ 0 w 10956"/>
                  <a:gd name="connsiteY0" fmla="*/ 0 h 11434"/>
                  <a:gd name="connsiteX1" fmla="*/ 943 w 10956"/>
                  <a:gd name="connsiteY1" fmla="*/ 3781 h 11434"/>
                  <a:gd name="connsiteX2" fmla="*/ 4591 w 10956"/>
                  <a:gd name="connsiteY2" fmla="*/ 8295 h 11434"/>
                  <a:gd name="connsiteX3" fmla="*/ 9184 w 10956"/>
                  <a:gd name="connsiteY3" fmla="*/ 11434 h 11434"/>
                  <a:gd name="connsiteX4" fmla="*/ 10956 w 10956"/>
                  <a:gd name="connsiteY4" fmla="*/ 8804 h 11434"/>
                  <a:gd name="connsiteX5" fmla="*/ 7903 w 10956"/>
                  <a:gd name="connsiteY5" fmla="*/ 9521 h 11434"/>
                  <a:gd name="connsiteX6" fmla="*/ 5292 w 10956"/>
                  <a:gd name="connsiteY6" fmla="*/ 6881 h 11434"/>
                  <a:gd name="connsiteX7" fmla="*/ 3078 w 10956"/>
                  <a:gd name="connsiteY7" fmla="*/ 4505 h 11434"/>
                  <a:gd name="connsiteX8" fmla="*/ 0 w 10956"/>
                  <a:gd name="connsiteY8" fmla="*/ 0 h 11434"/>
                  <a:gd name="connsiteX0" fmla="*/ 144 w 10366"/>
                  <a:gd name="connsiteY0" fmla="*/ 0 h 10231"/>
                  <a:gd name="connsiteX1" fmla="*/ 353 w 10366"/>
                  <a:gd name="connsiteY1" fmla="*/ 2578 h 10231"/>
                  <a:gd name="connsiteX2" fmla="*/ 4001 w 10366"/>
                  <a:gd name="connsiteY2" fmla="*/ 7092 h 10231"/>
                  <a:gd name="connsiteX3" fmla="*/ 8594 w 10366"/>
                  <a:gd name="connsiteY3" fmla="*/ 10231 h 10231"/>
                  <a:gd name="connsiteX4" fmla="*/ 10366 w 10366"/>
                  <a:gd name="connsiteY4" fmla="*/ 7601 h 10231"/>
                  <a:gd name="connsiteX5" fmla="*/ 7313 w 10366"/>
                  <a:gd name="connsiteY5" fmla="*/ 8318 h 10231"/>
                  <a:gd name="connsiteX6" fmla="*/ 4702 w 10366"/>
                  <a:gd name="connsiteY6" fmla="*/ 5678 h 10231"/>
                  <a:gd name="connsiteX7" fmla="*/ 2488 w 10366"/>
                  <a:gd name="connsiteY7" fmla="*/ 3302 h 10231"/>
                  <a:gd name="connsiteX8" fmla="*/ 144 w 10366"/>
                  <a:gd name="connsiteY8" fmla="*/ 0 h 10231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264 w 10287"/>
                  <a:gd name="connsiteY0" fmla="*/ 0 h 10655"/>
                  <a:gd name="connsiteX1" fmla="*/ 274 w 10287"/>
                  <a:gd name="connsiteY1" fmla="*/ 3002 h 10655"/>
                  <a:gd name="connsiteX2" fmla="*/ 3922 w 10287"/>
                  <a:gd name="connsiteY2" fmla="*/ 7516 h 10655"/>
                  <a:gd name="connsiteX3" fmla="*/ 8515 w 10287"/>
                  <a:gd name="connsiteY3" fmla="*/ 10655 h 10655"/>
                  <a:gd name="connsiteX4" fmla="*/ 10287 w 10287"/>
                  <a:gd name="connsiteY4" fmla="*/ 8025 h 10655"/>
                  <a:gd name="connsiteX5" fmla="*/ 7234 w 10287"/>
                  <a:gd name="connsiteY5" fmla="*/ 8742 h 10655"/>
                  <a:gd name="connsiteX6" fmla="*/ 4623 w 10287"/>
                  <a:gd name="connsiteY6" fmla="*/ 6102 h 10655"/>
                  <a:gd name="connsiteX7" fmla="*/ 2409 w 10287"/>
                  <a:gd name="connsiteY7" fmla="*/ 3726 h 10655"/>
                  <a:gd name="connsiteX8" fmla="*/ 264 w 10287"/>
                  <a:gd name="connsiteY8" fmla="*/ 0 h 10655"/>
                  <a:gd name="connsiteX0" fmla="*/ 3 w 10026"/>
                  <a:gd name="connsiteY0" fmla="*/ 0 h 10655"/>
                  <a:gd name="connsiteX1" fmla="*/ 545 w 10026"/>
                  <a:gd name="connsiteY1" fmla="*/ 3362 h 10655"/>
                  <a:gd name="connsiteX2" fmla="*/ 3661 w 10026"/>
                  <a:gd name="connsiteY2" fmla="*/ 7516 h 10655"/>
                  <a:gd name="connsiteX3" fmla="*/ 8254 w 10026"/>
                  <a:gd name="connsiteY3" fmla="*/ 10655 h 10655"/>
                  <a:gd name="connsiteX4" fmla="*/ 10026 w 10026"/>
                  <a:gd name="connsiteY4" fmla="*/ 8025 h 10655"/>
                  <a:gd name="connsiteX5" fmla="*/ 6973 w 10026"/>
                  <a:gd name="connsiteY5" fmla="*/ 8742 h 10655"/>
                  <a:gd name="connsiteX6" fmla="*/ 4362 w 10026"/>
                  <a:gd name="connsiteY6" fmla="*/ 6102 h 10655"/>
                  <a:gd name="connsiteX7" fmla="*/ 2148 w 10026"/>
                  <a:gd name="connsiteY7" fmla="*/ 3726 h 10655"/>
                  <a:gd name="connsiteX8" fmla="*/ 3 w 10026"/>
                  <a:gd name="connsiteY8" fmla="*/ 0 h 10655"/>
                  <a:gd name="connsiteX0" fmla="*/ 233 w 10256"/>
                  <a:gd name="connsiteY0" fmla="*/ 0 h 10655"/>
                  <a:gd name="connsiteX1" fmla="*/ 284 w 10256"/>
                  <a:gd name="connsiteY1" fmla="*/ 2783 h 10655"/>
                  <a:gd name="connsiteX2" fmla="*/ 3891 w 10256"/>
                  <a:gd name="connsiteY2" fmla="*/ 7516 h 10655"/>
                  <a:gd name="connsiteX3" fmla="*/ 8484 w 10256"/>
                  <a:gd name="connsiteY3" fmla="*/ 10655 h 10655"/>
                  <a:gd name="connsiteX4" fmla="*/ 10256 w 10256"/>
                  <a:gd name="connsiteY4" fmla="*/ 8025 h 10655"/>
                  <a:gd name="connsiteX5" fmla="*/ 7203 w 10256"/>
                  <a:gd name="connsiteY5" fmla="*/ 8742 h 10655"/>
                  <a:gd name="connsiteX6" fmla="*/ 4592 w 10256"/>
                  <a:gd name="connsiteY6" fmla="*/ 6102 h 10655"/>
                  <a:gd name="connsiteX7" fmla="*/ 2378 w 10256"/>
                  <a:gd name="connsiteY7" fmla="*/ 3726 h 10655"/>
                  <a:gd name="connsiteX8" fmla="*/ 233 w 10256"/>
                  <a:gd name="connsiteY8" fmla="*/ 0 h 10655"/>
                  <a:gd name="connsiteX0" fmla="*/ 269 w 10292"/>
                  <a:gd name="connsiteY0" fmla="*/ 0 h 10657"/>
                  <a:gd name="connsiteX1" fmla="*/ 320 w 10292"/>
                  <a:gd name="connsiteY1" fmla="*/ 2783 h 10657"/>
                  <a:gd name="connsiteX2" fmla="*/ 4417 w 10292"/>
                  <a:gd name="connsiteY2" fmla="*/ 7672 h 10657"/>
                  <a:gd name="connsiteX3" fmla="*/ 8520 w 10292"/>
                  <a:gd name="connsiteY3" fmla="*/ 10655 h 10657"/>
                  <a:gd name="connsiteX4" fmla="*/ 10292 w 10292"/>
                  <a:gd name="connsiteY4" fmla="*/ 8025 h 10657"/>
                  <a:gd name="connsiteX5" fmla="*/ 7239 w 10292"/>
                  <a:gd name="connsiteY5" fmla="*/ 8742 h 10657"/>
                  <a:gd name="connsiteX6" fmla="*/ 4628 w 10292"/>
                  <a:gd name="connsiteY6" fmla="*/ 6102 h 10657"/>
                  <a:gd name="connsiteX7" fmla="*/ 2414 w 10292"/>
                  <a:gd name="connsiteY7" fmla="*/ 3726 h 10657"/>
                  <a:gd name="connsiteX8" fmla="*/ 269 w 10292"/>
                  <a:gd name="connsiteY8" fmla="*/ 0 h 10657"/>
                  <a:gd name="connsiteX0" fmla="*/ 269 w 10317"/>
                  <a:gd name="connsiteY0" fmla="*/ 0 h 10525"/>
                  <a:gd name="connsiteX1" fmla="*/ 320 w 10317"/>
                  <a:gd name="connsiteY1" fmla="*/ 2783 h 10525"/>
                  <a:gd name="connsiteX2" fmla="*/ 4417 w 10317"/>
                  <a:gd name="connsiteY2" fmla="*/ 7672 h 10525"/>
                  <a:gd name="connsiteX3" fmla="*/ 8465 w 10317"/>
                  <a:gd name="connsiteY3" fmla="*/ 10524 h 10525"/>
                  <a:gd name="connsiteX4" fmla="*/ 10292 w 10317"/>
                  <a:gd name="connsiteY4" fmla="*/ 8025 h 10525"/>
                  <a:gd name="connsiteX5" fmla="*/ 7239 w 10317"/>
                  <a:gd name="connsiteY5" fmla="*/ 8742 h 10525"/>
                  <a:gd name="connsiteX6" fmla="*/ 4628 w 10317"/>
                  <a:gd name="connsiteY6" fmla="*/ 6102 h 10525"/>
                  <a:gd name="connsiteX7" fmla="*/ 2414 w 10317"/>
                  <a:gd name="connsiteY7" fmla="*/ 3726 h 10525"/>
                  <a:gd name="connsiteX8" fmla="*/ 269 w 10317"/>
                  <a:gd name="connsiteY8" fmla="*/ 0 h 10525"/>
                  <a:gd name="connsiteX0" fmla="*/ 269 w 10364"/>
                  <a:gd name="connsiteY0" fmla="*/ 0 h 10288"/>
                  <a:gd name="connsiteX1" fmla="*/ 320 w 10364"/>
                  <a:gd name="connsiteY1" fmla="*/ 2783 h 10288"/>
                  <a:gd name="connsiteX2" fmla="*/ 4417 w 10364"/>
                  <a:gd name="connsiteY2" fmla="*/ 7672 h 10288"/>
                  <a:gd name="connsiteX3" fmla="*/ 8989 w 10364"/>
                  <a:gd name="connsiteY3" fmla="*/ 10287 h 10288"/>
                  <a:gd name="connsiteX4" fmla="*/ 10292 w 10364"/>
                  <a:gd name="connsiteY4" fmla="*/ 8025 h 10288"/>
                  <a:gd name="connsiteX5" fmla="*/ 7239 w 10364"/>
                  <a:gd name="connsiteY5" fmla="*/ 8742 h 10288"/>
                  <a:gd name="connsiteX6" fmla="*/ 4628 w 10364"/>
                  <a:gd name="connsiteY6" fmla="*/ 6102 h 10288"/>
                  <a:gd name="connsiteX7" fmla="*/ 2414 w 10364"/>
                  <a:gd name="connsiteY7" fmla="*/ 3726 h 10288"/>
                  <a:gd name="connsiteX8" fmla="*/ 269 w 10364"/>
                  <a:gd name="connsiteY8" fmla="*/ 0 h 10288"/>
                  <a:gd name="connsiteX0" fmla="*/ 269 w 10382"/>
                  <a:gd name="connsiteY0" fmla="*/ 0 h 10302"/>
                  <a:gd name="connsiteX1" fmla="*/ 320 w 10382"/>
                  <a:gd name="connsiteY1" fmla="*/ 2783 h 10302"/>
                  <a:gd name="connsiteX2" fmla="*/ 4417 w 10382"/>
                  <a:gd name="connsiteY2" fmla="*/ 7672 h 10302"/>
                  <a:gd name="connsiteX3" fmla="*/ 9106 w 10382"/>
                  <a:gd name="connsiteY3" fmla="*/ 10301 h 10302"/>
                  <a:gd name="connsiteX4" fmla="*/ 10292 w 10382"/>
                  <a:gd name="connsiteY4" fmla="*/ 8025 h 10302"/>
                  <a:gd name="connsiteX5" fmla="*/ 7239 w 10382"/>
                  <a:gd name="connsiteY5" fmla="*/ 8742 h 10302"/>
                  <a:gd name="connsiteX6" fmla="*/ 4628 w 10382"/>
                  <a:gd name="connsiteY6" fmla="*/ 6102 h 10302"/>
                  <a:gd name="connsiteX7" fmla="*/ 2414 w 10382"/>
                  <a:gd name="connsiteY7" fmla="*/ 3726 h 10302"/>
                  <a:gd name="connsiteX8" fmla="*/ 269 w 10382"/>
                  <a:gd name="connsiteY8" fmla="*/ 0 h 10302"/>
                  <a:gd name="connsiteX0" fmla="*/ 321 w 10358"/>
                  <a:gd name="connsiteY0" fmla="*/ 0 h 10492"/>
                  <a:gd name="connsiteX1" fmla="*/ 296 w 10358"/>
                  <a:gd name="connsiteY1" fmla="*/ 2973 h 10492"/>
                  <a:gd name="connsiteX2" fmla="*/ 4393 w 10358"/>
                  <a:gd name="connsiteY2" fmla="*/ 7862 h 10492"/>
                  <a:gd name="connsiteX3" fmla="*/ 9082 w 10358"/>
                  <a:gd name="connsiteY3" fmla="*/ 10491 h 10492"/>
                  <a:gd name="connsiteX4" fmla="*/ 10268 w 10358"/>
                  <a:gd name="connsiteY4" fmla="*/ 8215 h 10492"/>
                  <a:gd name="connsiteX5" fmla="*/ 7215 w 10358"/>
                  <a:gd name="connsiteY5" fmla="*/ 8932 h 10492"/>
                  <a:gd name="connsiteX6" fmla="*/ 4604 w 10358"/>
                  <a:gd name="connsiteY6" fmla="*/ 6292 h 10492"/>
                  <a:gd name="connsiteX7" fmla="*/ 2390 w 10358"/>
                  <a:gd name="connsiteY7" fmla="*/ 3916 h 10492"/>
                  <a:gd name="connsiteX8" fmla="*/ 321 w 10358"/>
                  <a:gd name="connsiteY8" fmla="*/ 0 h 1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58" h="10492">
                    <a:moveTo>
                      <a:pt x="321" y="0"/>
                    </a:moveTo>
                    <a:cubicBezTo>
                      <a:pt x="321" y="0"/>
                      <a:pt x="-383" y="1663"/>
                      <a:pt x="296" y="2973"/>
                    </a:cubicBezTo>
                    <a:cubicBezTo>
                      <a:pt x="975" y="4283"/>
                      <a:pt x="2929" y="6609"/>
                      <a:pt x="4393" y="7862"/>
                    </a:cubicBezTo>
                    <a:cubicBezTo>
                      <a:pt x="5857" y="9115"/>
                      <a:pt x="8103" y="10432"/>
                      <a:pt x="9082" y="10491"/>
                    </a:cubicBezTo>
                    <a:cubicBezTo>
                      <a:pt x="10061" y="10550"/>
                      <a:pt x="10579" y="8475"/>
                      <a:pt x="10268" y="8215"/>
                    </a:cubicBezTo>
                    <a:cubicBezTo>
                      <a:pt x="9957" y="7955"/>
                      <a:pt x="10270" y="11180"/>
                      <a:pt x="7215" y="8932"/>
                    </a:cubicBezTo>
                    <a:cubicBezTo>
                      <a:pt x="5567" y="7624"/>
                      <a:pt x="4658" y="6417"/>
                      <a:pt x="4604" y="6292"/>
                    </a:cubicBezTo>
                    <a:cubicBezTo>
                      <a:pt x="4544" y="6171"/>
                      <a:pt x="3104" y="4965"/>
                      <a:pt x="2390" y="3916"/>
                    </a:cubicBezTo>
                    <a:cubicBezTo>
                      <a:pt x="1676" y="2867"/>
                      <a:pt x="1632" y="2841"/>
                      <a:pt x="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BD44252B-6E0F-4299-9AF2-721DB3793D94}"/>
                </a:ext>
              </a:extLst>
            </p:cNvPr>
            <p:cNvSpPr/>
            <p:nvPr/>
          </p:nvSpPr>
          <p:spPr>
            <a:xfrm rot="-180000">
              <a:off x="7033778" y="3412343"/>
              <a:ext cx="74408" cy="247125"/>
            </a:xfrm>
            <a:custGeom>
              <a:avLst/>
              <a:gdLst>
                <a:gd name="connsiteX0" fmla="*/ 283405 w 443458"/>
                <a:gd name="connsiteY0" fmla="*/ 0 h 1472813"/>
                <a:gd name="connsiteX1" fmla="*/ 443458 w 443458"/>
                <a:gd name="connsiteY1" fmla="*/ 160053 h 1472813"/>
                <a:gd name="connsiteX2" fmla="*/ 430880 w 443458"/>
                <a:gd name="connsiteY2" fmla="*/ 222353 h 1472813"/>
                <a:gd name="connsiteX3" fmla="*/ 426066 w 443458"/>
                <a:gd name="connsiteY3" fmla="*/ 231223 h 1472813"/>
                <a:gd name="connsiteX4" fmla="*/ 426804 w 443458"/>
                <a:gd name="connsiteY4" fmla="*/ 231650 h 1472813"/>
                <a:gd name="connsiteX5" fmla="*/ 375592 w 443458"/>
                <a:gd name="connsiteY5" fmla="*/ 371571 h 1472813"/>
                <a:gd name="connsiteX6" fmla="*/ 345886 w 443458"/>
                <a:gd name="connsiteY6" fmla="*/ 481380 h 1472813"/>
                <a:gd name="connsiteX7" fmla="*/ 327949 w 443458"/>
                <a:gd name="connsiteY7" fmla="*/ 575039 h 1472813"/>
                <a:gd name="connsiteX8" fmla="*/ 327949 w 443458"/>
                <a:gd name="connsiteY8" fmla="*/ 1311175 h 1472813"/>
                <a:gd name="connsiteX9" fmla="*/ 327949 w 443458"/>
                <a:gd name="connsiteY9" fmla="*/ 1343505 h 1472813"/>
                <a:gd name="connsiteX10" fmla="*/ 321422 w 443458"/>
                <a:gd name="connsiteY10" fmla="*/ 1343505 h 1472813"/>
                <a:gd name="connsiteX11" fmla="*/ 315247 w 443458"/>
                <a:gd name="connsiteY11" fmla="*/ 1374092 h 1472813"/>
                <a:gd name="connsiteX12" fmla="*/ 166311 w 443458"/>
                <a:gd name="connsiteY12" fmla="*/ 1472813 h 1472813"/>
                <a:gd name="connsiteX13" fmla="*/ 17375 w 443458"/>
                <a:gd name="connsiteY13" fmla="*/ 1374092 h 1472813"/>
                <a:gd name="connsiteX14" fmla="*/ 11200 w 443458"/>
                <a:gd name="connsiteY14" fmla="*/ 1343505 h 1472813"/>
                <a:gd name="connsiteX15" fmla="*/ 4676 w 443458"/>
                <a:gd name="connsiteY15" fmla="*/ 1343505 h 1472813"/>
                <a:gd name="connsiteX16" fmla="*/ 4676 w 443458"/>
                <a:gd name="connsiteY16" fmla="*/ 1311190 h 1472813"/>
                <a:gd name="connsiteX17" fmla="*/ 4673 w 443458"/>
                <a:gd name="connsiteY17" fmla="*/ 1311175 h 1472813"/>
                <a:gd name="connsiteX18" fmla="*/ 4676 w 443458"/>
                <a:gd name="connsiteY18" fmla="*/ 1311160 h 1472813"/>
                <a:gd name="connsiteX19" fmla="*/ 4676 w 443458"/>
                <a:gd name="connsiteY19" fmla="*/ 604596 h 1472813"/>
                <a:gd name="connsiteX20" fmla="*/ 0 w 443458"/>
                <a:gd name="connsiteY20" fmla="*/ 604596 h 1472813"/>
                <a:gd name="connsiteX21" fmla="*/ 4676 w 443458"/>
                <a:gd name="connsiteY21" fmla="*/ 573958 h 1472813"/>
                <a:gd name="connsiteX22" fmla="*/ 4676 w 443458"/>
                <a:gd name="connsiteY22" fmla="*/ 549178 h 1472813"/>
                <a:gd name="connsiteX23" fmla="*/ 8458 w 443458"/>
                <a:gd name="connsiteY23" fmla="*/ 549178 h 1472813"/>
                <a:gd name="connsiteX24" fmla="*/ 22994 w 443458"/>
                <a:gd name="connsiteY24" fmla="*/ 453934 h 1472813"/>
                <a:gd name="connsiteX25" fmla="*/ 131163 w 443458"/>
                <a:gd name="connsiteY25" fmla="*/ 105472 h 1472813"/>
                <a:gd name="connsiteX26" fmla="*/ 147938 w 443458"/>
                <a:gd name="connsiteY26" fmla="*/ 70649 h 1472813"/>
                <a:gd name="connsiteX27" fmla="*/ 149997 w 443458"/>
                <a:gd name="connsiteY27" fmla="*/ 71837 h 1472813"/>
                <a:gd name="connsiteX28" fmla="*/ 150687 w 443458"/>
                <a:gd name="connsiteY28" fmla="*/ 70566 h 1472813"/>
                <a:gd name="connsiteX29" fmla="*/ 283405 w 443458"/>
                <a:gd name="connsiteY29" fmla="*/ 0 h 14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3458" h="1472813">
                  <a:moveTo>
                    <a:pt x="283405" y="0"/>
                  </a:moveTo>
                  <a:cubicBezTo>
                    <a:pt x="371800" y="0"/>
                    <a:pt x="443458" y="71658"/>
                    <a:pt x="443458" y="160053"/>
                  </a:cubicBezTo>
                  <a:cubicBezTo>
                    <a:pt x="443458" y="182152"/>
                    <a:pt x="438980" y="203204"/>
                    <a:pt x="430880" y="222353"/>
                  </a:cubicBezTo>
                  <a:lnTo>
                    <a:pt x="426066" y="231223"/>
                  </a:lnTo>
                  <a:lnTo>
                    <a:pt x="426804" y="231650"/>
                  </a:lnTo>
                  <a:lnTo>
                    <a:pt x="375592" y="371571"/>
                  </a:lnTo>
                  <a:cubicBezTo>
                    <a:pt x="364379" y="407622"/>
                    <a:pt x="354458" y="444244"/>
                    <a:pt x="345886" y="481380"/>
                  </a:cubicBezTo>
                  <a:lnTo>
                    <a:pt x="327949" y="575039"/>
                  </a:lnTo>
                  <a:lnTo>
                    <a:pt x="327949" y="1311175"/>
                  </a:lnTo>
                  <a:lnTo>
                    <a:pt x="327949" y="1343505"/>
                  </a:lnTo>
                  <a:lnTo>
                    <a:pt x="321422" y="1343505"/>
                  </a:lnTo>
                  <a:lnTo>
                    <a:pt x="315247" y="1374092"/>
                  </a:lnTo>
                  <a:cubicBezTo>
                    <a:pt x="290709" y="1432106"/>
                    <a:pt x="233264" y="1472813"/>
                    <a:pt x="166311" y="1472813"/>
                  </a:cubicBezTo>
                  <a:cubicBezTo>
                    <a:pt x="99359" y="1472813"/>
                    <a:pt x="41914" y="1432106"/>
                    <a:pt x="17375" y="1374092"/>
                  </a:cubicBezTo>
                  <a:lnTo>
                    <a:pt x="11200" y="1343505"/>
                  </a:lnTo>
                  <a:lnTo>
                    <a:pt x="4676" y="1343505"/>
                  </a:lnTo>
                  <a:lnTo>
                    <a:pt x="4676" y="1311190"/>
                  </a:lnTo>
                  <a:lnTo>
                    <a:pt x="4673" y="1311175"/>
                  </a:lnTo>
                  <a:lnTo>
                    <a:pt x="4676" y="1311160"/>
                  </a:lnTo>
                  <a:lnTo>
                    <a:pt x="4676" y="604596"/>
                  </a:lnTo>
                  <a:lnTo>
                    <a:pt x="0" y="604596"/>
                  </a:lnTo>
                  <a:lnTo>
                    <a:pt x="4676" y="573958"/>
                  </a:lnTo>
                  <a:lnTo>
                    <a:pt x="4676" y="549178"/>
                  </a:lnTo>
                  <a:lnTo>
                    <a:pt x="8458" y="549178"/>
                  </a:lnTo>
                  <a:lnTo>
                    <a:pt x="22994" y="453934"/>
                  </a:lnTo>
                  <a:cubicBezTo>
                    <a:pt x="47723" y="333088"/>
                    <a:pt x="84194" y="216519"/>
                    <a:pt x="131163" y="105472"/>
                  </a:cubicBezTo>
                  <a:lnTo>
                    <a:pt x="147938" y="70649"/>
                  </a:lnTo>
                  <a:lnTo>
                    <a:pt x="149997" y="71837"/>
                  </a:lnTo>
                  <a:lnTo>
                    <a:pt x="150687" y="70566"/>
                  </a:lnTo>
                  <a:cubicBezTo>
                    <a:pt x="179450" y="27992"/>
                    <a:pt x="228159" y="0"/>
                    <a:pt x="28340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id="{82A3F7BB-68D9-4E1E-8459-CBE0DBD226AB}"/>
              </a:ext>
            </a:extLst>
          </p:cNvPr>
          <p:cNvGrpSpPr/>
          <p:nvPr/>
        </p:nvGrpSpPr>
        <p:grpSpPr>
          <a:xfrm>
            <a:off x="8961897" y="2937330"/>
            <a:ext cx="301595" cy="446447"/>
            <a:chOff x="6477000" y="3016250"/>
            <a:chExt cx="1328738" cy="1966913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157814C-F90C-403A-ADAF-D6EDEFF4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D90EB512-519E-4FD6-A7F3-B2928948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0A77A58-6A77-47B4-B810-A6810488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72D2520-3CCB-4BDE-8D47-FA6E982A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5EC9359-BE72-4E69-9075-74BFFBB4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A09755D-8FAD-4865-8431-7493ACB1E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4BBB284-8992-40CF-BC94-2DC05E92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BF5AA192-2438-4224-A5FC-E1A49C186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970CEC7-648A-4474-AC94-C97A8EB0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33AD620-01D6-4A7E-AAD0-E4042926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6B1E36A8-723B-46B2-BFA4-8D784516C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962CDB0-D6ED-4145-BDFF-957FDB56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431D797B-971B-4DC8-917F-96C1E5AE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806D4A93-6431-4029-AF12-E3DE8CAE0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CBA59F1E-E83C-49BF-9FBB-3CD01EFB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B0DAA04-59A5-459B-938D-B10EB18F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094BE658-EDD9-4D5E-81D9-2EF77DAF4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E72C567-6CC2-4989-9B26-676B79FC5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B7E60B8-CD15-4D0F-9D65-03BB6A41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FA7F7BF5-6C1D-408F-8BF4-D2DF4EA9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9ABB04F-9DCF-4456-8D2C-E2B8D6DC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890DD70-054F-49BD-80A7-A7EA70ED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89B952D0-E5AD-425D-AFC7-E8A5F50D5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7F0FB61F-602E-4752-8155-5B7D4596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9058C54A-9DAC-43B9-B5D6-1819FC46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01555E3-653D-4F02-909A-E50799298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6C9DC78-CBB6-4931-92DF-A7F3FB1B24B7}"/>
              </a:ext>
            </a:extLst>
          </p:cNvPr>
          <p:cNvSpPr txBox="1"/>
          <p:nvPr/>
        </p:nvSpPr>
        <p:spPr>
          <a:xfrm>
            <a:off x="1680996" y="5095678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E8CC51-CAF7-4C4C-BBBD-0AE479F181D6}"/>
              </a:ext>
            </a:extLst>
          </p:cNvPr>
          <p:cNvSpPr txBox="1"/>
          <p:nvPr/>
        </p:nvSpPr>
        <p:spPr>
          <a:xfrm>
            <a:off x="8009442" y="3866259"/>
            <a:ext cx="3715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FF7E2E-0EF7-4616-9B96-E514CC0439B4}"/>
              </a:ext>
            </a:extLst>
          </p:cNvPr>
          <p:cNvSpPr txBox="1"/>
          <p:nvPr/>
        </p:nvSpPr>
        <p:spPr>
          <a:xfrm>
            <a:off x="6850599" y="3943203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689A92-4130-4AA5-9DF0-0C371727371D}"/>
              </a:ext>
            </a:extLst>
          </p:cNvPr>
          <p:cNvSpPr txBox="1"/>
          <p:nvPr/>
        </p:nvSpPr>
        <p:spPr>
          <a:xfrm>
            <a:off x="6564469" y="4582932"/>
            <a:ext cx="5160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 your Presentations. Easy to change colors, photos. Get a modern PowerPoint  Presentation that is beautifully designed. I hope and I believe that this Template will your Time, Money and Reputation. You can simply impress your audience and add a unique zing and appeal to  your Presentations. Easy to change colors, photos.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C5E843-C85F-4D83-9BAF-9821B4D046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1" y="355665"/>
            <a:ext cx="6224800" cy="4349601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CDDEE8-DD62-4283-AA7C-31329CA369FC}"/>
              </a:ext>
            </a:extLst>
          </p:cNvPr>
          <p:cNvSpPr/>
          <p:nvPr/>
        </p:nvSpPr>
        <p:spPr>
          <a:xfrm>
            <a:off x="4369635" y="1671709"/>
            <a:ext cx="1123040" cy="2696622"/>
          </a:xfrm>
          <a:custGeom>
            <a:avLst/>
            <a:gdLst>
              <a:gd name="connsiteX0" fmla="*/ 1479568 w 2811199"/>
              <a:gd name="connsiteY0" fmla="*/ 6757084 h 6750195"/>
              <a:gd name="connsiteX1" fmla="*/ 1098107 w 2811199"/>
              <a:gd name="connsiteY1" fmla="*/ 6757084 h 6750195"/>
              <a:gd name="connsiteX2" fmla="*/ 978694 w 2811199"/>
              <a:gd name="connsiteY2" fmla="*/ 6616110 h 6750195"/>
              <a:gd name="connsiteX3" fmla="*/ 1007718 w 2811199"/>
              <a:gd name="connsiteY3" fmla="*/ 6448599 h 6750195"/>
              <a:gd name="connsiteX4" fmla="*/ 950499 w 2811199"/>
              <a:gd name="connsiteY4" fmla="*/ 6033138 h 6750195"/>
              <a:gd name="connsiteX5" fmla="*/ 787963 w 2811199"/>
              <a:gd name="connsiteY5" fmla="*/ 5630946 h 6750195"/>
              <a:gd name="connsiteX6" fmla="*/ 763085 w 2811199"/>
              <a:gd name="connsiteY6" fmla="*/ 5192266 h 6750195"/>
              <a:gd name="connsiteX7" fmla="*/ 827768 w 2811199"/>
              <a:gd name="connsiteY7" fmla="*/ 4960902 h 6750195"/>
              <a:gd name="connsiteX8" fmla="*/ 673525 w 2811199"/>
              <a:gd name="connsiteY8" fmla="*/ 4367150 h 6750195"/>
              <a:gd name="connsiteX9" fmla="*/ 399039 w 2811199"/>
              <a:gd name="connsiteY9" fmla="*/ 4031299 h 6750195"/>
              <a:gd name="connsiteX10" fmla="*/ 291235 w 2811199"/>
              <a:gd name="connsiteY10" fmla="*/ 3932617 h 6750195"/>
              <a:gd name="connsiteX11" fmla="*/ 31676 w 2811199"/>
              <a:gd name="connsiteY11" fmla="*/ 3553644 h 6750195"/>
              <a:gd name="connsiteX12" fmla="*/ 10115 w 2811199"/>
              <a:gd name="connsiteY12" fmla="*/ 3105013 h 6750195"/>
              <a:gd name="connsiteX13" fmla="*/ 10115 w 2811199"/>
              <a:gd name="connsiteY13" fmla="*/ 2926721 h 6750195"/>
              <a:gd name="connsiteX14" fmla="*/ 103822 w 2811199"/>
              <a:gd name="connsiteY14" fmla="*/ 2677943 h 6750195"/>
              <a:gd name="connsiteX15" fmla="*/ 111285 w 2811199"/>
              <a:gd name="connsiteY15" fmla="*/ 2559358 h 6750195"/>
              <a:gd name="connsiteX16" fmla="*/ 60700 w 2811199"/>
              <a:gd name="connsiteY16" fmla="*/ 2416725 h 6750195"/>
              <a:gd name="connsiteX17" fmla="*/ 136163 w 2811199"/>
              <a:gd name="connsiteY17" fmla="*/ 2025313 h 6750195"/>
              <a:gd name="connsiteX18" fmla="*/ 140309 w 2811199"/>
              <a:gd name="connsiteY18" fmla="*/ 1774876 h 6750195"/>
              <a:gd name="connsiteX19" fmla="*/ 198358 w 2811199"/>
              <a:gd name="connsiteY19" fmla="*/ 1290587 h 6750195"/>
              <a:gd name="connsiteX20" fmla="*/ 399868 w 2811199"/>
              <a:gd name="connsiteY20" fmla="*/ 1022735 h 6750195"/>
              <a:gd name="connsiteX21" fmla="*/ 486112 w 2811199"/>
              <a:gd name="connsiteY21" fmla="*/ 866833 h 6750195"/>
              <a:gd name="connsiteX22" fmla="*/ 452112 w 2811199"/>
              <a:gd name="connsiteY22" fmla="*/ 693518 h 6750195"/>
              <a:gd name="connsiteX23" fmla="*/ 422258 w 2811199"/>
              <a:gd name="connsiteY23" fmla="*/ 516055 h 6750195"/>
              <a:gd name="connsiteX24" fmla="*/ 480307 w 2811199"/>
              <a:gd name="connsiteY24" fmla="*/ 296301 h 6750195"/>
              <a:gd name="connsiteX25" fmla="*/ 669379 w 2811199"/>
              <a:gd name="connsiteY25" fmla="*/ 79034 h 6750195"/>
              <a:gd name="connsiteX26" fmla="*/ 1180204 w 2811199"/>
              <a:gd name="connsiteY26" fmla="*/ 69083 h 6750195"/>
              <a:gd name="connsiteX27" fmla="*/ 1245716 w 2811199"/>
              <a:gd name="connsiteY27" fmla="*/ 150351 h 6750195"/>
              <a:gd name="connsiteX28" fmla="*/ 1283033 w 2811199"/>
              <a:gd name="connsiteY28" fmla="*/ 219180 h 6750195"/>
              <a:gd name="connsiteX29" fmla="*/ 1327813 w 2811199"/>
              <a:gd name="connsiteY29" fmla="*/ 293813 h 6750195"/>
              <a:gd name="connsiteX30" fmla="*/ 1467958 w 2811199"/>
              <a:gd name="connsiteY30" fmla="*/ 451373 h 6750195"/>
              <a:gd name="connsiteX31" fmla="*/ 1476251 w 2811199"/>
              <a:gd name="connsiteY31" fmla="*/ 506104 h 6750195"/>
              <a:gd name="connsiteX32" fmla="*/ 1466300 w 2811199"/>
              <a:gd name="connsiteY32" fmla="*/ 657859 h 6750195"/>
              <a:gd name="connsiteX33" fmla="*/ 1477909 w 2811199"/>
              <a:gd name="connsiteY33" fmla="*/ 679420 h 6750195"/>
              <a:gd name="connsiteX34" fmla="*/ 1449715 w 2811199"/>
              <a:gd name="connsiteY34" fmla="*/ 885077 h 6750195"/>
              <a:gd name="connsiteX35" fmla="*/ 1472934 w 2811199"/>
              <a:gd name="connsiteY35" fmla="*/ 1006150 h 6750195"/>
              <a:gd name="connsiteX36" fmla="*/ 1918248 w 2811199"/>
              <a:gd name="connsiteY36" fmla="*/ 1253270 h 6750195"/>
              <a:gd name="connsiteX37" fmla="*/ 2094881 w 2811199"/>
              <a:gd name="connsiteY37" fmla="*/ 1374342 h 6750195"/>
              <a:gd name="connsiteX38" fmla="*/ 2163710 w 2811199"/>
              <a:gd name="connsiteY38" fmla="*/ 1622292 h 6750195"/>
              <a:gd name="connsiteX39" fmla="*/ 2130539 w 2811199"/>
              <a:gd name="connsiteY39" fmla="*/ 1687803 h 6750195"/>
              <a:gd name="connsiteX40" fmla="*/ 2136344 w 2811199"/>
              <a:gd name="connsiteY40" fmla="*/ 1748339 h 6750195"/>
              <a:gd name="connsiteX41" fmla="*/ 2514488 w 2811199"/>
              <a:gd name="connsiteY41" fmla="*/ 2307262 h 6750195"/>
              <a:gd name="connsiteX42" fmla="*/ 2812193 w 2811199"/>
              <a:gd name="connsiteY42" fmla="*/ 3054428 h 6750195"/>
              <a:gd name="connsiteX43" fmla="*/ 2738389 w 2811199"/>
              <a:gd name="connsiteY43" fmla="*/ 3615009 h 6750195"/>
              <a:gd name="connsiteX44" fmla="*/ 2500390 w 2811199"/>
              <a:gd name="connsiteY44" fmla="*/ 3910227 h 6750195"/>
              <a:gd name="connsiteX45" fmla="*/ 2451464 w 2811199"/>
              <a:gd name="connsiteY45" fmla="*/ 3978226 h 6750195"/>
              <a:gd name="connsiteX46" fmla="*/ 2405854 w 2811199"/>
              <a:gd name="connsiteY46" fmla="*/ 4084372 h 6750195"/>
              <a:gd name="connsiteX47" fmla="*/ 2290587 w 2811199"/>
              <a:gd name="connsiteY47" fmla="*/ 4313248 h 6750195"/>
              <a:gd name="connsiteX48" fmla="*/ 2012784 w 2811199"/>
              <a:gd name="connsiteY48" fmla="*/ 4679782 h 6750195"/>
              <a:gd name="connsiteX49" fmla="*/ 1947272 w 2811199"/>
              <a:gd name="connsiteY49" fmla="*/ 4859732 h 6750195"/>
              <a:gd name="connsiteX50" fmla="*/ 1939809 w 2811199"/>
              <a:gd name="connsiteY50" fmla="*/ 5033048 h 6750195"/>
              <a:gd name="connsiteX51" fmla="*/ 1784737 w 2811199"/>
              <a:gd name="connsiteY51" fmla="*/ 5272705 h 6750195"/>
              <a:gd name="connsiteX52" fmla="*/ 1697664 w 2811199"/>
              <a:gd name="connsiteY52" fmla="*/ 5420313 h 6750195"/>
              <a:gd name="connsiteX53" fmla="*/ 1636299 w 2811199"/>
              <a:gd name="connsiteY53" fmla="*/ 5604410 h 6750195"/>
              <a:gd name="connsiteX54" fmla="*/ 1517714 w 2811199"/>
              <a:gd name="connsiteY54" fmla="*/ 6189040 h 6750195"/>
              <a:gd name="connsiteX55" fmla="*/ 1598153 w 2811199"/>
              <a:gd name="connsiteY55" fmla="*/ 6374795 h 6750195"/>
              <a:gd name="connsiteX56" fmla="*/ 1771468 w 2811199"/>
              <a:gd name="connsiteY56" fmla="*/ 6529037 h 6750195"/>
              <a:gd name="connsiteX57" fmla="*/ 1951418 w 2811199"/>
              <a:gd name="connsiteY57" fmla="*/ 6592890 h 6750195"/>
              <a:gd name="connsiteX58" fmla="*/ 2025223 w 2811199"/>
              <a:gd name="connsiteY58" fmla="*/ 6617768 h 6750195"/>
              <a:gd name="connsiteX59" fmla="*/ 2026881 w 2811199"/>
              <a:gd name="connsiteY59" fmla="*/ 6704841 h 6750195"/>
              <a:gd name="connsiteX60" fmla="*/ 1871809 w 2811199"/>
              <a:gd name="connsiteY60" fmla="*/ 6755426 h 6750195"/>
              <a:gd name="connsiteX61" fmla="*/ 1479568 w 2811199"/>
              <a:gd name="connsiteY61" fmla="*/ 6757084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11199" h="6750195">
                <a:moveTo>
                  <a:pt x="1479568" y="6757084"/>
                </a:moveTo>
                <a:cubicBezTo>
                  <a:pt x="1352691" y="6757084"/>
                  <a:pt x="1224984" y="6757084"/>
                  <a:pt x="1098107" y="6757084"/>
                </a:cubicBezTo>
                <a:cubicBezTo>
                  <a:pt x="985328" y="6756255"/>
                  <a:pt x="959620" y="6725572"/>
                  <a:pt x="978694" y="6616110"/>
                </a:cubicBezTo>
                <a:cubicBezTo>
                  <a:pt x="988645" y="6560549"/>
                  <a:pt x="1003571" y="6504989"/>
                  <a:pt x="1007718" y="6448599"/>
                </a:cubicBezTo>
                <a:cubicBezTo>
                  <a:pt x="1019327" y="6306795"/>
                  <a:pt x="995279" y="6168308"/>
                  <a:pt x="950499" y="6033138"/>
                </a:cubicBezTo>
                <a:cubicBezTo>
                  <a:pt x="904060" y="5896310"/>
                  <a:pt x="860109" y="5758653"/>
                  <a:pt x="787963" y="5630946"/>
                </a:cubicBezTo>
                <a:cubicBezTo>
                  <a:pt x="708354" y="5490801"/>
                  <a:pt x="721622" y="5341533"/>
                  <a:pt x="763085" y="5192266"/>
                </a:cubicBezTo>
                <a:cubicBezTo>
                  <a:pt x="784646" y="5115145"/>
                  <a:pt x="805378" y="5038024"/>
                  <a:pt x="827768" y="4960902"/>
                </a:cubicBezTo>
                <a:cubicBezTo>
                  <a:pt x="892450" y="4732855"/>
                  <a:pt x="850987" y="4532173"/>
                  <a:pt x="673525" y="4367150"/>
                </a:cubicBezTo>
                <a:cubicBezTo>
                  <a:pt x="566550" y="4267639"/>
                  <a:pt x="476161" y="4154030"/>
                  <a:pt x="399039" y="4031299"/>
                </a:cubicBezTo>
                <a:cubicBezTo>
                  <a:pt x="371673" y="3988177"/>
                  <a:pt x="336015" y="3958324"/>
                  <a:pt x="291235" y="3932617"/>
                </a:cubicBezTo>
                <a:cubicBezTo>
                  <a:pt x="143626" y="3848861"/>
                  <a:pt x="66505" y="3712862"/>
                  <a:pt x="31676" y="3553644"/>
                </a:cubicBezTo>
                <a:cubicBezTo>
                  <a:pt x="-665" y="3406035"/>
                  <a:pt x="-8958" y="3255939"/>
                  <a:pt x="10115" y="3105013"/>
                </a:cubicBezTo>
                <a:cubicBezTo>
                  <a:pt x="17578" y="3046964"/>
                  <a:pt x="13432" y="2986428"/>
                  <a:pt x="10115" y="2926721"/>
                </a:cubicBezTo>
                <a:cubicBezTo>
                  <a:pt x="4310" y="2828868"/>
                  <a:pt x="25871" y="2744284"/>
                  <a:pt x="103822" y="2677943"/>
                </a:cubicBezTo>
                <a:cubicBezTo>
                  <a:pt x="159382" y="2630675"/>
                  <a:pt x="161870" y="2613260"/>
                  <a:pt x="111285" y="2559358"/>
                </a:cubicBezTo>
                <a:cubicBezTo>
                  <a:pt x="71480" y="2517066"/>
                  <a:pt x="64017" y="2471456"/>
                  <a:pt x="60700" y="2416725"/>
                </a:cubicBezTo>
                <a:cubicBezTo>
                  <a:pt x="54066" y="2279067"/>
                  <a:pt x="90553" y="2151361"/>
                  <a:pt x="136163" y="2025313"/>
                </a:cubicBezTo>
                <a:cubicBezTo>
                  <a:pt x="144456" y="2002094"/>
                  <a:pt x="149431" y="1798095"/>
                  <a:pt x="140309" y="1774876"/>
                </a:cubicBezTo>
                <a:cubicBezTo>
                  <a:pt x="73968" y="1603219"/>
                  <a:pt x="113773" y="1444000"/>
                  <a:pt x="198358" y="1290587"/>
                </a:cubicBezTo>
                <a:cubicBezTo>
                  <a:pt x="252260" y="1191904"/>
                  <a:pt x="323576" y="1105661"/>
                  <a:pt x="399868" y="1022735"/>
                </a:cubicBezTo>
                <a:cubicBezTo>
                  <a:pt x="441331" y="977955"/>
                  <a:pt x="471185" y="929857"/>
                  <a:pt x="486112" y="866833"/>
                </a:cubicBezTo>
                <a:cubicBezTo>
                  <a:pt x="503526" y="798834"/>
                  <a:pt x="491087" y="747420"/>
                  <a:pt x="452112" y="693518"/>
                </a:cubicBezTo>
                <a:cubicBezTo>
                  <a:pt x="413966" y="640445"/>
                  <a:pt x="404015" y="579079"/>
                  <a:pt x="422258" y="516055"/>
                </a:cubicBezTo>
                <a:cubicBezTo>
                  <a:pt x="442990" y="443080"/>
                  <a:pt x="461234" y="369276"/>
                  <a:pt x="480307" y="296301"/>
                </a:cubicBezTo>
                <a:cubicBezTo>
                  <a:pt x="506843" y="195960"/>
                  <a:pt x="587282" y="133765"/>
                  <a:pt x="669379" y="79034"/>
                </a:cubicBezTo>
                <a:cubicBezTo>
                  <a:pt x="836890" y="-34575"/>
                  <a:pt x="1008547" y="-14673"/>
                  <a:pt x="1180204" y="69083"/>
                </a:cubicBezTo>
                <a:cubicBezTo>
                  <a:pt x="1213375" y="85668"/>
                  <a:pt x="1237423" y="112205"/>
                  <a:pt x="1245716" y="150351"/>
                </a:cubicBezTo>
                <a:cubicBezTo>
                  <a:pt x="1251521" y="176887"/>
                  <a:pt x="1268106" y="197619"/>
                  <a:pt x="1283033" y="219180"/>
                </a:cubicBezTo>
                <a:cubicBezTo>
                  <a:pt x="1298789" y="243228"/>
                  <a:pt x="1318691" y="266447"/>
                  <a:pt x="1327813" y="293813"/>
                </a:cubicBezTo>
                <a:cubicBezTo>
                  <a:pt x="1352691" y="366788"/>
                  <a:pt x="1409081" y="410739"/>
                  <a:pt x="1467958" y="451373"/>
                </a:cubicBezTo>
                <a:cubicBezTo>
                  <a:pt x="1494495" y="469617"/>
                  <a:pt x="1496983" y="482056"/>
                  <a:pt x="1476251" y="506104"/>
                </a:cubicBezTo>
                <a:cubicBezTo>
                  <a:pt x="1436446" y="551714"/>
                  <a:pt x="1433959" y="608104"/>
                  <a:pt x="1466300" y="657859"/>
                </a:cubicBezTo>
                <a:cubicBezTo>
                  <a:pt x="1470446" y="664493"/>
                  <a:pt x="1478739" y="672786"/>
                  <a:pt x="1477909" y="679420"/>
                </a:cubicBezTo>
                <a:cubicBezTo>
                  <a:pt x="1465471" y="747420"/>
                  <a:pt x="1492836" y="822053"/>
                  <a:pt x="1449715" y="885077"/>
                </a:cubicBezTo>
                <a:cubicBezTo>
                  <a:pt x="1405764" y="949760"/>
                  <a:pt x="1406593" y="964686"/>
                  <a:pt x="1472934" y="1006150"/>
                </a:cubicBezTo>
                <a:cubicBezTo>
                  <a:pt x="1616396" y="1097368"/>
                  <a:pt x="1766493" y="1176978"/>
                  <a:pt x="1918248" y="1253270"/>
                </a:cubicBezTo>
                <a:cubicBezTo>
                  <a:pt x="1982930" y="1285611"/>
                  <a:pt x="2045125" y="1321269"/>
                  <a:pt x="2094881" y="1374342"/>
                </a:cubicBezTo>
                <a:cubicBezTo>
                  <a:pt x="2160393" y="1444829"/>
                  <a:pt x="2186929" y="1526926"/>
                  <a:pt x="2163710" y="1622292"/>
                </a:cubicBezTo>
                <a:cubicBezTo>
                  <a:pt x="2157905" y="1647169"/>
                  <a:pt x="2150441" y="1672877"/>
                  <a:pt x="2130539" y="1687803"/>
                </a:cubicBezTo>
                <a:cubicBezTo>
                  <a:pt x="2095710" y="1714340"/>
                  <a:pt x="2113125" y="1728437"/>
                  <a:pt x="2136344" y="1748339"/>
                </a:cubicBezTo>
                <a:cubicBezTo>
                  <a:pt x="2271514" y="1865265"/>
                  <a:pt x="2404196" y="2166288"/>
                  <a:pt x="2514488" y="2307262"/>
                </a:cubicBezTo>
                <a:cubicBezTo>
                  <a:pt x="2686974" y="2527017"/>
                  <a:pt x="2787315" y="2774966"/>
                  <a:pt x="2812193" y="3054428"/>
                </a:cubicBezTo>
                <a:cubicBezTo>
                  <a:pt x="2829607" y="3247646"/>
                  <a:pt x="2812193" y="3435059"/>
                  <a:pt x="2738389" y="3615009"/>
                </a:cubicBezTo>
                <a:cubicBezTo>
                  <a:pt x="2688633" y="3736911"/>
                  <a:pt x="2611511" y="3838081"/>
                  <a:pt x="2500390" y="3910227"/>
                </a:cubicBezTo>
                <a:cubicBezTo>
                  <a:pt x="2474683" y="3926812"/>
                  <a:pt x="2458098" y="3947543"/>
                  <a:pt x="2451464" y="3978226"/>
                </a:cubicBezTo>
                <a:cubicBezTo>
                  <a:pt x="2443171" y="4016372"/>
                  <a:pt x="2428244" y="4052030"/>
                  <a:pt x="2405854" y="4084372"/>
                </a:cubicBezTo>
                <a:cubicBezTo>
                  <a:pt x="2356098" y="4154859"/>
                  <a:pt x="2337855" y="4241103"/>
                  <a:pt x="2290587" y="4313248"/>
                </a:cubicBezTo>
                <a:cubicBezTo>
                  <a:pt x="2206002" y="4441784"/>
                  <a:pt x="2109807" y="4561198"/>
                  <a:pt x="2012784" y="4679782"/>
                </a:cubicBezTo>
                <a:cubicBezTo>
                  <a:pt x="1968833" y="4733684"/>
                  <a:pt x="1942296" y="4787586"/>
                  <a:pt x="1947272" y="4859732"/>
                </a:cubicBezTo>
                <a:cubicBezTo>
                  <a:pt x="1951418" y="4916951"/>
                  <a:pt x="1945614" y="4975829"/>
                  <a:pt x="1939809" y="5033048"/>
                </a:cubicBezTo>
                <a:cubicBezTo>
                  <a:pt x="1929857" y="5139194"/>
                  <a:pt x="1865175" y="5215486"/>
                  <a:pt x="1784737" y="5272705"/>
                </a:cubicBezTo>
                <a:cubicBezTo>
                  <a:pt x="1730005" y="5311680"/>
                  <a:pt x="1704298" y="5354802"/>
                  <a:pt x="1697664" y="5420313"/>
                </a:cubicBezTo>
                <a:cubicBezTo>
                  <a:pt x="1691030" y="5484996"/>
                  <a:pt x="1660347" y="5543874"/>
                  <a:pt x="1636299" y="5604410"/>
                </a:cubicBezTo>
                <a:cubicBezTo>
                  <a:pt x="1559177" y="5791823"/>
                  <a:pt x="1522690" y="5987529"/>
                  <a:pt x="1517714" y="6189040"/>
                </a:cubicBezTo>
                <a:cubicBezTo>
                  <a:pt x="1516056" y="6263673"/>
                  <a:pt x="1537616" y="6325868"/>
                  <a:pt x="1598153" y="6374795"/>
                </a:cubicBezTo>
                <a:cubicBezTo>
                  <a:pt x="1657859" y="6423721"/>
                  <a:pt x="1715908" y="6475135"/>
                  <a:pt x="1771468" y="6529037"/>
                </a:cubicBezTo>
                <a:cubicBezTo>
                  <a:pt x="1822883" y="6577964"/>
                  <a:pt x="1888394" y="6580452"/>
                  <a:pt x="1951418" y="6592890"/>
                </a:cubicBezTo>
                <a:cubicBezTo>
                  <a:pt x="1977125" y="6597866"/>
                  <a:pt x="2002833" y="6602842"/>
                  <a:pt x="2025223" y="6617768"/>
                </a:cubicBezTo>
                <a:cubicBezTo>
                  <a:pt x="2062539" y="6641817"/>
                  <a:pt x="2064198" y="6681622"/>
                  <a:pt x="2026881" y="6704841"/>
                </a:cubicBezTo>
                <a:cubicBezTo>
                  <a:pt x="1979613" y="6734694"/>
                  <a:pt x="1929028" y="6755426"/>
                  <a:pt x="1871809" y="6755426"/>
                </a:cubicBezTo>
                <a:cubicBezTo>
                  <a:pt x="1741615" y="6757084"/>
                  <a:pt x="1610591" y="6757084"/>
                  <a:pt x="1479568" y="6757084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D93981-98B4-4DDB-9CE1-6F5EE991898B}"/>
              </a:ext>
            </a:extLst>
          </p:cNvPr>
          <p:cNvSpPr/>
          <p:nvPr/>
        </p:nvSpPr>
        <p:spPr>
          <a:xfrm>
            <a:off x="6583061" y="1668396"/>
            <a:ext cx="874580" cy="2699935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1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B8D55-AFA2-499D-A5DA-4628B5004592}"/>
              </a:ext>
            </a:extLst>
          </p:cNvPr>
          <p:cNvSpPr/>
          <p:nvPr/>
        </p:nvSpPr>
        <p:spPr>
          <a:xfrm>
            <a:off x="8548027" y="1671709"/>
            <a:ext cx="814950" cy="2696622"/>
          </a:xfrm>
          <a:custGeom>
            <a:avLst/>
            <a:gdLst>
              <a:gd name="connsiteX0" fmla="*/ 1316415 w 2039985"/>
              <a:gd name="connsiteY0" fmla="*/ 6757036 h 6750195"/>
              <a:gd name="connsiteX1" fmla="*/ 939101 w 2039985"/>
              <a:gd name="connsiteY1" fmla="*/ 6757036 h 6750195"/>
              <a:gd name="connsiteX2" fmla="*/ 889346 w 2039985"/>
              <a:gd name="connsiteY2" fmla="*/ 6756207 h 6750195"/>
              <a:gd name="connsiteX3" fmla="*/ 810566 w 2039985"/>
              <a:gd name="connsiteY3" fmla="*/ 6664159 h 6750195"/>
              <a:gd name="connsiteX4" fmla="*/ 824663 w 2039985"/>
              <a:gd name="connsiteY4" fmla="*/ 6557184 h 6750195"/>
              <a:gd name="connsiteX5" fmla="*/ 780712 w 2039985"/>
              <a:gd name="connsiteY5" fmla="*/ 6019822 h 6750195"/>
              <a:gd name="connsiteX6" fmla="*/ 623982 w 2039985"/>
              <a:gd name="connsiteY6" fmla="*/ 5633386 h 6750195"/>
              <a:gd name="connsiteX7" fmla="*/ 582519 w 2039985"/>
              <a:gd name="connsiteY7" fmla="*/ 5263534 h 6750195"/>
              <a:gd name="connsiteX8" fmla="*/ 666274 w 2039985"/>
              <a:gd name="connsiteY8" fmla="*/ 4955878 h 6750195"/>
              <a:gd name="connsiteX9" fmla="*/ 639737 w 2039985"/>
              <a:gd name="connsiteY9" fmla="*/ 4765977 h 6750195"/>
              <a:gd name="connsiteX10" fmla="*/ 623152 w 2039985"/>
              <a:gd name="connsiteY10" fmla="*/ 4728660 h 6750195"/>
              <a:gd name="connsiteX11" fmla="*/ 553494 w 2039985"/>
              <a:gd name="connsiteY11" fmla="*/ 4431784 h 6750195"/>
              <a:gd name="connsiteX12" fmla="*/ 481349 w 2039985"/>
              <a:gd name="connsiteY12" fmla="*/ 4330614 h 6750195"/>
              <a:gd name="connsiteX13" fmla="*/ 468081 w 2039985"/>
              <a:gd name="connsiteY13" fmla="*/ 4288322 h 6750195"/>
              <a:gd name="connsiteX14" fmla="*/ 426617 w 2039985"/>
              <a:gd name="connsiteY14" fmla="*/ 4165591 h 6750195"/>
              <a:gd name="connsiteX15" fmla="*/ 283155 w 2039985"/>
              <a:gd name="connsiteY15" fmla="*/ 3869544 h 6750195"/>
              <a:gd name="connsiteX16" fmla="*/ 311350 w 2039985"/>
              <a:gd name="connsiteY16" fmla="*/ 3517937 h 6750195"/>
              <a:gd name="connsiteX17" fmla="*/ 341203 w 2039985"/>
              <a:gd name="connsiteY17" fmla="*/ 3401840 h 6750195"/>
              <a:gd name="connsiteX18" fmla="*/ 311350 w 2039985"/>
              <a:gd name="connsiteY18" fmla="*/ 3288231 h 6750195"/>
              <a:gd name="connsiteX19" fmla="*/ 197741 w 2039985"/>
              <a:gd name="connsiteY19" fmla="*/ 3156379 h 6750195"/>
              <a:gd name="connsiteX20" fmla="*/ 26083 w 2039985"/>
              <a:gd name="connsiteY20" fmla="*/ 2724333 h 6750195"/>
              <a:gd name="connsiteX21" fmla="*/ 1205 w 2039985"/>
              <a:gd name="connsiteY21" fmla="*/ 2381847 h 6750195"/>
              <a:gd name="connsiteX22" fmla="*/ 141351 w 2039985"/>
              <a:gd name="connsiteY22" fmla="*/ 1356050 h 6750195"/>
              <a:gd name="connsiteX23" fmla="*/ 321301 w 2039985"/>
              <a:gd name="connsiteY23" fmla="*/ 1050052 h 6750195"/>
              <a:gd name="connsiteX24" fmla="*/ 376862 w 2039985"/>
              <a:gd name="connsiteY24" fmla="*/ 970443 h 6750195"/>
              <a:gd name="connsiteX25" fmla="*/ 384325 w 2039985"/>
              <a:gd name="connsiteY25" fmla="*/ 903272 h 6750195"/>
              <a:gd name="connsiteX26" fmla="*/ 307203 w 2039985"/>
              <a:gd name="connsiteY26" fmla="*/ 671079 h 6750195"/>
              <a:gd name="connsiteX27" fmla="*/ 293935 w 2039985"/>
              <a:gd name="connsiteY27" fmla="*/ 499422 h 6750195"/>
              <a:gd name="connsiteX28" fmla="*/ 343691 w 2039985"/>
              <a:gd name="connsiteY28" fmla="*/ 307033 h 6750195"/>
              <a:gd name="connsiteX29" fmla="*/ 468081 w 2039985"/>
              <a:gd name="connsiteY29" fmla="*/ 130400 h 6750195"/>
              <a:gd name="connsiteX30" fmla="*/ 1030320 w 2039985"/>
              <a:gd name="connsiteY30" fmla="*/ 59083 h 6750195"/>
              <a:gd name="connsiteX31" fmla="*/ 1116563 w 2039985"/>
              <a:gd name="connsiteY31" fmla="*/ 158595 h 6750195"/>
              <a:gd name="connsiteX32" fmla="*/ 1145588 w 2039985"/>
              <a:gd name="connsiteY32" fmla="*/ 212497 h 6750195"/>
              <a:gd name="connsiteX33" fmla="*/ 1192026 w 2039985"/>
              <a:gd name="connsiteY33" fmla="*/ 290448 h 6750195"/>
              <a:gd name="connsiteX34" fmla="*/ 1337977 w 2039985"/>
              <a:gd name="connsiteY34" fmla="*/ 453812 h 6750195"/>
              <a:gd name="connsiteX35" fmla="*/ 1343781 w 2039985"/>
              <a:gd name="connsiteY35" fmla="*/ 502739 h 6750195"/>
              <a:gd name="connsiteX36" fmla="*/ 1334660 w 2039985"/>
              <a:gd name="connsiteY36" fmla="*/ 661128 h 6750195"/>
              <a:gd name="connsiteX37" fmla="*/ 1343781 w 2039985"/>
              <a:gd name="connsiteY37" fmla="*/ 728298 h 6750195"/>
              <a:gd name="connsiteX38" fmla="*/ 1337977 w 2039985"/>
              <a:gd name="connsiteY38" fmla="*/ 817029 h 6750195"/>
              <a:gd name="connsiteX39" fmla="*/ 1318075 w 2039985"/>
              <a:gd name="connsiteY39" fmla="*/ 881712 h 6750195"/>
              <a:gd name="connsiteX40" fmla="*/ 1308953 w 2039985"/>
              <a:gd name="connsiteY40" fmla="*/ 1046735 h 6750195"/>
              <a:gd name="connsiteX41" fmla="*/ 1662218 w 2039985"/>
              <a:gd name="connsiteY41" fmla="*/ 1608146 h 6750195"/>
              <a:gd name="connsiteX42" fmla="*/ 1988948 w 2039985"/>
              <a:gd name="connsiteY42" fmla="*/ 2687845 h 6750195"/>
              <a:gd name="connsiteX43" fmla="*/ 2037874 w 2039985"/>
              <a:gd name="connsiteY43" fmla="*/ 3317255 h 6750195"/>
              <a:gd name="connsiteX44" fmla="*/ 1959924 w 2039985"/>
              <a:gd name="connsiteY44" fmla="*/ 4008031 h 6750195"/>
              <a:gd name="connsiteX45" fmla="*/ 1925094 w 2039985"/>
              <a:gd name="connsiteY45" fmla="*/ 4085152 h 6750195"/>
              <a:gd name="connsiteX46" fmla="*/ 1823925 w 2039985"/>
              <a:gd name="connsiteY46" fmla="*/ 4253493 h 6750195"/>
              <a:gd name="connsiteX47" fmla="*/ 1687925 w 2039985"/>
              <a:gd name="connsiteY47" fmla="*/ 4598466 h 6750195"/>
              <a:gd name="connsiteX48" fmla="*/ 1595877 w 2039985"/>
              <a:gd name="connsiteY48" fmla="*/ 4943439 h 6750195"/>
              <a:gd name="connsiteX49" fmla="*/ 1458220 w 2039985"/>
              <a:gd name="connsiteY49" fmla="*/ 5305827 h 6750195"/>
              <a:gd name="connsiteX50" fmla="*/ 1433342 w 2039985"/>
              <a:gd name="connsiteY50" fmla="*/ 5365533 h 6750195"/>
              <a:gd name="connsiteX51" fmla="*/ 1367001 w 2039985"/>
              <a:gd name="connsiteY51" fmla="*/ 5668214 h 6750195"/>
              <a:gd name="connsiteX52" fmla="*/ 1303147 w 2039985"/>
              <a:gd name="connsiteY52" fmla="*/ 6205577 h 6750195"/>
              <a:gd name="connsiteX53" fmla="*/ 1341293 w 2039985"/>
              <a:gd name="connsiteY53" fmla="*/ 6254503 h 6750195"/>
              <a:gd name="connsiteX54" fmla="*/ 1363684 w 2039985"/>
              <a:gd name="connsiteY54" fmla="*/ 6280210 h 6750195"/>
              <a:gd name="connsiteX55" fmla="*/ 1417586 w 2039985"/>
              <a:gd name="connsiteY55" fmla="*/ 6362307 h 6750195"/>
              <a:gd name="connsiteX56" fmla="*/ 1593389 w 2039985"/>
              <a:gd name="connsiteY56" fmla="*/ 6519867 h 6750195"/>
              <a:gd name="connsiteX57" fmla="*/ 1773340 w 2039985"/>
              <a:gd name="connsiteY57" fmla="*/ 6592842 h 6750195"/>
              <a:gd name="connsiteX58" fmla="*/ 1860412 w 2039985"/>
              <a:gd name="connsiteY58" fmla="*/ 6618549 h 6750195"/>
              <a:gd name="connsiteX59" fmla="*/ 1864559 w 2039985"/>
              <a:gd name="connsiteY59" fmla="*/ 6705622 h 6750195"/>
              <a:gd name="connsiteX60" fmla="*/ 1717779 w 2039985"/>
              <a:gd name="connsiteY60" fmla="*/ 6755378 h 6750195"/>
              <a:gd name="connsiteX61" fmla="*/ 1316415 w 2039985"/>
              <a:gd name="connsiteY61" fmla="*/ 6757036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9985" h="6750195">
                <a:moveTo>
                  <a:pt x="1316415" y="6757036"/>
                </a:moveTo>
                <a:cubicBezTo>
                  <a:pt x="1190368" y="6757036"/>
                  <a:pt x="1065150" y="6757036"/>
                  <a:pt x="939101" y="6757036"/>
                </a:cubicBezTo>
                <a:cubicBezTo>
                  <a:pt x="922516" y="6757036"/>
                  <a:pt x="905931" y="6757865"/>
                  <a:pt x="889346" y="6756207"/>
                </a:cubicBezTo>
                <a:cubicBezTo>
                  <a:pt x="827151" y="6750402"/>
                  <a:pt x="806420" y="6726353"/>
                  <a:pt x="810566" y="6664159"/>
                </a:cubicBezTo>
                <a:cubicBezTo>
                  <a:pt x="813054" y="6628500"/>
                  <a:pt x="815541" y="6592013"/>
                  <a:pt x="824663" y="6557184"/>
                </a:cubicBezTo>
                <a:cubicBezTo>
                  <a:pt x="871102" y="6373087"/>
                  <a:pt x="837931" y="6194796"/>
                  <a:pt x="780712" y="6019822"/>
                </a:cubicBezTo>
                <a:cubicBezTo>
                  <a:pt x="737591" y="5887140"/>
                  <a:pt x="691981" y="5756116"/>
                  <a:pt x="623982" y="5633386"/>
                </a:cubicBezTo>
                <a:cubicBezTo>
                  <a:pt x="560128" y="5518118"/>
                  <a:pt x="551007" y="5392900"/>
                  <a:pt x="582519" y="5263534"/>
                </a:cubicBezTo>
                <a:cubicBezTo>
                  <a:pt x="607397" y="5159876"/>
                  <a:pt x="631445" y="5056219"/>
                  <a:pt x="666274" y="4955878"/>
                </a:cubicBezTo>
                <a:cubicBezTo>
                  <a:pt x="690323" y="4886220"/>
                  <a:pt x="670420" y="4825684"/>
                  <a:pt x="639737" y="4765977"/>
                </a:cubicBezTo>
                <a:cubicBezTo>
                  <a:pt x="633103" y="4753538"/>
                  <a:pt x="623982" y="4742758"/>
                  <a:pt x="623152" y="4728660"/>
                </a:cubicBezTo>
                <a:cubicBezTo>
                  <a:pt x="611543" y="4615881"/>
                  <a:pt x="617348" y="4521344"/>
                  <a:pt x="553494" y="4431784"/>
                </a:cubicBezTo>
                <a:cubicBezTo>
                  <a:pt x="529446" y="4397785"/>
                  <a:pt x="505397" y="4364614"/>
                  <a:pt x="481349" y="4330614"/>
                </a:cubicBezTo>
                <a:cubicBezTo>
                  <a:pt x="472227" y="4318175"/>
                  <a:pt x="466422" y="4304078"/>
                  <a:pt x="468081" y="4288322"/>
                </a:cubicBezTo>
                <a:cubicBezTo>
                  <a:pt x="473056" y="4241054"/>
                  <a:pt x="453153" y="4202908"/>
                  <a:pt x="426617" y="4165591"/>
                </a:cubicBezTo>
                <a:cubicBezTo>
                  <a:pt x="362764" y="4074372"/>
                  <a:pt x="306374" y="3979836"/>
                  <a:pt x="283155" y="3869544"/>
                </a:cubicBezTo>
                <a:cubicBezTo>
                  <a:pt x="258277" y="3750130"/>
                  <a:pt x="283155" y="3633204"/>
                  <a:pt x="311350" y="3517937"/>
                </a:cubicBezTo>
                <a:cubicBezTo>
                  <a:pt x="321301" y="3478962"/>
                  <a:pt x="329594" y="3439986"/>
                  <a:pt x="341203" y="3401840"/>
                </a:cubicBezTo>
                <a:cubicBezTo>
                  <a:pt x="355301" y="3357060"/>
                  <a:pt x="341203" y="3321402"/>
                  <a:pt x="311350" y="3288231"/>
                </a:cubicBezTo>
                <a:cubicBezTo>
                  <a:pt x="273204" y="3245110"/>
                  <a:pt x="235058" y="3200329"/>
                  <a:pt x="197741" y="3156379"/>
                </a:cubicBezTo>
                <a:cubicBezTo>
                  <a:pt x="92424" y="3031989"/>
                  <a:pt x="42669" y="2884380"/>
                  <a:pt x="26083" y="2724333"/>
                </a:cubicBezTo>
                <a:cubicBezTo>
                  <a:pt x="13644" y="2610724"/>
                  <a:pt x="4523" y="2496286"/>
                  <a:pt x="1205" y="2381847"/>
                </a:cubicBezTo>
                <a:cubicBezTo>
                  <a:pt x="-6258" y="2083313"/>
                  <a:pt x="18620" y="1623901"/>
                  <a:pt x="141351" y="1356050"/>
                </a:cubicBezTo>
                <a:cubicBezTo>
                  <a:pt x="191107" y="1247416"/>
                  <a:pt x="247496" y="1143759"/>
                  <a:pt x="321301" y="1050052"/>
                </a:cubicBezTo>
                <a:cubicBezTo>
                  <a:pt x="341203" y="1025174"/>
                  <a:pt x="346179" y="991174"/>
                  <a:pt x="376862" y="970443"/>
                </a:cubicBezTo>
                <a:cubicBezTo>
                  <a:pt x="390959" y="960492"/>
                  <a:pt x="388471" y="927321"/>
                  <a:pt x="384325" y="903272"/>
                </a:cubicBezTo>
                <a:cubicBezTo>
                  <a:pt x="371886" y="821176"/>
                  <a:pt x="358618" y="741566"/>
                  <a:pt x="307203" y="671079"/>
                </a:cubicBezTo>
                <a:cubicBezTo>
                  <a:pt x="269887" y="619665"/>
                  <a:pt x="275692" y="558299"/>
                  <a:pt x="293935" y="499422"/>
                </a:cubicBezTo>
                <a:cubicBezTo>
                  <a:pt x="313837" y="436398"/>
                  <a:pt x="330423" y="372545"/>
                  <a:pt x="343691" y="307033"/>
                </a:cubicBezTo>
                <a:cubicBezTo>
                  <a:pt x="358618" y="231570"/>
                  <a:pt x="412520" y="179326"/>
                  <a:pt x="468081" y="130400"/>
                </a:cubicBezTo>
                <a:cubicBezTo>
                  <a:pt x="633103" y="-13892"/>
                  <a:pt x="833785" y="-39599"/>
                  <a:pt x="1030320" y="59083"/>
                </a:cubicBezTo>
                <a:cubicBezTo>
                  <a:pt x="1073442" y="80644"/>
                  <a:pt x="1104954" y="109668"/>
                  <a:pt x="1116563" y="158595"/>
                </a:cubicBezTo>
                <a:cubicBezTo>
                  <a:pt x="1121539" y="177668"/>
                  <a:pt x="1135637" y="195082"/>
                  <a:pt x="1145588" y="212497"/>
                </a:cubicBezTo>
                <a:cubicBezTo>
                  <a:pt x="1161344" y="238204"/>
                  <a:pt x="1182904" y="262253"/>
                  <a:pt x="1192026" y="290448"/>
                </a:cubicBezTo>
                <a:cubicBezTo>
                  <a:pt x="1217734" y="366740"/>
                  <a:pt x="1276611" y="411520"/>
                  <a:pt x="1337977" y="453812"/>
                </a:cubicBezTo>
                <a:cubicBezTo>
                  <a:pt x="1362855" y="470398"/>
                  <a:pt x="1361196" y="482836"/>
                  <a:pt x="1343781" y="502739"/>
                </a:cubicBezTo>
                <a:cubicBezTo>
                  <a:pt x="1303147" y="550007"/>
                  <a:pt x="1300660" y="608055"/>
                  <a:pt x="1334660" y="661128"/>
                </a:cubicBezTo>
                <a:cubicBezTo>
                  <a:pt x="1348757" y="682689"/>
                  <a:pt x="1352074" y="706737"/>
                  <a:pt x="1343781" y="728298"/>
                </a:cubicBezTo>
                <a:cubicBezTo>
                  <a:pt x="1333001" y="758152"/>
                  <a:pt x="1331343" y="787176"/>
                  <a:pt x="1337977" y="817029"/>
                </a:cubicBezTo>
                <a:cubicBezTo>
                  <a:pt x="1342952" y="841907"/>
                  <a:pt x="1333001" y="862639"/>
                  <a:pt x="1318075" y="881712"/>
                </a:cubicBezTo>
                <a:cubicBezTo>
                  <a:pt x="1272465" y="940589"/>
                  <a:pt x="1270806" y="987028"/>
                  <a:pt x="1308953" y="1046735"/>
                </a:cubicBezTo>
                <a:cubicBezTo>
                  <a:pt x="1428366" y="1232490"/>
                  <a:pt x="1554414" y="1414098"/>
                  <a:pt x="1662218" y="1608146"/>
                </a:cubicBezTo>
                <a:cubicBezTo>
                  <a:pt x="1819778" y="1892583"/>
                  <a:pt x="1906851" y="2375213"/>
                  <a:pt x="1988948" y="2687845"/>
                </a:cubicBezTo>
                <a:cubicBezTo>
                  <a:pt x="2042850" y="2891844"/>
                  <a:pt x="2049484" y="3104964"/>
                  <a:pt x="2037874" y="3317255"/>
                </a:cubicBezTo>
                <a:cubicBezTo>
                  <a:pt x="2026265" y="3549449"/>
                  <a:pt x="1988118" y="3778325"/>
                  <a:pt x="1959924" y="4008031"/>
                </a:cubicBezTo>
                <a:cubicBezTo>
                  <a:pt x="1956607" y="4037055"/>
                  <a:pt x="1944997" y="4061933"/>
                  <a:pt x="1925094" y="4085152"/>
                </a:cubicBezTo>
                <a:cubicBezTo>
                  <a:pt x="1881973" y="4135737"/>
                  <a:pt x="1845485" y="4188810"/>
                  <a:pt x="1823925" y="4253493"/>
                </a:cubicBezTo>
                <a:cubicBezTo>
                  <a:pt x="1783291" y="4375394"/>
                  <a:pt x="1754266" y="4489004"/>
                  <a:pt x="1687925" y="4598466"/>
                </a:cubicBezTo>
                <a:cubicBezTo>
                  <a:pt x="1622413" y="4705441"/>
                  <a:pt x="1585097" y="4815733"/>
                  <a:pt x="1595877" y="4943439"/>
                </a:cubicBezTo>
                <a:cubicBezTo>
                  <a:pt x="1608316" y="5085243"/>
                  <a:pt x="1561878" y="5207145"/>
                  <a:pt x="1458220" y="5305827"/>
                </a:cubicBezTo>
                <a:cubicBezTo>
                  <a:pt x="1440805" y="5322412"/>
                  <a:pt x="1435000" y="5343973"/>
                  <a:pt x="1433342" y="5365533"/>
                </a:cubicBezTo>
                <a:cubicBezTo>
                  <a:pt x="1427537" y="5470021"/>
                  <a:pt x="1391049" y="5567874"/>
                  <a:pt x="1367001" y="5668214"/>
                </a:cubicBezTo>
                <a:cubicBezTo>
                  <a:pt x="1325538" y="5844848"/>
                  <a:pt x="1301489" y="6023968"/>
                  <a:pt x="1303147" y="6205577"/>
                </a:cubicBezTo>
                <a:cubicBezTo>
                  <a:pt x="1303147" y="6232113"/>
                  <a:pt x="1303976" y="6256161"/>
                  <a:pt x="1341293" y="6254503"/>
                </a:cubicBezTo>
                <a:cubicBezTo>
                  <a:pt x="1356220" y="6253674"/>
                  <a:pt x="1361196" y="6267771"/>
                  <a:pt x="1363684" y="6280210"/>
                </a:cubicBezTo>
                <a:cubicBezTo>
                  <a:pt x="1371148" y="6314210"/>
                  <a:pt x="1391879" y="6339917"/>
                  <a:pt x="1417586" y="6362307"/>
                </a:cubicBezTo>
                <a:cubicBezTo>
                  <a:pt x="1476463" y="6414550"/>
                  <a:pt x="1537000" y="6465136"/>
                  <a:pt x="1593389" y="6519867"/>
                </a:cubicBezTo>
                <a:cubicBezTo>
                  <a:pt x="1644804" y="6569623"/>
                  <a:pt x="1706999" y="6583720"/>
                  <a:pt x="1773340" y="6592842"/>
                </a:cubicBezTo>
                <a:cubicBezTo>
                  <a:pt x="1803193" y="6596988"/>
                  <a:pt x="1833875" y="6602793"/>
                  <a:pt x="1860412" y="6618549"/>
                </a:cubicBezTo>
                <a:cubicBezTo>
                  <a:pt x="1897729" y="6641768"/>
                  <a:pt x="1900216" y="6681573"/>
                  <a:pt x="1864559" y="6705622"/>
                </a:cubicBezTo>
                <a:cubicBezTo>
                  <a:pt x="1820607" y="6735475"/>
                  <a:pt x="1771681" y="6754548"/>
                  <a:pt x="1717779" y="6755378"/>
                </a:cubicBezTo>
                <a:cubicBezTo>
                  <a:pt x="1585097" y="6757036"/>
                  <a:pt x="1450757" y="6757036"/>
                  <a:pt x="1316415" y="6757036"/>
                </a:cubicBezTo>
                <a:close/>
              </a:path>
            </a:pathLst>
          </a:custGeom>
          <a:solidFill>
            <a:schemeClr val="accent4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11BF-2389-4E83-AC54-EBE8593C57B9}"/>
              </a:ext>
            </a:extLst>
          </p:cNvPr>
          <p:cNvSpPr txBox="1"/>
          <p:nvPr/>
        </p:nvSpPr>
        <p:spPr>
          <a:xfrm>
            <a:off x="834054" y="2666235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9E48C-1066-4683-B2A4-FD20E99E9CE6}"/>
              </a:ext>
            </a:extLst>
          </p:cNvPr>
          <p:cNvSpPr txBox="1"/>
          <p:nvPr/>
        </p:nvSpPr>
        <p:spPr>
          <a:xfrm>
            <a:off x="834053" y="1723892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4D055103-05E4-4D42-BB40-0943D0063684}"/>
              </a:ext>
            </a:extLst>
          </p:cNvPr>
          <p:cNvSpPr/>
          <p:nvPr/>
        </p:nvSpPr>
        <p:spPr>
          <a:xfrm>
            <a:off x="5677828" y="250061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6BCEBDF2-C86F-4D70-95DC-479718AC16C2}"/>
              </a:ext>
            </a:extLst>
          </p:cNvPr>
          <p:cNvSpPr/>
          <p:nvPr/>
        </p:nvSpPr>
        <p:spPr>
          <a:xfrm>
            <a:off x="7642794" y="250061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17">
            <a:extLst>
              <a:ext uri="{FF2B5EF4-FFF2-40B4-BE49-F238E27FC236}">
                <a16:creationId xmlns:a16="http://schemas.microsoft.com/office/drawing/2014/main" id="{C97C9489-9301-40F3-919E-E47802422690}"/>
              </a:ext>
            </a:extLst>
          </p:cNvPr>
          <p:cNvSpPr/>
          <p:nvPr/>
        </p:nvSpPr>
        <p:spPr>
          <a:xfrm>
            <a:off x="9548130" y="250061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E5D19D-8EC3-4A0A-BB6D-8BABC12522B9}"/>
              </a:ext>
            </a:extLst>
          </p:cNvPr>
          <p:cNvSpPr/>
          <p:nvPr/>
        </p:nvSpPr>
        <p:spPr>
          <a:xfrm>
            <a:off x="10453360" y="1666070"/>
            <a:ext cx="665146" cy="2702261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3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C440-CE5B-4ED0-BC4E-2F0E9F9A010A}"/>
              </a:ext>
            </a:extLst>
          </p:cNvPr>
          <p:cNvGrpSpPr/>
          <p:nvPr/>
        </p:nvGrpSpPr>
        <p:grpSpPr>
          <a:xfrm>
            <a:off x="4099446" y="4573664"/>
            <a:ext cx="1663418" cy="1477328"/>
            <a:chOff x="2725123" y="4283314"/>
            <a:chExt cx="1292073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FA19FC-DBEF-4522-9CB6-0788F945FD5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0A7DC-CC2C-4DC9-800B-B3CAD75BA9A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3439E-ED9D-4C8B-B107-6C5FA5CC7B86}"/>
              </a:ext>
            </a:extLst>
          </p:cNvPr>
          <p:cNvGrpSpPr/>
          <p:nvPr/>
        </p:nvGrpSpPr>
        <p:grpSpPr>
          <a:xfrm>
            <a:off x="6090688" y="4573664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1226-3D99-43E2-A3C0-3DB6C6DCDD6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3E6FF-3658-4786-AFAA-83FC0F65829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F960D6-C464-4D36-83A2-2E13FA8AE4C7}"/>
              </a:ext>
            </a:extLst>
          </p:cNvPr>
          <p:cNvGrpSpPr/>
          <p:nvPr/>
        </p:nvGrpSpPr>
        <p:grpSpPr>
          <a:xfrm>
            <a:off x="8081930" y="4573664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A07DA1-4319-4592-AA71-49B4713FFE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03077-58EE-47D8-9C23-98469101070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E359C-6884-42DA-8BE0-25478E20AE6E}"/>
              </a:ext>
            </a:extLst>
          </p:cNvPr>
          <p:cNvGrpSpPr/>
          <p:nvPr/>
        </p:nvGrpSpPr>
        <p:grpSpPr>
          <a:xfrm>
            <a:off x="10073172" y="4573664"/>
            <a:ext cx="1663418" cy="1477328"/>
            <a:chOff x="2725123" y="4283314"/>
            <a:chExt cx="1292073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920D5F-7E02-4343-9C00-274B30C4E64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B2D52-4619-44F2-BAC0-5ACCB3AC1F2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2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614343" y="1847036"/>
            <a:ext cx="1890731" cy="37856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10042526" y="2202806"/>
            <a:ext cx="1555749" cy="1696532"/>
            <a:chOff x="7533064" y="2279649"/>
            <a:chExt cx="1339200" cy="169653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7253039" y="4438448"/>
            <a:ext cx="1576636" cy="1696532"/>
            <a:chOff x="7533064" y="2279649"/>
            <a:chExt cx="1339200" cy="1696532"/>
          </a:xfrm>
        </p:grpSpPr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614344" y="546197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</a:t>
            </a:r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es</a:t>
            </a: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7253039" y="54619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7B3CDED-60FD-447C-A4D1-76BE17310E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13D261DB-31F5-4505-AA86-ED0214FC19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DC499E64-37F4-43F9-AB21-2A2C680C0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08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rgbClr val="2E2E2E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2E2E2E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dirty="0">
                <a:solidFill>
                  <a:srgbClr val="EA8244"/>
                </a:solidFill>
                <a:cs typeface="Arial" pitchFamily="34" charset="0"/>
              </a:rPr>
              <a:t>PowerPoint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 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FDE54-85A8-4842-8070-A2CE6F1D8A32}"/>
              </a:ext>
            </a:extLst>
          </p:cNvPr>
          <p:cNvSpPr/>
          <p:nvPr/>
        </p:nvSpPr>
        <p:spPr>
          <a:xfrm>
            <a:off x="5353050" y="418168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0A4A4-70FA-47B9-8B5F-4E2794328BBB}"/>
              </a:ext>
            </a:extLst>
          </p:cNvPr>
          <p:cNvSpPr/>
          <p:nvPr/>
        </p:nvSpPr>
        <p:spPr>
          <a:xfrm>
            <a:off x="5353050" y="1781175"/>
            <a:ext cx="5953125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7E579-2A2D-4BA1-B227-67D30F04552E}"/>
              </a:ext>
            </a:extLst>
          </p:cNvPr>
          <p:cNvSpPr/>
          <p:nvPr/>
        </p:nvSpPr>
        <p:spPr>
          <a:xfrm>
            <a:off x="4981575" y="2596820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CHANGE YOUR LIFE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B8258-9785-411E-8D95-EB9279F58FAD}"/>
              </a:ext>
            </a:extLst>
          </p:cNvPr>
          <p:cNvGrpSpPr/>
          <p:nvPr/>
        </p:nvGrpSpPr>
        <p:grpSpPr>
          <a:xfrm>
            <a:off x="4981575" y="3429000"/>
            <a:ext cx="3343276" cy="646331"/>
            <a:chOff x="4981575" y="3429000"/>
            <a:chExt cx="3343276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FC2C2-A0C0-4988-9EE6-73F58182FF37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2E2E2E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9B65B-4358-4441-AA17-4CCCE46AD2BC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E2E2E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2E2E2E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25676-B5BD-4BD3-89A4-983EBB556A0C}"/>
              </a:ext>
            </a:extLst>
          </p:cNvPr>
          <p:cNvGrpSpPr/>
          <p:nvPr/>
        </p:nvGrpSpPr>
        <p:grpSpPr>
          <a:xfrm>
            <a:off x="4981575" y="4370666"/>
            <a:ext cx="3343276" cy="646331"/>
            <a:chOff x="4981575" y="3429000"/>
            <a:chExt cx="3343276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893F5-5FE6-462F-AFB6-CD26624C2589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2E2E2E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8F1D62-2E35-411A-B32A-7CB24C23FA01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E2E2E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2E2E2E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5D7267-5CFD-4B17-BE70-31A03318592E}"/>
              </a:ext>
            </a:extLst>
          </p:cNvPr>
          <p:cNvGrpSpPr/>
          <p:nvPr/>
        </p:nvGrpSpPr>
        <p:grpSpPr>
          <a:xfrm>
            <a:off x="4981575" y="5312332"/>
            <a:ext cx="3343276" cy="646331"/>
            <a:chOff x="4981575" y="3429000"/>
            <a:chExt cx="3343276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DF2C46-7F9F-4297-8C68-C458C20827B1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rgbClr val="2E2E2E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rgbClr val="2E2E2E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9058A8-033D-4C0C-91EC-18189EA1787D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E2E2E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2E2E2E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7D0C19-35D0-46C9-95A5-9A7F449962B2}"/>
              </a:ext>
            </a:extLst>
          </p:cNvPr>
          <p:cNvSpPr txBox="1"/>
          <p:nvPr/>
        </p:nvSpPr>
        <p:spPr>
          <a:xfrm>
            <a:off x="9031089" y="2675408"/>
            <a:ext cx="262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CF1DCA5-670A-445F-A33B-4F913DAF9610}"/>
              </a:ext>
            </a:extLst>
          </p:cNvPr>
          <p:cNvSpPr txBox="1">
            <a:spLocks/>
          </p:cNvSpPr>
          <p:nvPr/>
        </p:nvSpPr>
        <p:spPr>
          <a:xfrm>
            <a:off x="8801101" y="6142005"/>
            <a:ext cx="2855708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Fitness GYM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BFBD2-DFB5-4210-9908-681DB739717A}"/>
              </a:ext>
            </a:extLst>
          </p:cNvPr>
          <p:cNvSpPr txBox="1"/>
          <p:nvPr/>
        </p:nvSpPr>
        <p:spPr>
          <a:xfrm>
            <a:off x="8942510" y="473049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rgbClr val="2E2E2E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45628-3544-4450-B2DB-E9C5B3B79253}"/>
              </a:ext>
            </a:extLst>
          </p:cNvPr>
          <p:cNvSpPr txBox="1"/>
          <p:nvPr/>
        </p:nvSpPr>
        <p:spPr>
          <a:xfrm>
            <a:off x="8942510" y="569397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rgbClr val="2E2E2E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51BC7-B91D-4C0A-A90E-A3D163F21F56}"/>
              </a:ext>
            </a:extLst>
          </p:cNvPr>
          <p:cNvSpPr txBox="1"/>
          <p:nvPr/>
        </p:nvSpPr>
        <p:spPr>
          <a:xfrm>
            <a:off x="8942510" y="537281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201DA-43B2-4D30-89D0-C24707AD89AD}"/>
              </a:ext>
            </a:extLst>
          </p:cNvPr>
          <p:cNvSpPr txBox="1"/>
          <p:nvPr/>
        </p:nvSpPr>
        <p:spPr>
          <a:xfrm>
            <a:off x="8942510" y="5051655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6" name="Trapecio 25">
            <a:extLst>
              <a:ext uri="{FF2B5EF4-FFF2-40B4-BE49-F238E27FC236}">
                <a16:creationId xmlns:a16="http://schemas.microsoft.com/office/drawing/2014/main" id="{2874A015-CE23-4F1B-A418-AB561335B206}"/>
              </a:ext>
            </a:extLst>
          </p:cNvPr>
          <p:cNvSpPr/>
          <p:nvPr/>
        </p:nvSpPr>
        <p:spPr>
          <a:xfrm rot="10800000">
            <a:off x="2090443" y="-2078"/>
            <a:ext cx="8011114" cy="2520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EF1EA1-22FB-4A56-90CF-A94CAA8E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5" y="935589"/>
            <a:ext cx="4889888" cy="56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1B6A2-3A40-48D7-9313-6521B2CE1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54B7F8-6403-419A-8794-D1E60DB72224}"/>
              </a:ext>
            </a:extLst>
          </p:cNvPr>
          <p:cNvSpPr txBox="1"/>
          <p:nvPr/>
        </p:nvSpPr>
        <p:spPr>
          <a:xfrm>
            <a:off x="1111759" y="1605058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A7F6D5-1485-4477-AC8C-5670A08CE6D2}"/>
              </a:ext>
            </a:extLst>
          </p:cNvPr>
          <p:cNvSpPr txBox="1"/>
          <p:nvPr/>
        </p:nvSpPr>
        <p:spPr>
          <a:xfrm>
            <a:off x="1111759" y="2303465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C90653-644B-4D3A-BCE5-AC668F90F0F6}"/>
              </a:ext>
            </a:extLst>
          </p:cNvPr>
          <p:cNvSpPr txBox="1"/>
          <p:nvPr/>
        </p:nvSpPr>
        <p:spPr>
          <a:xfrm>
            <a:off x="1111759" y="3001872"/>
            <a:ext cx="40396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53DD8-DF03-44AF-B7AB-C96EF42E900A}"/>
              </a:ext>
            </a:extLst>
          </p:cNvPr>
          <p:cNvSpPr/>
          <p:nvPr/>
        </p:nvSpPr>
        <p:spPr>
          <a:xfrm>
            <a:off x="757773" y="170356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A2DB15-B1BC-4893-AD29-66C81E45A78D}"/>
              </a:ext>
            </a:extLst>
          </p:cNvPr>
          <p:cNvSpPr/>
          <p:nvPr/>
        </p:nvSpPr>
        <p:spPr>
          <a:xfrm>
            <a:off x="757773" y="239784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E48914-DCCF-4CFE-9F28-6C7FE0ACA277}"/>
              </a:ext>
            </a:extLst>
          </p:cNvPr>
          <p:cNvSpPr/>
          <p:nvPr/>
        </p:nvSpPr>
        <p:spPr>
          <a:xfrm>
            <a:off x="757773" y="3092120"/>
            <a:ext cx="289426" cy="289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792FF654-BC3C-4B44-9260-B6F8DEF70F06}"/>
              </a:ext>
            </a:extLst>
          </p:cNvPr>
          <p:cNvSpPr txBox="1">
            <a:spLocks/>
          </p:cNvSpPr>
          <p:nvPr/>
        </p:nvSpPr>
        <p:spPr>
          <a:xfrm>
            <a:off x="7951348" y="1600535"/>
            <a:ext cx="3618981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04F8D-7E98-4D1A-ADC8-61DAE56B9A07}"/>
              </a:ext>
            </a:extLst>
          </p:cNvPr>
          <p:cNvSpPr/>
          <p:nvPr/>
        </p:nvSpPr>
        <p:spPr>
          <a:xfrm>
            <a:off x="7951347" y="2240356"/>
            <a:ext cx="36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B8CEEE-CF53-49AE-A861-F1BAAE649D70}"/>
              </a:ext>
            </a:extLst>
          </p:cNvPr>
          <p:cNvSpPr txBox="1"/>
          <p:nvPr/>
        </p:nvSpPr>
        <p:spPr>
          <a:xfrm>
            <a:off x="7951348" y="2975904"/>
            <a:ext cx="3698171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FB6B38-1FE4-4F05-8E28-6393A1F12C38}"/>
              </a:ext>
            </a:extLst>
          </p:cNvPr>
          <p:cNvSpPr txBox="1"/>
          <p:nvPr/>
        </p:nvSpPr>
        <p:spPr>
          <a:xfrm>
            <a:off x="9191620" y="5842173"/>
            <a:ext cx="11723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0DDC97-CEC9-4E70-B010-4D9CA87D1005}"/>
              </a:ext>
            </a:extLst>
          </p:cNvPr>
          <p:cNvSpPr txBox="1"/>
          <p:nvPr/>
        </p:nvSpPr>
        <p:spPr>
          <a:xfrm>
            <a:off x="790608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FITNESS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9F1B3C-3851-4ED4-9208-A29F2701CE6B}"/>
              </a:ext>
            </a:extLst>
          </p:cNvPr>
          <p:cNvSpPr txBox="1"/>
          <p:nvPr/>
        </p:nvSpPr>
        <p:spPr>
          <a:xfrm>
            <a:off x="10477160" y="5842173"/>
            <a:ext cx="11723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94EA36-4BFD-48D6-AA82-103E7C33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99" y="3891690"/>
            <a:ext cx="5693766" cy="24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165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DIET FIT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8244"/>
      </a:accent1>
      <a:accent2>
        <a:srgbClr val="2E2E2E"/>
      </a:accent2>
      <a:accent3>
        <a:srgbClr val="EA8244"/>
      </a:accent3>
      <a:accent4>
        <a:srgbClr val="2E2E2E"/>
      </a:accent4>
      <a:accent5>
        <a:srgbClr val="EA8244"/>
      </a:accent5>
      <a:accent6>
        <a:srgbClr val="2E2E2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2590</Words>
  <Application>Microsoft Office PowerPoint</Application>
  <PresentationFormat>Panorámica</PresentationFormat>
  <Paragraphs>304</Paragraphs>
  <Slides>30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Arial (Títulos)</vt:lpstr>
      <vt:lpstr>Calibri</vt:lpstr>
      <vt:lpstr>Oswald</vt:lpstr>
      <vt:lpstr>Source Sans Pro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fitness</dc:title>
  <dc:creator>Grym</dc:creator>
  <cp:lastModifiedBy>Franklin</cp:lastModifiedBy>
  <cp:revision>132</cp:revision>
  <dcterms:created xsi:type="dcterms:W3CDTF">2018-04-24T17:14:44Z</dcterms:created>
  <dcterms:modified xsi:type="dcterms:W3CDTF">2022-11-03T11:58:58Z</dcterms:modified>
  <cp:category>slidesppt.net</cp:category>
</cp:coreProperties>
</file>