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52" r:id="rId2"/>
    <p:sldId id="258" r:id="rId3"/>
    <p:sldId id="1064" r:id="rId4"/>
    <p:sldId id="259" r:id="rId5"/>
    <p:sldId id="260" r:id="rId6"/>
    <p:sldId id="1042" r:id="rId7"/>
    <p:sldId id="261" r:id="rId8"/>
    <p:sldId id="262" r:id="rId9"/>
    <p:sldId id="1053" r:id="rId10"/>
    <p:sldId id="263" r:id="rId11"/>
    <p:sldId id="264" r:id="rId12"/>
    <p:sldId id="265" r:id="rId13"/>
    <p:sldId id="266" r:id="rId14"/>
    <p:sldId id="270" r:id="rId15"/>
    <p:sldId id="271" r:id="rId16"/>
    <p:sldId id="272" r:id="rId17"/>
    <p:sldId id="1050" r:id="rId18"/>
    <p:sldId id="273" r:id="rId19"/>
    <p:sldId id="279" r:id="rId20"/>
    <p:sldId id="333" r:id="rId21"/>
    <p:sldId id="362" r:id="rId22"/>
    <p:sldId id="363" r:id="rId23"/>
    <p:sldId id="364" r:id="rId24"/>
    <p:sldId id="365" r:id="rId25"/>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CB70FCA-0BA4-4F11-9020-E8E5269E813B}" styleName="">
    <a:wholeTbl>
      <a:tcTxStyle>
        <a:font>
          <a:latin typeface="Arial"/>
          <a:ea typeface="Arial"/>
          <a:cs typeface="Arial"/>
        </a:font>
        <a:srgbClr val="000000"/>
      </a:tcTxStyle>
      <a:tcStyle>
        <a:tcBdr>
          <a:left>
            <a:ln w="9528" cap="flat" cmpd="sng" algn="ctr">
              <a:solidFill>
                <a:srgbClr val="000000"/>
              </a:solidFill>
              <a:prstDash val="solid"/>
              <a:round/>
              <a:headEnd type="none" w="med" len="med"/>
              <a:tailEnd type="none" w="med" len="med"/>
            </a:ln>
          </a:left>
          <a:right>
            <a:ln w="9528" cap="flat" cmpd="sng" algn="ctr">
              <a:solidFill>
                <a:srgbClr val="000000"/>
              </a:solidFill>
              <a:prstDash val="solid"/>
              <a:round/>
              <a:headEnd type="none" w="med" len="med"/>
              <a:tailEnd type="none" w="med" len="med"/>
            </a:ln>
          </a:right>
          <a:top>
            <a:ln w="9528" cap="flat" cmpd="sng" algn="ctr">
              <a:solidFill>
                <a:srgbClr val="000000"/>
              </a:solidFill>
              <a:prstDash val="solid"/>
              <a:round/>
              <a:headEnd type="none" w="med" len="med"/>
              <a:tailEnd type="none" w="med" len="med"/>
            </a:ln>
          </a:top>
          <a:bottom>
            <a:ln w="9528" cap="flat" cmpd="sng" algn="ctr">
              <a:solidFill>
                <a:srgbClr val="000000"/>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114"/>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1970A71B-258B-476E-933D-91E98B683B1A}"/>
              </a:ext>
            </a:extLst>
          </p:cNvPr>
          <p:cNvSpPr>
            <a:spLocks noGrp="1" noRot="1" noChangeAspect="1"/>
          </p:cNvSpPr>
          <p:nvPr>
            <p:ph type="sldImg" idx="2"/>
          </p:nvPr>
        </p:nvSpPr>
        <p:spPr>
          <a:xfrm>
            <a:off x="381176" y="685800"/>
            <a:ext cx="6096295"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1D5D5BB0-EC71-4984-973D-FE4E6AB9D2CF}"/>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337671584"/>
      </p:ext>
    </p:extLst>
  </p:cSld>
  <p:clrMap bg1="lt1" tx1="dk1" bg2="lt2" tx2="dk2" accent1="accent1" accent2="accent2" accent3="accent3" accent4="accent4" accent5="accent5" accent6="accent6" hlink="hlink" folHlink="folHlink"/>
  <p:notesStyle>
    <a:lvl1pPr marL="457200" marR="0" lvl="0" indent="-317497" algn="l" defTabSz="914400" rtl="0" fontAlgn="auto" hangingPunct="1">
      <a:lnSpc>
        <a:spcPct val="100000"/>
      </a:lnSpc>
      <a:spcBef>
        <a:spcPts val="0"/>
      </a:spcBef>
      <a:spcAft>
        <a:spcPts val="0"/>
      </a:spcAft>
      <a:buClr>
        <a:srgbClr val="000000"/>
      </a:buClr>
      <a:buSzPts val="14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03C50D4C-E81A-42EF-BA91-6B35F7F3E39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2839A14-A54D-4796-BF15-111FB677FA99}"/>
              </a:ext>
            </a:extLst>
          </p:cNvPr>
          <p:cNvSpPr txBox="1">
            <a:spLocks noGrp="1"/>
          </p:cNvSpPr>
          <p:nvPr>
            <p:ph type="body" sz="quarter" idx="1"/>
          </p:nvPr>
        </p:nvSpPr>
        <p:spPr/>
        <p:txBody>
          <a:bodyPr/>
          <a:lstStyle/>
          <a:p>
            <a:pPr marL="0" lvl="0" indent="0">
              <a:buNone/>
            </a:pPr>
            <a:r>
              <a:rPr lang="es-PE">
                <a:solidFill>
                  <a:srgbClr val="8A529B"/>
                </a:solidFill>
              </a:rPr>
              <a:t>slidesppt.net</a:t>
            </a:r>
          </a:p>
          <a:p>
            <a:pPr lvl="0"/>
            <a:endParaRPr lang="es-P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06;g35f391192_017:notes">
            <a:extLst>
              <a:ext uri="{FF2B5EF4-FFF2-40B4-BE49-F238E27FC236}">
                <a16:creationId xmlns:a16="http://schemas.microsoft.com/office/drawing/2014/main" id="{312302BF-6DC8-41C1-9FF6-1488F68A92C4}"/>
              </a:ext>
            </a:extLst>
          </p:cNvPr>
          <p:cNvSpPr>
            <a:spLocks noGrp="1" noRot="1" noChangeAspect="1"/>
          </p:cNvSpPr>
          <p:nvPr>
            <p:ph type="sldImg"/>
          </p:nvPr>
        </p:nvSpPr>
        <p:spPr>
          <a:xfrm>
            <a:off x="381003" y="685800"/>
            <a:ext cx="6096003" cy="3429000"/>
          </a:xfrm>
        </p:spPr>
      </p:sp>
      <p:sp>
        <p:nvSpPr>
          <p:cNvPr id="3" name="Google Shape;107;g35f391192_017:notes">
            <a:extLst>
              <a:ext uri="{FF2B5EF4-FFF2-40B4-BE49-F238E27FC236}">
                <a16:creationId xmlns:a16="http://schemas.microsoft.com/office/drawing/2014/main" id="{9F2E2580-B4E5-4A08-9B9F-750EF0C3A0C8}"/>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14;g35f391192_045:notes">
            <a:extLst>
              <a:ext uri="{FF2B5EF4-FFF2-40B4-BE49-F238E27FC236}">
                <a16:creationId xmlns:a16="http://schemas.microsoft.com/office/drawing/2014/main" id="{DF79C7B5-C78E-41F4-AF13-9F22B2A501A1}"/>
              </a:ext>
            </a:extLst>
          </p:cNvPr>
          <p:cNvSpPr>
            <a:spLocks noGrp="1" noRot="1" noChangeAspect="1"/>
          </p:cNvSpPr>
          <p:nvPr>
            <p:ph type="sldImg"/>
          </p:nvPr>
        </p:nvSpPr>
        <p:spPr>
          <a:xfrm>
            <a:off x="381000" y="685800"/>
            <a:ext cx="6096000" cy="3429000"/>
          </a:xfrm>
        </p:spPr>
      </p:sp>
      <p:sp>
        <p:nvSpPr>
          <p:cNvPr id="3" name="Google Shape;115;g35f391192_045:notes">
            <a:extLst>
              <a:ext uri="{FF2B5EF4-FFF2-40B4-BE49-F238E27FC236}">
                <a16:creationId xmlns:a16="http://schemas.microsoft.com/office/drawing/2014/main" id="{8AA888A8-8614-432A-A0D1-5ADB7D849F80}"/>
              </a:ext>
            </a:extLst>
          </p:cNvPr>
          <p:cNvSpPr txBox="1">
            <a:spLocks noGrp="1"/>
          </p:cNvSpPr>
          <p:nvPr>
            <p:ph type="body" sz="quarter" idx="1"/>
          </p:nvPr>
        </p:nvSpPr>
        <p:spPr/>
        <p:txBody>
          <a:bodyPr/>
          <a:lstStyle/>
          <a:p>
            <a:pPr marL="0" lvl="0" indent="0">
              <a:buNone/>
            </a:pPr>
            <a:r>
              <a:rPr lang="es-PE">
                <a:solidFill>
                  <a:srgbClr val="8A529B"/>
                </a:solidFill>
              </a:rPr>
              <a:t>slidesppt.net</a:t>
            </a:r>
          </a:p>
          <a:p>
            <a:pPr marL="0" lvl="0" indent="0">
              <a:buNone/>
            </a:pPr>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23;g35f391192_057:notes">
            <a:extLst>
              <a:ext uri="{FF2B5EF4-FFF2-40B4-BE49-F238E27FC236}">
                <a16:creationId xmlns:a16="http://schemas.microsoft.com/office/drawing/2014/main" id="{7A01FD72-ECE5-4A5E-A0EE-A8CEA61C1448}"/>
              </a:ext>
            </a:extLst>
          </p:cNvPr>
          <p:cNvSpPr>
            <a:spLocks noGrp="1" noRot="1" noChangeAspect="1"/>
          </p:cNvSpPr>
          <p:nvPr>
            <p:ph type="sldImg"/>
          </p:nvPr>
        </p:nvSpPr>
        <p:spPr>
          <a:xfrm>
            <a:off x="381000" y="685800"/>
            <a:ext cx="6096000" cy="3429000"/>
          </a:xfrm>
        </p:spPr>
      </p:sp>
      <p:sp>
        <p:nvSpPr>
          <p:cNvPr id="3" name="Google Shape;124;g35f391192_057:notes">
            <a:extLst>
              <a:ext uri="{FF2B5EF4-FFF2-40B4-BE49-F238E27FC236}">
                <a16:creationId xmlns:a16="http://schemas.microsoft.com/office/drawing/2014/main" id="{608BA1AD-BE37-4587-9335-44B37F52D4EF}"/>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0;g35f391192_065:notes">
            <a:extLst>
              <a:ext uri="{FF2B5EF4-FFF2-40B4-BE49-F238E27FC236}">
                <a16:creationId xmlns:a16="http://schemas.microsoft.com/office/drawing/2014/main" id="{33F6E0F8-0FB4-458A-B1F6-4E2DC0846068}"/>
              </a:ext>
            </a:extLst>
          </p:cNvPr>
          <p:cNvSpPr>
            <a:spLocks noGrp="1" noRot="1" noChangeAspect="1"/>
          </p:cNvSpPr>
          <p:nvPr>
            <p:ph type="sldImg"/>
          </p:nvPr>
        </p:nvSpPr>
        <p:spPr>
          <a:xfrm>
            <a:off x="381000" y="685800"/>
            <a:ext cx="6096000" cy="3429000"/>
          </a:xfrm>
        </p:spPr>
      </p:sp>
      <p:sp>
        <p:nvSpPr>
          <p:cNvPr id="3" name="Google Shape;131;g35f391192_065:notes">
            <a:extLst>
              <a:ext uri="{FF2B5EF4-FFF2-40B4-BE49-F238E27FC236}">
                <a16:creationId xmlns:a16="http://schemas.microsoft.com/office/drawing/2014/main" id="{F6B6677D-73F9-4FC0-8F7B-A467DCE90F15}"/>
              </a:ext>
            </a:extLst>
          </p:cNvPr>
          <p:cNvSpPr txBox="1">
            <a:spLocks noGrp="1"/>
          </p:cNvSpPr>
          <p:nvPr>
            <p:ph type="body" sz="quarter" idx="1"/>
          </p:nvPr>
        </p:nvSpPr>
        <p:spPr/>
        <p:txBody>
          <a:bodyPr/>
          <a:lstStyle/>
          <a:p>
            <a:pPr marL="0" lvl="0" indent="0">
              <a:buNone/>
            </a:pPr>
            <a:r>
              <a:rPr lang="es-PE">
                <a:solidFill>
                  <a:srgbClr val="8A529B"/>
                </a:solidFill>
              </a:rPr>
              <a:t>slidesppt.net</a:t>
            </a:r>
          </a:p>
          <a:p>
            <a:pPr marL="0" lvl="0" indent="0">
              <a:buNone/>
            </a:pPr>
            <a:endParaRPr lang="es-P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1;g35ed75ccf_028:notes">
            <a:extLst>
              <a:ext uri="{FF2B5EF4-FFF2-40B4-BE49-F238E27FC236}">
                <a16:creationId xmlns:a16="http://schemas.microsoft.com/office/drawing/2014/main" id="{FD5358DB-C0DE-422F-B054-9B7BDA55CE44}"/>
              </a:ext>
            </a:extLst>
          </p:cNvPr>
          <p:cNvSpPr>
            <a:spLocks noGrp="1" noRot="1" noChangeAspect="1"/>
          </p:cNvSpPr>
          <p:nvPr>
            <p:ph type="sldImg"/>
          </p:nvPr>
        </p:nvSpPr>
        <p:spPr>
          <a:xfrm>
            <a:off x="381000" y="685800"/>
            <a:ext cx="6096000" cy="3429000"/>
          </a:xfrm>
        </p:spPr>
      </p:sp>
      <p:sp>
        <p:nvSpPr>
          <p:cNvPr id="3" name="Google Shape;172;g35ed75ccf_028:notes">
            <a:extLst>
              <a:ext uri="{FF2B5EF4-FFF2-40B4-BE49-F238E27FC236}">
                <a16:creationId xmlns:a16="http://schemas.microsoft.com/office/drawing/2014/main" id="{009438AD-A768-4D50-88F6-3B27301D673C}"/>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78;g35ed75ccf_033:notes">
            <a:extLst>
              <a:ext uri="{FF2B5EF4-FFF2-40B4-BE49-F238E27FC236}">
                <a16:creationId xmlns:a16="http://schemas.microsoft.com/office/drawing/2014/main" id="{4FEE0563-1CB6-43D8-83E1-5457A34C4AA9}"/>
              </a:ext>
            </a:extLst>
          </p:cNvPr>
          <p:cNvSpPr>
            <a:spLocks noGrp="1" noRot="1" noChangeAspect="1"/>
          </p:cNvSpPr>
          <p:nvPr>
            <p:ph type="sldImg"/>
          </p:nvPr>
        </p:nvSpPr>
        <p:spPr>
          <a:xfrm>
            <a:off x="381000" y="685800"/>
            <a:ext cx="6096000" cy="3429000"/>
          </a:xfrm>
        </p:spPr>
      </p:sp>
      <p:sp>
        <p:nvSpPr>
          <p:cNvPr id="3" name="Google Shape;179;g35ed75ccf_033:notes">
            <a:extLst>
              <a:ext uri="{FF2B5EF4-FFF2-40B4-BE49-F238E27FC236}">
                <a16:creationId xmlns:a16="http://schemas.microsoft.com/office/drawing/2014/main" id="{D36CFC29-BE6B-4ED2-A6F8-72FC6AC049DB}"/>
              </a:ext>
            </a:extLst>
          </p:cNvPr>
          <p:cNvSpPr txBox="1">
            <a:spLocks noGrp="1"/>
          </p:cNvSpPr>
          <p:nvPr>
            <p:ph type="body" sz="quarter" idx="1"/>
          </p:nvPr>
        </p:nvSpPr>
        <p:spPr/>
        <p:txBody>
          <a:bodyPr/>
          <a:lstStyle/>
          <a:p>
            <a:pPr marL="0" lvl="0" indent="0">
              <a:buNone/>
            </a:pPr>
            <a:r>
              <a:rPr lang="es-PE">
                <a:solidFill>
                  <a:srgbClr val="8A529B"/>
                </a:solidFill>
              </a:rPr>
              <a:t>slidesppt.net</a:t>
            </a:r>
          </a:p>
          <a:p>
            <a:pPr marL="0" lvl="0" indent="0">
              <a:buNone/>
            </a:pPr>
            <a:endParaRPr lang="es-P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9;g35ed75ccf_044:notes">
            <a:extLst>
              <a:ext uri="{FF2B5EF4-FFF2-40B4-BE49-F238E27FC236}">
                <a16:creationId xmlns:a16="http://schemas.microsoft.com/office/drawing/2014/main" id="{3DD2012E-D421-45B8-BDD7-1AFF1BDB02E0}"/>
              </a:ext>
            </a:extLst>
          </p:cNvPr>
          <p:cNvSpPr>
            <a:spLocks noGrp="1" noRot="1" noChangeAspect="1"/>
          </p:cNvSpPr>
          <p:nvPr>
            <p:ph type="sldImg"/>
          </p:nvPr>
        </p:nvSpPr>
        <p:spPr>
          <a:xfrm>
            <a:off x="381000" y="685800"/>
            <a:ext cx="6096000" cy="3429000"/>
          </a:xfrm>
        </p:spPr>
      </p:sp>
      <p:sp>
        <p:nvSpPr>
          <p:cNvPr id="3" name="Google Shape;190;g35ed75ccf_044:notes">
            <a:extLst>
              <a:ext uri="{FF2B5EF4-FFF2-40B4-BE49-F238E27FC236}">
                <a16:creationId xmlns:a16="http://schemas.microsoft.com/office/drawing/2014/main" id="{B38FDD59-820D-45F0-BF48-9B7681095B55}"/>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5A1F0CD-E118-4FB8-A32F-1D828BDD034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2BF4AEAA-6615-40CD-A3FB-5CCB062FB193}"/>
              </a:ext>
            </a:extLst>
          </p:cNvPr>
          <p:cNvSpPr txBox="1">
            <a:spLocks noGrp="1"/>
          </p:cNvSpPr>
          <p:nvPr>
            <p:ph type="body" sz="quarter" idx="1"/>
          </p:nvPr>
        </p:nvSpPr>
        <p:spPr/>
        <p:txBody>
          <a:bodyPr/>
          <a:lstStyle/>
          <a:p>
            <a:pPr marL="139702" lvl="0" indent="0">
              <a:buNone/>
            </a:pPr>
            <a:r>
              <a:rPr lang="es-PE">
                <a:solidFill>
                  <a:srgbClr val="8A529B"/>
                </a:solidFill>
              </a:rPr>
              <a:t>slidesppt.net</a:t>
            </a:r>
          </a:p>
          <a:p>
            <a:pPr lvl="0"/>
            <a:endParaRPr lang="es-P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0;g35ed75ccf_057:notes">
            <a:extLst>
              <a:ext uri="{FF2B5EF4-FFF2-40B4-BE49-F238E27FC236}">
                <a16:creationId xmlns:a16="http://schemas.microsoft.com/office/drawing/2014/main" id="{E8A91313-6638-4417-B48E-C0A43BA6BB5C}"/>
              </a:ext>
            </a:extLst>
          </p:cNvPr>
          <p:cNvSpPr>
            <a:spLocks noGrp="1" noRot="1" noChangeAspect="1"/>
          </p:cNvSpPr>
          <p:nvPr>
            <p:ph type="sldImg"/>
          </p:nvPr>
        </p:nvSpPr>
        <p:spPr>
          <a:xfrm>
            <a:off x="381003" y="685800"/>
            <a:ext cx="6096003" cy="3429000"/>
          </a:xfrm>
        </p:spPr>
      </p:sp>
      <p:sp>
        <p:nvSpPr>
          <p:cNvPr id="3" name="Google Shape;201;g35ed75ccf_057:notes">
            <a:extLst>
              <a:ext uri="{FF2B5EF4-FFF2-40B4-BE49-F238E27FC236}">
                <a16:creationId xmlns:a16="http://schemas.microsoft.com/office/drawing/2014/main" id="{8C06DBD6-EE96-4CEF-B1F4-D80C2AD4220A}"/>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1;g35ed75ccf_022:notes">
            <a:extLst>
              <a:ext uri="{FF2B5EF4-FFF2-40B4-BE49-F238E27FC236}">
                <a16:creationId xmlns:a16="http://schemas.microsoft.com/office/drawing/2014/main" id="{EFA73EAF-0874-467C-B51D-9B11A742DCF3}"/>
              </a:ext>
            </a:extLst>
          </p:cNvPr>
          <p:cNvSpPr>
            <a:spLocks noGrp="1" noRot="1" noChangeAspect="1"/>
          </p:cNvSpPr>
          <p:nvPr>
            <p:ph type="sldImg"/>
          </p:nvPr>
        </p:nvSpPr>
        <p:spPr>
          <a:xfrm>
            <a:off x="381000" y="685800"/>
            <a:ext cx="6096000" cy="3429000"/>
          </a:xfrm>
        </p:spPr>
      </p:sp>
      <p:sp>
        <p:nvSpPr>
          <p:cNvPr id="3" name="Google Shape;252;g35ed75ccf_022:notes">
            <a:extLst>
              <a:ext uri="{FF2B5EF4-FFF2-40B4-BE49-F238E27FC236}">
                <a16:creationId xmlns:a16="http://schemas.microsoft.com/office/drawing/2014/main" id="{06AF992C-E340-46FC-BD7A-E695B6C76EE9}"/>
              </a:ext>
            </a:extLst>
          </p:cNvPr>
          <p:cNvSpPr txBox="1">
            <a:spLocks noGrp="1"/>
          </p:cNvSpPr>
          <p:nvPr>
            <p:ph type="body" sz="quarter" idx="1"/>
          </p:nvPr>
        </p:nvSpPr>
        <p:spPr/>
        <p:txBody>
          <a:bodyPr/>
          <a:lstStyle/>
          <a:p>
            <a:pPr marL="0" lvl="0" indent="0">
              <a:buNone/>
            </a:pPr>
            <a:r>
              <a:rPr lang="es-PE">
                <a:solidFill>
                  <a:srgbClr val="8A529B"/>
                </a:solidFill>
              </a:rPr>
              <a:t>slidesppt.net</a:t>
            </a:r>
          </a:p>
          <a:p>
            <a:pPr marL="0" lvl="0" indent="0">
              <a:buNone/>
            </a:pPr>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1;g35f391192_04:notes">
            <a:extLst>
              <a:ext uri="{FF2B5EF4-FFF2-40B4-BE49-F238E27FC236}">
                <a16:creationId xmlns:a16="http://schemas.microsoft.com/office/drawing/2014/main" id="{E0558A40-6B40-45B0-9032-FD64624FD793}"/>
              </a:ext>
            </a:extLst>
          </p:cNvPr>
          <p:cNvSpPr>
            <a:spLocks noGrp="1" noRot="1" noChangeAspect="1"/>
          </p:cNvSpPr>
          <p:nvPr>
            <p:ph type="sldImg"/>
          </p:nvPr>
        </p:nvSpPr>
        <p:spPr>
          <a:xfrm>
            <a:off x="381000" y="685800"/>
            <a:ext cx="6096000" cy="3429000"/>
          </a:xfrm>
        </p:spPr>
      </p:sp>
      <p:sp>
        <p:nvSpPr>
          <p:cNvPr id="3" name="Google Shape;62;g35f391192_04:notes">
            <a:extLst>
              <a:ext uri="{FF2B5EF4-FFF2-40B4-BE49-F238E27FC236}">
                <a16:creationId xmlns:a16="http://schemas.microsoft.com/office/drawing/2014/main" id="{9ECED42D-07F1-4D53-9EB5-ED946A22D4EE}"/>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E5F6068-F849-4B0C-AD57-E6E44F675DAD}"/>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83C1C506-264C-4452-8535-98C316F2357B}"/>
              </a:ext>
            </a:extLst>
          </p:cNvPr>
          <p:cNvSpPr txBox="1">
            <a:spLocks noGrp="1"/>
          </p:cNvSpPr>
          <p:nvPr>
            <p:ph type="body" sz="quarter" idx="1"/>
          </p:nvPr>
        </p:nvSpPr>
        <p:spPr/>
        <p:txBody>
          <a:bodyPr/>
          <a:lstStyle/>
          <a:p>
            <a:pPr marL="158748" lvl="0" indent="0">
              <a:buNone/>
            </a:pPr>
            <a:r>
              <a:rPr lang="es-PE">
                <a:solidFill>
                  <a:srgbClr val="8A529B"/>
                </a:solidFill>
              </a:rPr>
              <a:t>slidesppt.net</a:t>
            </a:r>
          </a:p>
          <a:p>
            <a:pPr marL="158748" lvl="0" indent="0">
              <a:buNone/>
            </a:pPr>
            <a:endParaRPr lang="es-P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F2BBF7-E7C4-408F-B577-70E419EC6C6E}"/>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FBDE52C9-984B-41E1-B33D-ADC27428DF87}"/>
              </a:ext>
            </a:extLst>
          </p:cNvPr>
          <p:cNvSpPr txBox="1">
            <a:spLocks noGrp="1"/>
          </p:cNvSpPr>
          <p:nvPr>
            <p:ph type="body" sz="quarter" idx="1"/>
          </p:nvPr>
        </p:nvSpPr>
        <p:spPr/>
        <p:txBody>
          <a:bodyPr/>
          <a:lstStyle/>
          <a:p>
            <a:pPr marL="0" lvl="0" indent="0">
              <a:buNone/>
            </a:pPr>
            <a:r>
              <a:rPr lang="es-PE">
                <a:solidFill>
                  <a:srgbClr val="8A529B"/>
                </a:solidFill>
              </a:rPr>
              <a:t>slidesppt.net</a:t>
            </a:r>
          </a:p>
          <a:p>
            <a:pPr lvl="0"/>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7F2E98C-B181-44D8-800F-CCCDF0227598}"/>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9CA019CA-4D89-47AE-8BAF-D172F2C0C009}"/>
              </a:ext>
            </a:extLst>
          </p:cNvPr>
          <p:cNvSpPr txBox="1">
            <a:spLocks noGrp="1"/>
          </p:cNvSpPr>
          <p:nvPr>
            <p:ph type="body" sz="quarter" idx="1"/>
          </p:nvPr>
        </p:nvSpPr>
        <p:spPr/>
        <p:txBody>
          <a:bodyPr/>
          <a:lstStyle/>
          <a:p>
            <a:pPr marL="158748" lvl="0" indent="0">
              <a:buNone/>
            </a:pPr>
            <a:r>
              <a:rPr lang="es-PE">
                <a:solidFill>
                  <a:srgbClr val="8A529B"/>
                </a:solidFill>
              </a:rPr>
              <a:t>slidesppt.net</a:t>
            </a:r>
          </a:p>
          <a:p>
            <a:pPr marL="158748" lvl="0" indent="0">
              <a:buNone/>
            </a:pPr>
            <a:endParaRPr lang="es-P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84B37F-2056-4745-BE39-93682552314E}"/>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3E667062-16E5-4BEC-A779-8FC3CD15826F}"/>
              </a:ext>
            </a:extLst>
          </p:cNvPr>
          <p:cNvSpPr txBox="1">
            <a:spLocks noGrp="1"/>
          </p:cNvSpPr>
          <p:nvPr>
            <p:ph type="body" sz="quarter" idx="1"/>
          </p:nvPr>
        </p:nvSpPr>
        <p:spPr/>
        <p:txBody>
          <a:bodyPr/>
          <a:lstStyle/>
          <a:p>
            <a:pPr marL="0" lvl="0" indent="0">
              <a:buNone/>
            </a:pPr>
            <a:r>
              <a:rPr lang="es-PE">
                <a:solidFill>
                  <a:srgbClr val="8A529B"/>
                </a:solidFill>
              </a:rPr>
              <a:t>slidesppt.net</a:t>
            </a:r>
          </a:p>
          <a:p>
            <a:pPr lvl="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B51E167-41D0-48F1-9DA7-523E5E627EBC}"/>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FA4DC40A-EFA3-416A-88F1-CE33458329D2}"/>
              </a:ext>
            </a:extLst>
          </p:cNvPr>
          <p:cNvSpPr txBox="1">
            <a:spLocks noGrp="1"/>
          </p:cNvSpPr>
          <p:nvPr>
            <p:ph type="body" sz="quarter" idx="1"/>
          </p:nvPr>
        </p:nvSpPr>
        <p:spPr/>
        <p:txBody>
          <a:bodyPr/>
          <a:lstStyle/>
          <a:p>
            <a:pPr marL="158748" lvl="0" indent="0">
              <a:buNone/>
            </a:pPr>
            <a:r>
              <a:rPr lang="es-PE">
                <a:solidFill>
                  <a:srgbClr val="8A529B"/>
                </a:solidFill>
              </a:rPr>
              <a:t>slidesppt.net</a:t>
            </a:r>
          </a:p>
          <a:p>
            <a:pPr marL="158748" lvl="0" indent="0">
              <a:buNone/>
            </a:pPr>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C62C3F8-F473-4888-8C79-049EA519451B}"/>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70B5A5B-51A9-4ED2-BAEA-36273170668B}"/>
              </a:ext>
            </a:extLst>
          </p:cNvPr>
          <p:cNvSpPr txBox="1">
            <a:spLocks noGrp="1"/>
          </p:cNvSpPr>
          <p:nvPr>
            <p:ph type="body" sz="quarter" idx="1"/>
          </p:nvPr>
        </p:nvSpPr>
        <p:spPr/>
        <p:txBody>
          <a:bodyPr/>
          <a:lstStyle/>
          <a:p>
            <a:pPr marL="139702" lvl="0" indent="0">
              <a:buNone/>
            </a:pPr>
            <a:r>
              <a:rPr lang="es-PE">
                <a:solidFill>
                  <a:srgbClr val="8A529B"/>
                </a:solidFill>
              </a:rPr>
              <a:t>slidesppt.net</a:t>
            </a:r>
          </a:p>
          <a:p>
            <a:pPr lvl="0"/>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8;g35f391192_09:notes">
            <a:extLst>
              <a:ext uri="{FF2B5EF4-FFF2-40B4-BE49-F238E27FC236}">
                <a16:creationId xmlns:a16="http://schemas.microsoft.com/office/drawing/2014/main" id="{98F6EBD2-6EE6-48C3-9AFA-6EDB24812971}"/>
              </a:ext>
            </a:extLst>
          </p:cNvPr>
          <p:cNvSpPr>
            <a:spLocks noGrp="1" noRot="1" noChangeAspect="1"/>
          </p:cNvSpPr>
          <p:nvPr>
            <p:ph type="sldImg"/>
          </p:nvPr>
        </p:nvSpPr>
        <p:spPr>
          <a:xfrm>
            <a:off x="381000" y="685800"/>
            <a:ext cx="6096000" cy="3429000"/>
          </a:xfrm>
        </p:spPr>
      </p:sp>
      <p:sp>
        <p:nvSpPr>
          <p:cNvPr id="3" name="Google Shape;69;g35f391192_09:notes">
            <a:extLst>
              <a:ext uri="{FF2B5EF4-FFF2-40B4-BE49-F238E27FC236}">
                <a16:creationId xmlns:a16="http://schemas.microsoft.com/office/drawing/2014/main" id="{A00F9B12-34E3-4D2A-BC91-C17A78F31FB9}"/>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4;g35f391192_029:notes">
            <a:extLst>
              <a:ext uri="{FF2B5EF4-FFF2-40B4-BE49-F238E27FC236}">
                <a16:creationId xmlns:a16="http://schemas.microsoft.com/office/drawing/2014/main" id="{14ACA758-9673-4317-A94C-DDC05C884AAE}"/>
              </a:ext>
            </a:extLst>
          </p:cNvPr>
          <p:cNvSpPr>
            <a:spLocks noGrp="1" noRot="1" noChangeAspect="1"/>
          </p:cNvSpPr>
          <p:nvPr>
            <p:ph type="sldImg"/>
          </p:nvPr>
        </p:nvSpPr>
        <p:spPr>
          <a:xfrm>
            <a:off x="381000" y="685800"/>
            <a:ext cx="6096000" cy="3429000"/>
          </a:xfrm>
        </p:spPr>
      </p:sp>
      <p:sp>
        <p:nvSpPr>
          <p:cNvPr id="3" name="Google Shape;75;g35f391192_029:notes">
            <a:extLst>
              <a:ext uri="{FF2B5EF4-FFF2-40B4-BE49-F238E27FC236}">
                <a16:creationId xmlns:a16="http://schemas.microsoft.com/office/drawing/2014/main" id="{DC631713-D853-47CD-9708-7DCC8223F6D3}"/>
              </a:ext>
            </a:extLst>
          </p:cNvPr>
          <p:cNvSpPr txBox="1">
            <a:spLocks noGrp="1"/>
          </p:cNvSpPr>
          <p:nvPr>
            <p:ph type="body" sz="quarter" idx="1"/>
          </p:nvPr>
        </p:nvSpPr>
        <p:spPr/>
        <p:txBody>
          <a:bodyPr/>
          <a:lstStyle/>
          <a:p>
            <a:pPr marL="0" lvl="0" indent="0">
              <a:buNone/>
            </a:pPr>
            <a:r>
              <a:rPr lang="es-PE">
                <a:solidFill>
                  <a:srgbClr val="8A529B"/>
                </a:solidFill>
              </a:rPr>
              <a:t>slidesppt.net</a:t>
            </a:r>
          </a:p>
          <a:p>
            <a:pPr marL="0" lvl="0" indent="0">
              <a:buNone/>
            </a:pPr>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8E7632-88D3-4C3A-B898-430048DEF96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035B256-3E01-4E2C-B7C6-09F004E99E65}"/>
              </a:ext>
            </a:extLst>
          </p:cNvPr>
          <p:cNvSpPr txBox="1">
            <a:spLocks noGrp="1"/>
          </p:cNvSpPr>
          <p:nvPr>
            <p:ph type="body" sz="quarter" idx="1"/>
          </p:nvPr>
        </p:nvSpPr>
        <p:spPr/>
        <p:txBody>
          <a:bodyPr/>
          <a:lstStyle/>
          <a:p>
            <a:pPr marL="0" lvl="0" indent="0">
              <a:buNone/>
            </a:pPr>
            <a:r>
              <a:rPr lang="es-PE">
                <a:solidFill>
                  <a:srgbClr val="8A529B"/>
                </a:solidFill>
              </a:rPr>
              <a:t>slidesppt.net</a:t>
            </a:r>
          </a:p>
          <a:p>
            <a:pPr lvl="0"/>
            <a:endParaRPr lang="es-P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0;p:notes">
            <a:extLst>
              <a:ext uri="{FF2B5EF4-FFF2-40B4-BE49-F238E27FC236}">
                <a16:creationId xmlns:a16="http://schemas.microsoft.com/office/drawing/2014/main" id="{E40D23F8-0552-4A12-A5D5-B135A60C2CA0}"/>
              </a:ext>
            </a:extLst>
          </p:cNvPr>
          <p:cNvSpPr>
            <a:spLocks noGrp="1" noRot="1" noChangeAspect="1"/>
          </p:cNvSpPr>
          <p:nvPr>
            <p:ph type="sldImg"/>
          </p:nvPr>
        </p:nvSpPr>
        <p:spPr>
          <a:xfrm>
            <a:off x="381000" y="685800"/>
            <a:ext cx="6096000" cy="3429000"/>
          </a:xfrm>
        </p:spPr>
      </p:sp>
      <p:sp>
        <p:nvSpPr>
          <p:cNvPr id="3" name="Google Shape;81;p:notes">
            <a:extLst>
              <a:ext uri="{FF2B5EF4-FFF2-40B4-BE49-F238E27FC236}">
                <a16:creationId xmlns:a16="http://schemas.microsoft.com/office/drawing/2014/main" id="{A8995ECA-9017-459A-9609-A6F5A4B81D24}"/>
              </a:ext>
            </a:extLst>
          </p:cNvPr>
          <p:cNvSpPr txBox="1">
            <a:spLocks noGrp="1"/>
          </p:cNvSpPr>
          <p:nvPr>
            <p:ph type="body" sz="quarter" idx="1"/>
          </p:nvPr>
        </p:nvSpPr>
        <p:spPr/>
        <p:txBody>
          <a:bodyPr/>
          <a:lstStyle/>
          <a:p>
            <a:pPr marL="0" lvl="0" indent="0">
              <a:buNone/>
            </a:pPr>
            <a:r>
              <a:rPr lang="es-PE">
                <a:solidFill>
                  <a:srgbClr val="8A529B"/>
                </a:solidFill>
              </a:rPr>
              <a:t>slidesppt.net</a:t>
            </a:r>
          </a:p>
          <a:p>
            <a:pPr marL="0" lvl="0" indent="0">
              <a:buNone/>
            </a:pPr>
            <a:endParaRPr lang="es-P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7;g35ed75ccf_015:notes">
            <a:extLst>
              <a:ext uri="{FF2B5EF4-FFF2-40B4-BE49-F238E27FC236}">
                <a16:creationId xmlns:a16="http://schemas.microsoft.com/office/drawing/2014/main" id="{77B51846-F5D7-44DC-BCD0-080590389D61}"/>
              </a:ext>
            </a:extLst>
          </p:cNvPr>
          <p:cNvSpPr>
            <a:spLocks noGrp="1" noRot="1" noChangeAspect="1"/>
          </p:cNvSpPr>
          <p:nvPr>
            <p:ph type="sldImg"/>
          </p:nvPr>
        </p:nvSpPr>
        <p:spPr>
          <a:xfrm>
            <a:off x="381000" y="685800"/>
            <a:ext cx="6096000" cy="3429000"/>
          </a:xfrm>
        </p:spPr>
      </p:sp>
      <p:sp>
        <p:nvSpPr>
          <p:cNvPr id="3" name="Google Shape;88;g35ed75ccf_015:notes">
            <a:extLst>
              <a:ext uri="{FF2B5EF4-FFF2-40B4-BE49-F238E27FC236}">
                <a16:creationId xmlns:a16="http://schemas.microsoft.com/office/drawing/2014/main" id="{D078538F-225E-403B-9BCF-8DE0F62F2134}"/>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DA4F7-108C-411C-8756-01998DC7FCA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CB8B5E3-4D4B-4862-8D69-E1E76CDAE4F4}"/>
              </a:ext>
            </a:extLst>
          </p:cNvPr>
          <p:cNvSpPr txBox="1">
            <a:spLocks noGrp="1"/>
          </p:cNvSpPr>
          <p:nvPr>
            <p:ph type="body" sz="quarter" idx="1"/>
          </p:nvPr>
        </p:nvSpPr>
        <p:spPr/>
        <p:txBody>
          <a:bodyPr/>
          <a:lstStyle/>
          <a:p>
            <a:pPr marL="0" lvl="0" indent="0">
              <a:buNone/>
            </a:pPr>
            <a:r>
              <a:rPr lang="es-PE">
                <a:solidFill>
                  <a:srgbClr val="8A529B"/>
                </a:solidFill>
              </a:rPr>
              <a:t>slidesppt.net</a:t>
            </a:r>
          </a:p>
          <a:p>
            <a:pPr lv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1">
    <p:spTree>
      <p:nvGrpSpPr>
        <p:cNvPr id="1" name=""/>
        <p:cNvGrpSpPr/>
        <p:nvPr/>
      </p:nvGrpSpPr>
      <p:grpSpPr>
        <a:xfrm>
          <a:off x="0" y="0"/>
          <a:ext cx="0" cy="0"/>
          <a:chOff x="0" y="0"/>
          <a:chExt cx="0" cy="0"/>
        </a:xfrm>
      </p:grpSpPr>
      <p:sp>
        <p:nvSpPr>
          <p:cNvPr id="2" name="Google Shape;13;p3">
            <a:extLst>
              <a:ext uri="{FF2B5EF4-FFF2-40B4-BE49-F238E27FC236}">
                <a16:creationId xmlns:a16="http://schemas.microsoft.com/office/drawing/2014/main" id="{5E228600-EB82-432F-8137-C5297E084C98}"/>
              </a:ext>
            </a:extLst>
          </p:cNvPr>
          <p:cNvSpPr txBox="1">
            <a:spLocks noGrp="1"/>
          </p:cNvSpPr>
          <p:nvPr>
            <p:ph type="title"/>
          </p:nvPr>
        </p:nvSpPr>
        <p:spPr>
          <a:xfrm>
            <a:off x="533396" y="3107350"/>
            <a:ext cx="4038603" cy="1159797"/>
          </a:xfrm>
        </p:spPr>
        <p:txBody>
          <a:bodyPr/>
          <a:lstStyle>
            <a:lvl1pPr>
              <a:defRPr/>
            </a:lvl1pPr>
          </a:lstStyle>
          <a:p>
            <a:pPr lvl="0"/>
            <a:endParaRPr lang="es-PE"/>
          </a:p>
        </p:txBody>
      </p:sp>
      <p:sp>
        <p:nvSpPr>
          <p:cNvPr id="3" name="Google Shape;14;p3">
            <a:extLst>
              <a:ext uri="{FF2B5EF4-FFF2-40B4-BE49-F238E27FC236}">
                <a16:creationId xmlns:a16="http://schemas.microsoft.com/office/drawing/2014/main" id="{0B2AFE95-758F-4C44-8594-73863F10E8CB}"/>
              </a:ext>
            </a:extLst>
          </p:cNvPr>
          <p:cNvSpPr txBox="1">
            <a:spLocks noGrp="1"/>
          </p:cNvSpPr>
          <p:nvPr>
            <p:ph type="subTitle" idx="4294967295"/>
          </p:nvPr>
        </p:nvSpPr>
        <p:spPr>
          <a:xfrm>
            <a:off x="533396" y="4211653"/>
            <a:ext cx="4038603" cy="784802"/>
          </a:xfrm>
        </p:spPr>
        <p:txBody>
          <a:bodyPr/>
          <a:lstStyle>
            <a:lvl1pPr>
              <a:buNone/>
              <a:defRPr/>
            </a:lvl1pPr>
          </a:lstStyle>
          <a:p>
            <a:pPr lvl="0"/>
            <a:endParaRPr lang="es-PE"/>
          </a:p>
        </p:txBody>
      </p:sp>
    </p:spTree>
    <p:extLst>
      <p:ext uri="{BB962C8B-B14F-4D97-AF65-F5344CB8AC3E}">
        <p14:creationId xmlns:p14="http://schemas.microsoft.com/office/powerpoint/2010/main" val="367859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Page">
    <p:spTree>
      <p:nvGrpSpPr>
        <p:cNvPr id="1" name=""/>
        <p:cNvGrpSpPr/>
        <p:nvPr/>
      </p:nvGrpSpPr>
      <p:grpSpPr>
        <a:xfrm>
          <a:off x="0" y="0"/>
          <a:ext cx="0" cy="0"/>
          <a:chOff x="0" y="0"/>
          <a:chExt cx="0" cy="0"/>
        </a:xfrm>
      </p:grpSpPr>
      <p:sp>
        <p:nvSpPr>
          <p:cNvPr id="2" name="Freeform: Shape 3">
            <a:extLst>
              <a:ext uri="{FF2B5EF4-FFF2-40B4-BE49-F238E27FC236}">
                <a16:creationId xmlns:a16="http://schemas.microsoft.com/office/drawing/2014/main" id="{A32FA687-8543-42D3-830B-3B8563569566}"/>
              </a:ext>
            </a:extLst>
          </p:cNvPr>
          <p:cNvSpPr txBox="1">
            <a:spLocks noGrp="1"/>
          </p:cNvSpPr>
          <p:nvPr>
            <p:ph type="pic" idx="4294967295"/>
          </p:nvPr>
        </p:nvSpPr>
        <p:spPr>
          <a:xfrm>
            <a:off x="3286125" y="0"/>
            <a:ext cx="5857875" cy="5143499"/>
          </a:xfrm>
        </p:spPr>
        <p:txBody>
          <a:bodyPr anchor="ctr" anchorCtr="1"/>
          <a:lstStyle>
            <a:lvl1pPr marL="0" indent="0" algn="ctr">
              <a:buNone/>
              <a:defRPr lang="en-US" sz="900"/>
            </a:lvl1pPr>
          </a:lstStyle>
          <a:p>
            <a:pPr lvl="0"/>
            <a:endParaRPr lang="en-US"/>
          </a:p>
        </p:txBody>
      </p:sp>
    </p:spTree>
    <p:extLst>
      <p:ext uri="{BB962C8B-B14F-4D97-AF65-F5344CB8AC3E}">
        <p14:creationId xmlns:p14="http://schemas.microsoft.com/office/powerpoint/2010/main" val="84999214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48F8C11A-171A-4EC4-A7B6-9BA1FEA3EC4F}"/>
              </a:ext>
            </a:extLst>
          </p:cNvPr>
          <p:cNvSpPr txBox="1">
            <a:spLocks noGrp="1"/>
          </p:cNvSpPr>
          <p:nvPr>
            <p:ph type="title"/>
          </p:nvPr>
        </p:nvSpPr>
        <p:spPr>
          <a:xfrm>
            <a:off x="988064" y="98855"/>
            <a:ext cx="7169307" cy="649288"/>
          </a:xfrm>
        </p:spPr>
        <p:txBody>
          <a:bodyPr lIns="0" tIns="0" rIns="0" bIns="0" anchor="ctr" anchorCtr="1"/>
          <a:lstStyle>
            <a:lvl1pPr algn="ct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276931832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PPTMON slide">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499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9_Icon sets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43B6176-212C-4CB7-A503-52AD8C793474}"/>
              </a:ext>
            </a:extLst>
          </p:cNvPr>
          <p:cNvSpPr txBox="1">
            <a:spLocks noGrp="1"/>
          </p:cNvSpPr>
          <p:nvPr>
            <p:ph type="body" idx="4294967295"/>
          </p:nvPr>
        </p:nvSpPr>
        <p:spPr>
          <a:xfrm>
            <a:off x="242645" y="92610"/>
            <a:ext cx="8679896" cy="543181"/>
          </a:xfrm>
        </p:spPr>
        <p:txBody>
          <a:bodyPr anchor="ctr" anchorCtr="1"/>
          <a:lstStyle>
            <a:lvl1pPr marL="0" indent="0" algn="ctr">
              <a:buNone/>
              <a:defRPr lang="en-US" sz="4050">
                <a:solidFill>
                  <a:srgbClr val="000000"/>
                </a:solidFill>
                <a:latin typeface="Arial"/>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74E1D124-61F3-48CB-A7A2-06DF44C48EFB}"/>
              </a:ext>
            </a:extLst>
          </p:cNvPr>
          <p:cNvSpPr/>
          <p:nvPr/>
        </p:nvSpPr>
        <p:spPr>
          <a:xfrm>
            <a:off x="265514" y="848700"/>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9ACAD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44E7A217-8622-414A-8DEA-2E1E915FFB42}"/>
              </a:ext>
            </a:extLst>
          </p:cNvPr>
          <p:cNvSpPr/>
          <p:nvPr/>
        </p:nvSpPr>
        <p:spPr>
          <a:xfrm>
            <a:off x="342360" y="972510"/>
            <a:ext cx="98151" cy="3199321"/>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grpSp>
        <p:nvGrpSpPr>
          <p:cNvPr id="5" name="Grupo 5">
            <a:extLst>
              <a:ext uri="{FF2B5EF4-FFF2-40B4-BE49-F238E27FC236}">
                <a16:creationId xmlns:a16="http://schemas.microsoft.com/office/drawing/2014/main" id="{A07A8739-2B11-4B82-B6A2-94C2AEB33684}"/>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EAB8AFB0-9481-4A49-8FEA-97789D115A40}"/>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8D2977E5-20FF-4F43-9451-D34513DA3EE0}"/>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CE150515-5D96-4CC1-AC96-C308BB260042}"/>
              </a:ext>
            </a:extLst>
          </p:cNvPr>
          <p:cNvSpPr txBox="1"/>
          <p:nvPr/>
        </p:nvSpPr>
        <p:spPr>
          <a:xfrm>
            <a:off x="1209897" y="4375431"/>
            <a:ext cx="1674001" cy="300078"/>
          </a:xfrm>
          <a:prstGeom prst="rect">
            <a:avLst/>
          </a:prstGeom>
          <a:noFill/>
          <a:ln cap="flat">
            <a:noFill/>
          </a:ln>
        </p:spPr>
        <p:txBody>
          <a:bodyPr vert="horz" wrap="square" lIns="91440" tIns="45720" rIns="91440" bIns="45720" anchor="ctr"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F55EDA34-F7E2-4D90-9FD0-7BB55FC79D49}"/>
              </a:ext>
            </a:extLst>
          </p:cNvPr>
          <p:cNvSpPr txBox="1"/>
          <p:nvPr/>
        </p:nvSpPr>
        <p:spPr>
          <a:xfrm>
            <a:off x="683248" y="3016431"/>
            <a:ext cx="2037969" cy="1477332"/>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PPT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6">
            <a:extLst>
              <a:ext uri="{FF2B5EF4-FFF2-40B4-BE49-F238E27FC236}">
                <a16:creationId xmlns:a16="http://schemas.microsoft.com/office/drawing/2014/main" id="{9E1E5C93-1C6C-4351-B732-08190BBC9569}"/>
              </a:ext>
            </a:extLst>
          </p:cNvPr>
          <p:cNvGrpSpPr/>
          <p:nvPr/>
        </p:nvGrpSpPr>
        <p:grpSpPr>
          <a:xfrm>
            <a:off x="425370" y="4052575"/>
            <a:ext cx="732342" cy="732342"/>
            <a:chOff x="425370" y="4052575"/>
            <a:chExt cx="732342" cy="732342"/>
          </a:xfrm>
        </p:grpSpPr>
        <p:sp>
          <p:nvSpPr>
            <p:cNvPr id="11" name="Lágrima 15">
              <a:extLst>
                <a:ext uri="{FF2B5EF4-FFF2-40B4-BE49-F238E27FC236}">
                  <a16:creationId xmlns:a16="http://schemas.microsoft.com/office/drawing/2014/main" id="{4C0235D6-BC1E-413A-ADAB-C136FE865F74}"/>
                </a:ext>
              </a:extLst>
            </p:cNvPr>
            <p:cNvSpPr/>
            <p:nvPr/>
          </p:nvSpPr>
          <p:spPr>
            <a:xfrm rot="10799991">
              <a:off x="425370" y="4052575"/>
              <a:ext cx="732342" cy="732342"/>
            </a:xfrm>
            <a:custGeom>
              <a:avLst>
                <a:gd name="f10" fmla="val 100000"/>
              </a:avLst>
              <a:gdLst>
                <a:gd name="f1" fmla="val 10800000"/>
                <a:gd name="f2" fmla="val 5400000"/>
                <a:gd name="f3" fmla="val 180"/>
                <a:gd name="f4" fmla="val w"/>
                <a:gd name="f5" fmla="val h"/>
                <a:gd name="f6" fmla="val ss"/>
                <a:gd name="f7" fmla="val 0"/>
                <a:gd name="f8" fmla="*/ 5419351 1 1725033"/>
                <a:gd name="f9" fmla="sqrt 2"/>
                <a:gd name="f10" fmla="val 100000"/>
                <a:gd name="f11" fmla="+- 0 0 -180"/>
                <a:gd name="f12" fmla="+- 0 0 -360"/>
                <a:gd name="f13" fmla="abs f4"/>
                <a:gd name="f14" fmla="abs f5"/>
                <a:gd name="f15" fmla="abs f6"/>
                <a:gd name="f16" fmla="val f7"/>
                <a:gd name="f17" fmla="val f10"/>
                <a:gd name="f18" fmla="+- 2700000 f2 0"/>
                <a:gd name="f19" fmla="*/ f11 f1 1"/>
                <a:gd name="f20" fmla="*/ f12 f1 1"/>
                <a:gd name="f21" fmla="?: f13 f4 1"/>
                <a:gd name="f22" fmla="?: f14 f5 1"/>
                <a:gd name="f23" fmla="?: f15 f6 1"/>
                <a:gd name="f24" fmla="*/ f18 f8 1"/>
                <a:gd name="f25" fmla="*/ f19 1 f3"/>
                <a:gd name="f26" fmla="*/ f20 1 f3"/>
                <a:gd name="f27" fmla="*/ f21 1 21600"/>
                <a:gd name="f28" fmla="*/ f22 1 21600"/>
                <a:gd name="f29" fmla="*/ 21600 f21 1"/>
                <a:gd name="f30" fmla="*/ 21600 f22 1"/>
                <a:gd name="f31" fmla="*/ f24 1 f1"/>
                <a:gd name="f32" fmla="+- f25 0 f2"/>
                <a:gd name="f33" fmla="+- f26 0 f2"/>
                <a:gd name="f34" fmla="min f28 f27"/>
                <a:gd name="f35" fmla="*/ f29 1 f23"/>
                <a:gd name="f36" fmla="*/ f30 1 f23"/>
                <a:gd name="f37" fmla="+- 0 0 f31"/>
                <a:gd name="f38" fmla="val f35"/>
                <a:gd name="f39" fmla="val f36"/>
                <a:gd name="f40" fmla="+- 0 0 f37"/>
                <a:gd name="f41" fmla="*/ f16 f34 1"/>
                <a:gd name="f42" fmla="+- f39 0 f16"/>
                <a:gd name="f43" fmla="+- f38 0 f16"/>
                <a:gd name="f44" fmla="*/ f40 f1 1"/>
                <a:gd name="f45" fmla="*/ f38 f34 1"/>
                <a:gd name="f46" fmla="*/ f42 1 2"/>
                <a:gd name="f47" fmla="*/ f43 1 2"/>
                <a:gd name="f48" fmla="*/ f44 1 f8"/>
                <a:gd name="f49" fmla="+- f16 f46 0"/>
                <a:gd name="f50" fmla="+- f16 f47 0"/>
                <a:gd name="f51" fmla="*/ f47 f9 1"/>
                <a:gd name="f52" fmla="*/ f46 f9 1"/>
                <a:gd name="f53" fmla="+- f48 0 f2"/>
                <a:gd name="f54" fmla="*/ f47 f34 1"/>
                <a:gd name="f55" fmla="*/ f46 f34 1"/>
                <a:gd name="f56" fmla="*/ f51 f17 1"/>
                <a:gd name="f57" fmla="*/ f52 f17 1"/>
                <a:gd name="f58" fmla="cos 1 f53"/>
                <a:gd name="f59" fmla="sin 1 f53"/>
                <a:gd name="f60" fmla="*/ f49 f34 1"/>
                <a:gd name="f61" fmla="*/ f56 1 100000"/>
                <a:gd name="f62" fmla="*/ f57 1 100000"/>
                <a:gd name="f63" fmla="+- 0 0 f58"/>
                <a:gd name="f64" fmla="+- 0 0 f59"/>
                <a:gd name="f65" fmla="+- 0 0 f63"/>
                <a:gd name="f66" fmla="+- 0 0 f64"/>
                <a:gd name="f67" fmla="*/ f65 f61 1"/>
                <a:gd name="f68" fmla="*/ f66 f62 1"/>
                <a:gd name="f69" fmla="*/ f65 f47 1"/>
                <a:gd name="f70" fmla="*/ f66 f46 1"/>
                <a:gd name="f71" fmla="+- f50 f67 0"/>
                <a:gd name="f72" fmla="+- f49 0 f68"/>
                <a:gd name="f73" fmla="+- f50 0 f69"/>
                <a:gd name="f74" fmla="+- f50 f69 0"/>
                <a:gd name="f75" fmla="+- f49 0 f70"/>
                <a:gd name="f76" fmla="+- f49 f70 0"/>
                <a:gd name="f77" fmla="+- f50 f71 0"/>
                <a:gd name="f78" fmla="+- f49 f72 0"/>
                <a:gd name="f79" fmla="*/ f73 f34 1"/>
                <a:gd name="f80" fmla="*/ f75 f34 1"/>
                <a:gd name="f81" fmla="*/ f74 f34 1"/>
                <a:gd name="f82" fmla="*/ f76 f34 1"/>
                <a:gd name="f83" fmla="*/ f71 f34 1"/>
                <a:gd name="f84" fmla="*/ f72 f34 1"/>
                <a:gd name="f85" fmla="*/ f77 1 2"/>
                <a:gd name="f86" fmla="*/ f78 1 2"/>
                <a:gd name="f87" fmla="*/ f85 f34 1"/>
                <a:gd name="f88" fmla="*/ f86 f34 1"/>
              </a:gdLst>
              <a:ahLst/>
              <a:cxnLst>
                <a:cxn ang="3cd4">
                  <a:pos x="hc" y="t"/>
                </a:cxn>
                <a:cxn ang="0">
                  <a:pos x="r" y="vc"/>
                </a:cxn>
                <a:cxn ang="cd4">
                  <a:pos x="hc" y="b"/>
                </a:cxn>
                <a:cxn ang="cd2">
                  <a:pos x="l" y="vc"/>
                </a:cxn>
                <a:cxn ang="f32">
                  <a:pos x="f81" y="f82"/>
                </a:cxn>
                <a:cxn ang="f32">
                  <a:pos x="f79" y="f82"/>
                </a:cxn>
                <a:cxn ang="f33">
                  <a:pos x="f79" y="f80"/>
                </a:cxn>
                <a:cxn ang="f33">
                  <a:pos x="f83" y="f84"/>
                </a:cxn>
              </a:cxnLst>
              <a:rect l="f79" t="f80" r="f81" b="f82"/>
              <a:pathLst>
                <a:path>
                  <a:moveTo>
                    <a:pt x="f41" y="f60"/>
                  </a:moveTo>
                  <a:arcTo wR="f54" hR="f55" stAng="f1" swAng="f2"/>
                  <a:quadBezTo>
                    <a:pt x="f87" y="f41"/>
                    <a:pt x="f83" y="f84"/>
                  </a:quadBezTo>
                  <a:quadBezTo>
                    <a:pt x="f45" y="f88"/>
                    <a:pt x="f45" y="f60"/>
                  </a:quadBezTo>
                  <a:arcTo wR="f54" hR="f55" stAng="f7" swAng="f1"/>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nvGrpSpPr>
            <p:cNvPr id="12" name="Grupo 16">
              <a:extLst>
                <a:ext uri="{FF2B5EF4-FFF2-40B4-BE49-F238E27FC236}">
                  <a16:creationId xmlns:a16="http://schemas.microsoft.com/office/drawing/2014/main" id="{A7099CE4-2ADD-4183-A89C-BC3A2D41865E}"/>
                </a:ext>
              </a:extLst>
            </p:cNvPr>
            <p:cNvGrpSpPr/>
            <p:nvPr/>
          </p:nvGrpSpPr>
          <p:grpSpPr>
            <a:xfrm>
              <a:off x="552261" y="4171831"/>
              <a:ext cx="497076" cy="481175"/>
              <a:chOff x="552261" y="4171831"/>
              <a:chExt cx="497076" cy="481175"/>
            </a:xfrm>
          </p:grpSpPr>
          <p:sp>
            <p:nvSpPr>
              <p:cNvPr id="13" name="Freeform 14">
                <a:extLst>
                  <a:ext uri="{FF2B5EF4-FFF2-40B4-BE49-F238E27FC236}">
                    <a16:creationId xmlns:a16="http://schemas.microsoft.com/office/drawing/2014/main" id="{9A44BF7D-7F66-47B4-96E6-A8B896D0120D}"/>
                  </a:ext>
                </a:extLst>
              </p:cNvPr>
              <p:cNvSpPr/>
              <p:nvPr/>
            </p:nvSpPr>
            <p:spPr>
              <a:xfrm>
                <a:off x="55226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val f5"/>
                  <a:gd name="f24" fmla="val f6"/>
                  <a:gd name="f25" fmla="val f7"/>
                  <a:gd name="f26" fmla="*/ f20 f0 1"/>
                  <a:gd name="f27" fmla="+- f25 0 f23"/>
                  <a:gd name="f28" fmla="+- f24 0 f23"/>
                  <a:gd name="f29" fmla="*/ f26 1 f2"/>
                  <a:gd name="f30" fmla="*/ f28 1 669"/>
                  <a:gd name="f31" fmla="*/ f27 1 1118"/>
                  <a:gd name="f32" fmla="*/ 0 f28 1"/>
                  <a:gd name="f33" fmla="*/ 112 f27 1"/>
                  <a:gd name="f34" fmla="*/ 1005 f27 1"/>
                  <a:gd name="f35" fmla="*/ 669 f28 1"/>
                  <a:gd name="f36" fmla="*/ 1118 f27 1"/>
                  <a:gd name="f37" fmla="*/ 0 f27 1"/>
                  <a:gd name="f38" fmla="+- f29 0 f1"/>
                  <a:gd name="f39" fmla="*/ f32 1 669"/>
                  <a:gd name="f40" fmla="*/ f33 1 1118"/>
                  <a:gd name="f41" fmla="*/ f34 1 1118"/>
                  <a:gd name="f42" fmla="*/ f35 1 669"/>
                  <a:gd name="f43" fmla="*/ f36 1 1118"/>
                  <a:gd name="f44" fmla="*/ f37 1 1118"/>
                  <a:gd name="f45" fmla="*/ 0 1 f30"/>
                  <a:gd name="f46" fmla="*/ f24 1 f30"/>
                  <a:gd name="f47" fmla="*/ 0 1 f31"/>
                  <a:gd name="f48" fmla="*/ f25 1 f31"/>
                  <a:gd name="f49" fmla="*/ f39 1 f30"/>
                  <a:gd name="f50" fmla="*/ f40 1 f31"/>
                  <a:gd name="f51" fmla="*/ f41 1 f31"/>
                  <a:gd name="f52" fmla="*/ f42 1 f30"/>
                  <a:gd name="f53" fmla="*/ f43 1 f31"/>
                  <a:gd name="f54" fmla="*/ f44 1 f31"/>
                  <a:gd name="f55" fmla="*/ f45 f21 1"/>
                  <a:gd name="f56" fmla="*/ f46 f21 1"/>
                  <a:gd name="f57" fmla="*/ f48 f22 1"/>
                  <a:gd name="f58" fmla="*/ f47 f22 1"/>
                  <a:gd name="f59" fmla="*/ f49 f21 1"/>
                  <a:gd name="f60" fmla="*/ f50 f22 1"/>
                  <a:gd name="f61" fmla="*/ f51 f22 1"/>
                  <a:gd name="f62" fmla="*/ f52 f21 1"/>
                  <a:gd name="f63" fmla="*/ f53 f22 1"/>
                  <a:gd name="f64" fmla="*/ f54 f22 1"/>
                </a:gdLst>
                <a:ahLst/>
                <a:cxnLst>
                  <a:cxn ang="3cd4">
                    <a:pos x="hc" y="t"/>
                  </a:cxn>
                  <a:cxn ang="0">
                    <a:pos x="r" y="vc"/>
                  </a:cxn>
                  <a:cxn ang="cd4">
                    <a:pos x="hc" y="b"/>
                  </a:cxn>
                  <a:cxn ang="cd2">
                    <a:pos x="l" y="vc"/>
                  </a:cxn>
                  <a:cxn ang="f38">
                    <a:pos x="f59" y="f60"/>
                  </a:cxn>
                  <a:cxn ang="f38">
                    <a:pos x="f59" y="f61"/>
                  </a:cxn>
                  <a:cxn ang="f38">
                    <a:pos x="f62" y="f63"/>
                  </a:cxn>
                  <a:cxn ang="f38">
                    <a:pos x="f62" y="f64"/>
                  </a:cxn>
                  <a:cxn ang="f38">
                    <a:pos x="f59" y="f60"/>
                  </a:cxn>
                </a:cxnLst>
                <a:rect l="f55" t="f58" r="f56" b="f57"/>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42326ED1-6A53-4FCA-A7A7-6BA8BC23FFE6}"/>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val f5"/>
                  <a:gd name="f26" fmla="val f6"/>
                  <a:gd name="f27" fmla="val f7"/>
                  <a:gd name="f28" fmla="*/ f22 f0 1"/>
                  <a:gd name="f29" fmla="+- f27 0 f25"/>
                  <a:gd name="f30" fmla="+- f26 0 f25"/>
                  <a:gd name="f31" fmla="*/ f28 1 f2"/>
                  <a:gd name="f32" fmla="*/ f30 1 460"/>
                  <a:gd name="f33" fmla="*/ f29 1 556"/>
                  <a:gd name="f34" fmla="*/ 0 f30 1"/>
                  <a:gd name="f35" fmla="*/ 0 f29 1"/>
                  <a:gd name="f36" fmla="*/ 53 f29 1"/>
                  <a:gd name="f37" fmla="*/ 406 f30 1"/>
                  <a:gd name="f38" fmla="*/ 556 f29 1"/>
                  <a:gd name="f39" fmla="*/ 460 f30 1"/>
                  <a:gd name="f40" fmla="+- f31 0 f1"/>
                  <a:gd name="f41" fmla="*/ f34 1 460"/>
                  <a:gd name="f42" fmla="*/ f35 1 556"/>
                  <a:gd name="f43" fmla="*/ f36 1 556"/>
                  <a:gd name="f44" fmla="*/ f37 1 460"/>
                  <a:gd name="f45" fmla="*/ f38 1 556"/>
                  <a:gd name="f46" fmla="*/ f39 1 460"/>
                  <a:gd name="f47" fmla="*/ 0 1 f32"/>
                  <a:gd name="f48" fmla="*/ f26 1 f32"/>
                  <a:gd name="f49" fmla="*/ 0 1 f33"/>
                  <a:gd name="f50" fmla="*/ f27 1 f33"/>
                  <a:gd name="f51" fmla="*/ f41 1 f32"/>
                  <a:gd name="f52" fmla="*/ f42 1 f33"/>
                  <a:gd name="f53" fmla="*/ f43 1 f33"/>
                  <a:gd name="f54" fmla="*/ f44 1 f32"/>
                  <a:gd name="f55" fmla="*/ f45 1 f33"/>
                  <a:gd name="f56" fmla="*/ f46 1 f32"/>
                  <a:gd name="f57" fmla="*/ f47 f23 1"/>
                  <a:gd name="f58" fmla="*/ f48 f23 1"/>
                  <a:gd name="f59" fmla="*/ f50 f24 1"/>
                  <a:gd name="f60" fmla="*/ f49 f24 1"/>
                  <a:gd name="f61" fmla="*/ f51 f23 1"/>
                  <a:gd name="f62" fmla="*/ f52 f24 1"/>
                  <a:gd name="f63" fmla="*/ f53 f24 1"/>
                  <a:gd name="f64" fmla="*/ f54 f23 1"/>
                  <a:gd name="f65" fmla="*/ f55 f24 1"/>
                  <a:gd name="f66" fmla="*/ f56 f23 1"/>
                </a:gdLst>
                <a:ahLst/>
                <a:cxnLst>
                  <a:cxn ang="3cd4">
                    <a:pos x="hc" y="t"/>
                  </a:cxn>
                  <a:cxn ang="0">
                    <a:pos x="r" y="vc"/>
                  </a:cxn>
                  <a:cxn ang="cd4">
                    <a:pos x="hc" y="b"/>
                  </a:cxn>
                  <a:cxn ang="cd2">
                    <a:pos x="l" y="vc"/>
                  </a:cxn>
                  <a:cxn ang="f40">
                    <a:pos x="f61" y="f62"/>
                  </a:cxn>
                  <a:cxn ang="f40">
                    <a:pos x="f61" y="f63"/>
                  </a:cxn>
                  <a:cxn ang="f40">
                    <a:pos x="f64" y="f63"/>
                  </a:cxn>
                  <a:cxn ang="f40">
                    <a:pos x="f64" y="f65"/>
                  </a:cxn>
                  <a:cxn ang="f40">
                    <a:pos x="f66" y="f65"/>
                  </a:cxn>
                  <a:cxn ang="f40">
                    <a:pos x="f66" y="f62"/>
                  </a:cxn>
                  <a:cxn ang="f40">
                    <a:pos x="f61" y="f62"/>
                  </a:cxn>
                </a:cxnLst>
                <a:rect l="f57" t="f60" r="f58" b="f59"/>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67962DC6-3591-43FB-B405-A16EF3C757AF}"/>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val f6"/>
                  <a:gd name="f74" fmla="val f7"/>
                  <a:gd name="f75" fmla="val f8"/>
                  <a:gd name="f76" fmla="*/ f70 f0 1"/>
                  <a:gd name="f77" fmla="+- f75 0 f73"/>
                  <a:gd name="f78" fmla="+- f74 0 f73"/>
                  <a:gd name="f79" fmla="*/ f76 1 f3"/>
                  <a:gd name="f80" fmla="*/ f78 1 378"/>
                  <a:gd name="f81" fmla="*/ f77 1 606"/>
                  <a:gd name="f82" fmla="*/ 0 f78 1"/>
                  <a:gd name="f83" fmla="*/ 0 f77 1"/>
                  <a:gd name="f84" fmla="*/ 70 f77 1"/>
                  <a:gd name="f85" fmla="*/ 26 f78 1"/>
                  <a:gd name="f86" fmla="*/ 67 f77 1"/>
                  <a:gd name="f87" fmla="*/ 51 f78 1"/>
                  <a:gd name="f88" fmla="*/ 65 f77 1"/>
                  <a:gd name="f89" fmla="*/ 208 f77 1"/>
                  <a:gd name="f90" fmla="*/ 198 f78 1"/>
                  <a:gd name="f91" fmla="*/ 173 f78 1"/>
                  <a:gd name="f92" fmla="*/ 289 f77 1"/>
                  <a:gd name="f93" fmla="*/ 101 f78 1"/>
                  <a:gd name="f94" fmla="*/ 340 f77 1"/>
                  <a:gd name="f95" fmla="*/ 41 f78 1"/>
                  <a:gd name="f96" fmla="*/ 347 f77 1"/>
                  <a:gd name="f97" fmla="*/ 342 f77 1"/>
                  <a:gd name="f98" fmla="*/ 395 f77 1"/>
                  <a:gd name="f99" fmla="*/ 262 f78 1"/>
                  <a:gd name="f100" fmla="*/ 445 f77 1"/>
                  <a:gd name="f101" fmla="*/ 492 f77 1"/>
                  <a:gd name="f102" fmla="*/ 261 f78 1"/>
                  <a:gd name="f103" fmla="*/ 545 f77 1"/>
                  <a:gd name="f104" fmla="*/ 606 f77 1"/>
                  <a:gd name="f105" fmla="*/ 378 f78 1"/>
                  <a:gd name="f106" fmla="+- f79 0 f1"/>
                  <a:gd name="f107" fmla="*/ f82 1 378"/>
                  <a:gd name="f108" fmla="*/ f83 1 606"/>
                  <a:gd name="f109" fmla="*/ f84 1 606"/>
                  <a:gd name="f110" fmla="*/ f85 1 378"/>
                  <a:gd name="f111" fmla="*/ f86 1 606"/>
                  <a:gd name="f112" fmla="*/ f87 1 378"/>
                  <a:gd name="f113" fmla="*/ f88 1 606"/>
                  <a:gd name="f114" fmla="*/ f89 1 606"/>
                  <a:gd name="f115" fmla="*/ f90 1 378"/>
                  <a:gd name="f116" fmla="*/ f91 1 378"/>
                  <a:gd name="f117" fmla="*/ f92 1 606"/>
                  <a:gd name="f118" fmla="*/ f93 1 378"/>
                  <a:gd name="f119" fmla="*/ f94 1 606"/>
                  <a:gd name="f120" fmla="*/ f95 1 378"/>
                  <a:gd name="f121" fmla="*/ f96 1 606"/>
                  <a:gd name="f122" fmla="*/ f97 1 606"/>
                  <a:gd name="f123" fmla="*/ f98 1 606"/>
                  <a:gd name="f124" fmla="*/ f99 1 378"/>
                  <a:gd name="f125" fmla="*/ f100 1 606"/>
                  <a:gd name="f126" fmla="*/ f101 1 606"/>
                  <a:gd name="f127" fmla="*/ f102 1 378"/>
                  <a:gd name="f128" fmla="*/ f103 1 606"/>
                  <a:gd name="f129" fmla="*/ f104 1 606"/>
                  <a:gd name="f130" fmla="*/ f105 1 378"/>
                  <a:gd name="f131" fmla="*/ 0 1 f80"/>
                  <a:gd name="f132" fmla="*/ f74 1 f80"/>
                  <a:gd name="f133" fmla="*/ 0 1 f81"/>
                  <a:gd name="f134" fmla="*/ f75 1 f81"/>
                  <a:gd name="f135" fmla="*/ f107 1 f80"/>
                  <a:gd name="f136" fmla="*/ f108 1 f81"/>
                  <a:gd name="f137" fmla="*/ f109 1 f81"/>
                  <a:gd name="f138" fmla="*/ f110 1 f80"/>
                  <a:gd name="f139" fmla="*/ f111 1 f81"/>
                  <a:gd name="f140" fmla="*/ f112 1 f80"/>
                  <a:gd name="f141" fmla="*/ f113 1 f81"/>
                  <a:gd name="f142" fmla="*/ f114 1 f81"/>
                  <a:gd name="f143" fmla="*/ f115 1 f80"/>
                  <a:gd name="f144" fmla="*/ f116 1 f80"/>
                  <a:gd name="f145" fmla="*/ f117 1 f81"/>
                  <a:gd name="f146" fmla="*/ f118 1 f80"/>
                  <a:gd name="f147" fmla="*/ f119 1 f81"/>
                  <a:gd name="f148" fmla="*/ f120 1 f80"/>
                  <a:gd name="f149" fmla="*/ f121 1 f81"/>
                  <a:gd name="f150" fmla="*/ f122 1 f81"/>
                  <a:gd name="f151" fmla="*/ f123 1 f81"/>
                  <a:gd name="f152" fmla="*/ f124 1 f80"/>
                  <a:gd name="f153" fmla="*/ f125 1 f81"/>
                  <a:gd name="f154" fmla="*/ f126 1 f81"/>
                  <a:gd name="f155" fmla="*/ f127 1 f80"/>
                  <a:gd name="f156" fmla="*/ f128 1 f81"/>
                  <a:gd name="f157" fmla="*/ f129 1 f81"/>
                  <a:gd name="f158" fmla="*/ f130 1 f80"/>
                  <a:gd name="f159" fmla="*/ f131 f71 1"/>
                  <a:gd name="f160" fmla="*/ f132 f71 1"/>
                  <a:gd name="f161" fmla="*/ f134 f72 1"/>
                  <a:gd name="f162" fmla="*/ f133 f72 1"/>
                  <a:gd name="f163" fmla="*/ f135 f71 1"/>
                  <a:gd name="f164" fmla="*/ f136 f72 1"/>
                  <a:gd name="f165" fmla="*/ f137 f72 1"/>
                  <a:gd name="f166" fmla="*/ f138 f71 1"/>
                  <a:gd name="f167" fmla="*/ f139 f72 1"/>
                  <a:gd name="f168" fmla="*/ f140 f71 1"/>
                  <a:gd name="f169" fmla="*/ f141 f72 1"/>
                  <a:gd name="f170" fmla="*/ f142 f72 1"/>
                  <a:gd name="f171" fmla="*/ f143 f71 1"/>
                  <a:gd name="f172" fmla="*/ f144 f71 1"/>
                  <a:gd name="f173" fmla="*/ f145 f72 1"/>
                  <a:gd name="f174" fmla="*/ f146 f71 1"/>
                  <a:gd name="f175" fmla="*/ f147 f72 1"/>
                  <a:gd name="f176" fmla="*/ f148 f71 1"/>
                  <a:gd name="f177" fmla="*/ f149 f72 1"/>
                  <a:gd name="f178" fmla="*/ f150 f72 1"/>
                  <a:gd name="f179" fmla="*/ f151 f72 1"/>
                  <a:gd name="f180" fmla="*/ f152 f71 1"/>
                  <a:gd name="f181" fmla="*/ f153 f72 1"/>
                  <a:gd name="f182" fmla="*/ f154 f72 1"/>
                  <a:gd name="f183" fmla="*/ f155 f71 1"/>
                  <a:gd name="f184" fmla="*/ f156 f72 1"/>
                  <a:gd name="f185" fmla="*/ f157 f72 1"/>
                  <a:gd name="f186" fmla="*/ f158 f71 1"/>
                </a:gdLst>
                <a:ahLst/>
                <a:cxnLst>
                  <a:cxn ang="3cd4">
                    <a:pos x="hc" y="t"/>
                  </a:cxn>
                  <a:cxn ang="0">
                    <a:pos x="r" y="vc"/>
                  </a:cxn>
                  <a:cxn ang="cd4">
                    <a:pos x="hc" y="b"/>
                  </a:cxn>
                  <a:cxn ang="cd2">
                    <a:pos x="l" y="vc"/>
                  </a:cxn>
                  <a:cxn ang="f106">
                    <a:pos x="f163" y="f164"/>
                  </a:cxn>
                  <a:cxn ang="f106">
                    <a:pos x="f163" y="f165"/>
                  </a:cxn>
                  <a:cxn ang="f106">
                    <a:pos x="f166" y="f167"/>
                  </a:cxn>
                  <a:cxn ang="f106">
                    <a:pos x="f168" y="f169"/>
                  </a:cxn>
                  <a:cxn ang="f106">
                    <a:pos x="f168" y="f170"/>
                  </a:cxn>
                  <a:cxn ang="f106">
                    <a:pos x="f171" y="f170"/>
                  </a:cxn>
                  <a:cxn ang="f106">
                    <a:pos x="f172" y="f173"/>
                  </a:cxn>
                  <a:cxn ang="f106">
                    <a:pos x="f174" y="f175"/>
                  </a:cxn>
                  <a:cxn ang="f106">
                    <a:pos x="f176" y="f177"/>
                  </a:cxn>
                  <a:cxn ang="f106">
                    <a:pos x="f163" y="f178"/>
                  </a:cxn>
                  <a:cxn ang="f106">
                    <a:pos x="f163" y="f179"/>
                  </a:cxn>
                  <a:cxn ang="f106">
                    <a:pos x="f180" y="f179"/>
                  </a:cxn>
                  <a:cxn ang="f106">
                    <a:pos x="f180" y="f181"/>
                  </a:cxn>
                  <a:cxn ang="f106">
                    <a:pos x="f163" y="f181"/>
                  </a:cxn>
                  <a:cxn ang="f106">
                    <a:pos x="f163" y="f182"/>
                  </a:cxn>
                  <a:cxn ang="f106">
                    <a:pos x="f183" y="f182"/>
                  </a:cxn>
                  <a:cxn ang="f106">
                    <a:pos x="f183" y="f184"/>
                  </a:cxn>
                  <a:cxn ang="f106">
                    <a:pos x="f163" y="f184"/>
                  </a:cxn>
                  <a:cxn ang="f106">
                    <a:pos x="f163" y="f185"/>
                  </a:cxn>
                  <a:cxn ang="f106">
                    <a:pos x="f186" y="f185"/>
                  </a:cxn>
                  <a:cxn ang="f106">
                    <a:pos x="f186" y="f164"/>
                  </a:cxn>
                  <a:cxn ang="f106">
                    <a:pos x="f163" y="f164"/>
                  </a:cxn>
                </a:cxnLst>
                <a:rect l="f159" t="f162" r="f160" b="f161"/>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21D00421-6F36-429D-9772-C154542F1E7D}"/>
              </a:ext>
            </a:extLst>
          </p:cNvPr>
          <p:cNvSpPr/>
          <p:nvPr/>
        </p:nvSpPr>
        <p:spPr>
          <a:xfrm rot="5400013">
            <a:off x="1948938" y="3912557"/>
            <a:ext cx="76233" cy="1668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grpSp>
        <p:nvGrpSpPr>
          <p:cNvPr id="17" name="Grupo 14">
            <a:extLst>
              <a:ext uri="{FF2B5EF4-FFF2-40B4-BE49-F238E27FC236}">
                <a16:creationId xmlns:a16="http://schemas.microsoft.com/office/drawing/2014/main" id="{DE88A414-E219-41E1-8E7D-CE597C317294}"/>
              </a:ext>
            </a:extLst>
          </p:cNvPr>
          <p:cNvGrpSpPr/>
          <p:nvPr/>
        </p:nvGrpSpPr>
        <p:grpSpPr>
          <a:xfrm>
            <a:off x="2141945" y="972510"/>
            <a:ext cx="679335" cy="682773"/>
            <a:chOff x="2141945" y="972510"/>
            <a:chExt cx="679335" cy="682773"/>
          </a:xfrm>
        </p:grpSpPr>
        <p:sp>
          <p:nvSpPr>
            <p:cNvPr id="18" name="Rounded Rectangle 3">
              <a:extLst>
                <a:ext uri="{FF2B5EF4-FFF2-40B4-BE49-F238E27FC236}">
                  <a16:creationId xmlns:a16="http://schemas.microsoft.com/office/drawing/2014/main" id="{EA5A0F96-9319-4429-9821-3B85185DA45D}"/>
                </a:ext>
              </a:extLst>
            </p:cNvPr>
            <p:cNvSpPr/>
            <p:nvPr/>
          </p:nvSpPr>
          <p:spPr>
            <a:xfrm rot="10799991">
              <a:off x="2724280" y="975948"/>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sp>
          <p:nvSpPr>
            <p:cNvPr id="19" name="Rounded Rectangle 3">
              <a:extLst>
                <a:ext uri="{FF2B5EF4-FFF2-40B4-BE49-F238E27FC236}">
                  <a16:creationId xmlns:a16="http://schemas.microsoft.com/office/drawing/2014/main" id="{74DBE9F7-9024-4391-B186-6D3C3B52E1E6}"/>
                </a:ext>
              </a:extLst>
            </p:cNvPr>
            <p:cNvSpPr/>
            <p:nvPr/>
          </p:nvSpPr>
          <p:spPr>
            <a:xfrm rot="5400013">
              <a:off x="2433113" y="681342"/>
              <a:ext cx="96999" cy="679335"/>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7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FFFFFF"/>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282B1E8C-B529-4E7D-946A-71F5E97C5D80}"/>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177720F5-3154-4C25-B8E9-7A822465C470}"/>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ACBAB182-28B6-4127-8FDF-9743121A83FD}"/>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95589771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itle Pag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CE0475F-FF91-42B0-8871-36F9741E0399}"/>
              </a:ext>
            </a:extLst>
          </p:cNvPr>
          <p:cNvSpPr txBox="1">
            <a:spLocks noGrp="1"/>
          </p:cNvSpPr>
          <p:nvPr>
            <p:ph type="pic" idx="4294967295"/>
          </p:nvPr>
        </p:nvSpPr>
        <p:spPr>
          <a:xfrm>
            <a:off x="4572000" y="2571749"/>
            <a:ext cx="2286000" cy="2571749"/>
          </a:xfrm>
        </p:spPr>
        <p:txBody>
          <a:bodyPr anchor="ctr" anchorCtr="1"/>
          <a:lstStyle>
            <a:lvl1pPr marL="0" indent="0" algn="ctr">
              <a:buNone/>
              <a:defRPr lang="en-US" sz="900"/>
            </a:lvl1pPr>
          </a:lstStyle>
          <a:p>
            <a:pPr lvl="0"/>
            <a:endParaRPr lang="en-US"/>
          </a:p>
        </p:txBody>
      </p:sp>
      <p:sp>
        <p:nvSpPr>
          <p:cNvPr id="3" name="Picture Placeholder 9">
            <a:extLst>
              <a:ext uri="{FF2B5EF4-FFF2-40B4-BE49-F238E27FC236}">
                <a16:creationId xmlns:a16="http://schemas.microsoft.com/office/drawing/2014/main" id="{E62C03D7-D79A-423B-953B-286A29E41CD0}"/>
              </a:ext>
            </a:extLst>
          </p:cNvPr>
          <p:cNvSpPr txBox="1">
            <a:spLocks noGrp="1"/>
          </p:cNvSpPr>
          <p:nvPr>
            <p:ph type="pic" idx="4294967295"/>
          </p:nvPr>
        </p:nvSpPr>
        <p:spPr>
          <a:xfrm>
            <a:off x="0" y="2571749"/>
            <a:ext cx="4572000" cy="2571749"/>
          </a:xfrm>
        </p:spPr>
        <p:txBody>
          <a:bodyPr anchor="ctr" anchorCtr="1"/>
          <a:lstStyle>
            <a:lvl1pPr marL="0" indent="0" algn="ctr">
              <a:buNone/>
              <a:defRPr lang="en-US" sz="900"/>
            </a:lvl1pPr>
          </a:lstStyle>
          <a:p>
            <a:pPr lvl="0"/>
            <a:endParaRPr lang="en-US"/>
          </a:p>
        </p:txBody>
      </p:sp>
      <p:sp>
        <p:nvSpPr>
          <p:cNvPr id="4" name="Picture Placeholder 14">
            <a:extLst>
              <a:ext uri="{FF2B5EF4-FFF2-40B4-BE49-F238E27FC236}">
                <a16:creationId xmlns:a16="http://schemas.microsoft.com/office/drawing/2014/main" id="{B3100F3D-505D-485F-946A-7E5CB1FE71E8}"/>
              </a:ext>
            </a:extLst>
          </p:cNvPr>
          <p:cNvSpPr txBox="1">
            <a:spLocks noGrp="1"/>
          </p:cNvSpPr>
          <p:nvPr>
            <p:ph type="pic" idx="4294967295"/>
          </p:nvPr>
        </p:nvSpPr>
        <p:spPr>
          <a:xfrm>
            <a:off x="4572000" y="0"/>
            <a:ext cx="4572000" cy="2571749"/>
          </a:xfrm>
        </p:spPr>
        <p:txBody>
          <a:bodyPr anchor="ctr" anchorCtr="1"/>
          <a:lstStyle>
            <a:lvl1pPr marL="0" indent="0" algn="ctr">
              <a:buNone/>
              <a:defRPr lang="en-US" sz="900"/>
            </a:lvl1pPr>
          </a:lstStyle>
          <a:p>
            <a:pPr lvl="0"/>
            <a:endParaRPr lang="en-US"/>
          </a:p>
        </p:txBody>
      </p:sp>
    </p:spTree>
    <p:extLst>
      <p:ext uri="{BB962C8B-B14F-4D97-AF65-F5344CB8AC3E}">
        <p14:creationId xmlns:p14="http://schemas.microsoft.com/office/powerpoint/2010/main" val="3808875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40869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1_1">
    <p:spTree>
      <p:nvGrpSpPr>
        <p:cNvPr id="1" name=""/>
        <p:cNvGrpSpPr/>
        <p:nvPr/>
      </p:nvGrpSpPr>
      <p:grpSpPr>
        <a:xfrm>
          <a:off x="0" y="0"/>
          <a:ext cx="0" cy="0"/>
          <a:chOff x="0" y="0"/>
          <a:chExt cx="0" cy="0"/>
        </a:xfrm>
      </p:grpSpPr>
      <p:sp>
        <p:nvSpPr>
          <p:cNvPr id="2" name="Google Shape;16;p4">
            <a:extLst>
              <a:ext uri="{FF2B5EF4-FFF2-40B4-BE49-F238E27FC236}">
                <a16:creationId xmlns:a16="http://schemas.microsoft.com/office/drawing/2014/main" id="{07669157-07E0-4C05-92F5-B948B2DC0C2F}"/>
              </a:ext>
            </a:extLst>
          </p:cNvPr>
          <p:cNvSpPr txBox="1">
            <a:spLocks noGrp="1"/>
          </p:cNvSpPr>
          <p:nvPr>
            <p:ph type="body" idx="4294967295"/>
          </p:nvPr>
        </p:nvSpPr>
        <p:spPr>
          <a:xfrm>
            <a:off x="348459" y="1521003"/>
            <a:ext cx="5942402" cy="2838599"/>
          </a:xfrm>
        </p:spPr>
        <p:txBody>
          <a:bodyPr/>
          <a:lstStyle>
            <a:lvl1pPr indent="-419096">
              <a:buSzPts val="3000"/>
              <a:defRPr sz="3000"/>
            </a:lvl1pPr>
          </a:lstStyle>
          <a:p>
            <a:pPr lvl="0"/>
            <a:endParaRPr lang="es-PE"/>
          </a:p>
        </p:txBody>
      </p:sp>
      <p:sp>
        <p:nvSpPr>
          <p:cNvPr id="3" name="Google Shape;17;p4">
            <a:extLst>
              <a:ext uri="{FF2B5EF4-FFF2-40B4-BE49-F238E27FC236}">
                <a16:creationId xmlns:a16="http://schemas.microsoft.com/office/drawing/2014/main" id="{8407421A-D4D6-4B49-BE68-88FD20A6003D}"/>
              </a:ext>
            </a:extLst>
          </p:cNvPr>
          <p:cNvSpPr txBox="1">
            <a:spLocks noGrp="1"/>
          </p:cNvSpPr>
          <p:nvPr>
            <p:ph type="sldNum" sz="quarter" idx="8"/>
          </p:nvPr>
        </p:nvSpPr>
        <p:spPr/>
        <p:txBody>
          <a:bodyPr/>
          <a:lstStyle>
            <a:lvl1pPr>
              <a:defRPr/>
            </a:lvl1pPr>
          </a:lstStyle>
          <a:p>
            <a:pPr lvl="0"/>
            <a:fld id="{4BE57148-2C62-412A-AF9B-E2E0E81A1A4B}" type="slidenum">
              <a:t>‹Nº›</a:t>
            </a:fld>
            <a:endParaRPr lang="en-US"/>
          </a:p>
        </p:txBody>
      </p:sp>
    </p:spTree>
    <p:extLst>
      <p:ext uri="{BB962C8B-B14F-4D97-AF65-F5344CB8AC3E}">
        <p14:creationId xmlns:p14="http://schemas.microsoft.com/office/powerpoint/2010/main" val="8618462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 name="Google Shape;21;p5">
            <a:extLst>
              <a:ext uri="{FF2B5EF4-FFF2-40B4-BE49-F238E27FC236}">
                <a16:creationId xmlns:a16="http://schemas.microsoft.com/office/drawing/2014/main" id="{6FB19C38-04AD-40F7-A76B-5F7912BFA7E1}"/>
              </a:ext>
            </a:extLst>
          </p:cNvPr>
          <p:cNvSpPr txBox="1">
            <a:spLocks noGrp="1"/>
          </p:cNvSpPr>
          <p:nvPr>
            <p:ph type="sldNum" sz="quarter" idx="8"/>
          </p:nvPr>
        </p:nvSpPr>
        <p:spPr/>
        <p:txBody>
          <a:bodyPr/>
          <a:lstStyle>
            <a:lvl1pPr>
              <a:defRPr/>
            </a:lvl1pPr>
          </a:lstStyle>
          <a:p>
            <a:pPr lvl="0"/>
            <a:fld id="{5FD5F950-F85B-466E-AA92-89A4AC9D221D}" type="slidenum">
              <a:t>‹Nº›</a:t>
            </a:fld>
            <a:endParaRPr lang="en-US"/>
          </a:p>
        </p:txBody>
      </p:sp>
      <p:sp>
        <p:nvSpPr>
          <p:cNvPr id="3" name="Google Shape;22;p5">
            <a:extLst>
              <a:ext uri="{FF2B5EF4-FFF2-40B4-BE49-F238E27FC236}">
                <a16:creationId xmlns:a16="http://schemas.microsoft.com/office/drawing/2014/main" id="{92569213-80CC-4BA8-AC07-AAA672E2DDF5}"/>
              </a:ext>
            </a:extLst>
          </p:cNvPr>
          <p:cNvSpPr txBox="1">
            <a:spLocks noGrp="1"/>
          </p:cNvSpPr>
          <p:nvPr>
            <p:ph type="title"/>
          </p:nvPr>
        </p:nvSpPr>
        <p:spPr/>
        <p:txBody>
          <a:bodyPr/>
          <a:lstStyle>
            <a:lvl1pPr>
              <a:defRPr/>
            </a:lvl1pPr>
          </a:lstStyle>
          <a:p>
            <a:pPr lvl="0"/>
            <a:endParaRPr lang="es-PE"/>
          </a:p>
        </p:txBody>
      </p:sp>
      <p:sp>
        <p:nvSpPr>
          <p:cNvPr id="4" name="Google Shape;23;p5">
            <a:extLst>
              <a:ext uri="{FF2B5EF4-FFF2-40B4-BE49-F238E27FC236}">
                <a16:creationId xmlns:a16="http://schemas.microsoft.com/office/drawing/2014/main" id="{38B0E442-47F1-4DCD-B6A2-557B974290A1}"/>
              </a:ext>
            </a:extLst>
          </p:cNvPr>
          <p:cNvSpPr txBox="1">
            <a:spLocks noGrp="1"/>
          </p:cNvSpPr>
          <p:nvPr>
            <p:ph type="body" idx="1"/>
          </p:nvPr>
        </p:nvSpPr>
        <p:spPr/>
        <p:txBody>
          <a:bodyPr/>
          <a:lstStyle>
            <a:lvl1pPr>
              <a:defRPr/>
            </a:lvl1pPr>
          </a:lstStyle>
          <a:p>
            <a:pPr lvl="0"/>
            <a:endParaRPr lang="es-PE"/>
          </a:p>
        </p:txBody>
      </p:sp>
    </p:spTree>
    <p:extLst>
      <p:ext uri="{BB962C8B-B14F-4D97-AF65-F5344CB8AC3E}">
        <p14:creationId xmlns:p14="http://schemas.microsoft.com/office/powerpoint/2010/main" val="28754607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sp>
        <p:nvSpPr>
          <p:cNvPr id="2" name="Google Shape;25;p6">
            <a:extLst>
              <a:ext uri="{FF2B5EF4-FFF2-40B4-BE49-F238E27FC236}">
                <a16:creationId xmlns:a16="http://schemas.microsoft.com/office/drawing/2014/main" id="{6819E40F-F1CE-4886-94D4-BD602F88F956}"/>
              </a:ext>
            </a:extLst>
          </p:cNvPr>
          <p:cNvSpPr txBox="1">
            <a:spLocks noGrp="1"/>
          </p:cNvSpPr>
          <p:nvPr>
            <p:ph type="title"/>
          </p:nvPr>
        </p:nvSpPr>
        <p:spPr/>
        <p:txBody>
          <a:bodyPr/>
          <a:lstStyle>
            <a:lvl1pPr>
              <a:defRPr/>
            </a:lvl1pPr>
          </a:lstStyle>
          <a:p>
            <a:pPr lvl="0"/>
            <a:endParaRPr lang="es-PE"/>
          </a:p>
        </p:txBody>
      </p:sp>
      <p:sp>
        <p:nvSpPr>
          <p:cNvPr id="3" name="Google Shape;26;p6">
            <a:extLst>
              <a:ext uri="{FF2B5EF4-FFF2-40B4-BE49-F238E27FC236}">
                <a16:creationId xmlns:a16="http://schemas.microsoft.com/office/drawing/2014/main" id="{011C68F0-D450-4195-AFAD-6D089B31A29E}"/>
              </a:ext>
            </a:extLst>
          </p:cNvPr>
          <p:cNvSpPr txBox="1">
            <a:spLocks noGrp="1"/>
          </p:cNvSpPr>
          <p:nvPr>
            <p:ph type="body" idx="1"/>
          </p:nvPr>
        </p:nvSpPr>
        <p:spPr>
          <a:xfrm>
            <a:off x="457200" y="2571777"/>
            <a:ext cx="3121203" cy="2354104"/>
          </a:xfrm>
        </p:spPr>
        <p:txBody>
          <a:bodyPr/>
          <a:lstStyle>
            <a:lvl1pPr indent="-330198">
              <a:buSzPts val="1600"/>
              <a:defRPr sz="1600"/>
            </a:lvl1pPr>
          </a:lstStyle>
          <a:p>
            <a:pPr lvl="0"/>
            <a:endParaRPr lang="es-PE"/>
          </a:p>
        </p:txBody>
      </p:sp>
      <p:sp>
        <p:nvSpPr>
          <p:cNvPr id="4" name="Google Shape;27;p6">
            <a:extLst>
              <a:ext uri="{FF2B5EF4-FFF2-40B4-BE49-F238E27FC236}">
                <a16:creationId xmlns:a16="http://schemas.microsoft.com/office/drawing/2014/main" id="{97A68C95-9E18-4431-8DEB-0CB150FBBB0F}"/>
              </a:ext>
            </a:extLst>
          </p:cNvPr>
          <p:cNvSpPr txBox="1">
            <a:spLocks noGrp="1"/>
          </p:cNvSpPr>
          <p:nvPr>
            <p:ph type="body" idx="2"/>
          </p:nvPr>
        </p:nvSpPr>
        <p:spPr>
          <a:xfrm>
            <a:off x="3766505" y="2571777"/>
            <a:ext cx="3121203" cy="2354104"/>
          </a:xfrm>
        </p:spPr>
        <p:txBody>
          <a:bodyPr/>
          <a:lstStyle>
            <a:lvl1pPr indent="-330198">
              <a:buSzPts val="1600"/>
              <a:defRPr sz="1600"/>
            </a:lvl1pPr>
          </a:lstStyle>
          <a:p>
            <a:pPr lvl="0"/>
            <a:endParaRPr lang="es-PE"/>
          </a:p>
        </p:txBody>
      </p:sp>
      <p:sp>
        <p:nvSpPr>
          <p:cNvPr id="5" name="Google Shape;28;p6">
            <a:extLst>
              <a:ext uri="{FF2B5EF4-FFF2-40B4-BE49-F238E27FC236}">
                <a16:creationId xmlns:a16="http://schemas.microsoft.com/office/drawing/2014/main" id="{0232D13A-991C-4090-9AEF-BFC620E125B3}"/>
              </a:ext>
            </a:extLst>
          </p:cNvPr>
          <p:cNvSpPr txBox="1">
            <a:spLocks noGrp="1"/>
          </p:cNvSpPr>
          <p:nvPr>
            <p:ph type="sldNum" sz="quarter" idx="8"/>
          </p:nvPr>
        </p:nvSpPr>
        <p:spPr/>
        <p:txBody>
          <a:bodyPr/>
          <a:lstStyle>
            <a:lvl1pPr>
              <a:defRPr/>
            </a:lvl1pPr>
          </a:lstStyle>
          <a:p>
            <a:pPr lvl="0"/>
            <a:fld id="{29E15F16-D46B-4159-B0F9-7A10F2BAF8E8}" type="slidenum">
              <a:t>‹Nº›</a:t>
            </a:fld>
            <a:endParaRPr lang="en-US"/>
          </a:p>
        </p:txBody>
      </p:sp>
    </p:spTree>
    <p:extLst>
      <p:ext uri="{BB962C8B-B14F-4D97-AF65-F5344CB8AC3E}">
        <p14:creationId xmlns:p14="http://schemas.microsoft.com/office/powerpoint/2010/main" val="2508884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AND_TWO_COLUMNS_1">
    <p:spTree>
      <p:nvGrpSpPr>
        <p:cNvPr id="1" name=""/>
        <p:cNvGrpSpPr/>
        <p:nvPr/>
      </p:nvGrpSpPr>
      <p:grpSpPr>
        <a:xfrm>
          <a:off x="0" y="0"/>
          <a:ext cx="0" cy="0"/>
          <a:chOff x="0" y="0"/>
          <a:chExt cx="0" cy="0"/>
        </a:xfrm>
      </p:grpSpPr>
      <p:sp>
        <p:nvSpPr>
          <p:cNvPr id="2" name="Google Shape;30;p7">
            <a:extLst>
              <a:ext uri="{FF2B5EF4-FFF2-40B4-BE49-F238E27FC236}">
                <a16:creationId xmlns:a16="http://schemas.microsoft.com/office/drawing/2014/main" id="{FD4209E8-FBBE-4F3B-A3DF-83996F40B2C3}"/>
              </a:ext>
            </a:extLst>
          </p:cNvPr>
          <p:cNvSpPr txBox="1">
            <a:spLocks noGrp="1"/>
          </p:cNvSpPr>
          <p:nvPr>
            <p:ph type="title"/>
          </p:nvPr>
        </p:nvSpPr>
        <p:spPr/>
        <p:txBody>
          <a:bodyPr/>
          <a:lstStyle>
            <a:lvl1pPr>
              <a:defRPr/>
            </a:lvl1pPr>
          </a:lstStyle>
          <a:p>
            <a:pPr lvl="0"/>
            <a:endParaRPr lang="es-PE"/>
          </a:p>
        </p:txBody>
      </p:sp>
      <p:sp>
        <p:nvSpPr>
          <p:cNvPr id="3" name="Google Shape;31;p7">
            <a:extLst>
              <a:ext uri="{FF2B5EF4-FFF2-40B4-BE49-F238E27FC236}">
                <a16:creationId xmlns:a16="http://schemas.microsoft.com/office/drawing/2014/main" id="{4F5F009F-8E84-44D3-8AAD-43C888C24AC5}"/>
              </a:ext>
            </a:extLst>
          </p:cNvPr>
          <p:cNvSpPr txBox="1">
            <a:spLocks noGrp="1"/>
          </p:cNvSpPr>
          <p:nvPr>
            <p:ph type="body" idx="4294967295"/>
          </p:nvPr>
        </p:nvSpPr>
        <p:spPr>
          <a:xfrm>
            <a:off x="457200" y="2571777"/>
            <a:ext cx="2631899" cy="2354104"/>
          </a:xfrm>
        </p:spPr>
        <p:txBody>
          <a:bodyPr/>
          <a:lstStyle>
            <a:lvl1pPr indent="-330198">
              <a:buSzPts val="1600"/>
              <a:defRPr sz="1600"/>
            </a:lvl1pPr>
          </a:lstStyle>
          <a:p>
            <a:pPr lvl="0"/>
            <a:endParaRPr lang="es-PE"/>
          </a:p>
        </p:txBody>
      </p:sp>
      <p:sp>
        <p:nvSpPr>
          <p:cNvPr id="4" name="Google Shape;32;p7">
            <a:extLst>
              <a:ext uri="{FF2B5EF4-FFF2-40B4-BE49-F238E27FC236}">
                <a16:creationId xmlns:a16="http://schemas.microsoft.com/office/drawing/2014/main" id="{6445119E-6C56-474E-AB10-C84EB89D48D8}"/>
              </a:ext>
            </a:extLst>
          </p:cNvPr>
          <p:cNvSpPr txBox="1">
            <a:spLocks noGrp="1"/>
          </p:cNvSpPr>
          <p:nvPr>
            <p:ph type="body" idx="4294967295"/>
          </p:nvPr>
        </p:nvSpPr>
        <p:spPr>
          <a:xfrm>
            <a:off x="3223964" y="2571777"/>
            <a:ext cx="2631899" cy="2354104"/>
          </a:xfrm>
        </p:spPr>
        <p:txBody>
          <a:bodyPr/>
          <a:lstStyle>
            <a:lvl1pPr indent="-330198">
              <a:buSzPts val="1600"/>
              <a:defRPr sz="1600"/>
            </a:lvl1pPr>
          </a:lstStyle>
          <a:p>
            <a:pPr lvl="0"/>
            <a:endParaRPr lang="es-PE"/>
          </a:p>
        </p:txBody>
      </p:sp>
      <p:sp>
        <p:nvSpPr>
          <p:cNvPr id="5" name="Google Shape;33;p7">
            <a:extLst>
              <a:ext uri="{FF2B5EF4-FFF2-40B4-BE49-F238E27FC236}">
                <a16:creationId xmlns:a16="http://schemas.microsoft.com/office/drawing/2014/main" id="{D7F74A8C-69A3-408C-9F5B-4473AD5BD721}"/>
              </a:ext>
            </a:extLst>
          </p:cNvPr>
          <p:cNvSpPr txBox="1">
            <a:spLocks noGrp="1"/>
          </p:cNvSpPr>
          <p:nvPr>
            <p:ph type="body" idx="4294967295"/>
          </p:nvPr>
        </p:nvSpPr>
        <p:spPr>
          <a:xfrm>
            <a:off x="5990728" y="2571777"/>
            <a:ext cx="2631899" cy="2354104"/>
          </a:xfrm>
        </p:spPr>
        <p:txBody>
          <a:bodyPr/>
          <a:lstStyle>
            <a:lvl1pPr indent="-330198">
              <a:buSzPts val="1600"/>
              <a:defRPr sz="1600"/>
            </a:lvl1pPr>
          </a:lstStyle>
          <a:p>
            <a:pPr lvl="0"/>
            <a:endParaRPr lang="es-PE"/>
          </a:p>
        </p:txBody>
      </p:sp>
      <p:sp>
        <p:nvSpPr>
          <p:cNvPr id="6" name="Google Shape;34;p7">
            <a:extLst>
              <a:ext uri="{FF2B5EF4-FFF2-40B4-BE49-F238E27FC236}">
                <a16:creationId xmlns:a16="http://schemas.microsoft.com/office/drawing/2014/main" id="{5101FF61-9242-4593-BBB3-7DC95E222150}"/>
              </a:ext>
            </a:extLst>
          </p:cNvPr>
          <p:cNvSpPr txBox="1">
            <a:spLocks noGrp="1"/>
          </p:cNvSpPr>
          <p:nvPr>
            <p:ph type="sldNum" sz="quarter" idx="8"/>
          </p:nvPr>
        </p:nvSpPr>
        <p:spPr/>
        <p:txBody>
          <a:bodyPr/>
          <a:lstStyle>
            <a:lvl1pPr>
              <a:defRPr/>
            </a:lvl1pPr>
          </a:lstStyle>
          <a:p>
            <a:pPr lvl="0"/>
            <a:fld id="{0D24EB20-3C9A-4C0D-8655-BCB795B1C75E}" type="slidenum">
              <a:t>‹Nº›</a:t>
            </a:fld>
            <a:endParaRPr lang="en-US"/>
          </a:p>
        </p:txBody>
      </p:sp>
    </p:spTree>
    <p:extLst>
      <p:ext uri="{BB962C8B-B14F-4D97-AF65-F5344CB8AC3E}">
        <p14:creationId xmlns:p14="http://schemas.microsoft.com/office/powerpoint/2010/main" val="42368101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36;p8">
            <a:extLst>
              <a:ext uri="{FF2B5EF4-FFF2-40B4-BE49-F238E27FC236}">
                <a16:creationId xmlns:a16="http://schemas.microsoft.com/office/drawing/2014/main" id="{6B91CAAD-5314-41EC-B013-569F946EC602}"/>
              </a:ext>
            </a:extLst>
          </p:cNvPr>
          <p:cNvSpPr txBox="1">
            <a:spLocks noGrp="1"/>
          </p:cNvSpPr>
          <p:nvPr>
            <p:ph type="title"/>
          </p:nvPr>
        </p:nvSpPr>
        <p:spPr/>
        <p:txBody>
          <a:bodyPr/>
          <a:lstStyle>
            <a:lvl1pPr>
              <a:defRPr/>
            </a:lvl1pPr>
          </a:lstStyle>
          <a:p>
            <a:pPr lvl="0"/>
            <a:endParaRPr lang="es-PE"/>
          </a:p>
        </p:txBody>
      </p:sp>
      <p:sp>
        <p:nvSpPr>
          <p:cNvPr id="3" name="Google Shape;37;p8">
            <a:extLst>
              <a:ext uri="{FF2B5EF4-FFF2-40B4-BE49-F238E27FC236}">
                <a16:creationId xmlns:a16="http://schemas.microsoft.com/office/drawing/2014/main" id="{7E651433-E82E-4E68-9744-15006F42BDC5}"/>
              </a:ext>
            </a:extLst>
          </p:cNvPr>
          <p:cNvSpPr txBox="1">
            <a:spLocks noGrp="1"/>
          </p:cNvSpPr>
          <p:nvPr>
            <p:ph type="sldNum" sz="quarter" idx="8"/>
          </p:nvPr>
        </p:nvSpPr>
        <p:spPr/>
        <p:txBody>
          <a:bodyPr/>
          <a:lstStyle>
            <a:lvl1pPr>
              <a:defRPr/>
            </a:lvl1pPr>
          </a:lstStyle>
          <a:p>
            <a:pPr lvl="0"/>
            <a:fld id="{4FAE4F64-8239-4D3B-8D62-0A2A52D78E3E}" type="slidenum">
              <a:t>‹Nº›</a:t>
            </a:fld>
            <a:endParaRPr lang="en-US"/>
          </a:p>
        </p:txBody>
      </p:sp>
    </p:spTree>
    <p:extLst>
      <p:ext uri="{BB962C8B-B14F-4D97-AF65-F5344CB8AC3E}">
        <p14:creationId xmlns:p14="http://schemas.microsoft.com/office/powerpoint/2010/main" val="9598029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ONLY_1">
    <p:spTree>
      <p:nvGrpSpPr>
        <p:cNvPr id="1" name=""/>
        <p:cNvGrpSpPr/>
        <p:nvPr/>
      </p:nvGrpSpPr>
      <p:grpSpPr>
        <a:xfrm>
          <a:off x="0" y="0"/>
          <a:ext cx="0" cy="0"/>
          <a:chOff x="0" y="0"/>
          <a:chExt cx="0" cy="0"/>
        </a:xfrm>
      </p:grpSpPr>
      <p:sp>
        <p:nvSpPr>
          <p:cNvPr id="2" name="Google Shape;39;p9">
            <a:extLst>
              <a:ext uri="{FF2B5EF4-FFF2-40B4-BE49-F238E27FC236}">
                <a16:creationId xmlns:a16="http://schemas.microsoft.com/office/drawing/2014/main" id="{62067F2E-4225-442C-98A8-AFDC2C587071}"/>
              </a:ext>
            </a:extLst>
          </p:cNvPr>
          <p:cNvSpPr txBox="1">
            <a:spLocks noGrp="1"/>
          </p:cNvSpPr>
          <p:nvPr>
            <p:ph type="title"/>
          </p:nvPr>
        </p:nvSpPr>
        <p:spPr>
          <a:xfrm>
            <a:off x="304796" y="3492733"/>
            <a:ext cx="4114800" cy="1408797"/>
          </a:xfrm>
        </p:spPr>
        <p:txBody>
          <a:bodyPr/>
          <a:lstStyle>
            <a:lvl1pPr>
              <a:defRPr sz="3000"/>
            </a:lvl1pPr>
          </a:lstStyle>
          <a:p>
            <a:pPr lvl="0"/>
            <a:endParaRPr lang="es-PE"/>
          </a:p>
        </p:txBody>
      </p:sp>
      <p:sp>
        <p:nvSpPr>
          <p:cNvPr id="3" name="Google Shape;40;p9">
            <a:extLst>
              <a:ext uri="{FF2B5EF4-FFF2-40B4-BE49-F238E27FC236}">
                <a16:creationId xmlns:a16="http://schemas.microsoft.com/office/drawing/2014/main" id="{B16627C8-4627-442A-BE68-6EDB58632F25}"/>
              </a:ext>
            </a:extLst>
          </p:cNvPr>
          <p:cNvSpPr txBox="1">
            <a:spLocks noGrp="1"/>
          </p:cNvSpPr>
          <p:nvPr>
            <p:ph type="sldNum" sz="quarter" idx="8"/>
          </p:nvPr>
        </p:nvSpPr>
        <p:spPr/>
        <p:txBody>
          <a:bodyPr/>
          <a:lstStyle>
            <a:lvl1pPr>
              <a:defRPr/>
            </a:lvl1pPr>
          </a:lstStyle>
          <a:p>
            <a:pPr lvl="0"/>
            <a:fld id="{99300541-50C2-4708-B32B-0D76C04D947F}" type="slidenum">
              <a:t>‹Nº›</a:t>
            </a:fld>
            <a:endParaRPr lang="en-US"/>
          </a:p>
        </p:txBody>
      </p:sp>
    </p:spTree>
    <p:extLst>
      <p:ext uri="{BB962C8B-B14F-4D97-AF65-F5344CB8AC3E}">
        <p14:creationId xmlns:p14="http://schemas.microsoft.com/office/powerpoint/2010/main" val="16642079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Google Shape;45;p11">
            <a:extLst>
              <a:ext uri="{FF2B5EF4-FFF2-40B4-BE49-F238E27FC236}">
                <a16:creationId xmlns:a16="http://schemas.microsoft.com/office/drawing/2014/main" id="{01FFAC4B-8BB5-4274-9EFB-5DA7D297BAEB}"/>
              </a:ext>
            </a:extLst>
          </p:cNvPr>
          <p:cNvSpPr txBox="1">
            <a:spLocks noGrp="1"/>
          </p:cNvSpPr>
          <p:nvPr>
            <p:ph type="sldNum" sz="quarter" idx="8"/>
          </p:nvPr>
        </p:nvSpPr>
        <p:spPr/>
        <p:txBody>
          <a:bodyPr/>
          <a:lstStyle>
            <a:lvl1pPr>
              <a:defRPr/>
            </a:lvl1pPr>
          </a:lstStyle>
          <a:p>
            <a:pPr lvl="0"/>
            <a:fld id="{0A6DCABB-584A-48D4-87AB-CBB82E9A1FDB}" type="slidenum">
              <a:t>‹Nº›</a:t>
            </a:fld>
            <a:endParaRPr lang="en-US"/>
          </a:p>
        </p:txBody>
      </p:sp>
    </p:spTree>
    <p:extLst>
      <p:ext uri="{BB962C8B-B14F-4D97-AF65-F5344CB8AC3E}">
        <p14:creationId xmlns:p14="http://schemas.microsoft.com/office/powerpoint/2010/main" val="17896618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Page">
    <p:spTree>
      <p:nvGrpSpPr>
        <p:cNvPr id="1" name=""/>
        <p:cNvGrpSpPr/>
        <p:nvPr/>
      </p:nvGrpSpPr>
      <p:grpSpPr>
        <a:xfrm>
          <a:off x="0" y="0"/>
          <a:ext cx="0" cy="0"/>
          <a:chOff x="0" y="0"/>
          <a:chExt cx="0" cy="0"/>
        </a:xfrm>
      </p:grpSpPr>
      <p:sp>
        <p:nvSpPr>
          <p:cNvPr id="2" name="Freeform: Shape 3">
            <a:extLst>
              <a:ext uri="{FF2B5EF4-FFF2-40B4-BE49-F238E27FC236}">
                <a16:creationId xmlns:a16="http://schemas.microsoft.com/office/drawing/2014/main" id="{BAEB938E-873D-4BFE-8DA8-A8BE2E024B91}"/>
              </a:ext>
            </a:extLst>
          </p:cNvPr>
          <p:cNvSpPr txBox="1">
            <a:spLocks noGrp="1"/>
          </p:cNvSpPr>
          <p:nvPr>
            <p:ph type="pic" idx="4294967295"/>
          </p:nvPr>
        </p:nvSpPr>
        <p:spPr>
          <a:xfrm>
            <a:off x="0" y="0"/>
            <a:ext cx="9144000" cy="4158736"/>
          </a:xfrm>
        </p:spPr>
        <p:txBody>
          <a:bodyPr anchor="ctr" anchorCtr="1"/>
          <a:lstStyle>
            <a:lvl1pPr marL="0" indent="0" algn="ctr">
              <a:buNone/>
              <a:defRPr lang="en-US" sz="900"/>
            </a:lvl1pPr>
          </a:lstStyle>
          <a:p>
            <a:pPr lvl="0"/>
            <a:endParaRPr lang="en-US"/>
          </a:p>
        </p:txBody>
      </p:sp>
    </p:spTree>
    <p:extLst>
      <p:ext uri="{BB962C8B-B14F-4D97-AF65-F5344CB8AC3E}">
        <p14:creationId xmlns:p14="http://schemas.microsoft.com/office/powerpoint/2010/main" val="24876366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7;p1">
            <a:extLst>
              <a:ext uri="{FF2B5EF4-FFF2-40B4-BE49-F238E27FC236}">
                <a16:creationId xmlns:a16="http://schemas.microsoft.com/office/drawing/2014/main" id="{F49B88B9-2916-4BA8-B5D6-AA98F5D7192A}"/>
              </a:ext>
            </a:extLst>
          </p:cNvPr>
          <p:cNvSpPr txBox="1">
            <a:spLocks noGrp="1"/>
          </p:cNvSpPr>
          <p:nvPr>
            <p:ph type="title"/>
          </p:nvPr>
        </p:nvSpPr>
        <p:spPr>
          <a:xfrm>
            <a:off x="457200" y="434586"/>
            <a:ext cx="4114800" cy="2137199"/>
          </a:xfrm>
          <a:prstGeom prst="rect">
            <a:avLst/>
          </a:prstGeom>
          <a:noFill/>
          <a:ln>
            <a:noFill/>
          </a:ln>
        </p:spPr>
        <p:txBody>
          <a:bodyPr vert="horz" wrap="square" lIns="91421" tIns="91421" rIns="91421" bIns="91421" anchor="b" anchorCtr="0" compatLnSpc="1">
            <a:noAutofit/>
          </a:bodyPr>
          <a:lstStyle/>
          <a:p>
            <a:pPr lvl="0"/>
            <a:endParaRPr lang="es-PE"/>
          </a:p>
        </p:txBody>
      </p:sp>
      <p:sp>
        <p:nvSpPr>
          <p:cNvPr id="3" name="Google Shape;8;p1">
            <a:extLst>
              <a:ext uri="{FF2B5EF4-FFF2-40B4-BE49-F238E27FC236}">
                <a16:creationId xmlns:a16="http://schemas.microsoft.com/office/drawing/2014/main" id="{6A815BF5-D545-4256-A958-011E0C1BF7F8}"/>
              </a:ext>
            </a:extLst>
          </p:cNvPr>
          <p:cNvSpPr txBox="1">
            <a:spLocks noGrp="1"/>
          </p:cNvSpPr>
          <p:nvPr>
            <p:ph type="body" idx="1"/>
          </p:nvPr>
        </p:nvSpPr>
        <p:spPr>
          <a:xfrm>
            <a:off x="457200" y="2647974"/>
            <a:ext cx="4114800" cy="2137199"/>
          </a:xfrm>
          <a:prstGeom prst="rect">
            <a:avLst/>
          </a:prstGeom>
          <a:noFill/>
          <a:ln>
            <a:noFill/>
          </a:ln>
          <a:effectLst>
            <a:outerShdw dist="19046" dir="5400000" algn="tl">
              <a:srgbClr val="000000">
                <a:alpha val="10000"/>
              </a:srgbClr>
            </a:outerShdw>
          </a:effectLst>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Google Shape;9;p1">
            <a:extLst>
              <a:ext uri="{FF2B5EF4-FFF2-40B4-BE49-F238E27FC236}">
                <a16:creationId xmlns:a16="http://schemas.microsoft.com/office/drawing/2014/main" id="{B697C283-059C-420A-AB2D-6063EB958DF5}"/>
              </a:ext>
            </a:extLst>
          </p:cNvPr>
          <p:cNvSpPr txBox="1">
            <a:spLocks noGrp="1"/>
          </p:cNvSpPr>
          <p:nvPr>
            <p:ph type="sldNum" sz="quarter" idx="4"/>
          </p:nvPr>
        </p:nvSpPr>
        <p:spPr>
          <a:xfrm>
            <a:off x="8579952" y="4588276"/>
            <a:ext cx="525597" cy="555296"/>
          </a:xfrm>
          <a:prstGeom prst="rect">
            <a:avLst/>
          </a:prstGeom>
          <a:noFill/>
          <a:ln>
            <a:noFill/>
          </a:ln>
        </p:spPr>
        <p:txBody>
          <a:bodyPr vert="horz" wrap="square" lIns="91421" tIns="91421" rIns="91421" bIns="91421" anchor="ctr" anchorCtr="0" compatLnSpc="1">
            <a:noAutofit/>
          </a:bodyPr>
          <a:lstStyle>
            <a:lvl1pPr marL="0" marR="0" lvl="0" indent="0" algn="r" defTabSz="914400" rtl="0" fontAlgn="auto" hangingPunct="1">
              <a:lnSpc>
                <a:spcPct val="100000"/>
              </a:lnSpc>
              <a:spcBef>
                <a:spcPts val="0"/>
              </a:spcBef>
              <a:spcAft>
                <a:spcPts val="0"/>
              </a:spcAft>
              <a:buNone/>
              <a:tabLst/>
              <a:defRPr lang="en-US" sz="1800" b="1" i="0" u="none" strike="noStrike" kern="0" cap="none" spc="0" baseline="0">
                <a:solidFill>
                  <a:srgbClr val="FFFFFF"/>
                </a:solidFill>
                <a:uFillTx/>
                <a:latin typeface="Zilla Slab Highlight"/>
                <a:ea typeface="Zilla Slab Highlight"/>
                <a:cs typeface="Zilla Slab Highlight"/>
              </a:defRPr>
            </a:lvl1pPr>
          </a:lstStyle>
          <a:p>
            <a:pPr lvl="0"/>
            <a:fld id="{DCC73332-39BA-41A8-AAC3-59E4D11F6BBD}" type="slidenum">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fade thruBlk="1"/>
  </p:transition>
  <p:txStyles>
    <p:titleStyle>
      <a:lvl1pPr marL="0" marR="0" lvl="0" indent="0" algn="l" defTabSz="914400" rtl="0" fontAlgn="auto" hangingPunct="1">
        <a:lnSpc>
          <a:spcPct val="115000"/>
        </a:lnSpc>
        <a:spcBef>
          <a:spcPts val="0"/>
        </a:spcBef>
        <a:spcAft>
          <a:spcPts val="0"/>
        </a:spcAft>
        <a:buNone/>
        <a:tabLst/>
        <a:defRPr lang="es-PE" sz="4000" b="0" i="0" u="none" strike="noStrike" kern="0" cap="none" spc="0" baseline="0">
          <a:solidFill>
            <a:srgbClr val="101631"/>
          </a:solidFill>
          <a:highlight>
            <a:srgbClr val="FFFFFF"/>
          </a:highlight>
          <a:uFillTx/>
          <a:latin typeface="Zilla Slab Light"/>
          <a:ea typeface="Zilla Slab Light"/>
          <a:cs typeface="Zilla Slab Light"/>
        </a:defRPr>
      </a:lvl1pPr>
    </p:titleStyle>
    <p:bodyStyle>
      <a:lvl1pPr marL="457200" marR="0" lvl="0" indent="-342900" algn="l" defTabSz="914400" rtl="0" fontAlgn="auto" hangingPunct="1">
        <a:lnSpc>
          <a:spcPct val="100000"/>
        </a:lnSpc>
        <a:spcBef>
          <a:spcPts val="0"/>
        </a:spcBef>
        <a:spcAft>
          <a:spcPts val="0"/>
        </a:spcAft>
        <a:buClr>
          <a:srgbClr val="FFFFFF"/>
        </a:buClr>
        <a:buSzPts val="1800"/>
        <a:buFont typeface="Zilla Slab Light"/>
        <a:buChar char="▫"/>
        <a:tabLst/>
        <a:defRPr lang="es-PE" sz="1800" b="0" i="0" u="none" strike="noStrike" kern="0" cap="none" spc="0" baseline="0">
          <a:solidFill>
            <a:srgbClr val="FFFFFF"/>
          </a:solidFill>
          <a:uFillTx/>
          <a:latin typeface="Zilla Slab Light"/>
          <a:ea typeface="Zilla Slab Light"/>
          <a:cs typeface="Zilla Slab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name="Slide597">
    <p:bg>
      <p:bgPr>
        <a:solidFill>
          <a:srgbClr val="FFFFFF"/>
        </a:solidFill>
        <a:effectLst/>
      </p:bgPr>
    </p:bg>
    <p:spTree>
      <p:nvGrpSpPr>
        <p:cNvPr id="1" name=""/>
        <p:cNvGrpSpPr/>
        <p:nvPr/>
      </p:nvGrpSpPr>
      <p:grpSpPr>
        <a:xfrm>
          <a:off x="0" y="0"/>
          <a:ext cx="0" cy="0"/>
          <a:chOff x="0" y="0"/>
          <a:chExt cx="0" cy="0"/>
        </a:xfrm>
      </p:grpSpPr>
      <p:pic>
        <p:nvPicPr>
          <p:cNvPr id="2" name="Marcador de posición de imagen 8">
            <a:extLst>
              <a:ext uri="{FF2B5EF4-FFF2-40B4-BE49-F238E27FC236}">
                <a16:creationId xmlns:a16="http://schemas.microsoft.com/office/drawing/2014/main" id="{DEC1C5C6-C40A-44BD-9E74-C1C36364D896}"/>
              </a:ext>
            </a:extLst>
          </p:cNvPr>
          <p:cNvPicPr>
            <a:picLocks noGrp="1" noChangeAspect="1"/>
          </p:cNvPicPr>
          <p:nvPr>
            <p:ph type="pic" idx="4294967295"/>
          </p:nvPr>
        </p:nvPicPr>
        <p:blipFill>
          <a:blip r:embed="rId3"/>
          <a:srcRect/>
          <a:stretch>
            <a:fillRect/>
          </a:stretch>
        </p:blipFill>
        <p:spPr>
          <a:xfrm>
            <a:off x="0" y="-188915"/>
            <a:ext cx="9144000" cy="4159248"/>
          </a:xfrm>
        </p:spPr>
      </p:pic>
      <p:sp>
        <p:nvSpPr>
          <p:cNvPr id="3" name="Rectángulo 20">
            <a:extLst>
              <a:ext uri="{FF2B5EF4-FFF2-40B4-BE49-F238E27FC236}">
                <a16:creationId xmlns:a16="http://schemas.microsoft.com/office/drawing/2014/main" id="{E86ADC92-8BB5-4063-A51B-B793EAA1FE39}"/>
              </a:ext>
            </a:extLst>
          </p:cNvPr>
          <p:cNvSpPr/>
          <p:nvPr/>
        </p:nvSpPr>
        <p:spPr>
          <a:xfrm>
            <a:off x="176086" y="111209"/>
            <a:ext cx="8798027" cy="4921081"/>
          </a:xfrm>
          <a:prstGeom prst="rect">
            <a:avLst/>
          </a:prstGeom>
          <a:solidFill>
            <a:srgbClr val="0D0D0D">
              <a:alpha val="30000"/>
            </a:srgbClr>
          </a:solidFill>
          <a:ln w="12701"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4" name="TextBox 26">
            <a:extLst>
              <a:ext uri="{FF2B5EF4-FFF2-40B4-BE49-F238E27FC236}">
                <a16:creationId xmlns:a16="http://schemas.microsoft.com/office/drawing/2014/main" id="{F6E6A18D-47A1-41B0-AD07-0118B5F6D477}"/>
              </a:ext>
            </a:extLst>
          </p:cNvPr>
          <p:cNvSpPr txBox="1"/>
          <p:nvPr/>
        </p:nvSpPr>
        <p:spPr>
          <a:xfrm>
            <a:off x="318997" y="1842131"/>
            <a:ext cx="4504308" cy="107721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1125" baseline="0" dirty="0">
                <a:solidFill>
                  <a:srgbClr val="FFFFFF"/>
                </a:solidFill>
                <a:uFillTx/>
                <a:latin typeface="Arial"/>
                <a:ea typeface="Arial"/>
                <a:cs typeface="Arial"/>
              </a:rPr>
              <a:t>PHOTOGRAPHY LESSON</a:t>
            </a:r>
          </a:p>
        </p:txBody>
      </p:sp>
      <p:sp>
        <p:nvSpPr>
          <p:cNvPr id="5" name="TextBox 27">
            <a:extLst>
              <a:ext uri="{FF2B5EF4-FFF2-40B4-BE49-F238E27FC236}">
                <a16:creationId xmlns:a16="http://schemas.microsoft.com/office/drawing/2014/main" id="{1E3557DB-0C62-49EB-AB54-E1449D1151D3}"/>
              </a:ext>
            </a:extLst>
          </p:cNvPr>
          <p:cNvSpPr txBox="1"/>
          <p:nvPr/>
        </p:nvSpPr>
        <p:spPr>
          <a:xfrm>
            <a:off x="318997" y="3042208"/>
            <a:ext cx="3028949"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0" cap="none" spc="450" baseline="0">
                <a:solidFill>
                  <a:srgbClr val="FFFFFF"/>
                </a:solidFill>
                <a:uFillTx/>
                <a:latin typeface="Arial"/>
                <a:ea typeface="Arial"/>
                <a:cs typeface="Arial"/>
              </a:rPr>
              <a:t>Free Template</a:t>
            </a:r>
          </a:p>
        </p:txBody>
      </p:sp>
      <p:sp>
        <p:nvSpPr>
          <p:cNvPr id="6" name="TextBox 39">
            <a:extLst>
              <a:ext uri="{FF2B5EF4-FFF2-40B4-BE49-F238E27FC236}">
                <a16:creationId xmlns:a16="http://schemas.microsoft.com/office/drawing/2014/main" id="{DE29470A-33BF-4598-876F-AED7CEBEA60C}"/>
              </a:ext>
            </a:extLst>
          </p:cNvPr>
          <p:cNvSpPr txBox="1"/>
          <p:nvPr/>
        </p:nvSpPr>
        <p:spPr>
          <a:xfrm>
            <a:off x="409103" y="4602648"/>
            <a:ext cx="2408950" cy="215444"/>
          </a:xfrm>
          <a:prstGeom prst="rect">
            <a:avLst/>
          </a:prstGeom>
          <a:noFill/>
          <a:ln cap="flat">
            <a:noFill/>
          </a:ln>
        </p:spPr>
        <p:txBody>
          <a:bodyPr vert="horz" wrap="square" lIns="91440" tIns="45720" rIns="91440" bIns="45720" anchor="t" anchorCtr="1"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1" i="0" u="none" strike="noStrike" kern="0" cap="none" spc="600" baseline="0" dirty="0">
                <a:solidFill>
                  <a:srgbClr val="FFFFFF"/>
                </a:solidFill>
                <a:uFillTx/>
                <a:latin typeface="Montserrat Light" pitchFamily="50"/>
                <a:ea typeface="Montserrat"/>
                <a:cs typeface="Montserrat"/>
              </a:rPr>
              <a:t>slidesppt.net</a:t>
            </a:r>
            <a:endParaRPr lang="en-US" sz="800" b="1" i="0" u="none" strike="noStrike" kern="0" cap="none" spc="600" baseline="0" dirty="0">
              <a:solidFill>
                <a:srgbClr val="FFFFFF"/>
              </a:solidFill>
              <a:uFillTx/>
              <a:latin typeface="Montserrat Light" pitchFamily="50"/>
              <a:ea typeface="Montserrat Light"/>
              <a:cs typeface="Montserrat Light"/>
            </a:endParaRPr>
          </a:p>
        </p:txBody>
      </p:sp>
      <p:sp>
        <p:nvSpPr>
          <p:cNvPr id="7" name="CuadroTexto 19">
            <a:extLst>
              <a:ext uri="{FF2B5EF4-FFF2-40B4-BE49-F238E27FC236}">
                <a16:creationId xmlns:a16="http://schemas.microsoft.com/office/drawing/2014/main" id="{CF371A8F-35FE-4679-8FD5-E042AD829F35}"/>
              </a:ext>
            </a:extLst>
          </p:cNvPr>
          <p:cNvSpPr txBox="1"/>
          <p:nvPr/>
        </p:nvSpPr>
        <p:spPr>
          <a:xfrm>
            <a:off x="318997" y="3343915"/>
            <a:ext cx="2345618" cy="54091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FEFEFE"/>
                </a:solidFill>
                <a:uFillTx/>
                <a:latin typeface="Montserrat Light"/>
                <a:ea typeface="Montserrat Light"/>
                <a:cs typeface="Montserrat Light"/>
              </a:rPr>
              <a:t>Have them for one. Living grass to for can't gathered set had seasons. Fifth you'll, man wherein.</a:t>
            </a:r>
          </a:p>
        </p:txBody>
      </p:sp>
      <p:sp>
        <p:nvSpPr>
          <p:cNvPr id="8" name="Rectángulo 24">
            <a:extLst>
              <a:ext uri="{FF2B5EF4-FFF2-40B4-BE49-F238E27FC236}">
                <a16:creationId xmlns:a16="http://schemas.microsoft.com/office/drawing/2014/main" id="{2A970B3D-195B-45DB-BEDF-15025F021A23}"/>
              </a:ext>
            </a:extLst>
          </p:cNvPr>
          <p:cNvSpPr/>
          <p:nvPr/>
        </p:nvSpPr>
        <p:spPr>
          <a:xfrm>
            <a:off x="4314752" y="2380740"/>
            <a:ext cx="2508656" cy="2143637"/>
          </a:xfrm>
          <a:prstGeom prst="rect">
            <a:avLst/>
          </a:prstGeom>
          <a:solidFill>
            <a:srgbClr val="AECDE6">
              <a:alpha val="57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9" name="Rectángulo 23">
            <a:extLst>
              <a:ext uri="{FF2B5EF4-FFF2-40B4-BE49-F238E27FC236}">
                <a16:creationId xmlns:a16="http://schemas.microsoft.com/office/drawing/2014/main" id="{22D022AF-4A0C-4418-B2D9-426023FEF160}"/>
              </a:ext>
            </a:extLst>
          </p:cNvPr>
          <p:cNvSpPr/>
          <p:nvPr/>
        </p:nvSpPr>
        <p:spPr>
          <a:xfrm>
            <a:off x="6380418" y="438719"/>
            <a:ext cx="2015109" cy="2143728"/>
          </a:xfrm>
          <a:prstGeom prst="rect">
            <a:avLst/>
          </a:prstGeom>
          <a:solidFill>
            <a:srgbClr val="57C2BF">
              <a:alpha val="59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10" name="Rectángulo 6">
            <a:extLst>
              <a:ext uri="{FF2B5EF4-FFF2-40B4-BE49-F238E27FC236}">
                <a16:creationId xmlns:a16="http://schemas.microsoft.com/office/drawing/2014/main" id="{B2A350D9-4FE3-4502-B3D4-DD5E451E07BE}"/>
              </a:ext>
            </a:extLst>
          </p:cNvPr>
          <p:cNvSpPr/>
          <p:nvPr/>
        </p:nvSpPr>
        <p:spPr>
          <a:xfrm>
            <a:off x="5975019" y="2018492"/>
            <a:ext cx="1081634" cy="1150671"/>
          </a:xfrm>
          <a:prstGeom prst="rect">
            <a:avLst/>
          </a:prstGeom>
          <a:solidFill>
            <a:srgbClr val="6EA7CB">
              <a:alpha val="2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pic>
        <p:nvPicPr>
          <p:cNvPr id="1026" name="Picture 2" descr="mujer joven usando cámara réflex digital -  fotografia fotografías e imágenes de stock">
            <a:extLst>
              <a:ext uri="{FF2B5EF4-FFF2-40B4-BE49-F238E27FC236}">
                <a16:creationId xmlns:a16="http://schemas.microsoft.com/office/drawing/2014/main" id="{EA84D131-18B3-4F26-83F7-808DB51F5A6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071986" y="929093"/>
            <a:ext cx="2923687" cy="288409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8">
    <p:bg>
      <p:bgPr>
        <a:solidFill>
          <a:srgbClr val="FFFFFF"/>
        </a:solidFill>
        <a:effectLst/>
      </p:bgPr>
    </p:bg>
    <p:spTree>
      <p:nvGrpSpPr>
        <p:cNvPr id="1" name=""/>
        <p:cNvGrpSpPr/>
        <p:nvPr/>
      </p:nvGrpSpPr>
      <p:grpSpPr>
        <a:xfrm>
          <a:off x="0" y="0"/>
          <a:ext cx="0" cy="0"/>
          <a:chOff x="0" y="0"/>
          <a:chExt cx="0" cy="0"/>
        </a:xfrm>
      </p:grpSpPr>
      <p:sp>
        <p:nvSpPr>
          <p:cNvPr id="2" name="Google Shape;109;p19">
            <a:extLst>
              <a:ext uri="{FF2B5EF4-FFF2-40B4-BE49-F238E27FC236}">
                <a16:creationId xmlns:a16="http://schemas.microsoft.com/office/drawing/2014/main" id="{0780E089-F50D-4838-B68C-1E4876B5B1C0}"/>
              </a:ext>
            </a:extLst>
          </p:cNvPr>
          <p:cNvSpPr txBox="1">
            <a:spLocks noGrp="1"/>
          </p:cNvSpPr>
          <p:nvPr>
            <p:ph type="body" idx="1"/>
          </p:nvPr>
        </p:nvSpPr>
        <p:spPr>
          <a:xfrm>
            <a:off x="457200" y="2794022"/>
            <a:ext cx="2364373" cy="1617445"/>
          </a:xfrm>
        </p:spPr>
        <p:txBody>
          <a:bodyPr/>
          <a:lstStyle/>
          <a:p>
            <a:pPr marL="0" lvl="0" indent="0">
              <a:buNone/>
            </a:pPr>
            <a:r>
              <a:rPr lang="en-US" b="1">
                <a:solidFill>
                  <a:srgbClr val="000000"/>
                </a:solidFill>
              </a:rPr>
              <a:t>White</a:t>
            </a:r>
          </a:p>
          <a:p>
            <a:pPr marL="0" lvl="0" indent="0">
              <a:buNone/>
            </a:pPr>
            <a:r>
              <a:rPr lang="en-US">
                <a:solidFill>
                  <a:srgbClr val="000000"/>
                </a:solidFill>
              </a:rPr>
              <a:t>Is the color of milk and fresh snow, the color produced by the combination of all the colors of the visible spectrum.</a:t>
            </a:r>
          </a:p>
        </p:txBody>
      </p:sp>
      <p:sp>
        <p:nvSpPr>
          <p:cNvPr id="3" name="Google Shape;110;p19">
            <a:extLst>
              <a:ext uri="{FF2B5EF4-FFF2-40B4-BE49-F238E27FC236}">
                <a16:creationId xmlns:a16="http://schemas.microsoft.com/office/drawing/2014/main" id="{47B17F85-1259-46B4-BA6C-DFDA8FB3271A}"/>
              </a:ext>
            </a:extLst>
          </p:cNvPr>
          <p:cNvSpPr txBox="1">
            <a:spLocks noGrp="1"/>
          </p:cNvSpPr>
          <p:nvPr>
            <p:ph type="title"/>
          </p:nvPr>
        </p:nvSpPr>
        <p:spPr/>
        <p:txBody>
          <a:bodyPr/>
          <a:lstStyle/>
          <a:p>
            <a:pPr lvl="0"/>
            <a:r>
              <a:rPr lang="en-US">
                <a:solidFill>
                  <a:srgbClr val="FFFFFF"/>
                </a:solidFill>
                <a:highlight>
                  <a:srgbClr val="57C2BF"/>
                </a:highlight>
              </a:rPr>
              <a:t>You can also split your content</a:t>
            </a:r>
          </a:p>
        </p:txBody>
      </p:sp>
      <p:sp>
        <p:nvSpPr>
          <p:cNvPr id="4" name="Google Shape;111;p19">
            <a:extLst>
              <a:ext uri="{FF2B5EF4-FFF2-40B4-BE49-F238E27FC236}">
                <a16:creationId xmlns:a16="http://schemas.microsoft.com/office/drawing/2014/main" id="{9D1C56CB-A275-40DE-A887-F7565F9D4440}"/>
              </a:ext>
            </a:extLst>
          </p:cNvPr>
          <p:cNvSpPr txBox="1">
            <a:spLocks noGrp="1"/>
          </p:cNvSpPr>
          <p:nvPr>
            <p:ph type="body" idx="2"/>
          </p:nvPr>
        </p:nvSpPr>
        <p:spPr>
          <a:xfrm>
            <a:off x="3562584" y="2794022"/>
            <a:ext cx="2190161" cy="1617445"/>
          </a:xfrm>
        </p:spPr>
        <p:txBody>
          <a:bodyPr/>
          <a:lstStyle/>
          <a:p>
            <a:pPr marL="0" lvl="0" indent="0">
              <a:buNone/>
            </a:pPr>
            <a:r>
              <a:rPr lang="en-US" b="1">
                <a:solidFill>
                  <a:srgbClr val="000000"/>
                </a:solidFill>
              </a:rPr>
              <a:t>Black</a:t>
            </a:r>
          </a:p>
          <a:p>
            <a:pPr marL="0" lvl="0" indent="0">
              <a:buNone/>
            </a:pPr>
            <a:r>
              <a:rPr lang="en-US">
                <a:solidFill>
                  <a:srgbClr val="000000"/>
                </a:solidFill>
              </a:rPr>
              <a:t>Is the color of coal, ebony, and of outer space. It is the darkest color, the result of the absence of or complete absorption of light.</a:t>
            </a:r>
          </a:p>
        </p:txBody>
      </p:sp>
      <p:sp>
        <p:nvSpPr>
          <p:cNvPr id="5" name="Google Shape;112;p19">
            <a:extLst>
              <a:ext uri="{FF2B5EF4-FFF2-40B4-BE49-F238E27FC236}">
                <a16:creationId xmlns:a16="http://schemas.microsoft.com/office/drawing/2014/main" id="{B59E5B9B-BCB5-492F-8E8F-94F6FFAA3B6B}"/>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92CC406-905E-49F9-ABA3-0B43E7F38AF1}" type="slidenum">
              <a:t>10</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6" name="Rectangle 32">
            <a:extLst>
              <a:ext uri="{FF2B5EF4-FFF2-40B4-BE49-F238E27FC236}">
                <a16:creationId xmlns:a16="http://schemas.microsoft.com/office/drawing/2014/main" id="{357C1B90-4191-4A68-9273-C9535E43076A}"/>
              </a:ext>
            </a:extLst>
          </p:cNvPr>
          <p:cNvSpPr/>
          <p:nvPr/>
        </p:nvSpPr>
        <p:spPr>
          <a:xfrm rot="5400013">
            <a:off x="4506643" y="538458"/>
            <a:ext cx="123818" cy="8898648"/>
          </a:xfrm>
          <a:prstGeom prst="rect">
            <a:avLst/>
          </a:prstGeom>
          <a:solidFill>
            <a:srgbClr val="57C2B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6EA7CB"/>
              </a:solidFill>
              <a:uFillTx/>
              <a:latin typeface="Arial"/>
            </a:endParaRPr>
          </a:p>
        </p:txBody>
      </p:sp>
      <p:grpSp>
        <p:nvGrpSpPr>
          <p:cNvPr id="7" name="Grupo 6">
            <a:extLst>
              <a:ext uri="{FF2B5EF4-FFF2-40B4-BE49-F238E27FC236}">
                <a16:creationId xmlns:a16="http://schemas.microsoft.com/office/drawing/2014/main" id="{F3906688-C9DB-4C5D-975C-E5E19FA0EC63}"/>
              </a:ext>
            </a:extLst>
          </p:cNvPr>
          <p:cNvGrpSpPr/>
          <p:nvPr/>
        </p:nvGrpSpPr>
        <p:grpSpPr>
          <a:xfrm>
            <a:off x="-5449" y="130631"/>
            <a:ext cx="5758187" cy="818570"/>
            <a:chOff x="-5449" y="130631"/>
            <a:chExt cx="5758187" cy="818570"/>
          </a:xfrm>
        </p:grpSpPr>
        <p:sp>
          <p:nvSpPr>
            <p:cNvPr id="8" name="Rectángulo 7">
              <a:extLst>
                <a:ext uri="{FF2B5EF4-FFF2-40B4-BE49-F238E27FC236}">
                  <a16:creationId xmlns:a16="http://schemas.microsoft.com/office/drawing/2014/main" id="{89248775-0CA4-4CE7-B603-0ED4AB7FDC17}"/>
                </a:ext>
              </a:extLst>
            </p:cNvPr>
            <p:cNvSpPr/>
            <p:nvPr/>
          </p:nvSpPr>
          <p:spPr>
            <a:xfrm flipV="1">
              <a:off x="-5449" y="130631"/>
              <a:ext cx="5758187" cy="20573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9" name="Rectangle 27">
              <a:extLst>
                <a:ext uri="{FF2B5EF4-FFF2-40B4-BE49-F238E27FC236}">
                  <a16:creationId xmlns:a16="http://schemas.microsoft.com/office/drawing/2014/main" id="{1F1A58F5-D520-44BB-86FD-3456670331C0}"/>
                </a:ext>
              </a:extLst>
            </p:cNvPr>
            <p:cNvSpPr/>
            <p:nvPr/>
          </p:nvSpPr>
          <p:spPr>
            <a:xfrm flipV="1">
              <a:off x="-5449" y="421200"/>
              <a:ext cx="1898806" cy="205730"/>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0" name="Rectangle 27">
              <a:extLst>
                <a:ext uri="{FF2B5EF4-FFF2-40B4-BE49-F238E27FC236}">
                  <a16:creationId xmlns:a16="http://schemas.microsoft.com/office/drawing/2014/main" id="{04EF2B51-1959-46A9-B861-04FDA6AB1B29}"/>
                </a:ext>
              </a:extLst>
            </p:cNvPr>
            <p:cNvSpPr/>
            <p:nvPr/>
          </p:nvSpPr>
          <p:spPr>
            <a:xfrm flipV="1">
              <a:off x="-5449" y="743471"/>
              <a:ext cx="839830" cy="205730"/>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pic>
        <p:nvPicPr>
          <p:cNvPr id="11" name="Picture 2" descr="Gratis Fotos de stock gratuitas de adentro, adulto, cabello afro Foto de stock">
            <a:extLst>
              <a:ext uri="{FF2B5EF4-FFF2-40B4-BE49-F238E27FC236}">
                <a16:creationId xmlns:a16="http://schemas.microsoft.com/office/drawing/2014/main" id="{0FC81293-BE63-4B26-90E3-728DCA66899A}"/>
              </a:ext>
            </a:extLst>
          </p:cNvPr>
          <p:cNvPicPr>
            <a:picLocks noChangeAspect="1"/>
          </p:cNvPicPr>
          <p:nvPr/>
        </p:nvPicPr>
        <p:blipFill>
          <a:blip r:embed="rId3"/>
          <a:srcRect/>
          <a:stretch>
            <a:fillRect/>
          </a:stretch>
        </p:blipFill>
        <p:spPr>
          <a:xfrm>
            <a:off x="6021973" y="591040"/>
            <a:ext cx="2664826" cy="3997235"/>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9">
    <p:bg>
      <p:bgPr>
        <a:solidFill>
          <a:srgbClr val="FFFFFF"/>
        </a:solidFill>
        <a:effectLst/>
      </p:bgPr>
    </p:bg>
    <p:spTree>
      <p:nvGrpSpPr>
        <p:cNvPr id="1" name=""/>
        <p:cNvGrpSpPr/>
        <p:nvPr/>
      </p:nvGrpSpPr>
      <p:grpSpPr>
        <a:xfrm>
          <a:off x="0" y="0"/>
          <a:ext cx="0" cy="0"/>
          <a:chOff x="0" y="0"/>
          <a:chExt cx="0" cy="0"/>
        </a:xfrm>
      </p:grpSpPr>
      <p:sp>
        <p:nvSpPr>
          <p:cNvPr id="2" name="Google Shape;117;p20">
            <a:extLst>
              <a:ext uri="{FF2B5EF4-FFF2-40B4-BE49-F238E27FC236}">
                <a16:creationId xmlns:a16="http://schemas.microsoft.com/office/drawing/2014/main" id="{724B3008-260E-470A-928C-01BB64F18467}"/>
              </a:ext>
            </a:extLst>
          </p:cNvPr>
          <p:cNvSpPr txBox="1">
            <a:spLocks noGrp="1"/>
          </p:cNvSpPr>
          <p:nvPr>
            <p:ph type="title"/>
          </p:nvPr>
        </p:nvSpPr>
        <p:spPr>
          <a:xfrm>
            <a:off x="1030355" y="-46350"/>
            <a:ext cx="6489231" cy="1496470"/>
          </a:xfrm>
        </p:spPr>
        <p:txBody>
          <a:bodyPr/>
          <a:lstStyle/>
          <a:p>
            <a:pPr lvl="0"/>
            <a:r>
              <a:rPr lang="en-US" sz="4400" b="1">
                <a:solidFill>
                  <a:srgbClr val="6EA7CB"/>
                </a:solidFill>
              </a:rPr>
              <a:t>In two or three columns</a:t>
            </a:r>
          </a:p>
        </p:txBody>
      </p:sp>
      <p:sp>
        <p:nvSpPr>
          <p:cNvPr id="3" name="Google Shape;118;p20">
            <a:extLst>
              <a:ext uri="{FF2B5EF4-FFF2-40B4-BE49-F238E27FC236}">
                <a16:creationId xmlns:a16="http://schemas.microsoft.com/office/drawing/2014/main" id="{F1C9086D-90C2-405F-BCA1-72A7F59AEC05}"/>
              </a:ext>
            </a:extLst>
          </p:cNvPr>
          <p:cNvSpPr txBox="1">
            <a:spLocks noGrp="1"/>
          </p:cNvSpPr>
          <p:nvPr>
            <p:ph type="body" idx="4294967295"/>
          </p:nvPr>
        </p:nvSpPr>
        <p:spPr>
          <a:xfrm>
            <a:off x="457200" y="2571777"/>
            <a:ext cx="2631899" cy="2354104"/>
          </a:xfrm>
        </p:spPr>
        <p:txBody>
          <a:bodyPr/>
          <a:lstStyle/>
          <a:p>
            <a:pPr marL="0" lvl="0" indent="0">
              <a:buNone/>
            </a:pPr>
            <a:r>
              <a:rPr lang="en-US" sz="1600" b="1">
                <a:solidFill>
                  <a:srgbClr val="000000"/>
                </a:solidFill>
              </a:rPr>
              <a:t>Yellow</a:t>
            </a:r>
          </a:p>
          <a:p>
            <a:pPr marL="0" lvl="0" indent="0">
              <a:buNone/>
            </a:pPr>
            <a:r>
              <a:rPr lang="en-US" sz="1600">
                <a:solidFill>
                  <a:srgbClr val="000000"/>
                </a:solidFill>
              </a:rPr>
              <a:t>Is the color of gold, butter and ripe lemons. In the spectrum of visible light, yellow is found between green and orange.</a:t>
            </a:r>
          </a:p>
        </p:txBody>
      </p:sp>
      <p:sp>
        <p:nvSpPr>
          <p:cNvPr id="4" name="Google Shape;119;p20">
            <a:extLst>
              <a:ext uri="{FF2B5EF4-FFF2-40B4-BE49-F238E27FC236}">
                <a16:creationId xmlns:a16="http://schemas.microsoft.com/office/drawing/2014/main" id="{6CCAB524-B0CD-448E-9105-AD92246FDEE5}"/>
              </a:ext>
            </a:extLst>
          </p:cNvPr>
          <p:cNvSpPr txBox="1">
            <a:spLocks noGrp="1"/>
          </p:cNvSpPr>
          <p:nvPr>
            <p:ph type="body" idx="4294967295"/>
          </p:nvPr>
        </p:nvSpPr>
        <p:spPr>
          <a:xfrm>
            <a:off x="3223964" y="2571777"/>
            <a:ext cx="2631899" cy="2354104"/>
          </a:xfrm>
        </p:spPr>
        <p:txBody>
          <a:bodyPr/>
          <a:lstStyle/>
          <a:p>
            <a:pPr marL="0" lvl="0" indent="0">
              <a:buNone/>
            </a:pPr>
            <a:r>
              <a:rPr lang="en-US" sz="1600" b="1">
                <a:solidFill>
                  <a:srgbClr val="000000"/>
                </a:solidFill>
              </a:rPr>
              <a:t>Blue</a:t>
            </a:r>
          </a:p>
          <a:p>
            <a:pPr marL="0" lvl="0" indent="0">
              <a:buNone/>
            </a:pPr>
            <a:r>
              <a:rPr lang="en-US" sz="1600">
                <a:solidFill>
                  <a:srgbClr val="000000"/>
                </a:solidFill>
              </a:rPr>
              <a:t>Is the colour of the clear sky and the deep sea. It is located between violet and green on the optical spectrum.</a:t>
            </a:r>
          </a:p>
        </p:txBody>
      </p:sp>
      <p:sp>
        <p:nvSpPr>
          <p:cNvPr id="5" name="Google Shape;120;p20">
            <a:extLst>
              <a:ext uri="{FF2B5EF4-FFF2-40B4-BE49-F238E27FC236}">
                <a16:creationId xmlns:a16="http://schemas.microsoft.com/office/drawing/2014/main" id="{37CB8276-E086-4453-8F5E-77BED1F0BFEE}"/>
              </a:ext>
            </a:extLst>
          </p:cNvPr>
          <p:cNvSpPr txBox="1">
            <a:spLocks noGrp="1"/>
          </p:cNvSpPr>
          <p:nvPr>
            <p:ph type="body" idx="4294967295"/>
          </p:nvPr>
        </p:nvSpPr>
        <p:spPr>
          <a:xfrm>
            <a:off x="5990728" y="2571777"/>
            <a:ext cx="2631899" cy="2354104"/>
          </a:xfrm>
        </p:spPr>
        <p:txBody>
          <a:bodyPr/>
          <a:lstStyle/>
          <a:p>
            <a:pPr marL="0" lvl="0" indent="0">
              <a:buNone/>
            </a:pPr>
            <a:r>
              <a:rPr lang="en-US" sz="1600" b="1">
                <a:solidFill>
                  <a:srgbClr val="000000"/>
                </a:solidFill>
              </a:rPr>
              <a:t>Red</a:t>
            </a:r>
          </a:p>
          <a:p>
            <a:pPr marL="0" lvl="0" indent="0">
              <a:buNone/>
            </a:pPr>
            <a:r>
              <a:rPr lang="en-US" sz="1600">
                <a:solidFill>
                  <a:srgbClr val="000000"/>
                </a:solidFill>
              </a:rPr>
              <a:t>Is the color of blood, and because of this it has historically been associated with sacrifice, danger and courage. </a:t>
            </a:r>
          </a:p>
          <a:p>
            <a:pPr marL="0" lvl="0" indent="0">
              <a:buNone/>
            </a:pPr>
            <a:endParaRPr lang="en-US" sz="1600">
              <a:solidFill>
                <a:srgbClr val="000000"/>
              </a:solidFill>
            </a:endParaRPr>
          </a:p>
        </p:txBody>
      </p:sp>
      <p:sp>
        <p:nvSpPr>
          <p:cNvPr id="6" name="Google Shape;121;p20">
            <a:extLst>
              <a:ext uri="{FF2B5EF4-FFF2-40B4-BE49-F238E27FC236}">
                <a16:creationId xmlns:a16="http://schemas.microsoft.com/office/drawing/2014/main" id="{5C961BA0-D6C5-4594-A0B2-3EF99731C788}"/>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C2E4BD-6472-49B7-A4C4-3D7B203DB07B}" type="slidenum">
              <a:t>11</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7" name="Rectángulo 6">
            <a:extLst>
              <a:ext uri="{FF2B5EF4-FFF2-40B4-BE49-F238E27FC236}">
                <a16:creationId xmlns:a16="http://schemas.microsoft.com/office/drawing/2014/main" id="{0C4EC1DC-5778-4D00-AF85-D2AF5738D58A}"/>
              </a:ext>
            </a:extLst>
          </p:cNvPr>
          <p:cNvSpPr/>
          <p:nvPr/>
        </p:nvSpPr>
        <p:spPr>
          <a:xfrm>
            <a:off x="257175" y="228600"/>
            <a:ext cx="8643942" cy="4672017"/>
          </a:xfrm>
          <a:prstGeom prst="rect">
            <a:avLst/>
          </a:prstGeom>
          <a:noFill/>
          <a:ln w="57150" cap="flat">
            <a:solidFill>
              <a:srgbClr val="5EBDC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grpSp>
        <p:nvGrpSpPr>
          <p:cNvPr id="8" name="Grupo 7">
            <a:extLst>
              <a:ext uri="{FF2B5EF4-FFF2-40B4-BE49-F238E27FC236}">
                <a16:creationId xmlns:a16="http://schemas.microsoft.com/office/drawing/2014/main" id="{F129C5E9-D37A-489C-8581-376CEFC623FD}"/>
              </a:ext>
            </a:extLst>
          </p:cNvPr>
          <p:cNvGrpSpPr/>
          <p:nvPr/>
        </p:nvGrpSpPr>
        <p:grpSpPr>
          <a:xfrm>
            <a:off x="-5449" y="130631"/>
            <a:ext cx="5758187" cy="818570"/>
            <a:chOff x="-5449" y="130631"/>
            <a:chExt cx="5758187" cy="818570"/>
          </a:xfrm>
        </p:grpSpPr>
        <p:sp>
          <p:nvSpPr>
            <p:cNvPr id="9" name="Rectángulo 8">
              <a:extLst>
                <a:ext uri="{FF2B5EF4-FFF2-40B4-BE49-F238E27FC236}">
                  <a16:creationId xmlns:a16="http://schemas.microsoft.com/office/drawing/2014/main" id="{7C435023-0E4F-4085-88EA-4125C09F94EA}"/>
                </a:ext>
              </a:extLst>
            </p:cNvPr>
            <p:cNvSpPr/>
            <p:nvPr/>
          </p:nvSpPr>
          <p:spPr>
            <a:xfrm flipV="1">
              <a:off x="-5449" y="130631"/>
              <a:ext cx="5758187" cy="20573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0" name="Rectangle 27">
              <a:extLst>
                <a:ext uri="{FF2B5EF4-FFF2-40B4-BE49-F238E27FC236}">
                  <a16:creationId xmlns:a16="http://schemas.microsoft.com/office/drawing/2014/main" id="{B06AE9C1-0287-4AF4-BBFC-AD1DC70C2879}"/>
                </a:ext>
              </a:extLst>
            </p:cNvPr>
            <p:cNvSpPr/>
            <p:nvPr/>
          </p:nvSpPr>
          <p:spPr>
            <a:xfrm flipV="1">
              <a:off x="-5449" y="421200"/>
              <a:ext cx="1898806" cy="205730"/>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1" name="Rectangle 27">
              <a:extLst>
                <a:ext uri="{FF2B5EF4-FFF2-40B4-BE49-F238E27FC236}">
                  <a16:creationId xmlns:a16="http://schemas.microsoft.com/office/drawing/2014/main" id="{4E65080C-EF91-4845-9455-A2931284F8F9}"/>
                </a:ext>
              </a:extLst>
            </p:cNvPr>
            <p:cNvSpPr/>
            <p:nvPr/>
          </p:nvSpPr>
          <p:spPr>
            <a:xfrm flipV="1">
              <a:off x="-5449" y="743471"/>
              <a:ext cx="839830" cy="205730"/>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grpSp>
        <p:nvGrpSpPr>
          <p:cNvPr id="36" name="Grupo 35">
            <a:extLst>
              <a:ext uri="{FF2B5EF4-FFF2-40B4-BE49-F238E27FC236}">
                <a16:creationId xmlns:a16="http://schemas.microsoft.com/office/drawing/2014/main" id="{F86F8198-3465-5639-17EE-72DBD6B147EF}"/>
              </a:ext>
            </a:extLst>
          </p:cNvPr>
          <p:cNvGrpSpPr/>
          <p:nvPr/>
        </p:nvGrpSpPr>
        <p:grpSpPr>
          <a:xfrm>
            <a:off x="6633350" y="1446461"/>
            <a:ext cx="1078589" cy="1079339"/>
            <a:chOff x="6633350" y="1446461"/>
            <a:chExt cx="1078589" cy="1079339"/>
          </a:xfrm>
        </p:grpSpPr>
        <p:sp>
          <p:nvSpPr>
            <p:cNvPr id="12" name="Forma libre: forma 4">
              <a:extLst>
                <a:ext uri="{FF2B5EF4-FFF2-40B4-BE49-F238E27FC236}">
                  <a16:creationId xmlns:a16="http://schemas.microsoft.com/office/drawing/2014/main" id="{47C4E2F0-08E2-4420-88A9-CACA5DEB1390}"/>
                </a:ext>
              </a:extLst>
            </p:cNvPr>
            <p:cNvSpPr/>
            <p:nvPr/>
          </p:nvSpPr>
          <p:spPr>
            <a:xfrm>
              <a:off x="7072070" y="2225896"/>
              <a:ext cx="583597" cy="293604"/>
            </a:xfrm>
            <a:custGeom>
              <a:avLst/>
              <a:gdLst>
                <a:gd name="f0" fmla="val 10800000"/>
                <a:gd name="f1" fmla="val 5400000"/>
                <a:gd name="f2" fmla="val 180"/>
                <a:gd name="f3" fmla="val w"/>
                <a:gd name="f4" fmla="val h"/>
                <a:gd name="f5" fmla="val 0"/>
                <a:gd name="f6" fmla="val 583596"/>
                <a:gd name="f7" fmla="val 293601"/>
                <a:gd name="f8" fmla="val 583597"/>
                <a:gd name="f9" fmla="val 550735"/>
                <a:gd name="f10" fmla="val 66294"/>
                <a:gd name="f11" fmla="val 506920"/>
                <a:gd name="f12" fmla="val 122492"/>
                <a:gd name="f13" fmla="val 451771"/>
                <a:gd name="f14" fmla="val 169831"/>
                <a:gd name="f15" fmla="val 373761"/>
                <a:gd name="f16" fmla="val 236696"/>
                <a:gd name="f17" fmla="val 283845"/>
                <a:gd name="f18" fmla="val 277940"/>
                <a:gd name="f19" fmla="val 182308"/>
                <a:gd name="f20" fmla="val 293465"/>
                <a:gd name="f21" fmla="val 176308"/>
                <a:gd name="f22" fmla="val 294418"/>
                <a:gd name="f23" fmla="val 166116"/>
                <a:gd name="f24" fmla="val 290227"/>
                <a:gd name="f25" fmla="val 163163"/>
                <a:gd name="f26" fmla="val 285369"/>
                <a:gd name="f27" fmla="val 109061"/>
                <a:gd name="f28" fmla="val 193167"/>
                <a:gd name="f29" fmla="val 55816"/>
                <a:gd name="f30" fmla="val 100394"/>
                <a:gd name="f31" fmla="val 2381"/>
                <a:gd name="f32" fmla="val 7810"/>
                <a:gd name="f33" fmla="val 1429"/>
                <a:gd name="f34" fmla="val 6096"/>
                <a:gd name="f35" fmla="val 1238"/>
                <a:gd name="f36" fmla="val 4000"/>
                <a:gd name="f37" fmla="+- 0 0 -90"/>
                <a:gd name="f38" fmla="*/ f3 1 583596"/>
                <a:gd name="f39" fmla="*/ f4 1 293601"/>
                <a:gd name="f40" fmla="val f5"/>
                <a:gd name="f41" fmla="val f6"/>
                <a:gd name="f42" fmla="val f7"/>
                <a:gd name="f43" fmla="*/ f37 f0 1"/>
                <a:gd name="f44" fmla="+- f42 0 f40"/>
                <a:gd name="f45" fmla="+- f41 0 f40"/>
                <a:gd name="f46" fmla="*/ f43 1 f2"/>
                <a:gd name="f47" fmla="*/ f45 1 583596"/>
                <a:gd name="f48" fmla="*/ f44 1 293601"/>
                <a:gd name="f49" fmla="*/ 583597 f45 1"/>
                <a:gd name="f50" fmla="*/ 0 f44 1"/>
                <a:gd name="f51" fmla="*/ 451771 f45 1"/>
                <a:gd name="f52" fmla="*/ 169831 f44 1"/>
                <a:gd name="f53" fmla="*/ 182308 f45 1"/>
                <a:gd name="f54" fmla="*/ 293465 f44 1"/>
                <a:gd name="f55" fmla="*/ 163163 f45 1"/>
                <a:gd name="f56" fmla="*/ 285369 f44 1"/>
                <a:gd name="f57" fmla="*/ 2381 f45 1"/>
                <a:gd name="f58" fmla="*/ 7810 f44 1"/>
                <a:gd name="f59" fmla="*/ 0 f45 1"/>
                <a:gd name="f60" fmla="+- f46 0 f1"/>
                <a:gd name="f61" fmla="*/ f49 1 583596"/>
                <a:gd name="f62" fmla="*/ f50 1 293601"/>
                <a:gd name="f63" fmla="*/ f51 1 583596"/>
                <a:gd name="f64" fmla="*/ f52 1 293601"/>
                <a:gd name="f65" fmla="*/ f53 1 583596"/>
                <a:gd name="f66" fmla="*/ f54 1 293601"/>
                <a:gd name="f67" fmla="*/ f55 1 583596"/>
                <a:gd name="f68" fmla="*/ f56 1 293601"/>
                <a:gd name="f69" fmla="*/ f57 1 583596"/>
                <a:gd name="f70" fmla="*/ f58 1 293601"/>
                <a:gd name="f71" fmla="*/ f59 1 583596"/>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7"/>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8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101" y="f92"/>
                </a:cxn>
                <a:cxn ang="f60">
                  <a:pos x="f91" y="f92"/>
                </a:cxn>
              </a:cxnLst>
              <a:rect l="f87" t="f90" r="f88" b="f89"/>
              <a:pathLst>
                <a:path w="583596" h="29360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5" y="f5"/>
                  </a:cubicBezTo>
                  <a:lnTo>
                    <a:pt x="f8" y="f5"/>
                  </a:lnTo>
                  <a:close/>
                </a:path>
              </a:pathLst>
            </a:custGeom>
            <a:solidFill>
              <a:srgbClr val="57C2B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Forma libre: forma 5">
              <a:extLst>
                <a:ext uri="{FF2B5EF4-FFF2-40B4-BE49-F238E27FC236}">
                  <a16:creationId xmlns:a16="http://schemas.microsoft.com/office/drawing/2014/main" id="{CFE2D1AA-66C4-4115-BBE5-1142F151D556}"/>
                </a:ext>
              </a:extLst>
            </p:cNvPr>
            <p:cNvSpPr/>
            <p:nvPr/>
          </p:nvSpPr>
          <p:spPr>
            <a:xfrm>
              <a:off x="6633350" y="1778105"/>
              <a:ext cx="385282" cy="509220"/>
            </a:xfrm>
            <a:custGeom>
              <a:avLst/>
              <a:gdLst>
                <a:gd name="f0" fmla="val 10800000"/>
                <a:gd name="f1" fmla="val 5400000"/>
                <a:gd name="f2" fmla="val 180"/>
                <a:gd name="f3" fmla="val w"/>
                <a:gd name="f4" fmla="val h"/>
                <a:gd name="f5" fmla="val 0"/>
                <a:gd name="f6" fmla="val 385278"/>
                <a:gd name="f7" fmla="val 509224"/>
                <a:gd name="f8" fmla="val 91432"/>
                <a:gd name="f9" fmla="val 509225"/>
                <a:gd name="f10" fmla="val 24281"/>
                <a:gd name="f11" fmla="val 406640"/>
                <a:gd name="f12" fmla="val -4866"/>
                <a:gd name="f13" fmla="val 298055"/>
                <a:gd name="f14" fmla="val 659"/>
                <a:gd name="f15" fmla="val 180136"/>
                <a:gd name="f16" fmla="val 3326"/>
                <a:gd name="f17" fmla="val 123272"/>
                <a:gd name="f18" fmla="val 15041"/>
                <a:gd name="f19" fmla="val 68027"/>
                <a:gd name="f20" fmla="val 36092"/>
                <a:gd name="f21" fmla="val 15163"/>
                <a:gd name="f22" fmla="val 38568"/>
                <a:gd name="f23" fmla="val 8876"/>
                <a:gd name="f24" fmla="val 47426"/>
                <a:gd name="f25" fmla="val 780"/>
                <a:gd name="f26" fmla="val 53332"/>
                <a:gd name="f27" fmla="val 685"/>
                <a:gd name="f28" fmla="val 162488"/>
                <a:gd name="f29" fmla="val -172"/>
                <a:gd name="f30" fmla="val 271550"/>
                <a:gd name="f31" fmla="val 18"/>
                <a:gd name="f32" fmla="val 286980"/>
                <a:gd name="f33" fmla="val 170325"/>
                <a:gd name="f34" fmla="val 190206"/>
                <a:gd name="f35" fmla="val 338156"/>
                <a:gd name="f36" fmla="val 509129"/>
                <a:gd name="f37" fmla="+- 0 0 -90"/>
                <a:gd name="f38" fmla="*/ f3 1 385278"/>
                <a:gd name="f39" fmla="*/ f4 1 509224"/>
                <a:gd name="f40" fmla="val f5"/>
                <a:gd name="f41" fmla="val f6"/>
                <a:gd name="f42" fmla="val f7"/>
                <a:gd name="f43" fmla="*/ f37 f0 1"/>
                <a:gd name="f44" fmla="+- f42 0 f40"/>
                <a:gd name="f45" fmla="+- f41 0 f40"/>
                <a:gd name="f46" fmla="*/ f43 1 f2"/>
                <a:gd name="f47" fmla="*/ f45 1 385278"/>
                <a:gd name="f48" fmla="*/ f44 1 509224"/>
                <a:gd name="f49" fmla="*/ 91432 f45 1"/>
                <a:gd name="f50" fmla="*/ 509225 f44 1"/>
                <a:gd name="f51" fmla="*/ 659 f45 1"/>
                <a:gd name="f52" fmla="*/ 180136 f44 1"/>
                <a:gd name="f53" fmla="*/ 36092 f45 1"/>
                <a:gd name="f54" fmla="*/ 15163 f44 1"/>
                <a:gd name="f55" fmla="*/ 53332 f45 1"/>
                <a:gd name="f56" fmla="*/ 685 f44 1"/>
                <a:gd name="f57" fmla="*/ 385278 f45 1"/>
                <a:gd name="f58" fmla="*/ 18 f44 1"/>
                <a:gd name="f59" fmla="*/ 509129 f44 1"/>
                <a:gd name="f60" fmla="+- f46 0 f1"/>
                <a:gd name="f61" fmla="*/ f49 1 385278"/>
                <a:gd name="f62" fmla="*/ f50 1 509224"/>
                <a:gd name="f63" fmla="*/ f51 1 385278"/>
                <a:gd name="f64" fmla="*/ f52 1 509224"/>
                <a:gd name="f65" fmla="*/ f53 1 385278"/>
                <a:gd name="f66" fmla="*/ f54 1 509224"/>
                <a:gd name="f67" fmla="*/ f55 1 385278"/>
                <a:gd name="f68" fmla="*/ f56 1 509224"/>
                <a:gd name="f69" fmla="*/ f57 1 385278"/>
                <a:gd name="f70" fmla="*/ f58 1 509224"/>
                <a:gd name="f71" fmla="*/ f59 1 509224"/>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8"/>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9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91" y="f101"/>
                </a:cxn>
              </a:cxnLst>
              <a:rect l="f87" t="f90" r="f88" b="f89"/>
              <a:pathLst>
                <a:path w="385278" h="509224">
                  <a:moveTo>
                    <a:pt x="f8" y="f9"/>
                  </a:moveTo>
                  <a:cubicBezTo>
                    <a:pt x="f10" y="f11"/>
                    <a:pt x="f12" y="f13"/>
                    <a:pt x="f14" y="f15"/>
                  </a:cubicBezTo>
                  <a:cubicBezTo>
                    <a:pt x="f16" y="f17"/>
                    <a:pt x="f18" y="f19"/>
                    <a:pt x="f20" y="f21"/>
                  </a:cubicBezTo>
                  <a:cubicBezTo>
                    <a:pt x="f22" y="f23"/>
                    <a:pt x="f24" y="f25"/>
                    <a:pt x="f26" y="f27"/>
                  </a:cubicBezTo>
                  <a:cubicBezTo>
                    <a:pt x="f28" y="f29"/>
                    <a:pt x="f30" y="f31"/>
                    <a:pt x="f6" y="f31"/>
                  </a:cubicBezTo>
                  <a:cubicBezTo>
                    <a:pt x="f32" y="f33"/>
                    <a:pt x="f34" y="f35"/>
                    <a:pt x="f8" y="f36"/>
                  </a:cubicBezTo>
                  <a:close/>
                </a:path>
              </a:pathLst>
            </a:custGeom>
            <a:solidFill>
              <a:srgbClr val="57C2B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Forma libre: forma 11">
              <a:extLst>
                <a:ext uri="{FF2B5EF4-FFF2-40B4-BE49-F238E27FC236}">
                  <a16:creationId xmlns:a16="http://schemas.microsoft.com/office/drawing/2014/main" id="{F455336E-8F0B-4525-9785-FC025DEBCDFD}"/>
                </a:ext>
              </a:extLst>
            </p:cNvPr>
            <p:cNvSpPr/>
            <p:nvPr/>
          </p:nvSpPr>
          <p:spPr>
            <a:xfrm>
              <a:off x="6684300" y="1453777"/>
              <a:ext cx="589879" cy="294537"/>
            </a:xfrm>
            <a:custGeom>
              <a:avLst/>
              <a:gdLst>
                <a:gd name="f0" fmla="val 10800000"/>
                <a:gd name="f1" fmla="val 5400000"/>
                <a:gd name="f2" fmla="val 180"/>
                <a:gd name="f3" fmla="val w"/>
                <a:gd name="f4" fmla="val h"/>
                <a:gd name="f5" fmla="val 0"/>
                <a:gd name="f6" fmla="val 589883"/>
                <a:gd name="f7" fmla="val 294538"/>
                <a:gd name="f8" fmla="val 26861"/>
                <a:gd name="f9" fmla="val 255771"/>
                <a:gd name="f10" fmla="val 48387"/>
                <a:gd name="f11" fmla="val 219386"/>
                <a:gd name="f12" fmla="val 75152"/>
                <a:gd name="f13" fmla="val 187191"/>
                <a:gd name="f14" fmla="val 158591"/>
                <a:gd name="f15" fmla="val 86703"/>
                <a:gd name="f16" fmla="val 266224"/>
                <a:gd name="f17" fmla="val 26124"/>
                <a:gd name="f18" fmla="val 394430"/>
                <a:gd name="f19" fmla="val 1263"/>
                <a:gd name="f20" fmla="val 412242"/>
                <a:gd name="f21" fmla="val -2166"/>
                <a:gd name="f22" fmla="val 422720"/>
                <a:gd name="f23" fmla="val 692"/>
                <a:gd name="f24" fmla="val 432626"/>
                <a:gd name="f25" fmla="val 18504"/>
                <a:gd name="f26" fmla="val 480727"/>
                <a:gd name="f27" fmla="val 104800"/>
                <a:gd name="f28" fmla="val 530828"/>
                <a:gd name="f29" fmla="val 190049"/>
                <a:gd name="f30" fmla="val 580168"/>
                <a:gd name="f31" fmla="val 275679"/>
                <a:gd name="f32" fmla="val 583406"/>
                <a:gd name="f33" fmla="val 281298"/>
                <a:gd name="f34" fmla="val 586169"/>
                <a:gd name="f35" fmla="val 287204"/>
                <a:gd name="f36" fmla="val 294443"/>
                <a:gd name="f37" fmla="+- 0 0 -90"/>
                <a:gd name="f38" fmla="*/ f3 1 589883"/>
                <a:gd name="f39" fmla="*/ f4 1 294538"/>
                <a:gd name="f40" fmla="val f5"/>
                <a:gd name="f41" fmla="val f6"/>
                <a:gd name="f42" fmla="val f7"/>
                <a:gd name="f43" fmla="*/ f37 f0 1"/>
                <a:gd name="f44" fmla="+- f42 0 f40"/>
                <a:gd name="f45" fmla="+- f41 0 f40"/>
                <a:gd name="f46" fmla="*/ f43 1 f2"/>
                <a:gd name="f47" fmla="*/ f45 1 589883"/>
                <a:gd name="f48" fmla="*/ f44 1 294538"/>
                <a:gd name="f49" fmla="*/ 589883 f45 1"/>
                <a:gd name="f50" fmla="*/ 294538 f44 1"/>
                <a:gd name="f51" fmla="*/ 0 f45 1"/>
                <a:gd name="f52" fmla="*/ 75152 f45 1"/>
                <a:gd name="f53" fmla="*/ 187191 f44 1"/>
                <a:gd name="f54" fmla="*/ 394430 f45 1"/>
                <a:gd name="f55" fmla="*/ 1263 f44 1"/>
                <a:gd name="f56" fmla="*/ 432626 f45 1"/>
                <a:gd name="f57" fmla="*/ 18504 f44 1"/>
                <a:gd name="f58" fmla="*/ 580168 f45 1"/>
                <a:gd name="f59" fmla="*/ 275679 f44 1"/>
                <a:gd name="f60" fmla="*/ 294443 f44 1"/>
                <a:gd name="f61" fmla="+- f46 0 f1"/>
                <a:gd name="f62" fmla="*/ f49 1 589883"/>
                <a:gd name="f63" fmla="*/ f50 1 294538"/>
                <a:gd name="f64" fmla="*/ f51 1 589883"/>
                <a:gd name="f65" fmla="*/ f52 1 589883"/>
                <a:gd name="f66" fmla="*/ f53 1 294538"/>
                <a:gd name="f67" fmla="*/ f54 1 589883"/>
                <a:gd name="f68" fmla="*/ f55 1 294538"/>
                <a:gd name="f69" fmla="*/ f56 1 589883"/>
                <a:gd name="f70" fmla="*/ f57 1 294538"/>
                <a:gd name="f71" fmla="*/ f58 1 589883"/>
                <a:gd name="f72" fmla="*/ f59 1 294538"/>
                <a:gd name="f73" fmla="*/ f60 1 294538"/>
                <a:gd name="f74" fmla="*/ f40 1 f47"/>
                <a:gd name="f75" fmla="*/ f41 1 f47"/>
                <a:gd name="f76" fmla="*/ f40 1 f48"/>
                <a:gd name="f77" fmla="*/ f42 1 f48"/>
                <a:gd name="f78" fmla="*/ f62 1 f47"/>
                <a:gd name="f79" fmla="*/ f63 1 f48"/>
                <a:gd name="f80" fmla="*/ f64 1 f47"/>
                <a:gd name="f81" fmla="*/ f65 1 f47"/>
                <a:gd name="f82" fmla="*/ f66 1 f48"/>
                <a:gd name="f83" fmla="*/ f67 1 f47"/>
                <a:gd name="f84" fmla="*/ f68 1 f48"/>
                <a:gd name="f85" fmla="*/ f69 1 f47"/>
                <a:gd name="f86" fmla="*/ f70 1 f48"/>
                <a:gd name="f87" fmla="*/ f71 1 f47"/>
                <a:gd name="f88" fmla="*/ f72 1 f48"/>
                <a:gd name="f89" fmla="*/ f73 1 f48"/>
                <a:gd name="f90" fmla="*/ f74 f38 1"/>
                <a:gd name="f91" fmla="*/ f75 f38 1"/>
                <a:gd name="f92" fmla="*/ f77 f39 1"/>
                <a:gd name="f93" fmla="*/ f76 f39 1"/>
                <a:gd name="f94" fmla="*/ f78 f38 1"/>
                <a:gd name="f95" fmla="*/ f79 f39 1"/>
                <a:gd name="f96" fmla="*/ f80 f38 1"/>
                <a:gd name="f97" fmla="*/ f81 f38 1"/>
                <a:gd name="f98" fmla="*/ f82 f39 1"/>
                <a:gd name="f99" fmla="*/ f83 f38 1"/>
                <a:gd name="f100" fmla="*/ f84 f39 1"/>
                <a:gd name="f101" fmla="*/ f85 f38 1"/>
                <a:gd name="f102" fmla="*/ f86 f39 1"/>
                <a:gd name="f103" fmla="*/ f87 f38 1"/>
                <a:gd name="f104" fmla="*/ f88 f39 1"/>
                <a:gd name="f105" fmla="*/ f89 f39 1"/>
              </a:gdLst>
              <a:ahLst/>
              <a:cxnLst>
                <a:cxn ang="3cd4">
                  <a:pos x="hc" y="t"/>
                </a:cxn>
                <a:cxn ang="0">
                  <a:pos x="r" y="vc"/>
                </a:cxn>
                <a:cxn ang="cd4">
                  <a:pos x="hc" y="b"/>
                </a:cxn>
                <a:cxn ang="cd2">
                  <a:pos x="l" y="vc"/>
                </a:cxn>
                <a:cxn ang="f61">
                  <a:pos x="f94" y="f95"/>
                </a:cxn>
                <a:cxn ang="f61">
                  <a:pos x="f96" y="f95"/>
                </a:cxn>
                <a:cxn ang="f61">
                  <a:pos x="f97" y="f98"/>
                </a:cxn>
                <a:cxn ang="f61">
                  <a:pos x="f99" y="f100"/>
                </a:cxn>
                <a:cxn ang="f61">
                  <a:pos x="f101" y="f102"/>
                </a:cxn>
                <a:cxn ang="f61">
                  <a:pos x="f103" y="f104"/>
                </a:cxn>
                <a:cxn ang="f61">
                  <a:pos x="f94" y="f105"/>
                </a:cxn>
              </a:cxnLst>
              <a:rect l="f90" t="f93" r="f91" b="f92"/>
              <a:pathLst>
                <a:path w="589883" h="294538">
                  <a:moveTo>
                    <a:pt x="f6" y="f7"/>
                  </a:moveTo>
                  <a:lnTo>
                    <a:pt x="f5" y="f7"/>
                  </a:ln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6" y="f36"/>
                  </a:cubicBezTo>
                  <a:close/>
                </a:path>
              </a:pathLst>
            </a:custGeom>
            <a:solidFill>
              <a:srgbClr val="57C2B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Forma libre: forma 12">
              <a:extLst>
                <a:ext uri="{FF2B5EF4-FFF2-40B4-BE49-F238E27FC236}">
                  <a16:creationId xmlns:a16="http://schemas.microsoft.com/office/drawing/2014/main" id="{9B5BF699-8641-4539-935F-A08A6F74A4BC}"/>
                </a:ext>
              </a:extLst>
            </p:cNvPr>
            <p:cNvSpPr/>
            <p:nvPr/>
          </p:nvSpPr>
          <p:spPr>
            <a:xfrm>
              <a:off x="7134834" y="1446461"/>
              <a:ext cx="463555" cy="511305"/>
            </a:xfrm>
            <a:custGeom>
              <a:avLst/>
              <a:gdLst>
                <a:gd name="f0" fmla="val 10800000"/>
                <a:gd name="f1" fmla="val 5400000"/>
                <a:gd name="f2" fmla="val 180"/>
                <a:gd name="f3" fmla="val w"/>
                <a:gd name="f4" fmla="val h"/>
                <a:gd name="f5" fmla="val 0"/>
                <a:gd name="f6" fmla="val 463558"/>
                <a:gd name="f7" fmla="val 511302"/>
                <a:gd name="f8" fmla="val 295180"/>
                <a:gd name="f9" fmla="val 511207"/>
                <a:gd name="f10" fmla="val 196596"/>
                <a:gd name="f11" fmla="val 340614"/>
                <a:gd name="f12" fmla="val 99917"/>
                <a:gd name="f13" fmla="val 173165"/>
                <a:gd name="f14" fmla="val 36766"/>
                <a:gd name="f15" fmla="val 1619"/>
                <a:gd name="f16" fmla="val 69532"/>
                <a:gd name="f17" fmla="val 857"/>
                <a:gd name="f18" fmla="val 101537"/>
                <a:gd name="f19" fmla="val 4858"/>
                <a:gd name="f20" fmla="val 244602"/>
                <a:gd name="f21" fmla="val 23051"/>
                <a:gd name="f22" fmla="val 362521"/>
                <a:gd name="f23" fmla="val 88106"/>
                <a:gd name="f24" fmla="val 455105"/>
                <a:gd name="f25" fmla="val 198882"/>
                <a:gd name="f26" fmla="val 461772"/>
                <a:gd name="f27" fmla="val 206883"/>
                <a:gd name="f28" fmla="val 467296"/>
                <a:gd name="f29" fmla="val 213265"/>
                <a:gd name="f30" fmla="val 460343"/>
                <a:gd name="f31" fmla="val 225266"/>
                <a:gd name="f32" fmla="val 405479"/>
                <a:gd name="f33" fmla="val 319278"/>
                <a:gd name="f34" fmla="val 351377"/>
                <a:gd name="f35" fmla="val 413766"/>
                <a:gd name="f36" fmla="+- 0 0 -90"/>
                <a:gd name="f37" fmla="*/ f3 1 463558"/>
                <a:gd name="f38" fmla="*/ f4 1 511302"/>
                <a:gd name="f39" fmla="val f5"/>
                <a:gd name="f40" fmla="val f6"/>
                <a:gd name="f41" fmla="val f7"/>
                <a:gd name="f42" fmla="*/ f36 f0 1"/>
                <a:gd name="f43" fmla="+- f41 0 f39"/>
                <a:gd name="f44" fmla="+- f40 0 f39"/>
                <a:gd name="f45" fmla="*/ f42 1 f2"/>
                <a:gd name="f46" fmla="*/ f44 1 463558"/>
                <a:gd name="f47" fmla="*/ f43 1 511302"/>
                <a:gd name="f48" fmla="*/ 295180 f44 1"/>
                <a:gd name="f49" fmla="*/ 511207 f43 1"/>
                <a:gd name="f50" fmla="*/ 0 f44 1"/>
                <a:gd name="f51" fmla="*/ 0 f43 1"/>
                <a:gd name="f52" fmla="*/ 101537 f44 1"/>
                <a:gd name="f53" fmla="*/ 4858 f43 1"/>
                <a:gd name="f54" fmla="*/ 455105 f44 1"/>
                <a:gd name="f55" fmla="*/ 198882 f43 1"/>
                <a:gd name="f56" fmla="*/ 460343 f44 1"/>
                <a:gd name="f57" fmla="*/ 225266 f43 1"/>
                <a:gd name="f58" fmla="*/ 511302 f43 1"/>
                <a:gd name="f59" fmla="+- f45 0 f1"/>
                <a:gd name="f60" fmla="*/ f48 1 463558"/>
                <a:gd name="f61" fmla="*/ f49 1 511302"/>
                <a:gd name="f62" fmla="*/ f50 1 463558"/>
                <a:gd name="f63" fmla="*/ f51 1 511302"/>
                <a:gd name="f64" fmla="*/ f52 1 463558"/>
                <a:gd name="f65" fmla="*/ f53 1 511302"/>
                <a:gd name="f66" fmla="*/ f54 1 463558"/>
                <a:gd name="f67" fmla="*/ f55 1 511302"/>
                <a:gd name="f68" fmla="*/ f56 1 463558"/>
                <a:gd name="f69" fmla="*/ f57 1 511302"/>
                <a:gd name="f70" fmla="*/ f58 1 511302"/>
                <a:gd name="f71" fmla="*/ f39 1 f46"/>
                <a:gd name="f72" fmla="*/ f40 1 f46"/>
                <a:gd name="f73" fmla="*/ f39 1 f47"/>
                <a:gd name="f74" fmla="*/ f41 1 f47"/>
                <a:gd name="f75" fmla="*/ f60 1 f46"/>
                <a:gd name="f76" fmla="*/ f61 1 f47"/>
                <a:gd name="f77" fmla="*/ f62 1 f46"/>
                <a:gd name="f78" fmla="*/ f63 1 f47"/>
                <a:gd name="f79" fmla="*/ f64 1 f46"/>
                <a:gd name="f80" fmla="*/ f65 1 f47"/>
                <a:gd name="f81" fmla="*/ f66 1 f46"/>
                <a:gd name="f82" fmla="*/ f67 1 f47"/>
                <a:gd name="f83" fmla="*/ f68 1 f46"/>
                <a:gd name="f84" fmla="*/ f69 1 f47"/>
                <a:gd name="f85" fmla="*/ f70 1 f47"/>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7 1"/>
                <a:gd name="f97" fmla="*/ f82 f38 1"/>
                <a:gd name="f98" fmla="*/ f83 f37 1"/>
                <a:gd name="f99" fmla="*/ f84 f38 1"/>
                <a:gd name="f100" fmla="*/ f85 f38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8" y="f99"/>
                </a:cxn>
                <a:cxn ang="f59">
                  <a:pos x="f90" y="f100"/>
                </a:cxn>
              </a:cxnLst>
              <a:rect l="f86" t="f89" r="f87" b="f88"/>
              <a:pathLst>
                <a:path w="463558" h="511302">
                  <a:moveTo>
                    <a:pt x="f8" y="f9"/>
                  </a:moveTo>
                  <a:cubicBezTo>
                    <a:pt x="f10" y="f11"/>
                    <a:pt x="f12" y="f13"/>
                    <a:pt x="f5" y="f5"/>
                  </a:cubicBezTo>
                  <a:cubicBezTo>
                    <a:pt x="f14" y="f15"/>
                    <a:pt x="f16" y="f17"/>
                    <a:pt x="f18" y="f19"/>
                  </a:cubicBezTo>
                  <a:cubicBezTo>
                    <a:pt x="f20" y="f21"/>
                    <a:pt x="f22" y="f23"/>
                    <a:pt x="f24" y="f25"/>
                  </a:cubicBezTo>
                  <a:cubicBezTo>
                    <a:pt x="f26" y="f27"/>
                    <a:pt x="f28" y="f29"/>
                    <a:pt x="f30" y="f31"/>
                  </a:cubicBezTo>
                  <a:cubicBezTo>
                    <a:pt x="f32" y="f33"/>
                    <a:pt x="f34" y="f35"/>
                    <a:pt x="f8" y="f7"/>
                  </a:cubicBezTo>
                  <a:close/>
                </a:path>
              </a:pathLst>
            </a:custGeom>
            <a:solidFill>
              <a:srgbClr val="57C2B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Forma libre: forma 13">
              <a:extLst>
                <a:ext uri="{FF2B5EF4-FFF2-40B4-BE49-F238E27FC236}">
                  <a16:creationId xmlns:a16="http://schemas.microsoft.com/office/drawing/2014/main" id="{D2DC9BB3-37CD-4803-973D-48AA3949D87A}"/>
                </a:ext>
              </a:extLst>
            </p:cNvPr>
            <p:cNvSpPr/>
            <p:nvPr/>
          </p:nvSpPr>
          <p:spPr>
            <a:xfrm>
              <a:off x="6747522" y="2016626"/>
              <a:ext cx="461223" cy="509174"/>
            </a:xfrm>
            <a:custGeom>
              <a:avLst/>
              <a:gdLst>
                <a:gd name="f0" fmla="val 10800000"/>
                <a:gd name="f1" fmla="val 5400000"/>
                <a:gd name="f2" fmla="val 180"/>
                <a:gd name="f3" fmla="val w"/>
                <a:gd name="f4" fmla="val h"/>
                <a:gd name="f5" fmla="val 0"/>
                <a:gd name="f6" fmla="val 461227"/>
                <a:gd name="f7" fmla="val 509178"/>
                <a:gd name="f8" fmla="val 168048"/>
                <a:gd name="f9" fmla="val 266536"/>
                <a:gd name="f10" fmla="val 170593"/>
                <a:gd name="f11" fmla="val 363120"/>
                <a:gd name="f12" fmla="val 337947"/>
                <a:gd name="f13" fmla="val 507873"/>
                <a:gd name="f14" fmla="val 391790"/>
                <a:gd name="f15" fmla="val 512540"/>
                <a:gd name="f16" fmla="val 327782"/>
                <a:gd name="f17" fmla="val 504634"/>
                <a:gd name="f18" fmla="val 265108"/>
                <a:gd name="f19" fmla="val 485108"/>
                <a:gd name="f20" fmla="val 162047"/>
                <a:gd name="f21" fmla="val 453009"/>
                <a:gd name="f22" fmla="val 76894"/>
                <a:gd name="f23" fmla="val 394335"/>
                <a:gd name="f24" fmla="val 7552"/>
                <a:gd name="f25" fmla="val 311848"/>
                <a:gd name="f26" fmla="val -1592"/>
                <a:gd name="f27" fmla="val 300990"/>
                <a:gd name="f28" fmla="val -2450"/>
                <a:gd name="f29" fmla="val 293084"/>
                <a:gd name="f30" fmla="val 5075"/>
                <a:gd name="f31" fmla="val 280321"/>
                <a:gd name="f32" fmla="val 56510"/>
                <a:gd name="f33" fmla="val 192786"/>
                <a:gd name="f34" fmla="val 106897"/>
                <a:gd name="f35" fmla="val 104584"/>
                <a:gd name="f36" fmla="val 157570"/>
                <a:gd name="f37" fmla="val 16573"/>
                <a:gd name="f38" fmla="val 160142"/>
                <a:gd name="f39" fmla="val 12001"/>
                <a:gd name="f40" fmla="val 163190"/>
                <a:gd name="f41" fmla="val 7715"/>
                <a:gd name="f42" fmla="val 168143"/>
                <a:gd name="f43" fmla="+- 0 0 -90"/>
                <a:gd name="f44" fmla="*/ f3 1 461227"/>
                <a:gd name="f45" fmla="*/ f4 1 509178"/>
                <a:gd name="f46" fmla="val f5"/>
                <a:gd name="f47" fmla="val f6"/>
                <a:gd name="f48" fmla="val f7"/>
                <a:gd name="f49" fmla="*/ f43 f0 1"/>
                <a:gd name="f50" fmla="+- f48 0 f46"/>
                <a:gd name="f51" fmla="+- f47 0 f46"/>
                <a:gd name="f52" fmla="*/ f49 1 f2"/>
                <a:gd name="f53" fmla="*/ f51 1 461227"/>
                <a:gd name="f54" fmla="*/ f50 1 509178"/>
                <a:gd name="f55" fmla="*/ 168048 f51 1"/>
                <a:gd name="f56" fmla="*/ 0 f50 1"/>
                <a:gd name="f57" fmla="*/ 461227 f51 1"/>
                <a:gd name="f58" fmla="*/ 507873 f50 1"/>
                <a:gd name="f59" fmla="*/ 265108 f51 1"/>
                <a:gd name="f60" fmla="*/ 485108 f50 1"/>
                <a:gd name="f61" fmla="*/ 7552 f51 1"/>
                <a:gd name="f62" fmla="*/ 311848 f50 1"/>
                <a:gd name="f63" fmla="*/ 5075 f51 1"/>
                <a:gd name="f64" fmla="*/ 280321 f50 1"/>
                <a:gd name="f65" fmla="*/ 157570 f51 1"/>
                <a:gd name="f66" fmla="*/ 16573 f50 1"/>
                <a:gd name="f67" fmla="*/ 168143 f51 1"/>
                <a:gd name="f68" fmla="+- f52 0 f1"/>
                <a:gd name="f69" fmla="*/ f55 1 461227"/>
                <a:gd name="f70" fmla="*/ f56 1 509178"/>
                <a:gd name="f71" fmla="*/ f57 1 461227"/>
                <a:gd name="f72" fmla="*/ f58 1 509178"/>
                <a:gd name="f73" fmla="*/ f59 1 461227"/>
                <a:gd name="f74" fmla="*/ f60 1 509178"/>
                <a:gd name="f75" fmla="*/ f61 1 461227"/>
                <a:gd name="f76" fmla="*/ f62 1 509178"/>
                <a:gd name="f77" fmla="*/ f63 1 461227"/>
                <a:gd name="f78" fmla="*/ f64 1 509178"/>
                <a:gd name="f79" fmla="*/ f65 1 461227"/>
                <a:gd name="f80" fmla="*/ f66 1 509178"/>
                <a:gd name="f81" fmla="*/ f67 1 461227"/>
                <a:gd name="f82" fmla="*/ f46 1 f53"/>
                <a:gd name="f83" fmla="*/ f47 1 f53"/>
                <a:gd name="f84" fmla="*/ f46 1 f54"/>
                <a:gd name="f85" fmla="*/ f48 1 f54"/>
                <a:gd name="f86" fmla="*/ f69 1 f53"/>
                <a:gd name="f87" fmla="*/ f70 1 f54"/>
                <a:gd name="f88" fmla="*/ f71 1 f53"/>
                <a:gd name="f89" fmla="*/ f72 1 f54"/>
                <a:gd name="f90" fmla="*/ f73 1 f53"/>
                <a:gd name="f91" fmla="*/ f74 1 f54"/>
                <a:gd name="f92" fmla="*/ f75 1 f53"/>
                <a:gd name="f93" fmla="*/ f76 1 f54"/>
                <a:gd name="f94" fmla="*/ f77 1 f53"/>
                <a:gd name="f95" fmla="*/ f78 1 f54"/>
                <a:gd name="f96" fmla="*/ f79 1 f53"/>
                <a:gd name="f97" fmla="*/ f80 1 f54"/>
                <a:gd name="f98" fmla="*/ f81 1 f53"/>
                <a:gd name="f99" fmla="*/ f82 f44 1"/>
                <a:gd name="f100" fmla="*/ f83 f44 1"/>
                <a:gd name="f101" fmla="*/ f85 f45 1"/>
                <a:gd name="f102" fmla="*/ f84 f45 1"/>
                <a:gd name="f103" fmla="*/ f86 f44 1"/>
                <a:gd name="f104" fmla="*/ f87 f45 1"/>
                <a:gd name="f105" fmla="*/ f88 f44 1"/>
                <a:gd name="f106" fmla="*/ f89 f45 1"/>
                <a:gd name="f107" fmla="*/ f90 f44 1"/>
                <a:gd name="f108" fmla="*/ f91 f45 1"/>
                <a:gd name="f109" fmla="*/ f92 f44 1"/>
                <a:gd name="f110" fmla="*/ f93 f45 1"/>
                <a:gd name="f111" fmla="*/ f94 f44 1"/>
                <a:gd name="f112" fmla="*/ f95 f45 1"/>
                <a:gd name="f113" fmla="*/ f96 f44 1"/>
                <a:gd name="f114" fmla="*/ f97 f45 1"/>
                <a:gd name="f115" fmla="*/ f98 f44 1"/>
              </a:gdLst>
              <a:ahLst/>
              <a:cxnLst>
                <a:cxn ang="3cd4">
                  <a:pos x="hc" y="t"/>
                </a:cxn>
                <a:cxn ang="0">
                  <a:pos x="r" y="vc"/>
                </a:cxn>
                <a:cxn ang="cd4">
                  <a:pos x="hc" y="b"/>
                </a:cxn>
                <a:cxn ang="cd2">
                  <a:pos x="l" y="vc"/>
                </a:cxn>
                <a:cxn ang="f68">
                  <a:pos x="f103" y="f104"/>
                </a:cxn>
                <a:cxn ang="f68">
                  <a:pos x="f105" y="f106"/>
                </a:cxn>
                <a:cxn ang="f68">
                  <a:pos x="f107" y="f108"/>
                </a:cxn>
                <a:cxn ang="f68">
                  <a:pos x="f109" y="f110"/>
                </a:cxn>
                <a:cxn ang="f68">
                  <a:pos x="f111" y="f112"/>
                </a:cxn>
                <a:cxn ang="f68">
                  <a:pos x="f113" y="f114"/>
                </a:cxn>
                <a:cxn ang="f68">
                  <a:pos x="f115" y="f104"/>
                </a:cxn>
              </a:cxnLst>
              <a:rect l="f99" t="f102" r="f100" b="f101"/>
              <a:pathLst>
                <a:path w="461227" h="509178">
                  <a:moveTo>
                    <a:pt x="f8" y="f5"/>
                  </a:moveTo>
                  <a:cubicBezTo>
                    <a:pt x="f9" y="f10"/>
                    <a:pt x="f11" y="f12"/>
                    <a:pt x="f6"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5"/>
                  </a:cubicBezTo>
                  <a:close/>
                </a:path>
              </a:pathLst>
            </a:custGeom>
            <a:solidFill>
              <a:srgbClr val="57C2B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Forma libre: forma 14">
              <a:extLst>
                <a:ext uri="{FF2B5EF4-FFF2-40B4-BE49-F238E27FC236}">
                  <a16:creationId xmlns:a16="http://schemas.microsoft.com/office/drawing/2014/main" id="{96C6EB54-EEF7-4A2C-88EE-7BBF7377F5DA}"/>
                </a:ext>
              </a:extLst>
            </p:cNvPr>
            <p:cNvSpPr/>
            <p:nvPr/>
          </p:nvSpPr>
          <p:spPr>
            <a:xfrm>
              <a:off x="7327242" y="1686400"/>
              <a:ext cx="384697" cy="508635"/>
            </a:xfrm>
            <a:custGeom>
              <a:avLst/>
              <a:gdLst>
                <a:gd name="f0" fmla="val 10800000"/>
                <a:gd name="f1" fmla="val 5400000"/>
                <a:gd name="f2" fmla="val 180"/>
                <a:gd name="f3" fmla="val w"/>
                <a:gd name="f4" fmla="val h"/>
                <a:gd name="f5" fmla="val 0"/>
                <a:gd name="f6" fmla="val 384697"/>
                <a:gd name="f7" fmla="val 508635"/>
                <a:gd name="f8" fmla="val 507301"/>
                <a:gd name="f9" fmla="val 98393"/>
                <a:gd name="f10" fmla="val 336995"/>
                <a:gd name="f11" fmla="val 195072"/>
                <a:gd name="f12" fmla="val 169545"/>
                <a:gd name="f13" fmla="val 292894"/>
                <a:gd name="f14" fmla="val 330708"/>
                <a:gd name="f15" fmla="val 55626"/>
                <a:gd name="f16" fmla="val 355759"/>
                <a:gd name="f17" fmla="val 114014"/>
                <a:gd name="f18" fmla="val 370237"/>
                <a:gd name="f19" fmla="val 176689"/>
                <a:gd name="f20" fmla="val 394907"/>
                <a:gd name="f21" fmla="val 283750"/>
                <a:gd name="f22" fmla="val 388048"/>
                <a:gd name="f23" fmla="val 389001"/>
                <a:gd name="f24" fmla="val 349377"/>
                <a:gd name="f25" fmla="val 492061"/>
                <a:gd name="f26" fmla="val 345567"/>
                <a:gd name="f27" fmla="val 502158"/>
                <a:gd name="f28" fmla="val 342138"/>
                <a:gd name="f29" fmla="val 508730"/>
                <a:gd name="f30" fmla="val 328708"/>
                <a:gd name="f31" fmla="val 223647"/>
                <a:gd name="f32" fmla="val 507968"/>
                <a:gd name="f33" fmla="val 118681"/>
                <a:gd name="f34" fmla="val 508254"/>
                <a:gd name="f35" fmla="val 13621"/>
                <a:gd name="f36" fmla="val 508159"/>
                <a:gd name="f37" fmla="val 10287"/>
                <a:gd name="f38" fmla="val 6953"/>
                <a:gd name="f39" fmla="val 507682"/>
                <a:gd name="f40" fmla="val 507206"/>
                <a:gd name="f41" fmla="+- 0 0 -90"/>
                <a:gd name="f42" fmla="*/ f3 1 384697"/>
                <a:gd name="f43" fmla="*/ f4 1 508635"/>
                <a:gd name="f44" fmla="val f5"/>
                <a:gd name="f45" fmla="val f6"/>
                <a:gd name="f46" fmla="val f7"/>
                <a:gd name="f47" fmla="*/ f41 f0 1"/>
                <a:gd name="f48" fmla="+- f46 0 f44"/>
                <a:gd name="f49" fmla="+- f45 0 f44"/>
                <a:gd name="f50" fmla="*/ f47 1 f2"/>
                <a:gd name="f51" fmla="*/ f49 1 384697"/>
                <a:gd name="f52" fmla="*/ f48 1 508635"/>
                <a:gd name="f53" fmla="*/ 0 f49 1"/>
                <a:gd name="f54" fmla="*/ 507301 f48 1"/>
                <a:gd name="f55" fmla="*/ 292894 f49 1"/>
                <a:gd name="f56" fmla="*/ 0 f48 1"/>
                <a:gd name="f57" fmla="*/ 370237 f49 1"/>
                <a:gd name="f58" fmla="*/ 176689 f48 1"/>
                <a:gd name="f59" fmla="*/ 349377 f49 1"/>
                <a:gd name="f60" fmla="*/ 492061 f48 1"/>
                <a:gd name="f61" fmla="*/ 328708 f49 1"/>
                <a:gd name="f62" fmla="*/ 508635 f48 1"/>
                <a:gd name="f63" fmla="*/ 13621 f49 1"/>
                <a:gd name="f64" fmla="*/ 508159 f48 1"/>
                <a:gd name="f65" fmla="*/ 507206 f48 1"/>
                <a:gd name="f66" fmla="+- f50 0 f1"/>
                <a:gd name="f67" fmla="*/ f53 1 384697"/>
                <a:gd name="f68" fmla="*/ f54 1 508635"/>
                <a:gd name="f69" fmla="*/ f55 1 384697"/>
                <a:gd name="f70" fmla="*/ f56 1 508635"/>
                <a:gd name="f71" fmla="*/ f57 1 384697"/>
                <a:gd name="f72" fmla="*/ f58 1 508635"/>
                <a:gd name="f73" fmla="*/ f59 1 384697"/>
                <a:gd name="f74" fmla="*/ f60 1 508635"/>
                <a:gd name="f75" fmla="*/ f61 1 384697"/>
                <a:gd name="f76" fmla="*/ f62 1 508635"/>
                <a:gd name="f77" fmla="*/ f63 1 384697"/>
                <a:gd name="f78" fmla="*/ f64 1 508635"/>
                <a:gd name="f79" fmla="*/ f65 1 508635"/>
                <a:gd name="f80" fmla="*/ f44 1 f51"/>
                <a:gd name="f81" fmla="*/ f45 1 f51"/>
                <a:gd name="f82" fmla="*/ f44 1 f52"/>
                <a:gd name="f83" fmla="*/ f46 1 f52"/>
                <a:gd name="f84" fmla="*/ f67 1 f51"/>
                <a:gd name="f85" fmla="*/ f68 1 f52"/>
                <a:gd name="f86" fmla="*/ f69 1 f51"/>
                <a:gd name="f87" fmla="*/ f70 1 f52"/>
                <a:gd name="f88" fmla="*/ f71 1 f51"/>
                <a:gd name="f89" fmla="*/ f72 1 f52"/>
                <a:gd name="f90" fmla="*/ f73 1 f51"/>
                <a:gd name="f91" fmla="*/ f74 1 f52"/>
                <a:gd name="f92" fmla="*/ f75 1 f51"/>
                <a:gd name="f93" fmla="*/ f76 1 f52"/>
                <a:gd name="f94" fmla="*/ f77 1 f51"/>
                <a:gd name="f95" fmla="*/ f78 1 f52"/>
                <a:gd name="f96" fmla="*/ f79 1 f52"/>
                <a:gd name="f97" fmla="*/ f80 f42 1"/>
                <a:gd name="f98" fmla="*/ f81 f42 1"/>
                <a:gd name="f99" fmla="*/ f83 f43 1"/>
                <a:gd name="f100" fmla="*/ f82 f43 1"/>
                <a:gd name="f101" fmla="*/ f84 f42 1"/>
                <a:gd name="f102" fmla="*/ f85 f43 1"/>
                <a:gd name="f103" fmla="*/ f86 f42 1"/>
                <a:gd name="f104" fmla="*/ f87 f43 1"/>
                <a:gd name="f105" fmla="*/ f88 f42 1"/>
                <a:gd name="f106" fmla="*/ f89 f43 1"/>
                <a:gd name="f107" fmla="*/ f90 f42 1"/>
                <a:gd name="f108" fmla="*/ f91 f43 1"/>
                <a:gd name="f109" fmla="*/ f92 f42 1"/>
                <a:gd name="f110" fmla="*/ f93 f43 1"/>
                <a:gd name="f111" fmla="*/ f94 f42 1"/>
                <a:gd name="f112" fmla="*/ f95 f43 1"/>
                <a:gd name="f113" fmla="*/ f96 f43 1"/>
              </a:gdLst>
              <a:ahLst/>
              <a:cxnLst>
                <a:cxn ang="3cd4">
                  <a:pos x="hc" y="t"/>
                </a:cxn>
                <a:cxn ang="0">
                  <a:pos x="r" y="vc"/>
                </a:cxn>
                <a:cxn ang="cd4">
                  <a:pos x="hc" y="b"/>
                </a:cxn>
                <a:cxn ang="cd2">
                  <a:pos x="l" y="vc"/>
                </a:cxn>
                <a:cxn ang="f66">
                  <a:pos x="f101" y="f102"/>
                </a:cxn>
                <a:cxn ang="f66">
                  <a:pos x="f103" y="f104"/>
                </a:cxn>
                <a:cxn ang="f66">
                  <a:pos x="f105" y="f106"/>
                </a:cxn>
                <a:cxn ang="f66">
                  <a:pos x="f107" y="f108"/>
                </a:cxn>
                <a:cxn ang="f66">
                  <a:pos x="f109" y="f110"/>
                </a:cxn>
                <a:cxn ang="f66">
                  <a:pos x="f111" y="f112"/>
                </a:cxn>
                <a:cxn ang="f66">
                  <a:pos x="f101" y="f113"/>
                </a:cxn>
              </a:cxnLst>
              <a:rect l="f97" t="f100" r="f98" b="f99"/>
              <a:pathLst>
                <a:path w="384697" h="508635">
                  <a:moveTo>
                    <a:pt x="f5" y="f8"/>
                  </a:moveTo>
                  <a:cubicBezTo>
                    <a:pt x="f9" y="f10"/>
                    <a:pt x="f11" y="f12"/>
                    <a:pt x="f13" y="f5"/>
                  </a:cubicBezTo>
                  <a:cubicBezTo>
                    <a:pt x="f14" y="f15"/>
                    <a:pt x="f16" y="f17"/>
                    <a:pt x="f18" y="f19"/>
                  </a:cubicBezTo>
                  <a:cubicBezTo>
                    <a:pt x="f20" y="f21"/>
                    <a:pt x="f22" y="f23"/>
                    <a:pt x="f24" y="f25"/>
                  </a:cubicBezTo>
                  <a:cubicBezTo>
                    <a:pt x="f26" y="f27"/>
                    <a:pt x="f28" y="f29"/>
                    <a:pt x="f30" y="f7"/>
                  </a:cubicBezTo>
                  <a:cubicBezTo>
                    <a:pt x="f31" y="f32"/>
                    <a:pt x="f33" y="f34"/>
                    <a:pt x="f35" y="f36"/>
                  </a:cubicBezTo>
                  <a:cubicBezTo>
                    <a:pt x="f37" y="f36"/>
                    <a:pt x="f38" y="f39"/>
                    <a:pt x="f5" y="f40"/>
                  </a:cubicBezTo>
                  <a:close/>
                </a:path>
              </a:pathLst>
            </a:custGeom>
            <a:solidFill>
              <a:srgbClr val="57C2B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rupo 34">
            <a:extLst>
              <a:ext uri="{FF2B5EF4-FFF2-40B4-BE49-F238E27FC236}">
                <a16:creationId xmlns:a16="http://schemas.microsoft.com/office/drawing/2014/main" id="{3E750C5B-64D9-A5F6-E5FC-1A8CBAA70056}"/>
              </a:ext>
            </a:extLst>
          </p:cNvPr>
          <p:cNvGrpSpPr/>
          <p:nvPr/>
        </p:nvGrpSpPr>
        <p:grpSpPr>
          <a:xfrm>
            <a:off x="3860578" y="1446461"/>
            <a:ext cx="1078589" cy="1079339"/>
            <a:chOff x="3860578" y="1446461"/>
            <a:chExt cx="1078589" cy="1079339"/>
          </a:xfrm>
        </p:grpSpPr>
        <p:sp>
          <p:nvSpPr>
            <p:cNvPr id="18" name="Forma libre: forma 20">
              <a:extLst>
                <a:ext uri="{FF2B5EF4-FFF2-40B4-BE49-F238E27FC236}">
                  <a16:creationId xmlns:a16="http://schemas.microsoft.com/office/drawing/2014/main" id="{F6D224FB-3292-4357-9C04-3B311837489E}"/>
                </a:ext>
              </a:extLst>
            </p:cNvPr>
            <p:cNvSpPr/>
            <p:nvPr/>
          </p:nvSpPr>
          <p:spPr>
            <a:xfrm>
              <a:off x="4299289" y="2225896"/>
              <a:ext cx="583597" cy="293604"/>
            </a:xfrm>
            <a:custGeom>
              <a:avLst/>
              <a:gdLst>
                <a:gd name="f0" fmla="val 10800000"/>
                <a:gd name="f1" fmla="val 5400000"/>
                <a:gd name="f2" fmla="val 180"/>
                <a:gd name="f3" fmla="val w"/>
                <a:gd name="f4" fmla="val h"/>
                <a:gd name="f5" fmla="val 0"/>
                <a:gd name="f6" fmla="val 583596"/>
                <a:gd name="f7" fmla="val 293601"/>
                <a:gd name="f8" fmla="val 583597"/>
                <a:gd name="f9" fmla="val 550735"/>
                <a:gd name="f10" fmla="val 66294"/>
                <a:gd name="f11" fmla="val 506920"/>
                <a:gd name="f12" fmla="val 122492"/>
                <a:gd name="f13" fmla="val 451771"/>
                <a:gd name="f14" fmla="val 169831"/>
                <a:gd name="f15" fmla="val 373761"/>
                <a:gd name="f16" fmla="val 236696"/>
                <a:gd name="f17" fmla="val 283845"/>
                <a:gd name="f18" fmla="val 277940"/>
                <a:gd name="f19" fmla="val 182308"/>
                <a:gd name="f20" fmla="val 293465"/>
                <a:gd name="f21" fmla="val 176308"/>
                <a:gd name="f22" fmla="val 294418"/>
                <a:gd name="f23" fmla="val 166116"/>
                <a:gd name="f24" fmla="val 290227"/>
                <a:gd name="f25" fmla="val 163163"/>
                <a:gd name="f26" fmla="val 285369"/>
                <a:gd name="f27" fmla="val 109061"/>
                <a:gd name="f28" fmla="val 193167"/>
                <a:gd name="f29" fmla="val 55816"/>
                <a:gd name="f30" fmla="val 100394"/>
                <a:gd name="f31" fmla="val 2381"/>
                <a:gd name="f32" fmla="val 7810"/>
                <a:gd name="f33" fmla="val 1429"/>
                <a:gd name="f34" fmla="val 6096"/>
                <a:gd name="f35" fmla="val 1238"/>
                <a:gd name="f36" fmla="val 4000"/>
                <a:gd name="f37" fmla="+- 0 0 -90"/>
                <a:gd name="f38" fmla="*/ f3 1 583596"/>
                <a:gd name="f39" fmla="*/ f4 1 293601"/>
                <a:gd name="f40" fmla="val f5"/>
                <a:gd name="f41" fmla="val f6"/>
                <a:gd name="f42" fmla="val f7"/>
                <a:gd name="f43" fmla="*/ f37 f0 1"/>
                <a:gd name="f44" fmla="+- f42 0 f40"/>
                <a:gd name="f45" fmla="+- f41 0 f40"/>
                <a:gd name="f46" fmla="*/ f43 1 f2"/>
                <a:gd name="f47" fmla="*/ f45 1 583596"/>
                <a:gd name="f48" fmla="*/ f44 1 293601"/>
                <a:gd name="f49" fmla="*/ 583597 f45 1"/>
                <a:gd name="f50" fmla="*/ 0 f44 1"/>
                <a:gd name="f51" fmla="*/ 451771 f45 1"/>
                <a:gd name="f52" fmla="*/ 169831 f44 1"/>
                <a:gd name="f53" fmla="*/ 182308 f45 1"/>
                <a:gd name="f54" fmla="*/ 293465 f44 1"/>
                <a:gd name="f55" fmla="*/ 163163 f45 1"/>
                <a:gd name="f56" fmla="*/ 285369 f44 1"/>
                <a:gd name="f57" fmla="*/ 2381 f45 1"/>
                <a:gd name="f58" fmla="*/ 7810 f44 1"/>
                <a:gd name="f59" fmla="*/ 0 f45 1"/>
                <a:gd name="f60" fmla="+- f46 0 f1"/>
                <a:gd name="f61" fmla="*/ f49 1 583596"/>
                <a:gd name="f62" fmla="*/ f50 1 293601"/>
                <a:gd name="f63" fmla="*/ f51 1 583596"/>
                <a:gd name="f64" fmla="*/ f52 1 293601"/>
                <a:gd name="f65" fmla="*/ f53 1 583596"/>
                <a:gd name="f66" fmla="*/ f54 1 293601"/>
                <a:gd name="f67" fmla="*/ f55 1 583596"/>
                <a:gd name="f68" fmla="*/ f56 1 293601"/>
                <a:gd name="f69" fmla="*/ f57 1 583596"/>
                <a:gd name="f70" fmla="*/ f58 1 293601"/>
                <a:gd name="f71" fmla="*/ f59 1 583596"/>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7"/>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8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101" y="f92"/>
                </a:cxn>
                <a:cxn ang="f60">
                  <a:pos x="f91" y="f92"/>
                </a:cxn>
              </a:cxnLst>
              <a:rect l="f87" t="f90" r="f88" b="f89"/>
              <a:pathLst>
                <a:path w="583596" h="29360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5" y="f5"/>
                  </a:cubicBezTo>
                  <a:lnTo>
                    <a:pt x="f8" y="f5"/>
                  </a:ln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Forma libre: forma 21">
              <a:extLst>
                <a:ext uri="{FF2B5EF4-FFF2-40B4-BE49-F238E27FC236}">
                  <a16:creationId xmlns:a16="http://schemas.microsoft.com/office/drawing/2014/main" id="{50BD66A9-AC19-4156-86A2-A53F6E38F2D1}"/>
                </a:ext>
              </a:extLst>
            </p:cNvPr>
            <p:cNvSpPr/>
            <p:nvPr/>
          </p:nvSpPr>
          <p:spPr>
            <a:xfrm>
              <a:off x="3860578" y="1778105"/>
              <a:ext cx="385282" cy="509220"/>
            </a:xfrm>
            <a:custGeom>
              <a:avLst/>
              <a:gdLst>
                <a:gd name="f0" fmla="val 10800000"/>
                <a:gd name="f1" fmla="val 5400000"/>
                <a:gd name="f2" fmla="val 180"/>
                <a:gd name="f3" fmla="val w"/>
                <a:gd name="f4" fmla="val h"/>
                <a:gd name="f5" fmla="val 0"/>
                <a:gd name="f6" fmla="val 385278"/>
                <a:gd name="f7" fmla="val 509224"/>
                <a:gd name="f8" fmla="val 91432"/>
                <a:gd name="f9" fmla="val 509225"/>
                <a:gd name="f10" fmla="val 24281"/>
                <a:gd name="f11" fmla="val 406640"/>
                <a:gd name="f12" fmla="val -4866"/>
                <a:gd name="f13" fmla="val 298055"/>
                <a:gd name="f14" fmla="val 659"/>
                <a:gd name="f15" fmla="val 180136"/>
                <a:gd name="f16" fmla="val 3326"/>
                <a:gd name="f17" fmla="val 123272"/>
                <a:gd name="f18" fmla="val 15041"/>
                <a:gd name="f19" fmla="val 68027"/>
                <a:gd name="f20" fmla="val 36092"/>
                <a:gd name="f21" fmla="val 15163"/>
                <a:gd name="f22" fmla="val 38568"/>
                <a:gd name="f23" fmla="val 8876"/>
                <a:gd name="f24" fmla="val 47426"/>
                <a:gd name="f25" fmla="val 780"/>
                <a:gd name="f26" fmla="val 53332"/>
                <a:gd name="f27" fmla="val 685"/>
                <a:gd name="f28" fmla="val 162488"/>
                <a:gd name="f29" fmla="val -172"/>
                <a:gd name="f30" fmla="val 271550"/>
                <a:gd name="f31" fmla="val 18"/>
                <a:gd name="f32" fmla="val 286980"/>
                <a:gd name="f33" fmla="val 170325"/>
                <a:gd name="f34" fmla="val 190206"/>
                <a:gd name="f35" fmla="val 338156"/>
                <a:gd name="f36" fmla="val 509129"/>
                <a:gd name="f37" fmla="+- 0 0 -90"/>
                <a:gd name="f38" fmla="*/ f3 1 385278"/>
                <a:gd name="f39" fmla="*/ f4 1 509224"/>
                <a:gd name="f40" fmla="val f5"/>
                <a:gd name="f41" fmla="val f6"/>
                <a:gd name="f42" fmla="val f7"/>
                <a:gd name="f43" fmla="*/ f37 f0 1"/>
                <a:gd name="f44" fmla="+- f42 0 f40"/>
                <a:gd name="f45" fmla="+- f41 0 f40"/>
                <a:gd name="f46" fmla="*/ f43 1 f2"/>
                <a:gd name="f47" fmla="*/ f45 1 385278"/>
                <a:gd name="f48" fmla="*/ f44 1 509224"/>
                <a:gd name="f49" fmla="*/ 91432 f45 1"/>
                <a:gd name="f50" fmla="*/ 509225 f44 1"/>
                <a:gd name="f51" fmla="*/ 659 f45 1"/>
                <a:gd name="f52" fmla="*/ 180136 f44 1"/>
                <a:gd name="f53" fmla="*/ 36092 f45 1"/>
                <a:gd name="f54" fmla="*/ 15163 f44 1"/>
                <a:gd name="f55" fmla="*/ 53332 f45 1"/>
                <a:gd name="f56" fmla="*/ 685 f44 1"/>
                <a:gd name="f57" fmla="*/ 385278 f45 1"/>
                <a:gd name="f58" fmla="*/ 18 f44 1"/>
                <a:gd name="f59" fmla="*/ 509129 f44 1"/>
                <a:gd name="f60" fmla="+- f46 0 f1"/>
                <a:gd name="f61" fmla="*/ f49 1 385278"/>
                <a:gd name="f62" fmla="*/ f50 1 509224"/>
                <a:gd name="f63" fmla="*/ f51 1 385278"/>
                <a:gd name="f64" fmla="*/ f52 1 509224"/>
                <a:gd name="f65" fmla="*/ f53 1 385278"/>
                <a:gd name="f66" fmla="*/ f54 1 509224"/>
                <a:gd name="f67" fmla="*/ f55 1 385278"/>
                <a:gd name="f68" fmla="*/ f56 1 509224"/>
                <a:gd name="f69" fmla="*/ f57 1 385278"/>
                <a:gd name="f70" fmla="*/ f58 1 509224"/>
                <a:gd name="f71" fmla="*/ f59 1 509224"/>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8"/>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9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91" y="f101"/>
                </a:cxn>
              </a:cxnLst>
              <a:rect l="f87" t="f90" r="f88" b="f89"/>
              <a:pathLst>
                <a:path w="385278" h="509224">
                  <a:moveTo>
                    <a:pt x="f8" y="f9"/>
                  </a:moveTo>
                  <a:cubicBezTo>
                    <a:pt x="f10" y="f11"/>
                    <a:pt x="f12" y="f13"/>
                    <a:pt x="f14" y="f15"/>
                  </a:cubicBezTo>
                  <a:cubicBezTo>
                    <a:pt x="f16" y="f17"/>
                    <a:pt x="f18" y="f19"/>
                    <a:pt x="f20" y="f21"/>
                  </a:cubicBezTo>
                  <a:cubicBezTo>
                    <a:pt x="f22" y="f23"/>
                    <a:pt x="f24" y="f25"/>
                    <a:pt x="f26" y="f27"/>
                  </a:cubicBezTo>
                  <a:cubicBezTo>
                    <a:pt x="f28" y="f29"/>
                    <a:pt x="f30" y="f31"/>
                    <a:pt x="f6" y="f31"/>
                  </a:cubicBezTo>
                  <a:cubicBezTo>
                    <a:pt x="f32" y="f33"/>
                    <a:pt x="f34" y="f35"/>
                    <a:pt x="f8" y="f36"/>
                  </a:cubicBez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Forma libre: forma 22">
              <a:extLst>
                <a:ext uri="{FF2B5EF4-FFF2-40B4-BE49-F238E27FC236}">
                  <a16:creationId xmlns:a16="http://schemas.microsoft.com/office/drawing/2014/main" id="{5AA14696-89F0-44C4-B4AC-6753FD0334F8}"/>
                </a:ext>
              </a:extLst>
            </p:cNvPr>
            <p:cNvSpPr/>
            <p:nvPr/>
          </p:nvSpPr>
          <p:spPr>
            <a:xfrm>
              <a:off x="3911528" y="1453777"/>
              <a:ext cx="589879" cy="294537"/>
            </a:xfrm>
            <a:custGeom>
              <a:avLst/>
              <a:gdLst>
                <a:gd name="f0" fmla="val 10800000"/>
                <a:gd name="f1" fmla="val 5400000"/>
                <a:gd name="f2" fmla="val 180"/>
                <a:gd name="f3" fmla="val w"/>
                <a:gd name="f4" fmla="val h"/>
                <a:gd name="f5" fmla="val 0"/>
                <a:gd name="f6" fmla="val 589883"/>
                <a:gd name="f7" fmla="val 294538"/>
                <a:gd name="f8" fmla="val 26861"/>
                <a:gd name="f9" fmla="val 255771"/>
                <a:gd name="f10" fmla="val 48387"/>
                <a:gd name="f11" fmla="val 219386"/>
                <a:gd name="f12" fmla="val 75152"/>
                <a:gd name="f13" fmla="val 187191"/>
                <a:gd name="f14" fmla="val 158591"/>
                <a:gd name="f15" fmla="val 86703"/>
                <a:gd name="f16" fmla="val 266224"/>
                <a:gd name="f17" fmla="val 26124"/>
                <a:gd name="f18" fmla="val 394430"/>
                <a:gd name="f19" fmla="val 1263"/>
                <a:gd name="f20" fmla="val 412242"/>
                <a:gd name="f21" fmla="val -2166"/>
                <a:gd name="f22" fmla="val 422720"/>
                <a:gd name="f23" fmla="val 692"/>
                <a:gd name="f24" fmla="val 432626"/>
                <a:gd name="f25" fmla="val 18504"/>
                <a:gd name="f26" fmla="val 480727"/>
                <a:gd name="f27" fmla="val 104800"/>
                <a:gd name="f28" fmla="val 530828"/>
                <a:gd name="f29" fmla="val 190049"/>
                <a:gd name="f30" fmla="val 580168"/>
                <a:gd name="f31" fmla="val 275679"/>
                <a:gd name="f32" fmla="val 583406"/>
                <a:gd name="f33" fmla="val 281298"/>
                <a:gd name="f34" fmla="val 586169"/>
                <a:gd name="f35" fmla="val 287204"/>
                <a:gd name="f36" fmla="val 294443"/>
                <a:gd name="f37" fmla="+- 0 0 -90"/>
                <a:gd name="f38" fmla="*/ f3 1 589883"/>
                <a:gd name="f39" fmla="*/ f4 1 294538"/>
                <a:gd name="f40" fmla="val f5"/>
                <a:gd name="f41" fmla="val f6"/>
                <a:gd name="f42" fmla="val f7"/>
                <a:gd name="f43" fmla="*/ f37 f0 1"/>
                <a:gd name="f44" fmla="+- f42 0 f40"/>
                <a:gd name="f45" fmla="+- f41 0 f40"/>
                <a:gd name="f46" fmla="*/ f43 1 f2"/>
                <a:gd name="f47" fmla="*/ f45 1 589883"/>
                <a:gd name="f48" fmla="*/ f44 1 294538"/>
                <a:gd name="f49" fmla="*/ 589883 f45 1"/>
                <a:gd name="f50" fmla="*/ 294538 f44 1"/>
                <a:gd name="f51" fmla="*/ 0 f45 1"/>
                <a:gd name="f52" fmla="*/ 75152 f45 1"/>
                <a:gd name="f53" fmla="*/ 187191 f44 1"/>
                <a:gd name="f54" fmla="*/ 394430 f45 1"/>
                <a:gd name="f55" fmla="*/ 1263 f44 1"/>
                <a:gd name="f56" fmla="*/ 432626 f45 1"/>
                <a:gd name="f57" fmla="*/ 18504 f44 1"/>
                <a:gd name="f58" fmla="*/ 580168 f45 1"/>
                <a:gd name="f59" fmla="*/ 275679 f44 1"/>
                <a:gd name="f60" fmla="*/ 294443 f44 1"/>
                <a:gd name="f61" fmla="+- f46 0 f1"/>
                <a:gd name="f62" fmla="*/ f49 1 589883"/>
                <a:gd name="f63" fmla="*/ f50 1 294538"/>
                <a:gd name="f64" fmla="*/ f51 1 589883"/>
                <a:gd name="f65" fmla="*/ f52 1 589883"/>
                <a:gd name="f66" fmla="*/ f53 1 294538"/>
                <a:gd name="f67" fmla="*/ f54 1 589883"/>
                <a:gd name="f68" fmla="*/ f55 1 294538"/>
                <a:gd name="f69" fmla="*/ f56 1 589883"/>
                <a:gd name="f70" fmla="*/ f57 1 294538"/>
                <a:gd name="f71" fmla="*/ f58 1 589883"/>
                <a:gd name="f72" fmla="*/ f59 1 294538"/>
                <a:gd name="f73" fmla="*/ f60 1 294538"/>
                <a:gd name="f74" fmla="*/ f40 1 f47"/>
                <a:gd name="f75" fmla="*/ f41 1 f47"/>
                <a:gd name="f76" fmla="*/ f40 1 f48"/>
                <a:gd name="f77" fmla="*/ f42 1 f48"/>
                <a:gd name="f78" fmla="*/ f62 1 f47"/>
                <a:gd name="f79" fmla="*/ f63 1 f48"/>
                <a:gd name="f80" fmla="*/ f64 1 f47"/>
                <a:gd name="f81" fmla="*/ f65 1 f47"/>
                <a:gd name="f82" fmla="*/ f66 1 f48"/>
                <a:gd name="f83" fmla="*/ f67 1 f47"/>
                <a:gd name="f84" fmla="*/ f68 1 f48"/>
                <a:gd name="f85" fmla="*/ f69 1 f47"/>
                <a:gd name="f86" fmla="*/ f70 1 f48"/>
                <a:gd name="f87" fmla="*/ f71 1 f47"/>
                <a:gd name="f88" fmla="*/ f72 1 f48"/>
                <a:gd name="f89" fmla="*/ f73 1 f48"/>
                <a:gd name="f90" fmla="*/ f74 f38 1"/>
                <a:gd name="f91" fmla="*/ f75 f38 1"/>
                <a:gd name="f92" fmla="*/ f77 f39 1"/>
                <a:gd name="f93" fmla="*/ f76 f39 1"/>
                <a:gd name="f94" fmla="*/ f78 f38 1"/>
                <a:gd name="f95" fmla="*/ f79 f39 1"/>
                <a:gd name="f96" fmla="*/ f80 f38 1"/>
                <a:gd name="f97" fmla="*/ f81 f38 1"/>
                <a:gd name="f98" fmla="*/ f82 f39 1"/>
                <a:gd name="f99" fmla="*/ f83 f38 1"/>
                <a:gd name="f100" fmla="*/ f84 f39 1"/>
                <a:gd name="f101" fmla="*/ f85 f38 1"/>
                <a:gd name="f102" fmla="*/ f86 f39 1"/>
                <a:gd name="f103" fmla="*/ f87 f38 1"/>
                <a:gd name="f104" fmla="*/ f88 f39 1"/>
                <a:gd name="f105" fmla="*/ f89 f39 1"/>
              </a:gdLst>
              <a:ahLst/>
              <a:cxnLst>
                <a:cxn ang="3cd4">
                  <a:pos x="hc" y="t"/>
                </a:cxn>
                <a:cxn ang="0">
                  <a:pos x="r" y="vc"/>
                </a:cxn>
                <a:cxn ang="cd4">
                  <a:pos x="hc" y="b"/>
                </a:cxn>
                <a:cxn ang="cd2">
                  <a:pos x="l" y="vc"/>
                </a:cxn>
                <a:cxn ang="f61">
                  <a:pos x="f94" y="f95"/>
                </a:cxn>
                <a:cxn ang="f61">
                  <a:pos x="f96" y="f95"/>
                </a:cxn>
                <a:cxn ang="f61">
                  <a:pos x="f97" y="f98"/>
                </a:cxn>
                <a:cxn ang="f61">
                  <a:pos x="f99" y="f100"/>
                </a:cxn>
                <a:cxn ang="f61">
                  <a:pos x="f101" y="f102"/>
                </a:cxn>
                <a:cxn ang="f61">
                  <a:pos x="f103" y="f104"/>
                </a:cxn>
                <a:cxn ang="f61">
                  <a:pos x="f94" y="f105"/>
                </a:cxn>
              </a:cxnLst>
              <a:rect l="f90" t="f93" r="f91" b="f92"/>
              <a:pathLst>
                <a:path w="589883" h="294538">
                  <a:moveTo>
                    <a:pt x="f6" y="f7"/>
                  </a:moveTo>
                  <a:lnTo>
                    <a:pt x="f5" y="f7"/>
                  </a:ln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6" y="f36"/>
                  </a:cubicBez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Forma libre: forma 23">
              <a:extLst>
                <a:ext uri="{FF2B5EF4-FFF2-40B4-BE49-F238E27FC236}">
                  <a16:creationId xmlns:a16="http://schemas.microsoft.com/office/drawing/2014/main" id="{60380BD4-069F-4843-A169-91709F88DFF5}"/>
                </a:ext>
              </a:extLst>
            </p:cNvPr>
            <p:cNvSpPr/>
            <p:nvPr/>
          </p:nvSpPr>
          <p:spPr>
            <a:xfrm>
              <a:off x="4362062" y="1446461"/>
              <a:ext cx="463555" cy="511305"/>
            </a:xfrm>
            <a:custGeom>
              <a:avLst/>
              <a:gdLst>
                <a:gd name="f0" fmla="val 10800000"/>
                <a:gd name="f1" fmla="val 5400000"/>
                <a:gd name="f2" fmla="val 180"/>
                <a:gd name="f3" fmla="val w"/>
                <a:gd name="f4" fmla="val h"/>
                <a:gd name="f5" fmla="val 0"/>
                <a:gd name="f6" fmla="val 463558"/>
                <a:gd name="f7" fmla="val 511302"/>
                <a:gd name="f8" fmla="val 295180"/>
                <a:gd name="f9" fmla="val 511207"/>
                <a:gd name="f10" fmla="val 196596"/>
                <a:gd name="f11" fmla="val 340614"/>
                <a:gd name="f12" fmla="val 99917"/>
                <a:gd name="f13" fmla="val 173165"/>
                <a:gd name="f14" fmla="val 36766"/>
                <a:gd name="f15" fmla="val 1619"/>
                <a:gd name="f16" fmla="val 69532"/>
                <a:gd name="f17" fmla="val 857"/>
                <a:gd name="f18" fmla="val 101537"/>
                <a:gd name="f19" fmla="val 4858"/>
                <a:gd name="f20" fmla="val 244602"/>
                <a:gd name="f21" fmla="val 23051"/>
                <a:gd name="f22" fmla="val 362521"/>
                <a:gd name="f23" fmla="val 88106"/>
                <a:gd name="f24" fmla="val 455105"/>
                <a:gd name="f25" fmla="val 198882"/>
                <a:gd name="f26" fmla="val 461772"/>
                <a:gd name="f27" fmla="val 206883"/>
                <a:gd name="f28" fmla="val 467296"/>
                <a:gd name="f29" fmla="val 213265"/>
                <a:gd name="f30" fmla="val 460343"/>
                <a:gd name="f31" fmla="val 225266"/>
                <a:gd name="f32" fmla="val 405479"/>
                <a:gd name="f33" fmla="val 319278"/>
                <a:gd name="f34" fmla="val 351377"/>
                <a:gd name="f35" fmla="val 413766"/>
                <a:gd name="f36" fmla="+- 0 0 -90"/>
                <a:gd name="f37" fmla="*/ f3 1 463558"/>
                <a:gd name="f38" fmla="*/ f4 1 511302"/>
                <a:gd name="f39" fmla="val f5"/>
                <a:gd name="f40" fmla="val f6"/>
                <a:gd name="f41" fmla="val f7"/>
                <a:gd name="f42" fmla="*/ f36 f0 1"/>
                <a:gd name="f43" fmla="+- f41 0 f39"/>
                <a:gd name="f44" fmla="+- f40 0 f39"/>
                <a:gd name="f45" fmla="*/ f42 1 f2"/>
                <a:gd name="f46" fmla="*/ f44 1 463558"/>
                <a:gd name="f47" fmla="*/ f43 1 511302"/>
                <a:gd name="f48" fmla="*/ 295180 f44 1"/>
                <a:gd name="f49" fmla="*/ 511207 f43 1"/>
                <a:gd name="f50" fmla="*/ 0 f44 1"/>
                <a:gd name="f51" fmla="*/ 0 f43 1"/>
                <a:gd name="f52" fmla="*/ 101537 f44 1"/>
                <a:gd name="f53" fmla="*/ 4858 f43 1"/>
                <a:gd name="f54" fmla="*/ 455105 f44 1"/>
                <a:gd name="f55" fmla="*/ 198882 f43 1"/>
                <a:gd name="f56" fmla="*/ 460343 f44 1"/>
                <a:gd name="f57" fmla="*/ 225266 f43 1"/>
                <a:gd name="f58" fmla="*/ 511302 f43 1"/>
                <a:gd name="f59" fmla="+- f45 0 f1"/>
                <a:gd name="f60" fmla="*/ f48 1 463558"/>
                <a:gd name="f61" fmla="*/ f49 1 511302"/>
                <a:gd name="f62" fmla="*/ f50 1 463558"/>
                <a:gd name="f63" fmla="*/ f51 1 511302"/>
                <a:gd name="f64" fmla="*/ f52 1 463558"/>
                <a:gd name="f65" fmla="*/ f53 1 511302"/>
                <a:gd name="f66" fmla="*/ f54 1 463558"/>
                <a:gd name="f67" fmla="*/ f55 1 511302"/>
                <a:gd name="f68" fmla="*/ f56 1 463558"/>
                <a:gd name="f69" fmla="*/ f57 1 511302"/>
                <a:gd name="f70" fmla="*/ f58 1 511302"/>
                <a:gd name="f71" fmla="*/ f39 1 f46"/>
                <a:gd name="f72" fmla="*/ f40 1 f46"/>
                <a:gd name="f73" fmla="*/ f39 1 f47"/>
                <a:gd name="f74" fmla="*/ f41 1 f47"/>
                <a:gd name="f75" fmla="*/ f60 1 f46"/>
                <a:gd name="f76" fmla="*/ f61 1 f47"/>
                <a:gd name="f77" fmla="*/ f62 1 f46"/>
                <a:gd name="f78" fmla="*/ f63 1 f47"/>
                <a:gd name="f79" fmla="*/ f64 1 f46"/>
                <a:gd name="f80" fmla="*/ f65 1 f47"/>
                <a:gd name="f81" fmla="*/ f66 1 f46"/>
                <a:gd name="f82" fmla="*/ f67 1 f47"/>
                <a:gd name="f83" fmla="*/ f68 1 f46"/>
                <a:gd name="f84" fmla="*/ f69 1 f47"/>
                <a:gd name="f85" fmla="*/ f70 1 f47"/>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7 1"/>
                <a:gd name="f97" fmla="*/ f82 f38 1"/>
                <a:gd name="f98" fmla="*/ f83 f37 1"/>
                <a:gd name="f99" fmla="*/ f84 f38 1"/>
                <a:gd name="f100" fmla="*/ f85 f38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8" y="f99"/>
                </a:cxn>
                <a:cxn ang="f59">
                  <a:pos x="f90" y="f100"/>
                </a:cxn>
              </a:cxnLst>
              <a:rect l="f86" t="f89" r="f87" b="f88"/>
              <a:pathLst>
                <a:path w="463558" h="511302">
                  <a:moveTo>
                    <a:pt x="f8" y="f9"/>
                  </a:moveTo>
                  <a:cubicBezTo>
                    <a:pt x="f10" y="f11"/>
                    <a:pt x="f12" y="f13"/>
                    <a:pt x="f5" y="f5"/>
                  </a:cubicBezTo>
                  <a:cubicBezTo>
                    <a:pt x="f14" y="f15"/>
                    <a:pt x="f16" y="f17"/>
                    <a:pt x="f18" y="f19"/>
                  </a:cubicBezTo>
                  <a:cubicBezTo>
                    <a:pt x="f20" y="f21"/>
                    <a:pt x="f22" y="f23"/>
                    <a:pt x="f24" y="f25"/>
                  </a:cubicBezTo>
                  <a:cubicBezTo>
                    <a:pt x="f26" y="f27"/>
                    <a:pt x="f28" y="f29"/>
                    <a:pt x="f30" y="f31"/>
                  </a:cubicBezTo>
                  <a:cubicBezTo>
                    <a:pt x="f32" y="f33"/>
                    <a:pt x="f34" y="f35"/>
                    <a:pt x="f8" y="f7"/>
                  </a:cubicBez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24">
              <a:extLst>
                <a:ext uri="{FF2B5EF4-FFF2-40B4-BE49-F238E27FC236}">
                  <a16:creationId xmlns:a16="http://schemas.microsoft.com/office/drawing/2014/main" id="{042220A9-E8A1-4DE2-B8E6-422F9AAAE2F0}"/>
                </a:ext>
              </a:extLst>
            </p:cNvPr>
            <p:cNvSpPr/>
            <p:nvPr/>
          </p:nvSpPr>
          <p:spPr>
            <a:xfrm>
              <a:off x="3974750" y="2016626"/>
              <a:ext cx="461223" cy="509174"/>
            </a:xfrm>
            <a:custGeom>
              <a:avLst/>
              <a:gdLst>
                <a:gd name="f0" fmla="val 10800000"/>
                <a:gd name="f1" fmla="val 5400000"/>
                <a:gd name="f2" fmla="val 180"/>
                <a:gd name="f3" fmla="val w"/>
                <a:gd name="f4" fmla="val h"/>
                <a:gd name="f5" fmla="val 0"/>
                <a:gd name="f6" fmla="val 461227"/>
                <a:gd name="f7" fmla="val 509178"/>
                <a:gd name="f8" fmla="val 168048"/>
                <a:gd name="f9" fmla="val 266536"/>
                <a:gd name="f10" fmla="val 170593"/>
                <a:gd name="f11" fmla="val 363120"/>
                <a:gd name="f12" fmla="val 337947"/>
                <a:gd name="f13" fmla="val 507873"/>
                <a:gd name="f14" fmla="val 391790"/>
                <a:gd name="f15" fmla="val 512540"/>
                <a:gd name="f16" fmla="val 327782"/>
                <a:gd name="f17" fmla="val 504634"/>
                <a:gd name="f18" fmla="val 265108"/>
                <a:gd name="f19" fmla="val 485108"/>
                <a:gd name="f20" fmla="val 162047"/>
                <a:gd name="f21" fmla="val 453009"/>
                <a:gd name="f22" fmla="val 76894"/>
                <a:gd name="f23" fmla="val 394335"/>
                <a:gd name="f24" fmla="val 7552"/>
                <a:gd name="f25" fmla="val 311848"/>
                <a:gd name="f26" fmla="val -1592"/>
                <a:gd name="f27" fmla="val 300990"/>
                <a:gd name="f28" fmla="val -2450"/>
                <a:gd name="f29" fmla="val 293084"/>
                <a:gd name="f30" fmla="val 5075"/>
                <a:gd name="f31" fmla="val 280321"/>
                <a:gd name="f32" fmla="val 56510"/>
                <a:gd name="f33" fmla="val 192786"/>
                <a:gd name="f34" fmla="val 106897"/>
                <a:gd name="f35" fmla="val 104584"/>
                <a:gd name="f36" fmla="val 157570"/>
                <a:gd name="f37" fmla="val 16573"/>
                <a:gd name="f38" fmla="val 160142"/>
                <a:gd name="f39" fmla="val 12001"/>
                <a:gd name="f40" fmla="val 163190"/>
                <a:gd name="f41" fmla="val 7715"/>
                <a:gd name="f42" fmla="val 168143"/>
                <a:gd name="f43" fmla="+- 0 0 -90"/>
                <a:gd name="f44" fmla="*/ f3 1 461227"/>
                <a:gd name="f45" fmla="*/ f4 1 509178"/>
                <a:gd name="f46" fmla="val f5"/>
                <a:gd name="f47" fmla="val f6"/>
                <a:gd name="f48" fmla="val f7"/>
                <a:gd name="f49" fmla="*/ f43 f0 1"/>
                <a:gd name="f50" fmla="+- f48 0 f46"/>
                <a:gd name="f51" fmla="+- f47 0 f46"/>
                <a:gd name="f52" fmla="*/ f49 1 f2"/>
                <a:gd name="f53" fmla="*/ f51 1 461227"/>
                <a:gd name="f54" fmla="*/ f50 1 509178"/>
                <a:gd name="f55" fmla="*/ 168048 f51 1"/>
                <a:gd name="f56" fmla="*/ 0 f50 1"/>
                <a:gd name="f57" fmla="*/ 461227 f51 1"/>
                <a:gd name="f58" fmla="*/ 507873 f50 1"/>
                <a:gd name="f59" fmla="*/ 265108 f51 1"/>
                <a:gd name="f60" fmla="*/ 485108 f50 1"/>
                <a:gd name="f61" fmla="*/ 7552 f51 1"/>
                <a:gd name="f62" fmla="*/ 311848 f50 1"/>
                <a:gd name="f63" fmla="*/ 5075 f51 1"/>
                <a:gd name="f64" fmla="*/ 280321 f50 1"/>
                <a:gd name="f65" fmla="*/ 157570 f51 1"/>
                <a:gd name="f66" fmla="*/ 16573 f50 1"/>
                <a:gd name="f67" fmla="*/ 168143 f51 1"/>
                <a:gd name="f68" fmla="+- f52 0 f1"/>
                <a:gd name="f69" fmla="*/ f55 1 461227"/>
                <a:gd name="f70" fmla="*/ f56 1 509178"/>
                <a:gd name="f71" fmla="*/ f57 1 461227"/>
                <a:gd name="f72" fmla="*/ f58 1 509178"/>
                <a:gd name="f73" fmla="*/ f59 1 461227"/>
                <a:gd name="f74" fmla="*/ f60 1 509178"/>
                <a:gd name="f75" fmla="*/ f61 1 461227"/>
                <a:gd name="f76" fmla="*/ f62 1 509178"/>
                <a:gd name="f77" fmla="*/ f63 1 461227"/>
                <a:gd name="f78" fmla="*/ f64 1 509178"/>
                <a:gd name="f79" fmla="*/ f65 1 461227"/>
                <a:gd name="f80" fmla="*/ f66 1 509178"/>
                <a:gd name="f81" fmla="*/ f67 1 461227"/>
                <a:gd name="f82" fmla="*/ f46 1 f53"/>
                <a:gd name="f83" fmla="*/ f47 1 f53"/>
                <a:gd name="f84" fmla="*/ f46 1 f54"/>
                <a:gd name="f85" fmla="*/ f48 1 f54"/>
                <a:gd name="f86" fmla="*/ f69 1 f53"/>
                <a:gd name="f87" fmla="*/ f70 1 f54"/>
                <a:gd name="f88" fmla="*/ f71 1 f53"/>
                <a:gd name="f89" fmla="*/ f72 1 f54"/>
                <a:gd name="f90" fmla="*/ f73 1 f53"/>
                <a:gd name="f91" fmla="*/ f74 1 f54"/>
                <a:gd name="f92" fmla="*/ f75 1 f53"/>
                <a:gd name="f93" fmla="*/ f76 1 f54"/>
                <a:gd name="f94" fmla="*/ f77 1 f53"/>
                <a:gd name="f95" fmla="*/ f78 1 f54"/>
                <a:gd name="f96" fmla="*/ f79 1 f53"/>
                <a:gd name="f97" fmla="*/ f80 1 f54"/>
                <a:gd name="f98" fmla="*/ f81 1 f53"/>
                <a:gd name="f99" fmla="*/ f82 f44 1"/>
                <a:gd name="f100" fmla="*/ f83 f44 1"/>
                <a:gd name="f101" fmla="*/ f85 f45 1"/>
                <a:gd name="f102" fmla="*/ f84 f45 1"/>
                <a:gd name="f103" fmla="*/ f86 f44 1"/>
                <a:gd name="f104" fmla="*/ f87 f45 1"/>
                <a:gd name="f105" fmla="*/ f88 f44 1"/>
                <a:gd name="f106" fmla="*/ f89 f45 1"/>
                <a:gd name="f107" fmla="*/ f90 f44 1"/>
                <a:gd name="f108" fmla="*/ f91 f45 1"/>
                <a:gd name="f109" fmla="*/ f92 f44 1"/>
                <a:gd name="f110" fmla="*/ f93 f45 1"/>
                <a:gd name="f111" fmla="*/ f94 f44 1"/>
                <a:gd name="f112" fmla="*/ f95 f45 1"/>
                <a:gd name="f113" fmla="*/ f96 f44 1"/>
                <a:gd name="f114" fmla="*/ f97 f45 1"/>
                <a:gd name="f115" fmla="*/ f98 f44 1"/>
              </a:gdLst>
              <a:ahLst/>
              <a:cxnLst>
                <a:cxn ang="3cd4">
                  <a:pos x="hc" y="t"/>
                </a:cxn>
                <a:cxn ang="0">
                  <a:pos x="r" y="vc"/>
                </a:cxn>
                <a:cxn ang="cd4">
                  <a:pos x="hc" y="b"/>
                </a:cxn>
                <a:cxn ang="cd2">
                  <a:pos x="l" y="vc"/>
                </a:cxn>
                <a:cxn ang="f68">
                  <a:pos x="f103" y="f104"/>
                </a:cxn>
                <a:cxn ang="f68">
                  <a:pos x="f105" y="f106"/>
                </a:cxn>
                <a:cxn ang="f68">
                  <a:pos x="f107" y="f108"/>
                </a:cxn>
                <a:cxn ang="f68">
                  <a:pos x="f109" y="f110"/>
                </a:cxn>
                <a:cxn ang="f68">
                  <a:pos x="f111" y="f112"/>
                </a:cxn>
                <a:cxn ang="f68">
                  <a:pos x="f113" y="f114"/>
                </a:cxn>
                <a:cxn ang="f68">
                  <a:pos x="f115" y="f104"/>
                </a:cxn>
              </a:cxnLst>
              <a:rect l="f99" t="f102" r="f100" b="f101"/>
              <a:pathLst>
                <a:path w="461227" h="509178">
                  <a:moveTo>
                    <a:pt x="f8" y="f5"/>
                  </a:moveTo>
                  <a:cubicBezTo>
                    <a:pt x="f9" y="f10"/>
                    <a:pt x="f11" y="f12"/>
                    <a:pt x="f6"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5"/>
                  </a:cubicBez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Forma libre: forma 25">
              <a:extLst>
                <a:ext uri="{FF2B5EF4-FFF2-40B4-BE49-F238E27FC236}">
                  <a16:creationId xmlns:a16="http://schemas.microsoft.com/office/drawing/2014/main" id="{B1BC1A71-869E-461A-B202-43EE892E9DF8}"/>
                </a:ext>
              </a:extLst>
            </p:cNvPr>
            <p:cNvSpPr/>
            <p:nvPr/>
          </p:nvSpPr>
          <p:spPr>
            <a:xfrm>
              <a:off x="4554470" y="1686400"/>
              <a:ext cx="384697" cy="508635"/>
            </a:xfrm>
            <a:custGeom>
              <a:avLst/>
              <a:gdLst>
                <a:gd name="f0" fmla="val 10800000"/>
                <a:gd name="f1" fmla="val 5400000"/>
                <a:gd name="f2" fmla="val 180"/>
                <a:gd name="f3" fmla="val w"/>
                <a:gd name="f4" fmla="val h"/>
                <a:gd name="f5" fmla="val 0"/>
                <a:gd name="f6" fmla="val 384697"/>
                <a:gd name="f7" fmla="val 508635"/>
                <a:gd name="f8" fmla="val 507301"/>
                <a:gd name="f9" fmla="val 98393"/>
                <a:gd name="f10" fmla="val 336995"/>
                <a:gd name="f11" fmla="val 195072"/>
                <a:gd name="f12" fmla="val 169545"/>
                <a:gd name="f13" fmla="val 292894"/>
                <a:gd name="f14" fmla="val 330708"/>
                <a:gd name="f15" fmla="val 55626"/>
                <a:gd name="f16" fmla="val 355759"/>
                <a:gd name="f17" fmla="val 114014"/>
                <a:gd name="f18" fmla="val 370237"/>
                <a:gd name="f19" fmla="val 176689"/>
                <a:gd name="f20" fmla="val 394907"/>
                <a:gd name="f21" fmla="val 283750"/>
                <a:gd name="f22" fmla="val 388048"/>
                <a:gd name="f23" fmla="val 389001"/>
                <a:gd name="f24" fmla="val 349377"/>
                <a:gd name="f25" fmla="val 492061"/>
                <a:gd name="f26" fmla="val 345567"/>
                <a:gd name="f27" fmla="val 502158"/>
                <a:gd name="f28" fmla="val 342138"/>
                <a:gd name="f29" fmla="val 508730"/>
                <a:gd name="f30" fmla="val 328708"/>
                <a:gd name="f31" fmla="val 223647"/>
                <a:gd name="f32" fmla="val 507968"/>
                <a:gd name="f33" fmla="val 118681"/>
                <a:gd name="f34" fmla="val 508254"/>
                <a:gd name="f35" fmla="val 13621"/>
                <a:gd name="f36" fmla="val 508159"/>
                <a:gd name="f37" fmla="val 10287"/>
                <a:gd name="f38" fmla="val 6953"/>
                <a:gd name="f39" fmla="val 507682"/>
                <a:gd name="f40" fmla="val 507206"/>
                <a:gd name="f41" fmla="+- 0 0 -90"/>
                <a:gd name="f42" fmla="*/ f3 1 384697"/>
                <a:gd name="f43" fmla="*/ f4 1 508635"/>
                <a:gd name="f44" fmla="val f5"/>
                <a:gd name="f45" fmla="val f6"/>
                <a:gd name="f46" fmla="val f7"/>
                <a:gd name="f47" fmla="*/ f41 f0 1"/>
                <a:gd name="f48" fmla="+- f46 0 f44"/>
                <a:gd name="f49" fmla="+- f45 0 f44"/>
                <a:gd name="f50" fmla="*/ f47 1 f2"/>
                <a:gd name="f51" fmla="*/ f49 1 384697"/>
                <a:gd name="f52" fmla="*/ f48 1 508635"/>
                <a:gd name="f53" fmla="*/ 0 f49 1"/>
                <a:gd name="f54" fmla="*/ 507301 f48 1"/>
                <a:gd name="f55" fmla="*/ 292894 f49 1"/>
                <a:gd name="f56" fmla="*/ 0 f48 1"/>
                <a:gd name="f57" fmla="*/ 370237 f49 1"/>
                <a:gd name="f58" fmla="*/ 176689 f48 1"/>
                <a:gd name="f59" fmla="*/ 349377 f49 1"/>
                <a:gd name="f60" fmla="*/ 492061 f48 1"/>
                <a:gd name="f61" fmla="*/ 328708 f49 1"/>
                <a:gd name="f62" fmla="*/ 508635 f48 1"/>
                <a:gd name="f63" fmla="*/ 13621 f49 1"/>
                <a:gd name="f64" fmla="*/ 508159 f48 1"/>
                <a:gd name="f65" fmla="*/ 507206 f48 1"/>
                <a:gd name="f66" fmla="+- f50 0 f1"/>
                <a:gd name="f67" fmla="*/ f53 1 384697"/>
                <a:gd name="f68" fmla="*/ f54 1 508635"/>
                <a:gd name="f69" fmla="*/ f55 1 384697"/>
                <a:gd name="f70" fmla="*/ f56 1 508635"/>
                <a:gd name="f71" fmla="*/ f57 1 384697"/>
                <a:gd name="f72" fmla="*/ f58 1 508635"/>
                <a:gd name="f73" fmla="*/ f59 1 384697"/>
                <a:gd name="f74" fmla="*/ f60 1 508635"/>
                <a:gd name="f75" fmla="*/ f61 1 384697"/>
                <a:gd name="f76" fmla="*/ f62 1 508635"/>
                <a:gd name="f77" fmla="*/ f63 1 384697"/>
                <a:gd name="f78" fmla="*/ f64 1 508635"/>
                <a:gd name="f79" fmla="*/ f65 1 508635"/>
                <a:gd name="f80" fmla="*/ f44 1 f51"/>
                <a:gd name="f81" fmla="*/ f45 1 f51"/>
                <a:gd name="f82" fmla="*/ f44 1 f52"/>
                <a:gd name="f83" fmla="*/ f46 1 f52"/>
                <a:gd name="f84" fmla="*/ f67 1 f51"/>
                <a:gd name="f85" fmla="*/ f68 1 f52"/>
                <a:gd name="f86" fmla="*/ f69 1 f51"/>
                <a:gd name="f87" fmla="*/ f70 1 f52"/>
                <a:gd name="f88" fmla="*/ f71 1 f51"/>
                <a:gd name="f89" fmla="*/ f72 1 f52"/>
                <a:gd name="f90" fmla="*/ f73 1 f51"/>
                <a:gd name="f91" fmla="*/ f74 1 f52"/>
                <a:gd name="f92" fmla="*/ f75 1 f51"/>
                <a:gd name="f93" fmla="*/ f76 1 f52"/>
                <a:gd name="f94" fmla="*/ f77 1 f51"/>
                <a:gd name="f95" fmla="*/ f78 1 f52"/>
                <a:gd name="f96" fmla="*/ f79 1 f52"/>
                <a:gd name="f97" fmla="*/ f80 f42 1"/>
                <a:gd name="f98" fmla="*/ f81 f42 1"/>
                <a:gd name="f99" fmla="*/ f83 f43 1"/>
                <a:gd name="f100" fmla="*/ f82 f43 1"/>
                <a:gd name="f101" fmla="*/ f84 f42 1"/>
                <a:gd name="f102" fmla="*/ f85 f43 1"/>
                <a:gd name="f103" fmla="*/ f86 f42 1"/>
                <a:gd name="f104" fmla="*/ f87 f43 1"/>
                <a:gd name="f105" fmla="*/ f88 f42 1"/>
                <a:gd name="f106" fmla="*/ f89 f43 1"/>
                <a:gd name="f107" fmla="*/ f90 f42 1"/>
                <a:gd name="f108" fmla="*/ f91 f43 1"/>
                <a:gd name="f109" fmla="*/ f92 f42 1"/>
                <a:gd name="f110" fmla="*/ f93 f43 1"/>
                <a:gd name="f111" fmla="*/ f94 f42 1"/>
                <a:gd name="f112" fmla="*/ f95 f43 1"/>
                <a:gd name="f113" fmla="*/ f96 f43 1"/>
              </a:gdLst>
              <a:ahLst/>
              <a:cxnLst>
                <a:cxn ang="3cd4">
                  <a:pos x="hc" y="t"/>
                </a:cxn>
                <a:cxn ang="0">
                  <a:pos x="r" y="vc"/>
                </a:cxn>
                <a:cxn ang="cd4">
                  <a:pos x="hc" y="b"/>
                </a:cxn>
                <a:cxn ang="cd2">
                  <a:pos x="l" y="vc"/>
                </a:cxn>
                <a:cxn ang="f66">
                  <a:pos x="f101" y="f102"/>
                </a:cxn>
                <a:cxn ang="f66">
                  <a:pos x="f103" y="f104"/>
                </a:cxn>
                <a:cxn ang="f66">
                  <a:pos x="f105" y="f106"/>
                </a:cxn>
                <a:cxn ang="f66">
                  <a:pos x="f107" y="f108"/>
                </a:cxn>
                <a:cxn ang="f66">
                  <a:pos x="f109" y="f110"/>
                </a:cxn>
                <a:cxn ang="f66">
                  <a:pos x="f111" y="f112"/>
                </a:cxn>
                <a:cxn ang="f66">
                  <a:pos x="f101" y="f113"/>
                </a:cxn>
              </a:cxnLst>
              <a:rect l="f97" t="f100" r="f98" b="f99"/>
              <a:pathLst>
                <a:path w="384697" h="508635">
                  <a:moveTo>
                    <a:pt x="f5" y="f8"/>
                  </a:moveTo>
                  <a:cubicBezTo>
                    <a:pt x="f9" y="f10"/>
                    <a:pt x="f11" y="f12"/>
                    <a:pt x="f13" y="f5"/>
                  </a:cubicBezTo>
                  <a:cubicBezTo>
                    <a:pt x="f14" y="f15"/>
                    <a:pt x="f16" y="f17"/>
                    <a:pt x="f18" y="f19"/>
                  </a:cubicBezTo>
                  <a:cubicBezTo>
                    <a:pt x="f20" y="f21"/>
                    <a:pt x="f22" y="f23"/>
                    <a:pt x="f24" y="f25"/>
                  </a:cubicBezTo>
                  <a:cubicBezTo>
                    <a:pt x="f26" y="f27"/>
                    <a:pt x="f28" y="f29"/>
                    <a:pt x="f30" y="f7"/>
                  </a:cubicBezTo>
                  <a:cubicBezTo>
                    <a:pt x="f31" y="f32"/>
                    <a:pt x="f33" y="f34"/>
                    <a:pt x="f35" y="f36"/>
                  </a:cubicBezTo>
                  <a:cubicBezTo>
                    <a:pt x="f37" y="f36"/>
                    <a:pt x="f38" y="f39"/>
                    <a:pt x="f5" y="f40"/>
                  </a:cubicBez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4" name="Grupo 33">
            <a:extLst>
              <a:ext uri="{FF2B5EF4-FFF2-40B4-BE49-F238E27FC236}">
                <a16:creationId xmlns:a16="http://schemas.microsoft.com/office/drawing/2014/main" id="{694A38AC-6F31-0BD8-68D2-D5C02799D2B6}"/>
              </a:ext>
            </a:extLst>
          </p:cNvPr>
          <p:cNvGrpSpPr/>
          <p:nvPr/>
        </p:nvGrpSpPr>
        <p:grpSpPr>
          <a:xfrm>
            <a:off x="1020260" y="1446461"/>
            <a:ext cx="1078589" cy="1079339"/>
            <a:chOff x="1020260" y="1446461"/>
            <a:chExt cx="1078589" cy="1079339"/>
          </a:xfrm>
        </p:grpSpPr>
        <p:sp>
          <p:nvSpPr>
            <p:cNvPr id="24" name="Forma libre: forma 26">
              <a:extLst>
                <a:ext uri="{FF2B5EF4-FFF2-40B4-BE49-F238E27FC236}">
                  <a16:creationId xmlns:a16="http://schemas.microsoft.com/office/drawing/2014/main" id="{9836B0CB-79B4-43A5-A4DD-CC3BAFEAC37B}"/>
                </a:ext>
              </a:extLst>
            </p:cNvPr>
            <p:cNvSpPr/>
            <p:nvPr/>
          </p:nvSpPr>
          <p:spPr>
            <a:xfrm>
              <a:off x="1458980" y="2225896"/>
              <a:ext cx="583597" cy="293604"/>
            </a:xfrm>
            <a:custGeom>
              <a:avLst/>
              <a:gdLst>
                <a:gd name="f0" fmla="val 10800000"/>
                <a:gd name="f1" fmla="val 5400000"/>
                <a:gd name="f2" fmla="val 180"/>
                <a:gd name="f3" fmla="val w"/>
                <a:gd name="f4" fmla="val h"/>
                <a:gd name="f5" fmla="val 0"/>
                <a:gd name="f6" fmla="val 583596"/>
                <a:gd name="f7" fmla="val 293601"/>
                <a:gd name="f8" fmla="val 583597"/>
                <a:gd name="f9" fmla="val 550735"/>
                <a:gd name="f10" fmla="val 66294"/>
                <a:gd name="f11" fmla="val 506920"/>
                <a:gd name="f12" fmla="val 122492"/>
                <a:gd name="f13" fmla="val 451771"/>
                <a:gd name="f14" fmla="val 169831"/>
                <a:gd name="f15" fmla="val 373761"/>
                <a:gd name="f16" fmla="val 236696"/>
                <a:gd name="f17" fmla="val 283845"/>
                <a:gd name="f18" fmla="val 277940"/>
                <a:gd name="f19" fmla="val 182308"/>
                <a:gd name="f20" fmla="val 293465"/>
                <a:gd name="f21" fmla="val 176308"/>
                <a:gd name="f22" fmla="val 294418"/>
                <a:gd name="f23" fmla="val 166116"/>
                <a:gd name="f24" fmla="val 290227"/>
                <a:gd name="f25" fmla="val 163163"/>
                <a:gd name="f26" fmla="val 285369"/>
                <a:gd name="f27" fmla="val 109061"/>
                <a:gd name="f28" fmla="val 193167"/>
                <a:gd name="f29" fmla="val 55816"/>
                <a:gd name="f30" fmla="val 100394"/>
                <a:gd name="f31" fmla="val 2381"/>
                <a:gd name="f32" fmla="val 7810"/>
                <a:gd name="f33" fmla="val 1429"/>
                <a:gd name="f34" fmla="val 6096"/>
                <a:gd name="f35" fmla="val 1238"/>
                <a:gd name="f36" fmla="val 4000"/>
                <a:gd name="f37" fmla="+- 0 0 -90"/>
                <a:gd name="f38" fmla="*/ f3 1 583596"/>
                <a:gd name="f39" fmla="*/ f4 1 293601"/>
                <a:gd name="f40" fmla="val f5"/>
                <a:gd name="f41" fmla="val f6"/>
                <a:gd name="f42" fmla="val f7"/>
                <a:gd name="f43" fmla="*/ f37 f0 1"/>
                <a:gd name="f44" fmla="+- f42 0 f40"/>
                <a:gd name="f45" fmla="+- f41 0 f40"/>
                <a:gd name="f46" fmla="*/ f43 1 f2"/>
                <a:gd name="f47" fmla="*/ f45 1 583596"/>
                <a:gd name="f48" fmla="*/ f44 1 293601"/>
                <a:gd name="f49" fmla="*/ 583597 f45 1"/>
                <a:gd name="f50" fmla="*/ 0 f44 1"/>
                <a:gd name="f51" fmla="*/ 451771 f45 1"/>
                <a:gd name="f52" fmla="*/ 169831 f44 1"/>
                <a:gd name="f53" fmla="*/ 182308 f45 1"/>
                <a:gd name="f54" fmla="*/ 293465 f44 1"/>
                <a:gd name="f55" fmla="*/ 163163 f45 1"/>
                <a:gd name="f56" fmla="*/ 285369 f44 1"/>
                <a:gd name="f57" fmla="*/ 2381 f45 1"/>
                <a:gd name="f58" fmla="*/ 7810 f44 1"/>
                <a:gd name="f59" fmla="*/ 0 f45 1"/>
                <a:gd name="f60" fmla="+- f46 0 f1"/>
                <a:gd name="f61" fmla="*/ f49 1 583596"/>
                <a:gd name="f62" fmla="*/ f50 1 293601"/>
                <a:gd name="f63" fmla="*/ f51 1 583596"/>
                <a:gd name="f64" fmla="*/ f52 1 293601"/>
                <a:gd name="f65" fmla="*/ f53 1 583596"/>
                <a:gd name="f66" fmla="*/ f54 1 293601"/>
                <a:gd name="f67" fmla="*/ f55 1 583596"/>
                <a:gd name="f68" fmla="*/ f56 1 293601"/>
                <a:gd name="f69" fmla="*/ f57 1 583596"/>
                <a:gd name="f70" fmla="*/ f58 1 293601"/>
                <a:gd name="f71" fmla="*/ f59 1 583596"/>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7"/>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8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101" y="f92"/>
                </a:cxn>
                <a:cxn ang="f60">
                  <a:pos x="f91" y="f92"/>
                </a:cxn>
              </a:cxnLst>
              <a:rect l="f87" t="f90" r="f88" b="f89"/>
              <a:pathLst>
                <a:path w="583596" h="293601">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5" y="f5"/>
                  </a:cubicBezTo>
                  <a:lnTo>
                    <a:pt x="f8" y="f5"/>
                  </a:lnTo>
                  <a:close/>
                </a:path>
              </a:pathLst>
            </a:custGeom>
            <a:solidFill>
              <a:srgbClr val="D9D9D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Forma libre: forma 27">
              <a:extLst>
                <a:ext uri="{FF2B5EF4-FFF2-40B4-BE49-F238E27FC236}">
                  <a16:creationId xmlns:a16="http://schemas.microsoft.com/office/drawing/2014/main" id="{31845C07-A842-46F2-B534-BA1143BE0BD5}"/>
                </a:ext>
              </a:extLst>
            </p:cNvPr>
            <p:cNvSpPr/>
            <p:nvPr/>
          </p:nvSpPr>
          <p:spPr>
            <a:xfrm>
              <a:off x="1020260" y="1778105"/>
              <a:ext cx="385282" cy="509220"/>
            </a:xfrm>
            <a:custGeom>
              <a:avLst/>
              <a:gdLst>
                <a:gd name="f0" fmla="val 10800000"/>
                <a:gd name="f1" fmla="val 5400000"/>
                <a:gd name="f2" fmla="val 180"/>
                <a:gd name="f3" fmla="val w"/>
                <a:gd name="f4" fmla="val h"/>
                <a:gd name="f5" fmla="val 0"/>
                <a:gd name="f6" fmla="val 385278"/>
                <a:gd name="f7" fmla="val 509224"/>
                <a:gd name="f8" fmla="val 91432"/>
                <a:gd name="f9" fmla="val 509225"/>
                <a:gd name="f10" fmla="val 24281"/>
                <a:gd name="f11" fmla="val 406640"/>
                <a:gd name="f12" fmla="val -4866"/>
                <a:gd name="f13" fmla="val 298055"/>
                <a:gd name="f14" fmla="val 659"/>
                <a:gd name="f15" fmla="val 180136"/>
                <a:gd name="f16" fmla="val 3326"/>
                <a:gd name="f17" fmla="val 123272"/>
                <a:gd name="f18" fmla="val 15041"/>
                <a:gd name="f19" fmla="val 68027"/>
                <a:gd name="f20" fmla="val 36092"/>
                <a:gd name="f21" fmla="val 15163"/>
                <a:gd name="f22" fmla="val 38568"/>
                <a:gd name="f23" fmla="val 8876"/>
                <a:gd name="f24" fmla="val 47426"/>
                <a:gd name="f25" fmla="val 780"/>
                <a:gd name="f26" fmla="val 53332"/>
                <a:gd name="f27" fmla="val 685"/>
                <a:gd name="f28" fmla="val 162488"/>
                <a:gd name="f29" fmla="val -172"/>
                <a:gd name="f30" fmla="val 271550"/>
                <a:gd name="f31" fmla="val 18"/>
                <a:gd name="f32" fmla="val 286980"/>
                <a:gd name="f33" fmla="val 170325"/>
                <a:gd name="f34" fmla="val 190206"/>
                <a:gd name="f35" fmla="val 338156"/>
                <a:gd name="f36" fmla="val 509129"/>
                <a:gd name="f37" fmla="+- 0 0 -90"/>
                <a:gd name="f38" fmla="*/ f3 1 385278"/>
                <a:gd name="f39" fmla="*/ f4 1 509224"/>
                <a:gd name="f40" fmla="val f5"/>
                <a:gd name="f41" fmla="val f6"/>
                <a:gd name="f42" fmla="val f7"/>
                <a:gd name="f43" fmla="*/ f37 f0 1"/>
                <a:gd name="f44" fmla="+- f42 0 f40"/>
                <a:gd name="f45" fmla="+- f41 0 f40"/>
                <a:gd name="f46" fmla="*/ f43 1 f2"/>
                <a:gd name="f47" fmla="*/ f45 1 385278"/>
                <a:gd name="f48" fmla="*/ f44 1 509224"/>
                <a:gd name="f49" fmla="*/ 91432 f45 1"/>
                <a:gd name="f50" fmla="*/ 509225 f44 1"/>
                <a:gd name="f51" fmla="*/ 659 f45 1"/>
                <a:gd name="f52" fmla="*/ 180136 f44 1"/>
                <a:gd name="f53" fmla="*/ 36092 f45 1"/>
                <a:gd name="f54" fmla="*/ 15163 f44 1"/>
                <a:gd name="f55" fmla="*/ 53332 f45 1"/>
                <a:gd name="f56" fmla="*/ 685 f44 1"/>
                <a:gd name="f57" fmla="*/ 385278 f45 1"/>
                <a:gd name="f58" fmla="*/ 18 f44 1"/>
                <a:gd name="f59" fmla="*/ 509129 f44 1"/>
                <a:gd name="f60" fmla="+- f46 0 f1"/>
                <a:gd name="f61" fmla="*/ f49 1 385278"/>
                <a:gd name="f62" fmla="*/ f50 1 509224"/>
                <a:gd name="f63" fmla="*/ f51 1 385278"/>
                <a:gd name="f64" fmla="*/ f52 1 509224"/>
                <a:gd name="f65" fmla="*/ f53 1 385278"/>
                <a:gd name="f66" fmla="*/ f54 1 509224"/>
                <a:gd name="f67" fmla="*/ f55 1 385278"/>
                <a:gd name="f68" fmla="*/ f56 1 509224"/>
                <a:gd name="f69" fmla="*/ f57 1 385278"/>
                <a:gd name="f70" fmla="*/ f58 1 509224"/>
                <a:gd name="f71" fmla="*/ f59 1 509224"/>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8"/>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9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91" y="f101"/>
                </a:cxn>
              </a:cxnLst>
              <a:rect l="f87" t="f90" r="f88" b="f89"/>
              <a:pathLst>
                <a:path w="385278" h="509224">
                  <a:moveTo>
                    <a:pt x="f8" y="f9"/>
                  </a:moveTo>
                  <a:cubicBezTo>
                    <a:pt x="f10" y="f11"/>
                    <a:pt x="f12" y="f13"/>
                    <a:pt x="f14" y="f15"/>
                  </a:cubicBezTo>
                  <a:cubicBezTo>
                    <a:pt x="f16" y="f17"/>
                    <a:pt x="f18" y="f19"/>
                    <a:pt x="f20" y="f21"/>
                  </a:cubicBezTo>
                  <a:cubicBezTo>
                    <a:pt x="f22" y="f23"/>
                    <a:pt x="f24" y="f25"/>
                    <a:pt x="f26" y="f27"/>
                  </a:cubicBezTo>
                  <a:cubicBezTo>
                    <a:pt x="f28" y="f29"/>
                    <a:pt x="f30" y="f31"/>
                    <a:pt x="f6" y="f31"/>
                  </a:cubicBezTo>
                  <a:cubicBezTo>
                    <a:pt x="f32" y="f33"/>
                    <a:pt x="f34" y="f35"/>
                    <a:pt x="f8" y="f36"/>
                  </a:cubicBezTo>
                  <a:close/>
                </a:path>
              </a:pathLst>
            </a:custGeom>
            <a:solidFill>
              <a:srgbClr val="D9D9D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Forma libre: forma 28">
              <a:extLst>
                <a:ext uri="{FF2B5EF4-FFF2-40B4-BE49-F238E27FC236}">
                  <a16:creationId xmlns:a16="http://schemas.microsoft.com/office/drawing/2014/main" id="{29D83475-721E-4064-AF05-8B450974B394}"/>
                </a:ext>
              </a:extLst>
            </p:cNvPr>
            <p:cNvSpPr/>
            <p:nvPr/>
          </p:nvSpPr>
          <p:spPr>
            <a:xfrm>
              <a:off x="1071210" y="1453777"/>
              <a:ext cx="589879" cy="294537"/>
            </a:xfrm>
            <a:custGeom>
              <a:avLst/>
              <a:gdLst>
                <a:gd name="f0" fmla="val 10800000"/>
                <a:gd name="f1" fmla="val 5400000"/>
                <a:gd name="f2" fmla="val 180"/>
                <a:gd name="f3" fmla="val w"/>
                <a:gd name="f4" fmla="val h"/>
                <a:gd name="f5" fmla="val 0"/>
                <a:gd name="f6" fmla="val 589883"/>
                <a:gd name="f7" fmla="val 294538"/>
                <a:gd name="f8" fmla="val 26861"/>
                <a:gd name="f9" fmla="val 255771"/>
                <a:gd name="f10" fmla="val 48387"/>
                <a:gd name="f11" fmla="val 219386"/>
                <a:gd name="f12" fmla="val 75152"/>
                <a:gd name="f13" fmla="val 187191"/>
                <a:gd name="f14" fmla="val 158591"/>
                <a:gd name="f15" fmla="val 86703"/>
                <a:gd name="f16" fmla="val 266224"/>
                <a:gd name="f17" fmla="val 26124"/>
                <a:gd name="f18" fmla="val 394430"/>
                <a:gd name="f19" fmla="val 1263"/>
                <a:gd name="f20" fmla="val 412242"/>
                <a:gd name="f21" fmla="val -2166"/>
                <a:gd name="f22" fmla="val 422720"/>
                <a:gd name="f23" fmla="val 692"/>
                <a:gd name="f24" fmla="val 432626"/>
                <a:gd name="f25" fmla="val 18504"/>
                <a:gd name="f26" fmla="val 480727"/>
                <a:gd name="f27" fmla="val 104800"/>
                <a:gd name="f28" fmla="val 530828"/>
                <a:gd name="f29" fmla="val 190049"/>
                <a:gd name="f30" fmla="val 580168"/>
                <a:gd name="f31" fmla="val 275679"/>
                <a:gd name="f32" fmla="val 583406"/>
                <a:gd name="f33" fmla="val 281298"/>
                <a:gd name="f34" fmla="val 586169"/>
                <a:gd name="f35" fmla="val 287204"/>
                <a:gd name="f36" fmla="val 294443"/>
                <a:gd name="f37" fmla="+- 0 0 -90"/>
                <a:gd name="f38" fmla="*/ f3 1 589883"/>
                <a:gd name="f39" fmla="*/ f4 1 294538"/>
                <a:gd name="f40" fmla="val f5"/>
                <a:gd name="f41" fmla="val f6"/>
                <a:gd name="f42" fmla="val f7"/>
                <a:gd name="f43" fmla="*/ f37 f0 1"/>
                <a:gd name="f44" fmla="+- f42 0 f40"/>
                <a:gd name="f45" fmla="+- f41 0 f40"/>
                <a:gd name="f46" fmla="*/ f43 1 f2"/>
                <a:gd name="f47" fmla="*/ f45 1 589883"/>
                <a:gd name="f48" fmla="*/ f44 1 294538"/>
                <a:gd name="f49" fmla="*/ 589883 f45 1"/>
                <a:gd name="f50" fmla="*/ 294538 f44 1"/>
                <a:gd name="f51" fmla="*/ 0 f45 1"/>
                <a:gd name="f52" fmla="*/ 75152 f45 1"/>
                <a:gd name="f53" fmla="*/ 187191 f44 1"/>
                <a:gd name="f54" fmla="*/ 394430 f45 1"/>
                <a:gd name="f55" fmla="*/ 1263 f44 1"/>
                <a:gd name="f56" fmla="*/ 432626 f45 1"/>
                <a:gd name="f57" fmla="*/ 18504 f44 1"/>
                <a:gd name="f58" fmla="*/ 580168 f45 1"/>
                <a:gd name="f59" fmla="*/ 275679 f44 1"/>
                <a:gd name="f60" fmla="*/ 294443 f44 1"/>
                <a:gd name="f61" fmla="+- f46 0 f1"/>
                <a:gd name="f62" fmla="*/ f49 1 589883"/>
                <a:gd name="f63" fmla="*/ f50 1 294538"/>
                <a:gd name="f64" fmla="*/ f51 1 589883"/>
                <a:gd name="f65" fmla="*/ f52 1 589883"/>
                <a:gd name="f66" fmla="*/ f53 1 294538"/>
                <a:gd name="f67" fmla="*/ f54 1 589883"/>
                <a:gd name="f68" fmla="*/ f55 1 294538"/>
                <a:gd name="f69" fmla="*/ f56 1 589883"/>
                <a:gd name="f70" fmla="*/ f57 1 294538"/>
                <a:gd name="f71" fmla="*/ f58 1 589883"/>
                <a:gd name="f72" fmla="*/ f59 1 294538"/>
                <a:gd name="f73" fmla="*/ f60 1 294538"/>
                <a:gd name="f74" fmla="*/ f40 1 f47"/>
                <a:gd name="f75" fmla="*/ f41 1 f47"/>
                <a:gd name="f76" fmla="*/ f40 1 f48"/>
                <a:gd name="f77" fmla="*/ f42 1 f48"/>
                <a:gd name="f78" fmla="*/ f62 1 f47"/>
                <a:gd name="f79" fmla="*/ f63 1 f48"/>
                <a:gd name="f80" fmla="*/ f64 1 f47"/>
                <a:gd name="f81" fmla="*/ f65 1 f47"/>
                <a:gd name="f82" fmla="*/ f66 1 f48"/>
                <a:gd name="f83" fmla="*/ f67 1 f47"/>
                <a:gd name="f84" fmla="*/ f68 1 f48"/>
                <a:gd name="f85" fmla="*/ f69 1 f47"/>
                <a:gd name="f86" fmla="*/ f70 1 f48"/>
                <a:gd name="f87" fmla="*/ f71 1 f47"/>
                <a:gd name="f88" fmla="*/ f72 1 f48"/>
                <a:gd name="f89" fmla="*/ f73 1 f48"/>
                <a:gd name="f90" fmla="*/ f74 f38 1"/>
                <a:gd name="f91" fmla="*/ f75 f38 1"/>
                <a:gd name="f92" fmla="*/ f77 f39 1"/>
                <a:gd name="f93" fmla="*/ f76 f39 1"/>
                <a:gd name="f94" fmla="*/ f78 f38 1"/>
                <a:gd name="f95" fmla="*/ f79 f39 1"/>
                <a:gd name="f96" fmla="*/ f80 f38 1"/>
                <a:gd name="f97" fmla="*/ f81 f38 1"/>
                <a:gd name="f98" fmla="*/ f82 f39 1"/>
                <a:gd name="f99" fmla="*/ f83 f38 1"/>
                <a:gd name="f100" fmla="*/ f84 f39 1"/>
                <a:gd name="f101" fmla="*/ f85 f38 1"/>
                <a:gd name="f102" fmla="*/ f86 f39 1"/>
                <a:gd name="f103" fmla="*/ f87 f38 1"/>
                <a:gd name="f104" fmla="*/ f88 f39 1"/>
                <a:gd name="f105" fmla="*/ f89 f39 1"/>
              </a:gdLst>
              <a:ahLst/>
              <a:cxnLst>
                <a:cxn ang="3cd4">
                  <a:pos x="hc" y="t"/>
                </a:cxn>
                <a:cxn ang="0">
                  <a:pos x="r" y="vc"/>
                </a:cxn>
                <a:cxn ang="cd4">
                  <a:pos x="hc" y="b"/>
                </a:cxn>
                <a:cxn ang="cd2">
                  <a:pos x="l" y="vc"/>
                </a:cxn>
                <a:cxn ang="f61">
                  <a:pos x="f94" y="f95"/>
                </a:cxn>
                <a:cxn ang="f61">
                  <a:pos x="f96" y="f95"/>
                </a:cxn>
                <a:cxn ang="f61">
                  <a:pos x="f97" y="f98"/>
                </a:cxn>
                <a:cxn ang="f61">
                  <a:pos x="f99" y="f100"/>
                </a:cxn>
                <a:cxn ang="f61">
                  <a:pos x="f101" y="f102"/>
                </a:cxn>
                <a:cxn ang="f61">
                  <a:pos x="f103" y="f104"/>
                </a:cxn>
                <a:cxn ang="f61">
                  <a:pos x="f94" y="f105"/>
                </a:cxn>
              </a:cxnLst>
              <a:rect l="f90" t="f93" r="f91" b="f92"/>
              <a:pathLst>
                <a:path w="589883" h="294538">
                  <a:moveTo>
                    <a:pt x="f6" y="f7"/>
                  </a:moveTo>
                  <a:lnTo>
                    <a:pt x="f5" y="f7"/>
                  </a:ln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6" y="f36"/>
                  </a:cubicBezTo>
                  <a:close/>
                </a:path>
              </a:pathLst>
            </a:custGeom>
            <a:solidFill>
              <a:srgbClr val="D9D9D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Forma libre: forma 29">
              <a:extLst>
                <a:ext uri="{FF2B5EF4-FFF2-40B4-BE49-F238E27FC236}">
                  <a16:creationId xmlns:a16="http://schemas.microsoft.com/office/drawing/2014/main" id="{281FD248-6376-48EE-89B5-21366C92AEE8}"/>
                </a:ext>
              </a:extLst>
            </p:cNvPr>
            <p:cNvSpPr/>
            <p:nvPr/>
          </p:nvSpPr>
          <p:spPr>
            <a:xfrm>
              <a:off x="1521744" y="1446461"/>
              <a:ext cx="463555" cy="511305"/>
            </a:xfrm>
            <a:custGeom>
              <a:avLst/>
              <a:gdLst>
                <a:gd name="f0" fmla="val 10800000"/>
                <a:gd name="f1" fmla="val 5400000"/>
                <a:gd name="f2" fmla="val 180"/>
                <a:gd name="f3" fmla="val w"/>
                <a:gd name="f4" fmla="val h"/>
                <a:gd name="f5" fmla="val 0"/>
                <a:gd name="f6" fmla="val 463558"/>
                <a:gd name="f7" fmla="val 511302"/>
                <a:gd name="f8" fmla="val 295180"/>
                <a:gd name="f9" fmla="val 511207"/>
                <a:gd name="f10" fmla="val 196596"/>
                <a:gd name="f11" fmla="val 340614"/>
                <a:gd name="f12" fmla="val 99917"/>
                <a:gd name="f13" fmla="val 173165"/>
                <a:gd name="f14" fmla="val 36766"/>
                <a:gd name="f15" fmla="val 1619"/>
                <a:gd name="f16" fmla="val 69532"/>
                <a:gd name="f17" fmla="val 857"/>
                <a:gd name="f18" fmla="val 101537"/>
                <a:gd name="f19" fmla="val 4858"/>
                <a:gd name="f20" fmla="val 244602"/>
                <a:gd name="f21" fmla="val 23051"/>
                <a:gd name="f22" fmla="val 362521"/>
                <a:gd name="f23" fmla="val 88106"/>
                <a:gd name="f24" fmla="val 455105"/>
                <a:gd name="f25" fmla="val 198882"/>
                <a:gd name="f26" fmla="val 461772"/>
                <a:gd name="f27" fmla="val 206883"/>
                <a:gd name="f28" fmla="val 467296"/>
                <a:gd name="f29" fmla="val 213265"/>
                <a:gd name="f30" fmla="val 460343"/>
                <a:gd name="f31" fmla="val 225266"/>
                <a:gd name="f32" fmla="val 405479"/>
                <a:gd name="f33" fmla="val 319278"/>
                <a:gd name="f34" fmla="val 351377"/>
                <a:gd name="f35" fmla="val 413766"/>
                <a:gd name="f36" fmla="+- 0 0 -90"/>
                <a:gd name="f37" fmla="*/ f3 1 463558"/>
                <a:gd name="f38" fmla="*/ f4 1 511302"/>
                <a:gd name="f39" fmla="val f5"/>
                <a:gd name="f40" fmla="val f6"/>
                <a:gd name="f41" fmla="val f7"/>
                <a:gd name="f42" fmla="*/ f36 f0 1"/>
                <a:gd name="f43" fmla="+- f41 0 f39"/>
                <a:gd name="f44" fmla="+- f40 0 f39"/>
                <a:gd name="f45" fmla="*/ f42 1 f2"/>
                <a:gd name="f46" fmla="*/ f44 1 463558"/>
                <a:gd name="f47" fmla="*/ f43 1 511302"/>
                <a:gd name="f48" fmla="*/ 295180 f44 1"/>
                <a:gd name="f49" fmla="*/ 511207 f43 1"/>
                <a:gd name="f50" fmla="*/ 0 f44 1"/>
                <a:gd name="f51" fmla="*/ 0 f43 1"/>
                <a:gd name="f52" fmla="*/ 101537 f44 1"/>
                <a:gd name="f53" fmla="*/ 4858 f43 1"/>
                <a:gd name="f54" fmla="*/ 455105 f44 1"/>
                <a:gd name="f55" fmla="*/ 198882 f43 1"/>
                <a:gd name="f56" fmla="*/ 460343 f44 1"/>
                <a:gd name="f57" fmla="*/ 225266 f43 1"/>
                <a:gd name="f58" fmla="*/ 511302 f43 1"/>
                <a:gd name="f59" fmla="+- f45 0 f1"/>
                <a:gd name="f60" fmla="*/ f48 1 463558"/>
                <a:gd name="f61" fmla="*/ f49 1 511302"/>
                <a:gd name="f62" fmla="*/ f50 1 463558"/>
                <a:gd name="f63" fmla="*/ f51 1 511302"/>
                <a:gd name="f64" fmla="*/ f52 1 463558"/>
                <a:gd name="f65" fmla="*/ f53 1 511302"/>
                <a:gd name="f66" fmla="*/ f54 1 463558"/>
                <a:gd name="f67" fmla="*/ f55 1 511302"/>
                <a:gd name="f68" fmla="*/ f56 1 463558"/>
                <a:gd name="f69" fmla="*/ f57 1 511302"/>
                <a:gd name="f70" fmla="*/ f58 1 511302"/>
                <a:gd name="f71" fmla="*/ f39 1 f46"/>
                <a:gd name="f72" fmla="*/ f40 1 f46"/>
                <a:gd name="f73" fmla="*/ f39 1 f47"/>
                <a:gd name="f74" fmla="*/ f41 1 f47"/>
                <a:gd name="f75" fmla="*/ f60 1 f46"/>
                <a:gd name="f76" fmla="*/ f61 1 f47"/>
                <a:gd name="f77" fmla="*/ f62 1 f46"/>
                <a:gd name="f78" fmla="*/ f63 1 f47"/>
                <a:gd name="f79" fmla="*/ f64 1 f46"/>
                <a:gd name="f80" fmla="*/ f65 1 f47"/>
                <a:gd name="f81" fmla="*/ f66 1 f46"/>
                <a:gd name="f82" fmla="*/ f67 1 f47"/>
                <a:gd name="f83" fmla="*/ f68 1 f46"/>
                <a:gd name="f84" fmla="*/ f69 1 f47"/>
                <a:gd name="f85" fmla="*/ f70 1 f47"/>
                <a:gd name="f86" fmla="*/ f71 f37 1"/>
                <a:gd name="f87" fmla="*/ f72 f37 1"/>
                <a:gd name="f88" fmla="*/ f74 f38 1"/>
                <a:gd name="f89" fmla="*/ f73 f38 1"/>
                <a:gd name="f90" fmla="*/ f75 f37 1"/>
                <a:gd name="f91" fmla="*/ f76 f38 1"/>
                <a:gd name="f92" fmla="*/ f77 f37 1"/>
                <a:gd name="f93" fmla="*/ f78 f38 1"/>
                <a:gd name="f94" fmla="*/ f79 f37 1"/>
                <a:gd name="f95" fmla="*/ f80 f38 1"/>
                <a:gd name="f96" fmla="*/ f81 f37 1"/>
                <a:gd name="f97" fmla="*/ f82 f38 1"/>
                <a:gd name="f98" fmla="*/ f83 f37 1"/>
                <a:gd name="f99" fmla="*/ f84 f38 1"/>
                <a:gd name="f100" fmla="*/ f85 f38 1"/>
              </a:gdLst>
              <a:ahLst/>
              <a:cxnLst>
                <a:cxn ang="3cd4">
                  <a:pos x="hc" y="t"/>
                </a:cxn>
                <a:cxn ang="0">
                  <a:pos x="r" y="vc"/>
                </a:cxn>
                <a:cxn ang="cd4">
                  <a:pos x="hc" y="b"/>
                </a:cxn>
                <a:cxn ang="cd2">
                  <a:pos x="l" y="vc"/>
                </a:cxn>
                <a:cxn ang="f59">
                  <a:pos x="f90" y="f91"/>
                </a:cxn>
                <a:cxn ang="f59">
                  <a:pos x="f92" y="f93"/>
                </a:cxn>
                <a:cxn ang="f59">
                  <a:pos x="f94" y="f95"/>
                </a:cxn>
                <a:cxn ang="f59">
                  <a:pos x="f96" y="f97"/>
                </a:cxn>
                <a:cxn ang="f59">
                  <a:pos x="f98" y="f99"/>
                </a:cxn>
                <a:cxn ang="f59">
                  <a:pos x="f90" y="f100"/>
                </a:cxn>
              </a:cxnLst>
              <a:rect l="f86" t="f89" r="f87" b="f88"/>
              <a:pathLst>
                <a:path w="463558" h="511302">
                  <a:moveTo>
                    <a:pt x="f8" y="f9"/>
                  </a:moveTo>
                  <a:cubicBezTo>
                    <a:pt x="f10" y="f11"/>
                    <a:pt x="f12" y="f13"/>
                    <a:pt x="f5" y="f5"/>
                  </a:cubicBezTo>
                  <a:cubicBezTo>
                    <a:pt x="f14" y="f15"/>
                    <a:pt x="f16" y="f17"/>
                    <a:pt x="f18" y="f19"/>
                  </a:cubicBezTo>
                  <a:cubicBezTo>
                    <a:pt x="f20" y="f21"/>
                    <a:pt x="f22" y="f23"/>
                    <a:pt x="f24" y="f25"/>
                  </a:cubicBezTo>
                  <a:cubicBezTo>
                    <a:pt x="f26" y="f27"/>
                    <a:pt x="f28" y="f29"/>
                    <a:pt x="f30" y="f31"/>
                  </a:cubicBezTo>
                  <a:cubicBezTo>
                    <a:pt x="f32" y="f33"/>
                    <a:pt x="f34" y="f35"/>
                    <a:pt x="f8" y="f7"/>
                  </a:cubicBezTo>
                  <a:close/>
                </a:path>
              </a:pathLst>
            </a:custGeom>
            <a:solidFill>
              <a:srgbClr val="D9D9D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Forma libre: forma 30">
              <a:extLst>
                <a:ext uri="{FF2B5EF4-FFF2-40B4-BE49-F238E27FC236}">
                  <a16:creationId xmlns:a16="http://schemas.microsoft.com/office/drawing/2014/main" id="{2E482EE7-9191-4545-A411-437842B8BF30}"/>
                </a:ext>
              </a:extLst>
            </p:cNvPr>
            <p:cNvSpPr/>
            <p:nvPr/>
          </p:nvSpPr>
          <p:spPr>
            <a:xfrm>
              <a:off x="1134432" y="2016626"/>
              <a:ext cx="461223" cy="509174"/>
            </a:xfrm>
            <a:custGeom>
              <a:avLst/>
              <a:gdLst>
                <a:gd name="f0" fmla="val 10800000"/>
                <a:gd name="f1" fmla="val 5400000"/>
                <a:gd name="f2" fmla="val 180"/>
                <a:gd name="f3" fmla="val w"/>
                <a:gd name="f4" fmla="val h"/>
                <a:gd name="f5" fmla="val 0"/>
                <a:gd name="f6" fmla="val 461227"/>
                <a:gd name="f7" fmla="val 509178"/>
                <a:gd name="f8" fmla="val 168048"/>
                <a:gd name="f9" fmla="val 266536"/>
                <a:gd name="f10" fmla="val 170593"/>
                <a:gd name="f11" fmla="val 363120"/>
                <a:gd name="f12" fmla="val 337947"/>
                <a:gd name="f13" fmla="val 507873"/>
                <a:gd name="f14" fmla="val 391790"/>
                <a:gd name="f15" fmla="val 512540"/>
                <a:gd name="f16" fmla="val 327782"/>
                <a:gd name="f17" fmla="val 504634"/>
                <a:gd name="f18" fmla="val 265108"/>
                <a:gd name="f19" fmla="val 485108"/>
                <a:gd name="f20" fmla="val 162047"/>
                <a:gd name="f21" fmla="val 453009"/>
                <a:gd name="f22" fmla="val 76894"/>
                <a:gd name="f23" fmla="val 394335"/>
                <a:gd name="f24" fmla="val 7552"/>
                <a:gd name="f25" fmla="val 311848"/>
                <a:gd name="f26" fmla="val -1592"/>
                <a:gd name="f27" fmla="val 300990"/>
                <a:gd name="f28" fmla="val -2450"/>
                <a:gd name="f29" fmla="val 293084"/>
                <a:gd name="f30" fmla="val 5075"/>
                <a:gd name="f31" fmla="val 280321"/>
                <a:gd name="f32" fmla="val 56510"/>
                <a:gd name="f33" fmla="val 192786"/>
                <a:gd name="f34" fmla="val 106897"/>
                <a:gd name="f35" fmla="val 104584"/>
                <a:gd name="f36" fmla="val 157570"/>
                <a:gd name="f37" fmla="val 16573"/>
                <a:gd name="f38" fmla="val 160142"/>
                <a:gd name="f39" fmla="val 12001"/>
                <a:gd name="f40" fmla="val 163190"/>
                <a:gd name="f41" fmla="val 7715"/>
                <a:gd name="f42" fmla="val 168143"/>
                <a:gd name="f43" fmla="+- 0 0 -90"/>
                <a:gd name="f44" fmla="*/ f3 1 461227"/>
                <a:gd name="f45" fmla="*/ f4 1 509178"/>
                <a:gd name="f46" fmla="val f5"/>
                <a:gd name="f47" fmla="val f6"/>
                <a:gd name="f48" fmla="val f7"/>
                <a:gd name="f49" fmla="*/ f43 f0 1"/>
                <a:gd name="f50" fmla="+- f48 0 f46"/>
                <a:gd name="f51" fmla="+- f47 0 f46"/>
                <a:gd name="f52" fmla="*/ f49 1 f2"/>
                <a:gd name="f53" fmla="*/ f51 1 461227"/>
                <a:gd name="f54" fmla="*/ f50 1 509178"/>
                <a:gd name="f55" fmla="*/ 168048 f51 1"/>
                <a:gd name="f56" fmla="*/ 0 f50 1"/>
                <a:gd name="f57" fmla="*/ 461227 f51 1"/>
                <a:gd name="f58" fmla="*/ 507873 f50 1"/>
                <a:gd name="f59" fmla="*/ 265108 f51 1"/>
                <a:gd name="f60" fmla="*/ 485108 f50 1"/>
                <a:gd name="f61" fmla="*/ 7552 f51 1"/>
                <a:gd name="f62" fmla="*/ 311848 f50 1"/>
                <a:gd name="f63" fmla="*/ 5075 f51 1"/>
                <a:gd name="f64" fmla="*/ 280321 f50 1"/>
                <a:gd name="f65" fmla="*/ 157570 f51 1"/>
                <a:gd name="f66" fmla="*/ 16573 f50 1"/>
                <a:gd name="f67" fmla="*/ 168143 f51 1"/>
                <a:gd name="f68" fmla="+- f52 0 f1"/>
                <a:gd name="f69" fmla="*/ f55 1 461227"/>
                <a:gd name="f70" fmla="*/ f56 1 509178"/>
                <a:gd name="f71" fmla="*/ f57 1 461227"/>
                <a:gd name="f72" fmla="*/ f58 1 509178"/>
                <a:gd name="f73" fmla="*/ f59 1 461227"/>
                <a:gd name="f74" fmla="*/ f60 1 509178"/>
                <a:gd name="f75" fmla="*/ f61 1 461227"/>
                <a:gd name="f76" fmla="*/ f62 1 509178"/>
                <a:gd name="f77" fmla="*/ f63 1 461227"/>
                <a:gd name="f78" fmla="*/ f64 1 509178"/>
                <a:gd name="f79" fmla="*/ f65 1 461227"/>
                <a:gd name="f80" fmla="*/ f66 1 509178"/>
                <a:gd name="f81" fmla="*/ f67 1 461227"/>
                <a:gd name="f82" fmla="*/ f46 1 f53"/>
                <a:gd name="f83" fmla="*/ f47 1 f53"/>
                <a:gd name="f84" fmla="*/ f46 1 f54"/>
                <a:gd name="f85" fmla="*/ f48 1 f54"/>
                <a:gd name="f86" fmla="*/ f69 1 f53"/>
                <a:gd name="f87" fmla="*/ f70 1 f54"/>
                <a:gd name="f88" fmla="*/ f71 1 f53"/>
                <a:gd name="f89" fmla="*/ f72 1 f54"/>
                <a:gd name="f90" fmla="*/ f73 1 f53"/>
                <a:gd name="f91" fmla="*/ f74 1 f54"/>
                <a:gd name="f92" fmla="*/ f75 1 f53"/>
                <a:gd name="f93" fmla="*/ f76 1 f54"/>
                <a:gd name="f94" fmla="*/ f77 1 f53"/>
                <a:gd name="f95" fmla="*/ f78 1 f54"/>
                <a:gd name="f96" fmla="*/ f79 1 f53"/>
                <a:gd name="f97" fmla="*/ f80 1 f54"/>
                <a:gd name="f98" fmla="*/ f81 1 f53"/>
                <a:gd name="f99" fmla="*/ f82 f44 1"/>
                <a:gd name="f100" fmla="*/ f83 f44 1"/>
                <a:gd name="f101" fmla="*/ f85 f45 1"/>
                <a:gd name="f102" fmla="*/ f84 f45 1"/>
                <a:gd name="f103" fmla="*/ f86 f44 1"/>
                <a:gd name="f104" fmla="*/ f87 f45 1"/>
                <a:gd name="f105" fmla="*/ f88 f44 1"/>
                <a:gd name="f106" fmla="*/ f89 f45 1"/>
                <a:gd name="f107" fmla="*/ f90 f44 1"/>
                <a:gd name="f108" fmla="*/ f91 f45 1"/>
                <a:gd name="f109" fmla="*/ f92 f44 1"/>
                <a:gd name="f110" fmla="*/ f93 f45 1"/>
                <a:gd name="f111" fmla="*/ f94 f44 1"/>
                <a:gd name="f112" fmla="*/ f95 f45 1"/>
                <a:gd name="f113" fmla="*/ f96 f44 1"/>
                <a:gd name="f114" fmla="*/ f97 f45 1"/>
                <a:gd name="f115" fmla="*/ f98 f44 1"/>
              </a:gdLst>
              <a:ahLst/>
              <a:cxnLst>
                <a:cxn ang="3cd4">
                  <a:pos x="hc" y="t"/>
                </a:cxn>
                <a:cxn ang="0">
                  <a:pos x="r" y="vc"/>
                </a:cxn>
                <a:cxn ang="cd4">
                  <a:pos x="hc" y="b"/>
                </a:cxn>
                <a:cxn ang="cd2">
                  <a:pos x="l" y="vc"/>
                </a:cxn>
                <a:cxn ang="f68">
                  <a:pos x="f103" y="f104"/>
                </a:cxn>
                <a:cxn ang="f68">
                  <a:pos x="f105" y="f106"/>
                </a:cxn>
                <a:cxn ang="f68">
                  <a:pos x="f107" y="f108"/>
                </a:cxn>
                <a:cxn ang="f68">
                  <a:pos x="f109" y="f110"/>
                </a:cxn>
                <a:cxn ang="f68">
                  <a:pos x="f111" y="f112"/>
                </a:cxn>
                <a:cxn ang="f68">
                  <a:pos x="f113" y="f114"/>
                </a:cxn>
                <a:cxn ang="f68">
                  <a:pos x="f115" y="f104"/>
                </a:cxn>
              </a:cxnLst>
              <a:rect l="f99" t="f102" r="f100" b="f101"/>
              <a:pathLst>
                <a:path w="461227" h="509178">
                  <a:moveTo>
                    <a:pt x="f8" y="f5"/>
                  </a:moveTo>
                  <a:cubicBezTo>
                    <a:pt x="f9" y="f10"/>
                    <a:pt x="f11" y="f12"/>
                    <a:pt x="f6"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5"/>
                  </a:cubicBezTo>
                  <a:close/>
                </a:path>
              </a:pathLst>
            </a:custGeom>
            <a:solidFill>
              <a:srgbClr val="D9D9D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Forma libre: forma 31">
              <a:extLst>
                <a:ext uri="{FF2B5EF4-FFF2-40B4-BE49-F238E27FC236}">
                  <a16:creationId xmlns:a16="http://schemas.microsoft.com/office/drawing/2014/main" id="{794A7381-C818-490C-B1F1-177004C2D349}"/>
                </a:ext>
              </a:extLst>
            </p:cNvPr>
            <p:cNvSpPr/>
            <p:nvPr/>
          </p:nvSpPr>
          <p:spPr>
            <a:xfrm>
              <a:off x="1714152" y="1686400"/>
              <a:ext cx="384697" cy="508635"/>
            </a:xfrm>
            <a:custGeom>
              <a:avLst/>
              <a:gdLst>
                <a:gd name="f0" fmla="val 10800000"/>
                <a:gd name="f1" fmla="val 5400000"/>
                <a:gd name="f2" fmla="val 180"/>
                <a:gd name="f3" fmla="val w"/>
                <a:gd name="f4" fmla="val h"/>
                <a:gd name="f5" fmla="val 0"/>
                <a:gd name="f6" fmla="val 384697"/>
                <a:gd name="f7" fmla="val 508635"/>
                <a:gd name="f8" fmla="val 507301"/>
                <a:gd name="f9" fmla="val 98393"/>
                <a:gd name="f10" fmla="val 336995"/>
                <a:gd name="f11" fmla="val 195072"/>
                <a:gd name="f12" fmla="val 169545"/>
                <a:gd name="f13" fmla="val 292894"/>
                <a:gd name="f14" fmla="val 330708"/>
                <a:gd name="f15" fmla="val 55626"/>
                <a:gd name="f16" fmla="val 355759"/>
                <a:gd name="f17" fmla="val 114014"/>
                <a:gd name="f18" fmla="val 370237"/>
                <a:gd name="f19" fmla="val 176689"/>
                <a:gd name="f20" fmla="val 394907"/>
                <a:gd name="f21" fmla="val 283750"/>
                <a:gd name="f22" fmla="val 388048"/>
                <a:gd name="f23" fmla="val 389001"/>
                <a:gd name="f24" fmla="val 349377"/>
                <a:gd name="f25" fmla="val 492061"/>
                <a:gd name="f26" fmla="val 345567"/>
                <a:gd name="f27" fmla="val 502158"/>
                <a:gd name="f28" fmla="val 342138"/>
                <a:gd name="f29" fmla="val 508730"/>
                <a:gd name="f30" fmla="val 328708"/>
                <a:gd name="f31" fmla="val 223647"/>
                <a:gd name="f32" fmla="val 507968"/>
                <a:gd name="f33" fmla="val 118681"/>
                <a:gd name="f34" fmla="val 508254"/>
                <a:gd name="f35" fmla="val 13621"/>
                <a:gd name="f36" fmla="val 508159"/>
                <a:gd name="f37" fmla="val 10287"/>
                <a:gd name="f38" fmla="val 6953"/>
                <a:gd name="f39" fmla="val 507682"/>
                <a:gd name="f40" fmla="val 507206"/>
                <a:gd name="f41" fmla="+- 0 0 -90"/>
                <a:gd name="f42" fmla="*/ f3 1 384697"/>
                <a:gd name="f43" fmla="*/ f4 1 508635"/>
                <a:gd name="f44" fmla="val f5"/>
                <a:gd name="f45" fmla="val f6"/>
                <a:gd name="f46" fmla="val f7"/>
                <a:gd name="f47" fmla="*/ f41 f0 1"/>
                <a:gd name="f48" fmla="+- f46 0 f44"/>
                <a:gd name="f49" fmla="+- f45 0 f44"/>
                <a:gd name="f50" fmla="*/ f47 1 f2"/>
                <a:gd name="f51" fmla="*/ f49 1 384697"/>
                <a:gd name="f52" fmla="*/ f48 1 508635"/>
                <a:gd name="f53" fmla="*/ 0 f49 1"/>
                <a:gd name="f54" fmla="*/ 507301 f48 1"/>
                <a:gd name="f55" fmla="*/ 292894 f49 1"/>
                <a:gd name="f56" fmla="*/ 0 f48 1"/>
                <a:gd name="f57" fmla="*/ 370237 f49 1"/>
                <a:gd name="f58" fmla="*/ 176689 f48 1"/>
                <a:gd name="f59" fmla="*/ 349377 f49 1"/>
                <a:gd name="f60" fmla="*/ 492061 f48 1"/>
                <a:gd name="f61" fmla="*/ 328708 f49 1"/>
                <a:gd name="f62" fmla="*/ 508635 f48 1"/>
                <a:gd name="f63" fmla="*/ 13621 f49 1"/>
                <a:gd name="f64" fmla="*/ 508159 f48 1"/>
                <a:gd name="f65" fmla="*/ 507206 f48 1"/>
                <a:gd name="f66" fmla="+- f50 0 f1"/>
                <a:gd name="f67" fmla="*/ f53 1 384697"/>
                <a:gd name="f68" fmla="*/ f54 1 508635"/>
                <a:gd name="f69" fmla="*/ f55 1 384697"/>
                <a:gd name="f70" fmla="*/ f56 1 508635"/>
                <a:gd name="f71" fmla="*/ f57 1 384697"/>
                <a:gd name="f72" fmla="*/ f58 1 508635"/>
                <a:gd name="f73" fmla="*/ f59 1 384697"/>
                <a:gd name="f74" fmla="*/ f60 1 508635"/>
                <a:gd name="f75" fmla="*/ f61 1 384697"/>
                <a:gd name="f76" fmla="*/ f62 1 508635"/>
                <a:gd name="f77" fmla="*/ f63 1 384697"/>
                <a:gd name="f78" fmla="*/ f64 1 508635"/>
                <a:gd name="f79" fmla="*/ f65 1 508635"/>
                <a:gd name="f80" fmla="*/ f44 1 f51"/>
                <a:gd name="f81" fmla="*/ f45 1 f51"/>
                <a:gd name="f82" fmla="*/ f44 1 f52"/>
                <a:gd name="f83" fmla="*/ f46 1 f52"/>
                <a:gd name="f84" fmla="*/ f67 1 f51"/>
                <a:gd name="f85" fmla="*/ f68 1 f52"/>
                <a:gd name="f86" fmla="*/ f69 1 f51"/>
                <a:gd name="f87" fmla="*/ f70 1 f52"/>
                <a:gd name="f88" fmla="*/ f71 1 f51"/>
                <a:gd name="f89" fmla="*/ f72 1 f52"/>
                <a:gd name="f90" fmla="*/ f73 1 f51"/>
                <a:gd name="f91" fmla="*/ f74 1 f52"/>
                <a:gd name="f92" fmla="*/ f75 1 f51"/>
                <a:gd name="f93" fmla="*/ f76 1 f52"/>
                <a:gd name="f94" fmla="*/ f77 1 f51"/>
                <a:gd name="f95" fmla="*/ f78 1 f52"/>
                <a:gd name="f96" fmla="*/ f79 1 f52"/>
                <a:gd name="f97" fmla="*/ f80 f42 1"/>
                <a:gd name="f98" fmla="*/ f81 f42 1"/>
                <a:gd name="f99" fmla="*/ f83 f43 1"/>
                <a:gd name="f100" fmla="*/ f82 f43 1"/>
                <a:gd name="f101" fmla="*/ f84 f42 1"/>
                <a:gd name="f102" fmla="*/ f85 f43 1"/>
                <a:gd name="f103" fmla="*/ f86 f42 1"/>
                <a:gd name="f104" fmla="*/ f87 f43 1"/>
                <a:gd name="f105" fmla="*/ f88 f42 1"/>
                <a:gd name="f106" fmla="*/ f89 f43 1"/>
                <a:gd name="f107" fmla="*/ f90 f42 1"/>
                <a:gd name="f108" fmla="*/ f91 f43 1"/>
                <a:gd name="f109" fmla="*/ f92 f42 1"/>
                <a:gd name="f110" fmla="*/ f93 f43 1"/>
                <a:gd name="f111" fmla="*/ f94 f42 1"/>
                <a:gd name="f112" fmla="*/ f95 f43 1"/>
                <a:gd name="f113" fmla="*/ f96 f43 1"/>
              </a:gdLst>
              <a:ahLst/>
              <a:cxnLst>
                <a:cxn ang="3cd4">
                  <a:pos x="hc" y="t"/>
                </a:cxn>
                <a:cxn ang="0">
                  <a:pos x="r" y="vc"/>
                </a:cxn>
                <a:cxn ang="cd4">
                  <a:pos x="hc" y="b"/>
                </a:cxn>
                <a:cxn ang="cd2">
                  <a:pos x="l" y="vc"/>
                </a:cxn>
                <a:cxn ang="f66">
                  <a:pos x="f101" y="f102"/>
                </a:cxn>
                <a:cxn ang="f66">
                  <a:pos x="f103" y="f104"/>
                </a:cxn>
                <a:cxn ang="f66">
                  <a:pos x="f105" y="f106"/>
                </a:cxn>
                <a:cxn ang="f66">
                  <a:pos x="f107" y="f108"/>
                </a:cxn>
                <a:cxn ang="f66">
                  <a:pos x="f109" y="f110"/>
                </a:cxn>
                <a:cxn ang="f66">
                  <a:pos x="f111" y="f112"/>
                </a:cxn>
                <a:cxn ang="f66">
                  <a:pos x="f101" y="f113"/>
                </a:cxn>
              </a:cxnLst>
              <a:rect l="f97" t="f100" r="f98" b="f99"/>
              <a:pathLst>
                <a:path w="384697" h="508635">
                  <a:moveTo>
                    <a:pt x="f5" y="f8"/>
                  </a:moveTo>
                  <a:cubicBezTo>
                    <a:pt x="f9" y="f10"/>
                    <a:pt x="f11" y="f12"/>
                    <a:pt x="f13" y="f5"/>
                  </a:cubicBezTo>
                  <a:cubicBezTo>
                    <a:pt x="f14" y="f15"/>
                    <a:pt x="f16" y="f17"/>
                    <a:pt x="f18" y="f19"/>
                  </a:cubicBezTo>
                  <a:cubicBezTo>
                    <a:pt x="f20" y="f21"/>
                    <a:pt x="f22" y="f23"/>
                    <a:pt x="f24" y="f25"/>
                  </a:cubicBezTo>
                  <a:cubicBezTo>
                    <a:pt x="f26" y="f27"/>
                    <a:pt x="f28" y="f29"/>
                    <a:pt x="f30" y="f7"/>
                  </a:cubicBezTo>
                  <a:cubicBezTo>
                    <a:pt x="f31" y="f32"/>
                    <a:pt x="f33" y="f34"/>
                    <a:pt x="f35" y="f36"/>
                  </a:cubicBezTo>
                  <a:cubicBezTo>
                    <a:pt x="f37" y="f36"/>
                    <a:pt x="f38" y="f39"/>
                    <a:pt x="f5" y="f40"/>
                  </a:cubicBezTo>
                  <a:close/>
                </a:path>
              </a:pathLst>
            </a:custGeom>
            <a:solidFill>
              <a:srgbClr val="D9D9D9"/>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0" name="Grupo 32">
            <a:extLst>
              <a:ext uri="{FF2B5EF4-FFF2-40B4-BE49-F238E27FC236}">
                <a16:creationId xmlns:a16="http://schemas.microsoft.com/office/drawing/2014/main" id="{0B218F64-9567-4455-8E64-A35CC1135449}"/>
              </a:ext>
            </a:extLst>
          </p:cNvPr>
          <p:cNvGrpSpPr/>
          <p:nvPr/>
        </p:nvGrpSpPr>
        <p:grpSpPr>
          <a:xfrm>
            <a:off x="3385812" y="4194297"/>
            <a:ext cx="5758187" cy="818570"/>
            <a:chOff x="3385812" y="4194297"/>
            <a:chExt cx="5758187" cy="818570"/>
          </a:xfrm>
        </p:grpSpPr>
        <p:sp>
          <p:nvSpPr>
            <p:cNvPr id="31" name="Rectángulo 33">
              <a:extLst>
                <a:ext uri="{FF2B5EF4-FFF2-40B4-BE49-F238E27FC236}">
                  <a16:creationId xmlns:a16="http://schemas.microsoft.com/office/drawing/2014/main" id="{C97CF65D-B05E-4153-934F-D7CF080E31AA}"/>
                </a:ext>
              </a:extLst>
            </p:cNvPr>
            <p:cNvSpPr/>
            <p:nvPr/>
          </p:nvSpPr>
          <p:spPr>
            <a:xfrm rot="10800009" flipV="1">
              <a:off x="3385812" y="4807137"/>
              <a:ext cx="5758187" cy="20573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32" name="Rectangle 27">
              <a:extLst>
                <a:ext uri="{FF2B5EF4-FFF2-40B4-BE49-F238E27FC236}">
                  <a16:creationId xmlns:a16="http://schemas.microsoft.com/office/drawing/2014/main" id="{9450A4EC-91EC-454C-B748-48F680E22469}"/>
                </a:ext>
              </a:extLst>
            </p:cNvPr>
            <p:cNvSpPr/>
            <p:nvPr/>
          </p:nvSpPr>
          <p:spPr>
            <a:xfrm rot="10800009" flipV="1">
              <a:off x="7245193" y="4516569"/>
              <a:ext cx="1898806" cy="205730"/>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33" name="Rectangle 27">
              <a:extLst>
                <a:ext uri="{FF2B5EF4-FFF2-40B4-BE49-F238E27FC236}">
                  <a16:creationId xmlns:a16="http://schemas.microsoft.com/office/drawing/2014/main" id="{E7F16715-0828-4E5E-8B58-38F4925169F9}"/>
                </a:ext>
              </a:extLst>
            </p:cNvPr>
            <p:cNvSpPr/>
            <p:nvPr/>
          </p:nvSpPr>
          <p:spPr>
            <a:xfrm rot="10800009" flipV="1">
              <a:off x="8304169" y="4194297"/>
              <a:ext cx="839830" cy="205730"/>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Google Shape;127;p21">
            <a:extLst>
              <a:ext uri="{FF2B5EF4-FFF2-40B4-BE49-F238E27FC236}">
                <a16:creationId xmlns:a16="http://schemas.microsoft.com/office/drawing/2014/main" id="{79EF48DE-E56F-428A-A2EA-4A3D772E802D}"/>
              </a:ext>
            </a:extLst>
          </p:cNvPr>
          <p:cNvSpPr txBox="1">
            <a:spLocks noGrp="1"/>
          </p:cNvSpPr>
          <p:nvPr>
            <p:ph type="title"/>
          </p:nvPr>
        </p:nvSpPr>
        <p:spPr>
          <a:xfrm>
            <a:off x="187537" y="164102"/>
            <a:ext cx="4572000" cy="1696111"/>
          </a:xfrm>
        </p:spPr>
        <p:txBody>
          <a:bodyPr/>
          <a:lstStyle/>
          <a:p>
            <a:pPr lvl="0"/>
            <a:r>
              <a:rPr lang="en-US" dirty="0">
                <a:solidFill>
                  <a:srgbClr val="57C2BF"/>
                </a:solidFill>
              </a:rPr>
              <a:t>A picture is worth a thousand words</a:t>
            </a:r>
          </a:p>
        </p:txBody>
      </p:sp>
      <p:sp>
        <p:nvSpPr>
          <p:cNvPr id="3" name="Google Shape;128;p21">
            <a:extLst>
              <a:ext uri="{FF2B5EF4-FFF2-40B4-BE49-F238E27FC236}">
                <a16:creationId xmlns:a16="http://schemas.microsoft.com/office/drawing/2014/main" id="{893E43F6-B080-4D5D-B2F6-92E550B77627}"/>
              </a:ext>
            </a:extLst>
          </p:cNvPr>
          <p:cNvSpPr txBox="1">
            <a:spLocks noGrp="1"/>
          </p:cNvSpPr>
          <p:nvPr>
            <p:ph type="body" idx="1"/>
          </p:nvPr>
        </p:nvSpPr>
        <p:spPr>
          <a:xfrm>
            <a:off x="187537" y="1850877"/>
            <a:ext cx="4114800" cy="1349261"/>
          </a:xfrm>
        </p:spPr>
        <p:txBody>
          <a:bodyPr/>
          <a:lstStyle/>
          <a:p>
            <a:pPr marL="0" lvl="0" indent="0">
              <a:buNone/>
            </a:pPr>
            <a:r>
              <a:rPr lang="en-US"/>
              <a:t>A complex idea can be conveyed with just a single still image, namely making it possible to absorb large amounts of data quickly.</a:t>
            </a:r>
          </a:p>
        </p:txBody>
      </p:sp>
      <p:grpSp>
        <p:nvGrpSpPr>
          <p:cNvPr id="4" name="Grupo 4">
            <a:extLst>
              <a:ext uri="{FF2B5EF4-FFF2-40B4-BE49-F238E27FC236}">
                <a16:creationId xmlns:a16="http://schemas.microsoft.com/office/drawing/2014/main" id="{8B19C5BC-0FB2-49A8-A9E0-8CCEDC300A35}"/>
              </a:ext>
            </a:extLst>
          </p:cNvPr>
          <p:cNvGrpSpPr/>
          <p:nvPr/>
        </p:nvGrpSpPr>
        <p:grpSpPr>
          <a:xfrm>
            <a:off x="8325430" y="0"/>
            <a:ext cx="818569" cy="5143499"/>
            <a:chOff x="8325430" y="0"/>
            <a:chExt cx="818569" cy="5143499"/>
          </a:xfrm>
        </p:grpSpPr>
        <p:sp>
          <p:nvSpPr>
            <p:cNvPr id="5" name="Rectángulo 5">
              <a:extLst>
                <a:ext uri="{FF2B5EF4-FFF2-40B4-BE49-F238E27FC236}">
                  <a16:creationId xmlns:a16="http://schemas.microsoft.com/office/drawing/2014/main" id="{A6E69D04-0320-4F48-B574-58CF752D8502}"/>
                </a:ext>
              </a:extLst>
            </p:cNvPr>
            <p:cNvSpPr/>
            <p:nvPr/>
          </p:nvSpPr>
          <p:spPr>
            <a:xfrm rot="5399996" flipV="1">
              <a:off x="6469384" y="2468885"/>
              <a:ext cx="5143499" cy="20573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6" name="Rectangle 27">
              <a:extLst>
                <a:ext uri="{FF2B5EF4-FFF2-40B4-BE49-F238E27FC236}">
                  <a16:creationId xmlns:a16="http://schemas.microsoft.com/office/drawing/2014/main" id="{58E83E63-B9B0-4B97-9346-BCCBD3737CDF}"/>
                </a:ext>
              </a:extLst>
            </p:cNvPr>
            <p:cNvSpPr/>
            <p:nvPr/>
          </p:nvSpPr>
          <p:spPr>
            <a:xfrm rot="5399996" flipV="1">
              <a:off x="7902509" y="745191"/>
              <a:ext cx="1696111" cy="20573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7" name="Rectangle 27">
              <a:extLst>
                <a:ext uri="{FF2B5EF4-FFF2-40B4-BE49-F238E27FC236}">
                  <a16:creationId xmlns:a16="http://schemas.microsoft.com/office/drawing/2014/main" id="{A229F2F4-8E2C-49F8-8F84-71C78AE423AC}"/>
                </a:ext>
              </a:extLst>
            </p:cNvPr>
            <p:cNvSpPr/>
            <p:nvPr/>
          </p:nvSpPr>
          <p:spPr>
            <a:xfrm rot="5399996" flipV="1">
              <a:off x="8053208" y="272222"/>
              <a:ext cx="750173" cy="20573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1">
    <p:bg>
      <p:bgPr>
        <a:blipFill>
          <a:blip r:embed="rId3"/>
          <a:stretch>
            <a:fillRect/>
          </a:stretch>
        </a:blipFill>
        <a:effectLst/>
      </p:bgPr>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A1A553DF-6103-4BF8-895D-16992B8F76EB}"/>
              </a:ext>
            </a:extLst>
          </p:cNvPr>
          <p:cNvSpPr/>
          <p:nvPr/>
        </p:nvSpPr>
        <p:spPr>
          <a:xfrm>
            <a:off x="228600" y="228600"/>
            <a:ext cx="8658225" cy="4672017"/>
          </a:xfrm>
          <a:prstGeom prst="rect">
            <a:avLst/>
          </a:prstGeom>
          <a:solidFill>
            <a:srgbClr val="000000">
              <a:alpha val="5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3" name="Rectangle 32">
            <a:extLst>
              <a:ext uri="{FF2B5EF4-FFF2-40B4-BE49-F238E27FC236}">
                <a16:creationId xmlns:a16="http://schemas.microsoft.com/office/drawing/2014/main" id="{4EC71685-1BCA-4996-9B55-97F6CFBD47A7}"/>
              </a:ext>
            </a:extLst>
          </p:cNvPr>
          <p:cNvSpPr/>
          <p:nvPr/>
        </p:nvSpPr>
        <p:spPr>
          <a:xfrm>
            <a:off x="130448" y="0"/>
            <a:ext cx="183766" cy="340207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4" name="Rectangle 32">
            <a:extLst>
              <a:ext uri="{FF2B5EF4-FFF2-40B4-BE49-F238E27FC236}">
                <a16:creationId xmlns:a16="http://schemas.microsoft.com/office/drawing/2014/main" id="{9E891E7D-56C6-4D11-80C9-2D1ECCB5E54C}"/>
              </a:ext>
            </a:extLst>
          </p:cNvPr>
          <p:cNvSpPr/>
          <p:nvPr/>
        </p:nvSpPr>
        <p:spPr>
          <a:xfrm>
            <a:off x="8786369" y="1771128"/>
            <a:ext cx="183766" cy="340207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5" name="Google Shape;133;p22">
            <a:extLst>
              <a:ext uri="{FF2B5EF4-FFF2-40B4-BE49-F238E27FC236}">
                <a16:creationId xmlns:a16="http://schemas.microsoft.com/office/drawing/2014/main" id="{812E1022-8967-4460-AF24-DBFCF8F243D8}"/>
              </a:ext>
            </a:extLst>
          </p:cNvPr>
          <p:cNvSpPr txBox="1">
            <a:spLocks noGrp="1"/>
          </p:cNvSpPr>
          <p:nvPr>
            <p:ph type="title"/>
          </p:nvPr>
        </p:nvSpPr>
        <p:spPr/>
        <p:txBody>
          <a:bodyPr/>
          <a:lstStyle/>
          <a:p>
            <a:pPr lvl="0"/>
            <a:r>
              <a:rPr lang="en-US"/>
              <a:t>Want big impact?</a:t>
            </a:r>
          </a:p>
          <a:p>
            <a:pPr lvl="0"/>
            <a:r>
              <a:rPr lang="en-US"/>
              <a:t>Use big image.</a:t>
            </a:r>
          </a:p>
        </p:txBody>
      </p:sp>
      <p:sp>
        <p:nvSpPr>
          <p:cNvPr id="6" name="Google Shape;134;p22">
            <a:extLst>
              <a:ext uri="{FF2B5EF4-FFF2-40B4-BE49-F238E27FC236}">
                <a16:creationId xmlns:a16="http://schemas.microsoft.com/office/drawing/2014/main" id="{2B19A98E-86FC-4697-8BAA-16787F5FBC95}"/>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C1A093-6EF0-4428-99B7-6785988EC37C}" type="slidenum">
              <a:t>13</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7" name="Google Shape;128;p21">
            <a:extLst>
              <a:ext uri="{FF2B5EF4-FFF2-40B4-BE49-F238E27FC236}">
                <a16:creationId xmlns:a16="http://schemas.microsoft.com/office/drawing/2014/main" id="{B1DB15BB-2CD8-443F-B1F0-A0D237D10A3D}"/>
              </a:ext>
            </a:extLst>
          </p:cNvPr>
          <p:cNvSpPr txBox="1"/>
          <p:nvPr/>
        </p:nvSpPr>
        <p:spPr>
          <a:xfrm>
            <a:off x="6141311" y="578623"/>
            <a:ext cx="2336484" cy="1319634"/>
          </a:xfrm>
          <a:prstGeom prst="rect">
            <a:avLst/>
          </a:prstGeom>
          <a:noFill/>
          <a:ln cap="flat">
            <a:noFill/>
          </a:ln>
        </p:spPr>
        <p:txBody>
          <a:bodyPr vert="horz" wrap="square" lIns="91421" tIns="91421" rIns="91421" bIns="91421"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FFFFFF"/>
                </a:solidFill>
                <a:uFillTx/>
                <a:latin typeface="Arial"/>
                <a:ea typeface="Arial"/>
                <a:cs typeface="Arial"/>
              </a:rPr>
              <a:t>A complex idea can be conveyed with just a single still image, namely making it possible to absorb large amounts of data quickly.</a:t>
            </a:r>
            <a:endParaRPr lang="en-US" sz="1400" b="0" i="0" u="none" strike="noStrike" kern="0" cap="none" spc="0" baseline="0">
              <a:solidFill>
                <a:srgbClr val="000000"/>
              </a:solidFill>
              <a:uFillTx/>
              <a:latin typeface="Arial"/>
              <a:ea typeface="Arial"/>
              <a:cs typeface="Arial"/>
            </a:endParaRPr>
          </a:p>
        </p:txBody>
      </p:sp>
      <p:grpSp>
        <p:nvGrpSpPr>
          <p:cNvPr id="13" name="Grupo 12">
            <a:extLst>
              <a:ext uri="{FF2B5EF4-FFF2-40B4-BE49-F238E27FC236}">
                <a16:creationId xmlns:a16="http://schemas.microsoft.com/office/drawing/2014/main" id="{D787D6AC-F36A-C590-B286-6FFFD3EDCD80}"/>
              </a:ext>
            </a:extLst>
          </p:cNvPr>
          <p:cNvGrpSpPr/>
          <p:nvPr/>
        </p:nvGrpSpPr>
        <p:grpSpPr>
          <a:xfrm>
            <a:off x="949394" y="903052"/>
            <a:ext cx="2283210" cy="1922772"/>
            <a:chOff x="949394" y="903052"/>
            <a:chExt cx="2283210" cy="1922772"/>
          </a:xfrm>
        </p:grpSpPr>
        <p:sp>
          <p:nvSpPr>
            <p:cNvPr id="8" name="Forma libre: forma 8">
              <a:extLst>
                <a:ext uri="{FF2B5EF4-FFF2-40B4-BE49-F238E27FC236}">
                  <a16:creationId xmlns:a16="http://schemas.microsoft.com/office/drawing/2014/main" id="{39A2AAC6-7C2D-49F2-B71C-07C5FE4C40E2}"/>
                </a:ext>
              </a:extLst>
            </p:cNvPr>
            <p:cNvSpPr/>
            <p:nvPr/>
          </p:nvSpPr>
          <p:spPr>
            <a:xfrm>
              <a:off x="1194270" y="1273146"/>
              <a:ext cx="2038334" cy="1552678"/>
            </a:xfrm>
            <a:custGeom>
              <a:avLst/>
              <a:gdLst>
                <a:gd name="f0" fmla="val 10800000"/>
                <a:gd name="f1" fmla="val 5400000"/>
                <a:gd name="f2" fmla="val 180"/>
                <a:gd name="f3" fmla="val w"/>
                <a:gd name="f4" fmla="val h"/>
                <a:gd name="f5" fmla="val 0"/>
                <a:gd name="f6" fmla="val 2038336"/>
                <a:gd name="f7" fmla="val 1552682"/>
                <a:gd name="f8" fmla="val 1021764"/>
                <a:gd name="f9" fmla="val 1313913"/>
                <a:gd name="f10" fmla="val 1606263"/>
                <a:gd name="f11" fmla="val 1898412"/>
                <a:gd name="f12" fmla="val 2010311"/>
                <a:gd name="f13" fmla="val 2038337"/>
                <a:gd name="f14" fmla="val 27824"/>
                <a:gd name="f15" fmla="val 138110"/>
                <a:gd name="f16" fmla="val 565748"/>
                <a:gd name="f17" fmla="val 993386"/>
                <a:gd name="f18" fmla="val 1421024"/>
                <a:gd name="f19" fmla="val 1511552"/>
                <a:gd name="f20" fmla="val 1998214"/>
                <a:gd name="f21" fmla="val 1908896"/>
                <a:gd name="f22" fmla="val 1311695"/>
                <a:gd name="f23" fmla="val 714292"/>
                <a:gd name="f24" fmla="val 117091"/>
                <a:gd name="f25" fmla="val 34225"/>
                <a:gd name="f26" fmla="val 151"/>
                <a:gd name="f27" fmla="val 1519213"/>
                <a:gd name="f28" fmla="val 1435944"/>
                <a:gd name="f29" fmla="val -50"/>
                <a:gd name="f30" fmla="val 997015"/>
                <a:gd name="f31" fmla="val 557885"/>
                <a:gd name="f32" fmla="val 118956"/>
                <a:gd name="f33" fmla="val 34074"/>
                <a:gd name="f34" fmla="val 202"/>
                <a:gd name="f35" fmla="val 119712"/>
                <a:gd name="f36" fmla="val 420531"/>
                <a:gd name="f37" fmla="val 721349"/>
                <a:gd name="f38" fmla="val 1021966"/>
                <a:gd name="f39" fmla="val 96123"/>
                <a:gd name="f40" fmla="val 106254"/>
                <a:gd name="f41" fmla="val 1144198"/>
                <a:gd name="f42" fmla="val 211047"/>
                <a:gd name="f43" fmla="val 1037138"/>
                <a:gd name="f44" fmla="val 321132"/>
                <a:gd name="f45" fmla="val 934714"/>
                <a:gd name="f46" fmla="val 431620"/>
                <a:gd name="f47" fmla="val 831888"/>
                <a:gd name="f48" fmla="val 557835"/>
                <a:gd name="f49" fmla="val 949634"/>
                <a:gd name="f50" fmla="val 680622"/>
                <a:gd name="f51" fmla="val 1063953"/>
                <a:gd name="f52" fmla="val 816111"/>
                <a:gd name="f53" fmla="val 1190370"/>
                <a:gd name="f54" fmla="val 1040717"/>
                <a:gd name="f55" fmla="val 956489"/>
                <a:gd name="f56" fmla="val 1262701"/>
                <a:gd name="f57" fmla="val 725633"/>
                <a:gd name="f58" fmla="val 1486702"/>
                <a:gd name="f59" fmla="val 492560"/>
                <a:gd name="f60" fmla="val 1643160"/>
                <a:gd name="f61" fmla="val 647203"/>
                <a:gd name="f62" fmla="val 1789940"/>
                <a:gd name="f63" fmla="val 791967"/>
                <a:gd name="f64" fmla="val 1941357"/>
                <a:gd name="f65" fmla="val 941569"/>
                <a:gd name="f66" fmla="val 106657"/>
                <a:gd name="f67" fmla="+- 0 0 -90"/>
                <a:gd name="f68" fmla="*/ f3 1 2038336"/>
                <a:gd name="f69" fmla="*/ f4 1 1552682"/>
                <a:gd name="f70" fmla="val f5"/>
                <a:gd name="f71" fmla="val f6"/>
                <a:gd name="f72" fmla="val f7"/>
                <a:gd name="f73" fmla="*/ f67 f0 1"/>
                <a:gd name="f74" fmla="+- f72 0 f70"/>
                <a:gd name="f75" fmla="+- f71 0 f70"/>
                <a:gd name="f76" fmla="*/ f73 1 f2"/>
                <a:gd name="f77" fmla="*/ f75 1 2038336"/>
                <a:gd name="f78" fmla="*/ f74 1 1552682"/>
                <a:gd name="f79" fmla="*/ 1021764 f75 1"/>
                <a:gd name="f80" fmla="*/ 0 f74 1"/>
                <a:gd name="f81" fmla="*/ 1898412 f75 1"/>
                <a:gd name="f82" fmla="*/ 2038337 f75 1"/>
                <a:gd name="f83" fmla="*/ 138110 f74 1"/>
                <a:gd name="f84" fmla="*/ 1421024 f74 1"/>
                <a:gd name="f85" fmla="*/ 1908896 f75 1"/>
                <a:gd name="f86" fmla="*/ 1552682 f74 1"/>
                <a:gd name="f87" fmla="*/ 117091 f75 1"/>
                <a:gd name="f88" fmla="*/ 151 f75 1"/>
                <a:gd name="f89" fmla="*/ 1435944 f74 1"/>
                <a:gd name="f90" fmla="*/ 118956 f74 1"/>
                <a:gd name="f91" fmla="*/ 119712 f75 1"/>
                <a:gd name="f92" fmla="*/ 202 f74 1"/>
                <a:gd name="f93" fmla="*/ 1021966 f75 1"/>
                <a:gd name="f94" fmla="*/ 96123 f75 1"/>
                <a:gd name="f95" fmla="*/ 106254 f74 1"/>
                <a:gd name="f96" fmla="*/ 1144198 f74 1"/>
                <a:gd name="f97" fmla="*/ 431620 f75 1"/>
                <a:gd name="f98" fmla="*/ 831888 f74 1"/>
                <a:gd name="f99" fmla="*/ 816111 f75 1"/>
                <a:gd name="f100" fmla="*/ 1190370 f74 1"/>
                <a:gd name="f101" fmla="*/ 1486702 f75 1"/>
                <a:gd name="f102" fmla="*/ 492560 f74 1"/>
                <a:gd name="f103" fmla="*/ 1941357 f75 1"/>
                <a:gd name="f104" fmla="*/ 941569 f74 1"/>
                <a:gd name="f105" fmla="*/ 106657 f74 1"/>
                <a:gd name="f106" fmla="+- f76 0 f1"/>
                <a:gd name="f107" fmla="*/ f79 1 2038336"/>
                <a:gd name="f108" fmla="*/ f80 1 1552682"/>
                <a:gd name="f109" fmla="*/ f81 1 2038336"/>
                <a:gd name="f110" fmla="*/ f82 1 2038336"/>
                <a:gd name="f111" fmla="*/ f83 1 1552682"/>
                <a:gd name="f112" fmla="*/ f84 1 1552682"/>
                <a:gd name="f113" fmla="*/ f85 1 2038336"/>
                <a:gd name="f114" fmla="*/ f86 1 1552682"/>
                <a:gd name="f115" fmla="*/ f87 1 2038336"/>
                <a:gd name="f116" fmla="*/ f88 1 2038336"/>
                <a:gd name="f117" fmla="*/ f89 1 1552682"/>
                <a:gd name="f118" fmla="*/ f90 1 1552682"/>
                <a:gd name="f119" fmla="*/ f91 1 2038336"/>
                <a:gd name="f120" fmla="*/ f92 1 1552682"/>
                <a:gd name="f121" fmla="*/ f93 1 2038336"/>
                <a:gd name="f122" fmla="*/ f94 1 2038336"/>
                <a:gd name="f123" fmla="*/ f95 1 1552682"/>
                <a:gd name="f124" fmla="*/ f96 1 1552682"/>
                <a:gd name="f125" fmla="*/ f97 1 2038336"/>
                <a:gd name="f126" fmla="*/ f98 1 1552682"/>
                <a:gd name="f127" fmla="*/ f99 1 2038336"/>
                <a:gd name="f128" fmla="*/ f100 1 1552682"/>
                <a:gd name="f129" fmla="*/ f101 1 2038336"/>
                <a:gd name="f130" fmla="*/ f102 1 1552682"/>
                <a:gd name="f131" fmla="*/ f103 1 2038336"/>
                <a:gd name="f132" fmla="*/ f104 1 1552682"/>
                <a:gd name="f133" fmla="*/ f105 1 1552682"/>
                <a:gd name="f134" fmla="*/ f70 1 f77"/>
                <a:gd name="f135" fmla="*/ f71 1 f77"/>
                <a:gd name="f136" fmla="*/ f70 1 f78"/>
                <a:gd name="f137" fmla="*/ f72 1 f78"/>
                <a:gd name="f138" fmla="*/ f107 1 f77"/>
                <a:gd name="f139" fmla="*/ f108 1 f78"/>
                <a:gd name="f140" fmla="*/ f109 1 f77"/>
                <a:gd name="f141" fmla="*/ f110 1 f77"/>
                <a:gd name="f142" fmla="*/ f111 1 f78"/>
                <a:gd name="f143" fmla="*/ f112 1 f78"/>
                <a:gd name="f144" fmla="*/ f113 1 f77"/>
                <a:gd name="f145" fmla="*/ f114 1 f78"/>
                <a:gd name="f146" fmla="*/ f115 1 f77"/>
                <a:gd name="f147" fmla="*/ f116 1 f77"/>
                <a:gd name="f148" fmla="*/ f117 1 f78"/>
                <a:gd name="f149" fmla="*/ f118 1 f78"/>
                <a:gd name="f150" fmla="*/ f119 1 f77"/>
                <a:gd name="f151" fmla="*/ f120 1 f78"/>
                <a:gd name="f152" fmla="*/ f121 1 f77"/>
                <a:gd name="f153" fmla="*/ f122 1 f77"/>
                <a:gd name="f154" fmla="*/ f123 1 f78"/>
                <a:gd name="f155" fmla="*/ f124 1 f78"/>
                <a:gd name="f156" fmla="*/ f125 1 f77"/>
                <a:gd name="f157" fmla="*/ f126 1 f78"/>
                <a:gd name="f158" fmla="*/ f127 1 f77"/>
                <a:gd name="f159" fmla="*/ f128 1 f78"/>
                <a:gd name="f160" fmla="*/ f129 1 f77"/>
                <a:gd name="f161" fmla="*/ f130 1 f78"/>
                <a:gd name="f162" fmla="*/ f131 1 f77"/>
                <a:gd name="f163" fmla="*/ f132 1 f78"/>
                <a:gd name="f164" fmla="*/ f133 1 f78"/>
                <a:gd name="f165" fmla="*/ f134 f68 1"/>
                <a:gd name="f166" fmla="*/ f135 f68 1"/>
                <a:gd name="f167" fmla="*/ f137 f69 1"/>
                <a:gd name="f168" fmla="*/ f136 f69 1"/>
                <a:gd name="f169" fmla="*/ f138 f68 1"/>
                <a:gd name="f170" fmla="*/ f139 f69 1"/>
                <a:gd name="f171" fmla="*/ f140 f68 1"/>
                <a:gd name="f172" fmla="*/ f141 f68 1"/>
                <a:gd name="f173" fmla="*/ f142 f69 1"/>
                <a:gd name="f174" fmla="*/ f143 f69 1"/>
                <a:gd name="f175" fmla="*/ f144 f68 1"/>
                <a:gd name="f176" fmla="*/ f145 f69 1"/>
                <a:gd name="f177" fmla="*/ f146 f68 1"/>
                <a:gd name="f178" fmla="*/ f147 f68 1"/>
                <a:gd name="f179" fmla="*/ f148 f69 1"/>
                <a:gd name="f180" fmla="*/ f149 f69 1"/>
                <a:gd name="f181" fmla="*/ f150 f68 1"/>
                <a:gd name="f182" fmla="*/ f151 f69 1"/>
                <a:gd name="f183" fmla="*/ f152 f68 1"/>
                <a:gd name="f184" fmla="*/ f153 f68 1"/>
                <a:gd name="f185" fmla="*/ f154 f69 1"/>
                <a:gd name="f186" fmla="*/ f155 f69 1"/>
                <a:gd name="f187" fmla="*/ f156 f68 1"/>
                <a:gd name="f188" fmla="*/ f157 f69 1"/>
                <a:gd name="f189" fmla="*/ f158 f68 1"/>
                <a:gd name="f190" fmla="*/ f159 f69 1"/>
                <a:gd name="f191" fmla="*/ f160 f68 1"/>
                <a:gd name="f192" fmla="*/ f161 f69 1"/>
                <a:gd name="f193" fmla="*/ f162 f68 1"/>
                <a:gd name="f194" fmla="*/ f163 f69 1"/>
                <a:gd name="f195" fmla="*/ f164 f69 1"/>
              </a:gdLst>
              <a:ahLst/>
              <a:cxnLst>
                <a:cxn ang="3cd4">
                  <a:pos x="hc" y="t"/>
                </a:cxn>
                <a:cxn ang="0">
                  <a:pos x="r" y="vc"/>
                </a:cxn>
                <a:cxn ang="cd4">
                  <a:pos x="hc" y="b"/>
                </a:cxn>
                <a:cxn ang="cd2">
                  <a:pos x="l" y="vc"/>
                </a:cxn>
                <a:cxn ang="f106">
                  <a:pos x="f169" y="f170"/>
                </a:cxn>
                <a:cxn ang="f106">
                  <a:pos x="f171" y="f170"/>
                </a:cxn>
                <a:cxn ang="f106">
                  <a:pos x="f172" y="f173"/>
                </a:cxn>
                <a:cxn ang="f106">
                  <a:pos x="f172" y="f174"/>
                </a:cxn>
                <a:cxn ang="f106">
                  <a:pos x="f175" y="f176"/>
                </a:cxn>
                <a:cxn ang="f106">
                  <a:pos x="f177" y="f176"/>
                </a:cxn>
                <a:cxn ang="f106">
                  <a:pos x="f178" y="f179"/>
                </a:cxn>
                <a:cxn ang="f106">
                  <a:pos x="f178" y="f180"/>
                </a:cxn>
                <a:cxn ang="f106">
                  <a:pos x="f181" y="f182"/>
                </a:cxn>
                <a:cxn ang="f106">
                  <a:pos x="f183" y="f182"/>
                </a:cxn>
                <a:cxn ang="f106">
                  <a:pos x="f183" y="f182"/>
                </a:cxn>
                <a:cxn ang="f106">
                  <a:pos x="f184" y="f185"/>
                </a:cxn>
                <a:cxn ang="f106">
                  <a:pos x="f184" y="f186"/>
                </a:cxn>
                <a:cxn ang="f106">
                  <a:pos x="f187" y="f188"/>
                </a:cxn>
                <a:cxn ang="f106">
                  <a:pos x="f189" y="f190"/>
                </a:cxn>
                <a:cxn ang="f106">
                  <a:pos x="f191" y="f192"/>
                </a:cxn>
                <a:cxn ang="f106">
                  <a:pos x="f193" y="f194"/>
                </a:cxn>
                <a:cxn ang="f106">
                  <a:pos x="f193" y="f195"/>
                </a:cxn>
                <a:cxn ang="f106">
                  <a:pos x="f184" y="f195"/>
                </a:cxn>
              </a:cxnLst>
              <a:rect l="f165" t="f168" r="f166" b="f167"/>
              <a:pathLst>
                <a:path w="2038336" h="1552682">
                  <a:moveTo>
                    <a:pt x="f8" y="f5"/>
                  </a:moveTo>
                  <a:cubicBezTo>
                    <a:pt x="f9" y="f5"/>
                    <a:pt x="f10" y="f5"/>
                    <a:pt x="f11" y="f5"/>
                  </a:cubicBezTo>
                  <a:cubicBezTo>
                    <a:pt x="f12" y="f5"/>
                    <a:pt x="f13" y="f14"/>
                    <a:pt x="f13" y="f15"/>
                  </a:cubicBezTo>
                  <a:cubicBezTo>
                    <a:pt x="f13" y="f16"/>
                    <a:pt x="f13" y="f17"/>
                    <a:pt x="f13" y="f18"/>
                  </a:cubicBezTo>
                  <a:cubicBezTo>
                    <a:pt x="f13" y="f19"/>
                    <a:pt x="f20" y="f7"/>
                    <a:pt x="f21" y="f7"/>
                  </a:cubicBezTo>
                  <a:cubicBezTo>
                    <a:pt x="f22" y="f7"/>
                    <a:pt x="f23" y="f7"/>
                    <a:pt x="f24" y="f7"/>
                  </a:cubicBezTo>
                  <a:cubicBezTo>
                    <a:pt x="f25" y="f7"/>
                    <a:pt x="f26" y="f27"/>
                    <a:pt x="f26" y="f28"/>
                  </a:cubicBezTo>
                  <a:cubicBezTo>
                    <a:pt x="f29" y="f30"/>
                    <a:pt x="f29" y="f31"/>
                    <a:pt x="f26" y="f32"/>
                  </a:cubicBezTo>
                  <a:cubicBezTo>
                    <a:pt x="f26" y="f33"/>
                    <a:pt x="f25" y="f34"/>
                    <a:pt x="f35" y="f34"/>
                  </a:cubicBezTo>
                  <a:cubicBezTo>
                    <a:pt x="f36" y="f5"/>
                    <a:pt x="f37" y="f34"/>
                    <a:pt x="f38" y="f34"/>
                  </a:cubicBezTo>
                  <a:lnTo>
                    <a:pt x="f38" y="f34"/>
                  </a:lnTo>
                  <a:close/>
                  <a:moveTo>
                    <a:pt x="f39" y="f40"/>
                  </a:moveTo>
                  <a:lnTo>
                    <a:pt x="f39"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4" y="f66"/>
                  </a:lnTo>
                  <a:lnTo>
                    <a:pt x="f39" y="f66"/>
                  </a:ln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Forma libre: forma 9">
              <a:extLst>
                <a:ext uri="{FF2B5EF4-FFF2-40B4-BE49-F238E27FC236}">
                  <a16:creationId xmlns:a16="http://schemas.microsoft.com/office/drawing/2014/main" id="{6A5B3534-957B-4C65-997C-F10A8F444068}"/>
                </a:ext>
              </a:extLst>
            </p:cNvPr>
            <p:cNvSpPr/>
            <p:nvPr/>
          </p:nvSpPr>
          <p:spPr>
            <a:xfrm>
              <a:off x="949394" y="903052"/>
              <a:ext cx="2053568" cy="1747162"/>
            </a:xfrm>
            <a:custGeom>
              <a:avLst/>
              <a:gdLst>
                <a:gd name="f0" fmla="val 10800000"/>
                <a:gd name="f1" fmla="val 5400000"/>
                <a:gd name="f2" fmla="val 180"/>
                <a:gd name="f3" fmla="val w"/>
                <a:gd name="f4" fmla="val h"/>
                <a:gd name="f5" fmla="val 0"/>
                <a:gd name="f6" fmla="val 2053566"/>
                <a:gd name="f7" fmla="val 1747162"/>
                <a:gd name="f8" fmla="val 2053567"/>
                <a:gd name="f9" fmla="val 329970"/>
                <a:gd name="f10" fmla="val 1959410"/>
                <a:gd name="f11" fmla="val 1948522"/>
                <a:gd name="f12" fmla="val 256782"/>
                <a:gd name="f13" fmla="val 1937433"/>
                <a:gd name="f14" fmla="val 182787"/>
                <a:gd name="f15" fmla="val 1925537"/>
                <a:gd name="f16" fmla="val 102340"/>
                <a:gd name="f17" fmla="val 1315231"/>
                <a:gd name="f18" fmla="val 189037"/>
                <a:gd name="f19" fmla="val 707344"/>
                <a:gd name="f20" fmla="val 275532"/>
                <a:gd name="f21" fmla="val 92400"/>
                <a:gd name="f22" fmla="val 362834"/>
                <a:gd name="f23" fmla="val 162968"/>
                <a:gd name="f24" fmla="val 819707"/>
                <a:gd name="f25" fmla="val 243213"/>
                <a:gd name="f26" fmla="val 1272547"/>
                <a:gd name="f27" fmla="val 197646"/>
                <a:gd name="f28" fmla="val 1747163"/>
                <a:gd name="f29" fmla="val 187969"/>
                <a:gd name="f30" fmla="val 1684257"/>
                <a:gd name="f31" fmla="val 179501"/>
                <a:gd name="f32" fmla="val 1633247"/>
                <a:gd name="f33" fmla="val 172242"/>
                <a:gd name="f34" fmla="val 1581834"/>
                <a:gd name="f35" fmla="val 115385"/>
                <a:gd name="f36" fmla="val 1183028"/>
                <a:gd name="f37" fmla="val 58730"/>
                <a:gd name="f38" fmla="val 784020"/>
                <a:gd name="f39" fmla="val 1873"/>
                <a:gd name="f40" fmla="val 385012"/>
                <a:gd name="f41" fmla="val -8410"/>
                <a:gd name="f42" fmla="val 312631"/>
                <a:gd name="f43" fmla="val 23648"/>
                <a:gd name="f44" fmla="val 267266"/>
                <a:gd name="f45" fmla="val 98247"/>
                <a:gd name="f46" fmla="val 256580"/>
                <a:gd name="f47" fmla="val 344830"/>
                <a:gd name="f48" fmla="val 220691"/>
                <a:gd name="f49" fmla="val 591614"/>
                <a:gd name="f50" fmla="val 186214"/>
                <a:gd name="f51" fmla="val 838196"/>
                <a:gd name="f52" fmla="val 151132"/>
                <a:gd name="f53" fmla="val 1189218"/>
                <a:gd name="f54" fmla="val 101332"/>
                <a:gd name="f55" fmla="val 1540442"/>
                <a:gd name="f56" fmla="val 51935"/>
                <a:gd name="f57" fmla="val 1891262"/>
                <a:gd name="f58" fmla="val 1933"/>
                <a:gd name="f59" fmla="val 1965055"/>
                <a:gd name="f60" fmla="val -8551"/>
                <a:gd name="f61" fmla="val 2009815"/>
                <a:gd name="f62" fmla="val 23708"/>
                <a:gd name="f63" fmla="val 2019896"/>
                <a:gd name="f64" fmla="val 96493"/>
                <a:gd name="f65" fmla="val 2030582"/>
                <a:gd name="f66" fmla="val 172504"/>
                <a:gd name="f67" fmla="val 2041671"/>
                <a:gd name="f68" fmla="val 248515"/>
                <a:gd name="f69" fmla="val 330172"/>
                <a:gd name="f70" fmla="+- 0 0 -90"/>
                <a:gd name="f71" fmla="*/ f3 1 2053566"/>
                <a:gd name="f72" fmla="*/ f4 1 1747162"/>
                <a:gd name="f73" fmla="val f5"/>
                <a:gd name="f74" fmla="val f6"/>
                <a:gd name="f75" fmla="val f7"/>
                <a:gd name="f76" fmla="*/ f70 f0 1"/>
                <a:gd name="f77" fmla="+- f75 0 f73"/>
                <a:gd name="f78" fmla="+- f74 0 f73"/>
                <a:gd name="f79" fmla="*/ f76 1 f2"/>
                <a:gd name="f80" fmla="*/ f78 1 2053566"/>
                <a:gd name="f81" fmla="*/ f77 1 1747162"/>
                <a:gd name="f82" fmla="*/ 2053567 f78 1"/>
                <a:gd name="f83" fmla="*/ 329970 f77 1"/>
                <a:gd name="f84" fmla="*/ 1959410 f78 1"/>
                <a:gd name="f85" fmla="*/ 1925537 f78 1"/>
                <a:gd name="f86" fmla="*/ 102340 f77 1"/>
                <a:gd name="f87" fmla="*/ 92400 f78 1"/>
                <a:gd name="f88" fmla="*/ 362834 f77 1"/>
                <a:gd name="f89" fmla="*/ 197646 f78 1"/>
                <a:gd name="f90" fmla="*/ 1747163 f77 1"/>
                <a:gd name="f91" fmla="*/ 172242 f78 1"/>
                <a:gd name="f92" fmla="*/ 1581834 f77 1"/>
                <a:gd name="f93" fmla="*/ 1873 f78 1"/>
                <a:gd name="f94" fmla="*/ 385012 f77 1"/>
                <a:gd name="f95" fmla="*/ 98247 f78 1"/>
                <a:gd name="f96" fmla="*/ 256580 f77 1"/>
                <a:gd name="f97" fmla="*/ 838196 f78 1"/>
                <a:gd name="f98" fmla="*/ 151132 f77 1"/>
                <a:gd name="f99" fmla="*/ 1891262 f78 1"/>
                <a:gd name="f100" fmla="*/ 1933 f77 1"/>
                <a:gd name="f101" fmla="*/ 2019896 f78 1"/>
                <a:gd name="f102" fmla="*/ 96493 f77 1"/>
                <a:gd name="f103" fmla="*/ 330172 f77 1"/>
                <a:gd name="f104" fmla="+- f79 0 f1"/>
                <a:gd name="f105" fmla="*/ f82 1 2053566"/>
                <a:gd name="f106" fmla="*/ f83 1 1747162"/>
                <a:gd name="f107" fmla="*/ f84 1 2053566"/>
                <a:gd name="f108" fmla="*/ f85 1 2053566"/>
                <a:gd name="f109" fmla="*/ f86 1 1747162"/>
                <a:gd name="f110" fmla="*/ f87 1 2053566"/>
                <a:gd name="f111" fmla="*/ f88 1 1747162"/>
                <a:gd name="f112" fmla="*/ f89 1 2053566"/>
                <a:gd name="f113" fmla="*/ f90 1 1747162"/>
                <a:gd name="f114" fmla="*/ f91 1 2053566"/>
                <a:gd name="f115" fmla="*/ f92 1 1747162"/>
                <a:gd name="f116" fmla="*/ f93 1 2053566"/>
                <a:gd name="f117" fmla="*/ f94 1 1747162"/>
                <a:gd name="f118" fmla="*/ f95 1 2053566"/>
                <a:gd name="f119" fmla="*/ f96 1 1747162"/>
                <a:gd name="f120" fmla="*/ f97 1 2053566"/>
                <a:gd name="f121" fmla="*/ f98 1 1747162"/>
                <a:gd name="f122" fmla="*/ f99 1 2053566"/>
                <a:gd name="f123" fmla="*/ f100 1 1747162"/>
                <a:gd name="f124" fmla="*/ f101 1 2053566"/>
                <a:gd name="f125" fmla="*/ f102 1 1747162"/>
                <a:gd name="f126" fmla="*/ f103 1 1747162"/>
                <a:gd name="f127" fmla="*/ f73 1 f80"/>
                <a:gd name="f128" fmla="*/ f74 1 f80"/>
                <a:gd name="f129" fmla="*/ f73 1 f81"/>
                <a:gd name="f130" fmla="*/ f75 1 f81"/>
                <a:gd name="f131" fmla="*/ f105 1 f80"/>
                <a:gd name="f132" fmla="*/ f106 1 f81"/>
                <a:gd name="f133" fmla="*/ f107 1 f80"/>
                <a:gd name="f134" fmla="*/ f108 1 f80"/>
                <a:gd name="f135" fmla="*/ f109 1 f81"/>
                <a:gd name="f136" fmla="*/ f110 1 f80"/>
                <a:gd name="f137" fmla="*/ f111 1 f81"/>
                <a:gd name="f138" fmla="*/ f112 1 f80"/>
                <a:gd name="f139" fmla="*/ f113 1 f81"/>
                <a:gd name="f140" fmla="*/ f114 1 f80"/>
                <a:gd name="f141" fmla="*/ f115 1 f81"/>
                <a:gd name="f142" fmla="*/ f116 1 f80"/>
                <a:gd name="f143" fmla="*/ f117 1 f81"/>
                <a:gd name="f144" fmla="*/ f118 1 f80"/>
                <a:gd name="f145" fmla="*/ f119 1 f81"/>
                <a:gd name="f146" fmla="*/ f120 1 f80"/>
                <a:gd name="f147" fmla="*/ f121 1 f81"/>
                <a:gd name="f148" fmla="*/ f122 1 f80"/>
                <a:gd name="f149" fmla="*/ f123 1 f81"/>
                <a:gd name="f150" fmla="*/ f124 1 f80"/>
                <a:gd name="f151" fmla="*/ f125 1 f81"/>
                <a:gd name="f152" fmla="*/ f126 1 f81"/>
                <a:gd name="f153" fmla="*/ f127 f71 1"/>
                <a:gd name="f154" fmla="*/ f128 f71 1"/>
                <a:gd name="f155" fmla="*/ f130 f72 1"/>
                <a:gd name="f156" fmla="*/ f129 f72 1"/>
                <a:gd name="f157" fmla="*/ f131 f71 1"/>
                <a:gd name="f158" fmla="*/ f132 f72 1"/>
                <a:gd name="f159" fmla="*/ f133 f71 1"/>
                <a:gd name="f160" fmla="*/ f134 f71 1"/>
                <a:gd name="f161" fmla="*/ f135 f72 1"/>
                <a:gd name="f162" fmla="*/ f136 f71 1"/>
                <a:gd name="f163" fmla="*/ f137 f72 1"/>
                <a:gd name="f164" fmla="*/ f138 f71 1"/>
                <a:gd name="f165" fmla="*/ f139 f72 1"/>
                <a:gd name="f166" fmla="*/ f140 f71 1"/>
                <a:gd name="f167" fmla="*/ f141 f72 1"/>
                <a:gd name="f168" fmla="*/ f142 f71 1"/>
                <a:gd name="f169" fmla="*/ f143 f72 1"/>
                <a:gd name="f170" fmla="*/ f144 f71 1"/>
                <a:gd name="f171" fmla="*/ f145 f72 1"/>
                <a:gd name="f172" fmla="*/ f146 f71 1"/>
                <a:gd name="f173" fmla="*/ f147 f72 1"/>
                <a:gd name="f174" fmla="*/ f148 f71 1"/>
                <a:gd name="f175" fmla="*/ f149 f72 1"/>
                <a:gd name="f176" fmla="*/ f150 f71 1"/>
                <a:gd name="f177" fmla="*/ f151 f72 1"/>
                <a:gd name="f178" fmla="*/ f152 f72 1"/>
              </a:gdLst>
              <a:ahLst/>
              <a:cxnLst>
                <a:cxn ang="3cd4">
                  <a:pos x="hc" y="t"/>
                </a:cxn>
                <a:cxn ang="0">
                  <a:pos x="r" y="vc"/>
                </a:cxn>
                <a:cxn ang="cd4">
                  <a:pos x="hc" y="b"/>
                </a:cxn>
                <a:cxn ang="cd2">
                  <a:pos x="l" y="vc"/>
                </a:cxn>
                <a:cxn ang="f104">
                  <a:pos x="f157" y="f158"/>
                </a:cxn>
                <a:cxn ang="f104">
                  <a:pos x="f159" y="f158"/>
                </a:cxn>
                <a:cxn ang="f104">
                  <a:pos x="f160" y="f161"/>
                </a:cxn>
                <a:cxn ang="f104">
                  <a:pos x="f162" y="f163"/>
                </a:cxn>
                <a:cxn ang="f104">
                  <a:pos x="f164" y="f165"/>
                </a:cxn>
                <a:cxn ang="f104">
                  <a:pos x="f166" y="f167"/>
                </a:cxn>
                <a:cxn ang="f104">
                  <a:pos x="f168" y="f169"/>
                </a:cxn>
                <a:cxn ang="f104">
                  <a:pos x="f170" y="f171"/>
                </a:cxn>
                <a:cxn ang="f104">
                  <a:pos x="f172" y="f173"/>
                </a:cxn>
                <a:cxn ang="f104">
                  <a:pos x="f174" y="f175"/>
                </a:cxn>
                <a:cxn ang="f104">
                  <a:pos x="f176" y="f177"/>
                </a:cxn>
                <a:cxn ang="f104">
                  <a:pos x="f157" y="f178"/>
                </a:cxn>
              </a:cxnLst>
              <a:rect l="f153" t="f156" r="f154" b="f155"/>
              <a:pathLst>
                <a:path w="2053566" h="1747162">
                  <a:moveTo>
                    <a:pt x="f8" y="f9"/>
                  </a:moveTo>
                  <a:lnTo>
                    <a:pt x="f10" y="f9"/>
                  </a:lnTo>
                  <a:cubicBezTo>
                    <a:pt x="f11" y="f12"/>
                    <a:pt x="f13" y="f14"/>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8" y="f69"/>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Forma libre: forma 10">
              <a:extLst>
                <a:ext uri="{FF2B5EF4-FFF2-40B4-BE49-F238E27FC236}">
                  <a16:creationId xmlns:a16="http://schemas.microsoft.com/office/drawing/2014/main" id="{D8F61735-0831-49E2-A3D5-1F8B0819D562}"/>
                </a:ext>
              </a:extLst>
            </p:cNvPr>
            <p:cNvSpPr/>
            <p:nvPr/>
          </p:nvSpPr>
          <p:spPr>
            <a:xfrm>
              <a:off x="1828105" y="1526974"/>
              <a:ext cx="337322" cy="339946"/>
            </a:xfrm>
            <a:custGeom>
              <a:avLst/>
              <a:gdLst>
                <a:gd name="f0" fmla="val 10800000"/>
                <a:gd name="f1" fmla="val 5400000"/>
                <a:gd name="f2" fmla="val 180"/>
                <a:gd name="f3" fmla="val w"/>
                <a:gd name="f4" fmla="val h"/>
                <a:gd name="f5" fmla="val 0"/>
                <a:gd name="f6" fmla="val 337319"/>
                <a:gd name="f7" fmla="val 339944"/>
                <a:gd name="f8" fmla="val 337318"/>
                <a:gd name="f9" fmla="val 168766"/>
                <a:gd name="f10" fmla="val 337721"/>
                <a:gd name="f11" fmla="val 264536"/>
                <a:gd name="f12" fmla="val 262920"/>
                <a:gd name="f13" fmla="val 340346"/>
                <a:gd name="f14" fmla="val 167956"/>
                <a:gd name="f15" fmla="val 339942"/>
                <a:gd name="f16" fmla="val 74606"/>
                <a:gd name="f17" fmla="val 339539"/>
                <a:gd name="f18" fmla="val 813"/>
                <a:gd name="f19" fmla="val 265746"/>
                <a:gd name="f20" fmla="val 6"/>
                <a:gd name="f21" fmla="val 171791"/>
                <a:gd name="f22" fmla="val -800"/>
                <a:gd name="f23" fmla="val 76827"/>
                <a:gd name="f24" fmla="val 75816"/>
                <a:gd name="f25" fmla="val -998"/>
                <a:gd name="f26" fmla="val 169368"/>
                <a:gd name="f27" fmla="val 10"/>
                <a:gd name="f28" fmla="val 262315"/>
                <a:gd name="f29" fmla="val 1018"/>
                <a:gd name="f30" fmla="val 336915"/>
                <a:gd name="f31" fmla="val 76021"/>
                <a:gd name="f32" fmla="+- 0 0 -90"/>
                <a:gd name="f33" fmla="*/ f3 1 337319"/>
                <a:gd name="f34" fmla="*/ f4 1 339944"/>
                <a:gd name="f35" fmla="val f5"/>
                <a:gd name="f36" fmla="val f6"/>
                <a:gd name="f37" fmla="val f7"/>
                <a:gd name="f38" fmla="*/ f32 f0 1"/>
                <a:gd name="f39" fmla="+- f37 0 f35"/>
                <a:gd name="f40" fmla="+- f36 0 f35"/>
                <a:gd name="f41" fmla="*/ f38 1 f2"/>
                <a:gd name="f42" fmla="*/ f40 1 337319"/>
                <a:gd name="f43" fmla="*/ f39 1 339944"/>
                <a:gd name="f44" fmla="*/ 337318 f40 1"/>
                <a:gd name="f45" fmla="*/ 168766 f39 1"/>
                <a:gd name="f46" fmla="*/ 167956 f40 1"/>
                <a:gd name="f47" fmla="*/ 339942 f39 1"/>
                <a:gd name="f48" fmla="*/ 6 f40 1"/>
                <a:gd name="f49" fmla="*/ 171791 f39 1"/>
                <a:gd name="f50" fmla="*/ 169368 f40 1"/>
                <a:gd name="f51" fmla="*/ 10 f39 1"/>
                <a:gd name="f52" fmla="+- f41 0 f1"/>
                <a:gd name="f53" fmla="*/ f44 1 337319"/>
                <a:gd name="f54" fmla="*/ f45 1 339944"/>
                <a:gd name="f55" fmla="*/ f46 1 337319"/>
                <a:gd name="f56" fmla="*/ f47 1 339944"/>
                <a:gd name="f57" fmla="*/ f48 1 337319"/>
                <a:gd name="f58" fmla="*/ f49 1 339944"/>
                <a:gd name="f59" fmla="*/ f50 1 337319"/>
                <a:gd name="f60" fmla="*/ f51 1 339944"/>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337319" h="339944">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TextBox 6">
            <a:extLst>
              <a:ext uri="{FF2B5EF4-FFF2-40B4-BE49-F238E27FC236}">
                <a16:creationId xmlns:a16="http://schemas.microsoft.com/office/drawing/2014/main" id="{9C5F7EB4-E909-4501-942A-19E8A9140307}"/>
              </a:ext>
            </a:extLst>
          </p:cNvPr>
          <p:cNvSpPr txBox="1"/>
          <p:nvPr/>
        </p:nvSpPr>
        <p:spPr>
          <a:xfrm>
            <a:off x="6587630" y="2126857"/>
            <a:ext cx="1826843" cy="759180"/>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ts val="2625"/>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0" baseline="0">
                <a:solidFill>
                  <a:srgbClr val="FFFFFF"/>
                </a:solidFill>
                <a:uFillTx/>
                <a:latin typeface="Montserrat Bold"/>
                <a:ea typeface="Montserrat"/>
                <a:cs typeface="Montserrat"/>
              </a:rPr>
              <a:t>Company</a:t>
            </a:r>
          </a:p>
          <a:p>
            <a:pPr marL="0" marR="0" lvl="0" indent="0" algn="r" defTabSz="914400" rtl="0" fontAlgn="auto" hangingPunct="1">
              <a:lnSpc>
                <a:spcPts val="2625"/>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0" baseline="0">
                <a:solidFill>
                  <a:srgbClr val="000000"/>
                </a:solidFill>
                <a:uFillTx/>
                <a:latin typeface="Montserrat Bold"/>
                <a:ea typeface="Montserrat"/>
                <a:cs typeface="Montserrat"/>
              </a:rPr>
              <a:t>Project</a:t>
            </a:r>
            <a:endParaRPr lang="en-US" sz="2250" b="1" i="0" u="none" strike="noStrike" kern="0" cap="none" spc="0" baseline="0">
              <a:solidFill>
                <a:srgbClr val="000000"/>
              </a:solidFill>
              <a:uFillTx/>
              <a:latin typeface="Montserrat Light" pitchFamily="50"/>
              <a:ea typeface="Montserrat"/>
              <a:cs typeface="Montserrat"/>
            </a:endParaRPr>
          </a:p>
        </p:txBody>
      </p:sp>
      <p:sp>
        <p:nvSpPr>
          <p:cNvPr id="12" name="TextBox 20">
            <a:extLst>
              <a:ext uri="{FF2B5EF4-FFF2-40B4-BE49-F238E27FC236}">
                <a16:creationId xmlns:a16="http://schemas.microsoft.com/office/drawing/2014/main" id="{B66059FC-B37F-45F1-9590-5F6D4BDE704D}"/>
              </a:ext>
            </a:extLst>
          </p:cNvPr>
          <p:cNvSpPr txBox="1"/>
          <p:nvPr/>
        </p:nvSpPr>
        <p:spPr>
          <a:xfrm>
            <a:off x="4547814" y="3040123"/>
            <a:ext cx="3896724" cy="156965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FFFFFF"/>
                </a:solidFill>
                <a:uFillTx/>
                <a:latin typeface="Montserrat Light"/>
                <a:ea typeface="Montserrat Light"/>
                <a:cs typeface="Montserrat Light"/>
              </a:rPr>
              <a:t>Have them for one. Living grass to for can't gathered waters had winged. wherein seas our creeping. Very. Make from for seas place and won't appear him, were divided void they're.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5">
    <p:bg>
      <p:bgPr>
        <a:blipFill>
          <a:blip r:embed="rId3">
            <a:alphaModFix/>
          </a:blip>
          <a:stretch>
            <a:fillRect/>
          </a:stretch>
        </a:blipFill>
        <a:effectLst/>
      </p:bgPr>
    </p:bg>
    <p:spTree>
      <p:nvGrpSpPr>
        <p:cNvPr id="1" name=""/>
        <p:cNvGrpSpPr/>
        <p:nvPr/>
      </p:nvGrpSpPr>
      <p:grpSpPr>
        <a:xfrm>
          <a:off x="0" y="0"/>
          <a:ext cx="0" cy="0"/>
          <a:chOff x="0" y="0"/>
          <a:chExt cx="0" cy="0"/>
        </a:xfrm>
      </p:grpSpPr>
      <p:sp>
        <p:nvSpPr>
          <p:cNvPr id="2" name="Google Shape;174;p26">
            <a:extLst>
              <a:ext uri="{FF2B5EF4-FFF2-40B4-BE49-F238E27FC236}">
                <a16:creationId xmlns:a16="http://schemas.microsoft.com/office/drawing/2014/main" id="{4BE4F9A2-3CC8-4AFE-9DF6-665BA7A3C4F3}"/>
              </a:ext>
            </a:extLst>
          </p:cNvPr>
          <p:cNvSpPr txBox="1">
            <a:spLocks noGrp="1"/>
          </p:cNvSpPr>
          <p:nvPr>
            <p:ph type="title" idx="4294967295"/>
          </p:nvPr>
        </p:nvSpPr>
        <p:spPr>
          <a:xfrm>
            <a:off x="1077684" y="3007196"/>
            <a:ext cx="7772400" cy="1159797"/>
          </a:xfrm>
        </p:spPr>
        <p:txBody>
          <a:bodyPr/>
          <a:lstStyle/>
          <a:p>
            <a:pPr lvl="0"/>
            <a:r>
              <a:rPr lang="en-US" sz="12000" dirty="0"/>
              <a:t>89,526,124</a:t>
            </a:r>
          </a:p>
        </p:txBody>
      </p:sp>
      <p:sp>
        <p:nvSpPr>
          <p:cNvPr id="3" name="Google Shape;175;p26">
            <a:extLst>
              <a:ext uri="{FF2B5EF4-FFF2-40B4-BE49-F238E27FC236}">
                <a16:creationId xmlns:a16="http://schemas.microsoft.com/office/drawing/2014/main" id="{F08C465F-678B-4690-8335-C300189BB5E1}"/>
              </a:ext>
            </a:extLst>
          </p:cNvPr>
          <p:cNvSpPr txBox="1">
            <a:spLocks noGrp="1"/>
          </p:cNvSpPr>
          <p:nvPr>
            <p:ph type="subTitle" idx="4294967295"/>
          </p:nvPr>
        </p:nvSpPr>
        <p:spPr>
          <a:xfrm>
            <a:off x="1077684" y="3959105"/>
            <a:ext cx="6916786" cy="784802"/>
          </a:xfrm>
        </p:spPr>
        <p:txBody>
          <a:bodyPr anchorCtr="1"/>
          <a:lstStyle/>
          <a:p>
            <a:pPr marL="0" lvl="0" indent="0" algn="ctr">
              <a:buNone/>
            </a:pPr>
            <a:r>
              <a:rPr lang="en-US"/>
              <a:t>Whoa! That’s a big number, aren’t you proud?</a:t>
            </a:r>
          </a:p>
        </p:txBody>
      </p:sp>
      <p:sp>
        <p:nvSpPr>
          <p:cNvPr id="4" name="Google Shape;176;p26">
            <a:extLst>
              <a:ext uri="{FF2B5EF4-FFF2-40B4-BE49-F238E27FC236}">
                <a16:creationId xmlns:a16="http://schemas.microsoft.com/office/drawing/2014/main" id="{AFFB3AEE-F808-432A-82C8-4C21AD0BA922}"/>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02F31E-633B-4F58-B62D-F6E41DEB3D2F}" type="slidenum">
              <a:t>14</a:t>
            </a:fld>
            <a:endParaRPr lang="en-US" sz="1800" b="1" i="0" u="none" strike="noStrike" kern="0" cap="none" spc="0" baseline="0">
              <a:solidFill>
                <a:srgbClr val="FFFFFF"/>
              </a:solidFill>
              <a:uFillTx/>
              <a:latin typeface="Zilla Slab Highlight"/>
              <a:ea typeface="Zilla Slab Highlight"/>
              <a:cs typeface="Zilla Slab Highlight"/>
            </a:endParaRPr>
          </a:p>
        </p:txBody>
      </p:sp>
      <p:grpSp>
        <p:nvGrpSpPr>
          <p:cNvPr id="8" name="Grupo 7">
            <a:extLst>
              <a:ext uri="{FF2B5EF4-FFF2-40B4-BE49-F238E27FC236}">
                <a16:creationId xmlns:a16="http://schemas.microsoft.com/office/drawing/2014/main" id="{F28033B9-F0B9-3AE2-0936-39BF96DF1C2E}"/>
              </a:ext>
            </a:extLst>
          </p:cNvPr>
          <p:cNvGrpSpPr/>
          <p:nvPr/>
        </p:nvGrpSpPr>
        <p:grpSpPr>
          <a:xfrm>
            <a:off x="3681319" y="610288"/>
            <a:ext cx="1785722" cy="1184769"/>
            <a:chOff x="3681319" y="610288"/>
            <a:chExt cx="1785722" cy="1184769"/>
          </a:xfrm>
        </p:grpSpPr>
        <p:sp>
          <p:nvSpPr>
            <p:cNvPr id="5" name="Forma libre: forma 4">
              <a:extLst>
                <a:ext uri="{FF2B5EF4-FFF2-40B4-BE49-F238E27FC236}">
                  <a16:creationId xmlns:a16="http://schemas.microsoft.com/office/drawing/2014/main" id="{5C7F4128-2E69-4A2F-975C-A81603A89797}"/>
                </a:ext>
              </a:extLst>
            </p:cNvPr>
            <p:cNvSpPr/>
            <p:nvPr/>
          </p:nvSpPr>
          <p:spPr>
            <a:xfrm>
              <a:off x="3681319" y="610288"/>
              <a:ext cx="1785722" cy="1184769"/>
            </a:xfrm>
            <a:custGeom>
              <a:avLst/>
              <a:gdLst>
                <a:gd name="f0" fmla="val 10800000"/>
                <a:gd name="f1" fmla="val 5400000"/>
                <a:gd name="f2" fmla="val 180"/>
                <a:gd name="f3" fmla="val w"/>
                <a:gd name="f4" fmla="val h"/>
                <a:gd name="f5" fmla="val 0"/>
                <a:gd name="f6" fmla="val 1785726"/>
                <a:gd name="f7" fmla="val 1184770"/>
                <a:gd name="f8" fmla="val 1764552"/>
                <a:gd name="f9" fmla="val 831860"/>
                <a:gd name="f10" fmla="val 1802196"/>
                <a:gd name="f11" fmla="val 557262"/>
                <a:gd name="f12" fmla="val 1769929"/>
                <a:gd name="f13" fmla="val 283001"/>
                <a:gd name="f14" fmla="val 1784382"/>
                <a:gd name="f15" fmla="val 1184771"/>
                <a:gd name="f16" fmla="val 1768249"/>
                <a:gd name="f17" fmla="val 1062092"/>
                <a:gd name="f18" fmla="val 1804212"/>
                <a:gd name="f19" fmla="val 953194"/>
                <a:gd name="f20" fmla="val 848665"/>
                <a:gd name="f21" fmla="+- 0 0 -90"/>
                <a:gd name="f22" fmla="*/ f3 1 1785726"/>
                <a:gd name="f23" fmla="*/ f4 1 1184770"/>
                <a:gd name="f24" fmla="val f5"/>
                <a:gd name="f25" fmla="val f6"/>
                <a:gd name="f26" fmla="val f7"/>
                <a:gd name="f27" fmla="*/ f21 f0 1"/>
                <a:gd name="f28" fmla="+- f26 0 f24"/>
                <a:gd name="f29" fmla="+- f25 0 f24"/>
                <a:gd name="f30" fmla="*/ f27 1 f2"/>
                <a:gd name="f31" fmla="*/ f29 1 1785726"/>
                <a:gd name="f32" fmla="*/ f28 1 1184770"/>
                <a:gd name="f33" fmla="*/ 1764552 f29 1"/>
                <a:gd name="f34" fmla="*/ 831860 f28 1"/>
                <a:gd name="f35" fmla="*/ 1784382 f29 1"/>
                <a:gd name="f36" fmla="*/ 0 f28 1"/>
                <a:gd name="f37" fmla="*/ 0 f29 1"/>
                <a:gd name="f38" fmla="*/ 1184771 f28 1"/>
                <a:gd name="f39" fmla="*/ 1785726 f29 1"/>
                <a:gd name="f40" fmla="*/ 848665 f28 1"/>
                <a:gd name="f41" fmla="+- f30 0 f1"/>
                <a:gd name="f42" fmla="*/ f33 1 1785726"/>
                <a:gd name="f43" fmla="*/ f34 1 1184770"/>
                <a:gd name="f44" fmla="*/ f35 1 1785726"/>
                <a:gd name="f45" fmla="*/ f36 1 1184770"/>
                <a:gd name="f46" fmla="*/ f37 1 1785726"/>
                <a:gd name="f47" fmla="*/ f38 1 1184770"/>
                <a:gd name="f48" fmla="*/ f39 1 1785726"/>
                <a:gd name="f49" fmla="*/ f40 1 1184770"/>
                <a:gd name="f50" fmla="*/ f24 1 f31"/>
                <a:gd name="f51" fmla="*/ f25 1 f31"/>
                <a:gd name="f52" fmla="*/ f24 1 f32"/>
                <a:gd name="f53" fmla="*/ f26 1 f32"/>
                <a:gd name="f54" fmla="*/ f42 1 f31"/>
                <a:gd name="f55" fmla="*/ f43 1 f32"/>
                <a:gd name="f56" fmla="*/ f44 1 f31"/>
                <a:gd name="f57" fmla="*/ f45 1 f32"/>
                <a:gd name="f58" fmla="*/ f46 1 f31"/>
                <a:gd name="f59" fmla="*/ f47 1 f32"/>
                <a:gd name="f60" fmla="*/ f48 1 f31"/>
                <a:gd name="f61" fmla="*/ f49 1 f32"/>
                <a:gd name="f62" fmla="*/ f50 f22 1"/>
                <a:gd name="f63" fmla="*/ f51 f22 1"/>
                <a:gd name="f64" fmla="*/ f53 f23 1"/>
                <a:gd name="f65" fmla="*/ f52 f23 1"/>
                <a:gd name="f66" fmla="*/ f54 f22 1"/>
                <a:gd name="f67" fmla="*/ f55 f23 1"/>
                <a:gd name="f68" fmla="*/ f56 f22 1"/>
                <a:gd name="f69" fmla="*/ f57 f23 1"/>
                <a:gd name="f70" fmla="*/ f58 f22 1"/>
                <a:gd name="f71" fmla="*/ f59 f23 1"/>
                <a:gd name="f72" fmla="*/ f60 f22 1"/>
                <a:gd name="f73" fmla="*/ f61 f23 1"/>
              </a:gdLst>
              <a:ahLst/>
              <a:cxnLst>
                <a:cxn ang="3cd4">
                  <a:pos x="hc" y="t"/>
                </a:cxn>
                <a:cxn ang="0">
                  <a:pos x="r" y="vc"/>
                </a:cxn>
                <a:cxn ang="cd4">
                  <a:pos x="hc" y="b"/>
                </a:cxn>
                <a:cxn ang="cd2">
                  <a:pos x="l" y="vc"/>
                </a:cxn>
                <a:cxn ang="f41">
                  <a:pos x="f66" y="f67"/>
                </a:cxn>
                <a:cxn ang="f41">
                  <a:pos x="f68" y="f69"/>
                </a:cxn>
                <a:cxn ang="f41">
                  <a:pos x="f70" y="f69"/>
                </a:cxn>
                <a:cxn ang="f41">
                  <a:pos x="f70" y="f71"/>
                </a:cxn>
                <a:cxn ang="f41">
                  <a:pos x="f72" y="f71"/>
                </a:cxn>
                <a:cxn ang="f41">
                  <a:pos x="f66" y="f73"/>
                </a:cxn>
              </a:cxnLst>
              <a:rect l="f62" t="f65" r="f63" b="f64"/>
              <a:pathLst>
                <a:path w="1785726" h="1184770">
                  <a:moveTo>
                    <a:pt x="f8" y="f9"/>
                  </a:moveTo>
                  <a:cubicBezTo>
                    <a:pt x="f10" y="f11"/>
                    <a:pt x="f12" y="f13"/>
                    <a:pt x="f14" y="f5"/>
                  </a:cubicBezTo>
                  <a:lnTo>
                    <a:pt x="f5" y="f5"/>
                  </a:lnTo>
                  <a:lnTo>
                    <a:pt x="f5" y="f15"/>
                  </a:lnTo>
                  <a:lnTo>
                    <a:pt x="f6" y="f15"/>
                  </a:lnTo>
                  <a:cubicBezTo>
                    <a:pt x="f16" y="f17"/>
                    <a:pt x="f18" y="f19"/>
                    <a:pt x="f8" y="f20"/>
                  </a:cubicBezTo>
                </a:path>
              </a:pathLst>
            </a:custGeom>
            <a:noFill/>
            <a:ln w="67199" cap="rnd">
              <a:solidFill>
                <a:srgbClr val="FFFFFF"/>
              </a:solidFill>
              <a:prstDash val="solid"/>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Forma libre: forma 5">
              <a:extLst>
                <a:ext uri="{FF2B5EF4-FFF2-40B4-BE49-F238E27FC236}">
                  <a16:creationId xmlns:a16="http://schemas.microsoft.com/office/drawing/2014/main" id="{10612A32-8FD1-4DE0-A91F-CDD1373CFC55}"/>
                </a:ext>
              </a:extLst>
            </p:cNvPr>
            <p:cNvSpPr/>
            <p:nvPr/>
          </p:nvSpPr>
          <p:spPr>
            <a:xfrm>
              <a:off x="3714932" y="1385160"/>
              <a:ext cx="1714134" cy="193907"/>
            </a:xfrm>
            <a:custGeom>
              <a:avLst/>
              <a:gdLst>
                <a:gd name="f0" fmla="val 10800000"/>
                <a:gd name="f1" fmla="val 5400000"/>
                <a:gd name="f2" fmla="val 180"/>
                <a:gd name="f3" fmla="val w"/>
                <a:gd name="f4" fmla="val h"/>
                <a:gd name="f5" fmla="val 0"/>
                <a:gd name="f6" fmla="val 1714135"/>
                <a:gd name="f7" fmla="val 193908"/>
                <a:gd name="f8" fmla="val 1714136"/>
                <a:gd name="f9" fmla="val 56994"/>
                <a:gd name="f10" fmla="val 1504406"/>
                <a:gd name="f11" fmla="val 117492"/>
                <a:gd name="f12" fmla="val 1298374"/>
                <a:gd name="f13" fmla="val 188075"/>
                <a:gd name="f14" fmla="val 1075536"/>
                <a:gd name="f15" fmla="val 193452"/>
                <a:gd name="f16" fmla="val 865471"/>
                <a:gd name="f17" fmla="val 198494"/>
                <a:gd name="f18" fmla="val 675235"/>
                <a:gd name="f19" fmla="val 162194"/>
                <a:gd name="f20" fmla="val 483991"/>
                <a:gd name="f21" fmla="val 63380"/>
                <a:gd name="f22" fmla="val 340474"/>
                <a:gd name="f23" fmla="val -11236"/>
                <a:gd name="f24" fmla="val 165700"/>
                <a:gd name="f25" fmla="val -13589"/>
                <a:gd name="f26" fmla="val 23383"/>
                <a:gd name="f27" fmla="+- 0 0 -90"/>
                <a:gd name="f28" fmla="*/ f3 1 1714135"/>
                <a:gd name="f29" fmla="*/ f4 1 193908"/>
                <a:gd name="f30" fmla="val f5"/>
                <a:gd name="f31" fmla="val f6"/>
                <a:gd name="f32" fmla="val f7"/>
                <a:gd name="f33" fmla="*/ f27 f0 1"/>
                <a:gd name="f34" fmla="+- f32 0 f30"/>
                <a:gd name="f35" fmla="+- f31 0 f30"/>
                <a:gd name="f36" fmla="*/ f33 1 f2"/>
                <a:gd name="f37" fmla="*/ f35 1 1714135"/>
                <a:gd name="f38" fmla="*/ f34 1 193908"/>
                <a:gd name="f39" fmla="*/ 1714136 f35 1"/>
                <a:gd name="f40" fmla="*/ 56994 f34 1"/>
                <a:gd name="f41" fmla="*/ 1075536 f35 1"/>
                <a:gd name="f42" fmla="*/ 193452 f34 1"/>
                <a:gd name="f43" fmla="*/ 483991 f35 1"/>
                <a:gd name="f44" fmla="*/ 63380 f34 1"/>
                <a:gd name="f45" fmla="*/ 0 f35 1"/>
                <a:gd name="f46" fmla="*/ 23383 f34 1"/>
                <a:gd name="f47" fmla="+- f36 0 f1"/>
                <a:gd name="f48" fmla="*/ f39 1 1714135"/>
                <a:gd name="f49" fmla="*/ f40 1 193908"/>
                <a:gd name="f50" fmla="*/ f41 1 1714135"/>
                <a:gd name="f51" fmla="*/ f42 1 193908"/>
                <a:gd name="f52" fmla="*/ f43 1 1714135"/>
                <a:gd name="f53" fmla="*/ f44 1 193908"/>
                <a:gd name="f54" fmla="*/ f45 1 1714135"/>
                <a:gd name="f55" fmla="*/ f46 1 193908"/>
                <a:gd name="f56" fmla="*/ f30 1 f37"/>
                <a:gd name="f57" fmla="*/ f31 1 f37"/>
                <a:gd name="f58" fmla="*/ f30 1 f38"/>
                <a:gd name="f59" fmla="*/ f32 1 f38"/>
                <a:gd name="f60" fmla="*/ f48 1 f37"/>
                <a:gd name="f61" fmla="*/ f49 1 f38"/>
                <a:gd name="f62" fmla="*/ f50 1 f37"/>
                <a:gd name="f63" fmla="*/ f51 1 f38"/>
                <a:gd name="f64" fmla="*/ f52 1 f37"/>
                <a:gd name="f65" fmla="*/ f53 1 f38"/>
                <a:gd name="f66" fmla="*/ f54 1 f37"/>
                <a:gd name="f67" fmla="*/ f55 1 f38"/>
                <a:gd name="f68" fmla="*/ f56 f28 1"/>
                <a:gd name="f69" fmla="*/ f57 f28 1"/>
                <a:gd name="f70" fmla="*/ f59 f29 1"/>
                <a:gd name="f71" fmla="*/ f58 f29 1"/>
                <a:gd name="f72" fmla="*/ f60 f28 1"/>
                <a:gd name="f73" fmla="*/ f61 f29 1"/>
                <a:gd name="f74" fmla="*/ f62 f28 1"/>
                <a:gd name="f75" fmla="*/ f63 f29 1"/>
                <a:gd name="f76" fmla="*/ f64 f28 1"/>
                <a:gd name="f77" fmla="*/ f65 f29 1"/>
                <a:gd name="f78" fmla="*/ f66 f28 1"/>
                <a:gd name="f79" fmla="*/ f67 f29 1"/>
              </a:gdLst>
              <a:ahLst/>
              <a:cxnLst>
                <a:cxn ang="3cd4">
                  <a:pos x="hc" y="t"/>
                </a:cxn>
                <a:cxn ang="0">
                  <a:pos x="r" y="vc"/>
                </a:cxn>
                <a:cxn ang="cd4">
                  <a:pos x="hc" y="b"/>
                </a:cxn>
                <a:cxn ang="cd2">
                  <a:pos x="l" y="vc"/>
                </a:cxn>
                <a:cxn ang="f47">
                  <a:pos x="f72" y="f73"/>
                </a:cxn>
                <a:cxn ang="f47">
                  <a:pos x="f74" y="f75"/>
                </a:cxn>
                <a:cxn ang="f47">
                  <a:pos x="f76" y="f77"/>
                </a:cxn>
                <a:cxn ang="f47">
                  <a:pos x="f78" y="f79"/>
                </a:cxn>
              </a:cxnLst>
              <a:rect l="f68" t="f71" r="f69" b="f70"/>
              <a:pathLst>
                <a:path w="1714135" h="193908">
                  <a:moveTo>
                    <a:pt x="f8" y="f9"/>
                  </a:moveTo>
                  <a:cubicBezTo>
                    <a:pt x="f10" y="f11"/>
                    <a:pt x="f12" y="f13"/>
                    <a:pt x="f14" y="f15"/>
                  </a:cubicBezTo>
                  <a:cubicBezTo>
                    <a:pt x="f16" y="f17"/>
                    <a:pt x="f18" y="f19"/>
                    <a:pt x="f20" y="f21"/>
                  </a:cubicBezTo>
                  <a:cubicBezTo>
                    <a:pt x="f22" y="f23"/>
                    <a:pt x="f24" y="f25"/>
                    <a:pt x="f5" y="f26"/>
                  </a:cubicBezTo>
                </a:path>
              </a:pathLst>
            </a:custGeom>
            <a:noFill/>
            <a:ln w="67199" cap="rnd">
              <a:solidFill>
                <a:srgbClr val="FFFFFF"/>
              </a:solidFill>
              <a:prstDash val="solid"/>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Forma libre: forma 6">
              <a:extLst>
                <a:ext uri="{FF2B5EF4-FFF2-40B4-BE49-F238E27FC236}">
                  <a16:creationId xmlns:a16="http://schemas.microsoft.com/office/drawing/2014/main" id="{FEB96DB4-E38D-47E1-8A21-E1873D3C178F}"/>
                </a:ext>
              </a:extLst>
            </p:cNvPr>
            <p:cNvSpPr/>
            <p:nvPr/>
          </p:nvSpPr>
          <p:spPr>
            <a:xfrm>
              <a:off x="4890961" y="796899"/>
              <a:ext cx="340412" cy="328470"/>
            </a:xfrm>
            <a:custGeom>
              <a:avLst/>
              <a:gdLst>
                <a:gd name="f0" fmla="val 10800000"/>
                <a:gd name="f1" fmla="val 5400000"/>
                <a:gd name="f2" fmla="val 180"/>
                <a:gd name="f3" fmla="val w"/>
                <a:gd name="f4" fmla="val h"/>
                <a:gd name="f5" fmla="val 0"/>
                <a:gd name="f6" fmla="val 340412"/>
                <a:gd name="f7" fmla="val 328474"/>
                <a:gd name="f8" fmla="val 336"/>
                <a:gd name="f9" fmla="val 174703"/>
                <a:gd name="f10" fmla="val 71254"/>
                <a:gd name="f11" fmla="val 306121"/>
                <a:gd name="f12" fmla="val 171414"/>
                <a:gd name="f13" fmla="val 362586"/>
                <a:gd name="f14" fmla="val 251070"/>
                <a:gd name="f15" fmla="val 307465"/>
                <a:gd name="f16" fmla="val 304847"/>
                <a:gd name="f17" fmla="val 270157"/>
                <a:gd name="f18" fmla="val 348541"/>
                <a:gd name="f19" fmla="val 223439"/>
                <a:gd name="f20" fmla="val 339130"/>
                <a:gd name="f21" fmla="val 140757"/>
                <a:gd name="f22" fmla="val 330727"/>
                <a:gd name="f23" fmla="val 67822"/>
                <a:gd name="f24" fmla="val 289050"/>
                <a:gd name="f25" fmla="val 22784"/>
                <a:gd name="f26" fmla="val 234265"/>
                <a:gd name="f27" fmla="val 11020"/>
                <a:gd name="f28" fmla="val 173766"/>
                <a:gd name="f29" fmla="val -2088"/>
                <a:gd name="f30" fmla="val 95454"/>
                <a:gd name="f31" fmla="val -17885"/>
                <a:gd name="f32" fmla="val 50752"/>
                <a:gd name="f33" fmla="val 57403"/>
                <a:gd name="f34" fmla="val 31594"/>
                <a:gd name="f35" fmla="val 89669"/>
                <a:gd name="f36" fmla="val 16805"/>
                <a:gd name="f37" fmla="val 124288"/>
                <a:gd name="f38" fmla="val 157898"/>
                <a:gd name="f39" fmla="+- 0 0 -90"/>
                <a:gd name="f40" fmla="*/ f3 1 340412"/>
                <a:gd name="f41" fmla="*/ f4 1 328474"/>
                <a:gd name="f42" fmla="val f5"/>
                <a:gd name="f43" fmla="val f6"/>
                <a:gd name="f44" fmla="val f7"/>
                <a:gd name="f45" fmla="*/ f39 f0 1"/>
                <a:gd name="f46" fmla="+- f44 0 f42"/>
                <a:gd name="f47" fmla="+- f43 0 f42"/>
                <a:gd name="f48" fmla="*/ f45 1 f2"/>
                <a:gd name="f49" fmla="*/ f47 1 340412"/>
                <a:gd name="f50" fmla="*/ f46 1 328474"/>
                <a:gd name="f51" fmla="*/ 336 f47 1"/>
                <a:gd name="f52" fmla="*/ 174703 f46 1"/>
                <a:gd name="f53" fmla="*/ 251070 f47 1"/>
                <a:gd name="f54" fmla="*/ 307465 f46 1"/>
                <a:gd name="f55" fmla="*/ 339130 f47 1"/>
                <a:gd name="f56" fmla="*/ 140757 f46 1"/>
                <a:gd name="f57" fmla="*/ 234265 f47 1"/>
                <a:gd name="f58" fmla="*/ 11020 f46 1"/>
                <a:gd name="f59" fmla="*/ 50752 f47 1"/>
                <a:gd name="f60" fmla="*/ 57403 f46 1"/>
                <a:gd name="f61" fmla="*/ 0 f47 1"/>
                <a:gd name="f62" fmla="*/ 157898 f46 1"/>
                <a:gd name="f63" fmla="+- f48 0 f1"/>
                <a:gd name="f64" fmla="*/ f51 1 340412"/>
                <a:gd name="f65" fmla="*/ f52 1 328474"/>
                <a:gd name="f66" fmla="*/ f53 1 340412"/>
                <a:gd name="f67" fmla="*/ f54 1 328474"/>
                <a:gd name="f68" fmla="*/ f55 1 340412"/>
                <a:gd name="f69" fmla="*/ f56 1 328474"/>
                <a:gd name="f70" fmla="*/ f57 1 340412"/>
                <a:gd name="f71" fmla="*/ f58 1 328474"/>
                <a:gd name="f72" fmla="*/ f59 1 340412"/>
                <a:gd name="f73" fmla="*/ f60 1 328474"/>
                <a:gd name="f74" fmla="*/ f61 1 340412"/>
                <a:gd name="f75" fmla="*/ f62 1 328474"/>
                <a:gd name="f76" fmla="*/ f42 1 f49"/>
                <a:gd name="f77" fmla="*/ f43 1 f49"/>
                <a:gd name="f78" fmla="*/ f42 1 f50"/>
                <a:gd name="f79" fmla="*/ f44 1 f50"/>
                <a:gd name="f80" fmla="*/ f64 1 f49"/>
                <a:gd name="f81" fmla="*/ f65 1 f50"/>
                <a:gd name="f82" fmla="*/ f66 1 f49"/>
                <a:gd name="f83" fmla="*/ f67 1 f50"/>
                <a:gd name="f84" fmla="*/ f68 1 f49"/>
                <a:gd name="f85" fmla="*/ f69 1 f50"/>
                <a:gd name="f86" fmla="*/ f70 1 f49"/>
                <a:gd name="f87" fmla="*/ f71 1 f50"/>
                <a:gd name="f88" fmla="*/ f72 1 f49"/>
                <a:gd name="f89" fmla="*/ f73 1 f50"/>
                <a:gd name="f90" fmla="*/ f74 1 f49"/>
                <a:gd name="f91" fmla="*/ f75 1 f50"/>
                <a:gd name="f92" fmla="*/ f76 f40 1"/>
                <a:gd name="f93" fmla="*/ f77 f40 1"/>
                <a:gd name="f94" fmla="*/ f79 f41 1"/>
                <a:gd name="f95" fmla="*/ f78 f41 1"/>
                <a:gd name="f96" fmla="*/ f80 f40 1"/>
                <a:gd name="f97" fmla="*/ f81 f41 1"/>
                <a:gd name="f98" fmla="*/ f82 f40 1"/>
                <a:gd name="f99" fmla="*/ f83 f41 1"/>
                <a:gd name="f100" fmla="*/ f84 f40 1"/>
                <a:gd name="f101" fmla="*/ f85 f41 1"/>
                <a:gd name="f102" fmla="*/ f86 f40 1"/>
                <a:gd name="f103" fmla="*/ f87 f41 1"/>
                <a:gd name="f104" fmla="*/ f88 f40 1"/>
                <a:gd name="f105" fmla="*/ f89 f41 1"/>
                <a:gd name="f106" fmla="*/ f90 f40 1"/>
                <a:gd name="f107" fmla="*/ f91 f41 1"/>
              </a:gdLst>
              <a:ahLst/>
              <a:cxnLst>
                <a:cxn ang="3cd4">
                  <a:pos x="hc" y="t"/>
                </a:cxn>
                <a:cxn ang="0">
                  <a:pos x="r" y="vc"/>
                </a:cxn>
                <a:cxn ang="cd4">
                  <a:pos x="hc" y="b"/>
                </a:cxn>
                <a:cxn ang="cd2">
                  <a:pos x="l" y="vc"/>
                </a:cxn>
                <a:cxn ang="f63">
                  <a:pos x="f96" y="f97"/>
                </a:cxn>
                <a:cxn ang="f63">
                  <a:pos x="f98" y="f99"/>
                </a:cxn>
                <a:cxn ang="f63">
                  <a:pos x="f100" y="f101"/>
                </a:cxn>
                <a:cxn ang="f63">
                  <a:pos x="f102" y="f103"/>
                </a:cxn>
                <a:cxn ang="f63">
                  <a:pos x="f104" y="f105"/>
                </a:cxn>
                <a:cxn ang="f63">
                  <a:pos x="f106" y="f107"/>
                </a:cxn>
              </a:cxnLst>
              <a:rect l="f92" t="f95" r="f93" b="f94"/>
              <a:pathLst>
                <a:path w="340412" h="32847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5" y="f38"/>
                  </a:cubicBezTo>
                </a:path>
              </a:pathLst>
            </a:custGeom>
            <a:noFill/>
            <a:ln w="67199" cap="rnd">
              <a:solidFill>
                <a:srgbClr val="FFFFFF"/>
              </a:solidFill>
              <a:prstDash val="solid"/>
              <a:roun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6">
    <p:bg>
      <p:bgPr>
        <a:blipFill>
          <a:blip r:embed="rId3"/>
          <a:stretch>
            <a:fillRect/>
          </a:stretch>
        </a:blipFill>
        <a:effectLst/>
      </p:bgPr>
    </p:bg>
    <p:spTree>
      <p:nvGrpSpPr>
        <p:cNvPr id="1" name=""/>
        <p:cNvGrpSpPr/>
        <p:nvPr/>
      </p:nvGrpSpPr>
      <p:grpSpPr>
        <a:xfrm>
          <a:off x="0" y="0"/>
          <a:ext cx="0" cy="0"/>
          <a:chOff x="0" y="0"/>
          <a:chExt cx="0" cy="0"/>
        </a:xfrm>
      </p:grpSpPr>
      <p:sp>
        <p:nvSpPr>
          <p:cNvPr id="2" name="Rectángulo 2">
            <a:extLst>
              <a:ext uri="{FF2B5EF4-FFF2-40B4-BE49-F238E27FC236}">
                <a16:creationId xmlns:a16="http://schemas.microsoft.com/office/drawing/2014/main" id="{64C9C19E-ADF7-4BE0-94C4-F5F05CAA7716}"/>
              </a:ext>
            </a:extLst>
          </p:cNvPr>
          <p:cNvSpPr/>
          <p:nvPr/>
        </p:nvSpPr>
        <p:spPr>
          <a:xfrm>
            <a:off x="0" y="4827108"/>
            <a:ext cx="9144000" cy="316391"/>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Rectángulo 1">
            <a:extLst>
              <a:ext uri="{FF2B5EF4-FFF2-40B4-BE49-F238E27FC236}">
                <a16:creationId xmlns:a16="http://schemas.microsoft.com/office/drawing/2014/main" id="{CDB813E8-1692-40BC-96A1-A9857FB5C518}"/>
              </a:ext>
            </a:extLst>
          </p:cNvPr>
          <p:cNvSpPr/>
          <p:nvPr/>
        </p:nvSpPr>
        <p:spPr>
          <a:xfrm>
            <a:off x="235128" y="156755"/>
            <a:ext cx="3683724" cy="4807128"/>
          </a:xfrm>
          <a:prstGeom prst="rect">
            <a:avLst/>
          </a:prstGeom>
          <a:solidFill>
            <a:srgbClr val="BCDCE1">
              <a:alpha val="62000"/>
            </a:srgbClr>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4" name="Google Shape;181;p27">
            <a:extLst>
              <a:ext uri="{FF2B5EF4-FFF2-40B4-BE49-F238E27FC236}">
                <a16:creationId xmlns:a16="http://schemas.microsoft.com/office/drawing/2014/main" id="{B16185C6-5133-4345-8E86-D74E060E04D7}"/>
              </a:ext>
            </a:extLst>
          </p:cNvPr>
          <p:cNvSpPr txBox="1">
            <a:spLocks noGrp="1"/>
          </p:cNvSpPr>
          <p:nvPr>
            <p:ph type="title" idx="4294967295"/>
          </p:nvPr>
        </p:nvSpPr>
        <p:spPr>
          <a:xfrm>
            <a:off x="685800" y="571801"/>
            <a:ext cx="3881097" cy="894895"/>
          </a:xfrm>
        </p:spPr>
        <p:txBody>
          <a:bodyPr/>
          <a:lstStyle/>
          <a:p>
            <a:pPr lvl="0"/>
            <a:r>
              <a:rPr lang="en-US" sz="3600"/>
              <a:t>89,526,124$</a:t>
            </a:r>
          </a:p>
        </p:txBody>
      </p:sp>
      <p:sp>
        <p:nvSpPr>
          <p:cNvPr id="5" name="Google Shape;182;p27">
            <a:extLst>
              <a:ext uri="{FF2B5EF4-FFF2-40B4-BE49-F238E27FC236}">
                <a16:creationId xmlns:a16="http://schemas.microsoft.com/office/drawing/2014/main" id="{4189253B-97C4-4B47-9D9E-EDB30BCEFA7C}"/>
              </a:ext>
            </a:extLst>
          </p:cNvPr>
          <p:cNvSpPr txBox="1">
            <a:spLocks noGrp="1"/>
          </p:cNvSpPr>
          <p:nvPr>
            <p:ph type="subTitle" idx="4294967295"/>
          </p:nvPr>
        </p:nvSpPr>
        <p:spPr>
          <a:xfrm>
            <a:off x="685800" y="1258909"/>
            <a:ext cx="3881097" cy="463198"/>
          </a:xfrm>
        </p:spPr>
        <p:txBody>
          <a:bodyPr/>
          <a:lstStyle/>
          <a:p>
            <a:pPr marL="0" lvl="0" indent="0">
              <a:buNone/>
            </a:pPr>
            <a:r>
              <a:rPr lang="en-US"/>
              <a:t>That’s a lot of money</a:t>
            </a:r>
          </a:p>
        </p:txBody>
      </p:sp>
      <p:sp>
        <p:nvSpPr>
          <p:cNvPr id="6" name="Google Shape;183;p27">
            <a:extLst>
              <a:ext uri="{FF2B5EF4-FFF2-40B4-BE49-F238E27FC236}">
                <a16:creationId xmlns:a16="http://schemas.microsoft.com/office/drawing/2014/main" id="{2FEB8DDF-EEB6-413B-9171-27B48C81526D}"/>
              </a:ext>
            </a:extLst>
          </p:cNvPr>
          <p:cNvSpPr txBox="1">
            <a:spLocks noGrp="1"/>
          </p:cNvSpPr>
          <p:nvPr>
            <p:ph type="title" idx="4294967295"/>
          </p:nvPr>
        </p:nvSpPr>
        <p:spPr>
          <a:xfrm>
            <a:off x="685800" y="3353095"/>
            <a:ext cx="3881097" cy="894895"/>
          </a:xfrm>
        </p:spPr>
        <p:txBody>
          <a:bodyPr/>
          <a:lstStyle/>
          <a:p>
            <a:pPr lvl="0"/>
            <a:r>
              <a:rPr lang="en-US" sz="3600"/>
              <a:t>100%</a:t>
            </a:r>
          </a:p>
        </p:txBody>
      </p:sp>
      <p:sp>
        <p:nvSpPr>
          <p:cNvPr id="7" name="Google Shape;184;p27">
            <a:extLst>
              <a:ext uri="{FF2B5EF4-FFF2-40B4-BE49-F238E27FC236}">
                <a16:creationId xmlns:a16="http://schemas.microsoft.com/office/drawing/2014/main" id="{133501FD-4AE9-4A15-AED1-9936FF206481}"/>
              </a:ext>
            </a:extLst>
          </p:cNvPr>
          <p:cNvSpPr txBox="1">
            <a:spLocks noGrp="1"/>
          </p:cNvSpPr>
          <p:nvPr>
            <p:ph type="subTitle" idx="4294967295"/>
          </p:nvPr>
        </p:nvSpPr>
        <p:spPr>
          <a:xfrm>
            <a:off x="685800" y="4040203"/>
            <a:ext cx="3881097" cy="463198"/>
          </a:xfrm>
        </p:spPr>
        <p:txBody>
          <a:bodyPr/>
          <a:lstStyle/>
          <a:p>
            <a:pPr marL="0" lvl="0" indent="0">
              <a:buNone/>
            </a:pPr>
            <a:r>
              <a:rPr lang="en-US"/>
              <a:t>Total success!</a:t>
            </a:r>
          </a:p>
        </p:txBody>
      </p:sp>
      <p:sp>
        <p:nvSpPr>
          <p:cNvPr id="8" name="Google Shape;185;p27">
            <a:extLst>
              <a:ext uri="{FF2B5EF4-FFF2-40B4-BE49-F238E27FC236}">
                <a16:creationId xmlns:a16="http://schemas.microsoft.com/office/drawing/2014/main" id="{8020BF2D-E446-4013-84CE-F366299F143A}"/>
              </a:ext>
            </a:extLst>
          </p:cNvPr>
          <p:cNvSpPr txBox="1">
            <a:spLocks noGrp="1"/>
          </p:cNvSpPr>
          <p:nvPr>
            <p:ph type="title" idx="4294967295"/>
          </p:nvPr>
        </p:nvSpPr>
        <p:spPr>
          <a:xfrm>
            <a:off x="685800" y="1962448"/>
            <a:ext cx="3881097" cy="894895"/>
          </a:xfrm>
        </p:spPr>
        <p:txBody>
          <a:bodyPr/>
          <a:lstStyle/>
          <a:p>
            <a:pPr lvl="0"/>
            <a:r>
              <a:rPr lang="en-US" sz="3600"/>
              <a:t>185,244 users</a:t>
            </a:r>
          </a:p>
        </p:txBody>
      </p:sp>
      <p:sp>
        <p:nvSpPr>
          <p:cNvPr id="9" name="Google Shape;186;p27">
            <a:extLst>
              <a:ext uri="{FF2B5EF4-FFF2-40B4-BE49-F238E27FC236}">
                <a16:creationId xmlns:a16="http://schemas.microsoft.com/office/drawing/2014/main" id="{836EE424-A3DD-46AA-87C6-341B5BAE84B4}"/>
              </a:ext>
            </a:extLst>
          </p:cNvPr>
          <p:cNvSpPr txBox="1">
            <a:spLocks noGrp="1"/>
          </p:cNvSpPr>
          <p:nvPr>
            <p:ph type="subTitle" idx="4294967295"/>
          </p:nvPr>
        </p:nvSpPr>
        <p:spPr>
          <a:xfrm>
            <a:off x="685800" y="2649556"/>
            <a:ext cx="3881097" cy="463198"/>
          </a:xfrm>
        </p:spPr>
        <p:txBody>
          <a:bodyPr/>
          <a:lstStyle/>
          <a:p>
            <a:pPr marL="0" lvl="0" indent="0">
              <a:buNone/>
            </a:pPr>
            <a:r>
              <a:rPr lang="en-US"/>
              <a:t>And a lot of users</a:t>
            </a:r>
          </a:p>
        </p:txBody>
      </p:sp>
      <p:sp>
        <p:nvSpPr>
          <p:cNvPr id="10" name="TextBox 6">
            <a:extLst>
              <a:ext uri="{FF2B5EF4-FFF2-40B4-BE49-F238E27FC236}">
                <a16:creationId xmlns:a16="http://schemas.microsoft.com/office/drawing/2014/main" id="{59D6F0DB-76F9-40AD-83D6-2E0C1B73A8C9}"/>
              </a:ext>
            </a:extLst>
          </p:cNvPr>
          <p:cNvSpPr txBox="1"/>
          <p:nvPr/>
        </p:nvSpPr>
        <p:spPr>
          <a:xfrm>
            <a:off x="6153683" y="2102745"/>
            <a:ext cx="2575380" cy="1077218"/>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FFFFFF"/>
                </a:solidFill>
                <a:uFillTx/>
                <a:latin typeface="Montserrat Bold"/>
                <a:ea typeface="Montserrat"/>
                <a:cs typeface="Montserrat"/>
              </a:rPr>
              <a:t>Company</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200" b="1" i="0" u="none" strike="noStrike" kern="0" cap="none" spc="0" baseline="0">
                <a:solidFill>
                  <a:srgbClr val="000000"/>
                </a:solidFill>
                <a:uFillTx/>
                <a:latin typeface="Montserrat Bold"/>
                <a:ea typeface="Montserrat"/>
                <a:cs typeface="Montserrat"/>
              </a:rPr>
              <a:t>Project</a:t>
            </a:r>
            <a:endParaRPr lang="en-US" sz="3200" b="1" i="0" u="none" strike="noStrike" kern="0" cap="none" spc="0" baseline="0">
              <a:solidFill>
                <a:srgbClr val="000000"/>
              </a:solidFill>
              <a:uFillTx/>
              <a:latin typeface="Montserrat Light" pitchFamily="50"/>
              <a:ea typeface="Montserrat"/>
              <a:cs typeface="Montserrat"/>
            </a:endParaRPr>
          </a:p>
        </p:txBody>
      </p:sp>
      <p:sp>
        <p:nvSpPr>
          <p:cNvPr id="11" name="TextBox 20">
            <a:extLst>
              <a:ext uri="{FF2B5EF4-FFF2-40B4-BE49-F238E27FC236}">
                <a16:creationId xmlns:a16="http://schemas.microsoft.com/office/drawing/2014/main" id="{570CA122-AB29-4685-B587-E2DF9C4AC42F}"/>
              </a:ext>
            </a:extLst>
          </p:cNvPr>
          <p:cNvSpPr txBox="1"/>
          <p:nvPr/>
        </p:nvSpPr>
        <p:spPr>
          <a:xfrm>
            <a:off x="4577102" y="3179963"/>
            <a:ext cx="4151952" cy="1323438"/>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FFFFFF"/>
                </a:solidFill>
                <a:uFillTx/>
                <a:latin typeface="Montserrat Light"/>
                <a:ea typeface="Montserrat Light"/>
                <a:cs typeface="Montserrat Light"/>
              </a:rPr>
              <a:t>Have them for one. Living grass to for can't gathered waters had winged. wherein seas our creeping. Very. Make from for seas place and won't appear him, were divided void they're.</a:t>
            </a:r>
          </a:p>
        </p:txBody>
      </p:sp>
      <p:sp>
        <p:nvSpPr>
          <p:cNvPr id="12" name="Gráfico 4">
            <a:extLst>
              <a:ext uri="{FF2B5EF4-FFF2-40B4-BE49-F238E27FC236}">
                <a16:creationId xmlns:a16="http://schemas.microsoft.com/office/drawing/2014/main" id="{0CCEE582-1EB8-4458-AC31-166C3003826B}"/>
              </a:ext>
            </a:extLst>
          </p:cNvPr>
          <p:cNvSpPr/>
          <p:nvPr/>
        </p:nvSpPr>
        <p:spPr>
          <a:xfrm>
            <a:off x="7134322" y="444819"/>
            <a:ext cx="1288563" cy="1631883"/>
          </a:xfrm>
          <a:custGeom>
            <a:avLst/>
            <a:gdLst>
              <a:gd name="f0" fmla="val 10800000"/>
              <a:gd name="f1" fmla="val 5400000"/>
              <a:gd name="f2" fmla="val 180"/>
              <a:gd name="f3" fmla="val w"/>
              <a:gd name="f4" fmla="val h"/>
              <a:gd name="f5" fmla="val 0"/>
              <a:gd name="f6" fmla="val 1288561"/>
              <a:gd name="f7" fmla="val 1631888"/>
              <a:gd name="f8" fmla="val 590767"/>
              <a:gd name="f9" fmla="val 478643"/>
              <a:gd name="f10" fmla="val 536153"/>
              <a:gd name="f11" fmla="val 481691"/>
              <a:gd name="f12" fmla="val 478187"/>
              <a:gd name="f13" fmla="val 427078"/>
              <a:gd name="f14" fmla="val 376875"/>
              <a:gd name="f15" fmla="val 479252"/>
              <a:gd name="f16" fmla="val 352079"/>
              <a:gd name="f17" fmla="val 456281"/>
              <a:gd name="f18" fmla="val 352535"/>
              <a:gd name="f19" fmla="val 405166"/>
              <a:gd name="f20" fmla="val 353296"/>
              <a:gd name="f21" fmla="val 316475"/>
              <a:gd name="f22" fmla="val 227785"/>
              <a:gd name="f23" fmla="val 139094"/>
              <a:gd name="f24" fmla="val 89348"/>
              <a:gd name="f25" fmla="val 373224"/>
              <a:gd name="f26" fmla="val 62422"/>
              <a:gd name="f27" fmla="val 425100"/>
              <a:gd name="f28" fmla="val 64400"/>
              <a:gd name="f29" fmla="val 466327"/>
              <a:gd name="f30" fmla="val 65921"/>
              <a:gd name="f31" fmla="val 497361"/>
              <a:gd name="f32" fmla="val 49187"/>
              <a:gd name="f33" fmla="val 534175"/>
              <a:gd name="f34" fmla="val 28041"/>
              <a:gd name="f35" fmla="val 601112"/>
              <a:gd name="f36" fmla="val -10599"/>
              <a:gd name="f37" fmla="val 686151"/>
              <a:gd name="f38" fmla="val -8318"/>
              <a:gd name="f39" fmla="val 752327"/>
              <a:gd name="f40" fmla="val 28802"/>
              <a:gd name="f41" fmla="val 789294"/>
              <a:gd name="f42" fmla="val 49491"/>
              <a:gd name="f43" fmla="val 820176"/>
              <a:gd name="f44" fmla="val 66073"/>
              <a:gd name="f45" fmla="val 861098"/>
              <a:gd name="f46" fmla="val 64247"/>
              <a:gd name="f47" fmla="val 911909"/>
              <a:gd name="f48" fmla="val 62118"/>
              <a:gd name="f49" fmla="val 936097"/>
              <a:gd name="f50" fmla="val 85850"/>
              <a:gd name="f51" fmla="val 935793"/>
              <a:gd name="f52" fmla="val 136660"/>
              <a:gd name="f53" fmla="val 935336"/>
              <a:gd name="f54" fmla="val 225351"/>
              <a:gd name="f55" fmla="val 934880"/>
              <a:gd name="f56" fmla="val 314041"/>
              <a:gd name="f57" fmla="val 402732"/>
              <a:gd name="f58" fmla="val 936858"/>
              <a:gd name="f59" fmla="val 453999"/>
              <a:gd name="f60" fmla="val 477274"/>
              <a:gd name="f61" fmla="val 862467"/>
              <a:gd name="f62" fmla="val 477579"/>
              <a:gd name="f63" fmla="val 807853"/>
              <a:gd name="f64" fmla="val 477883"/>
              <a:gd name="f65" fmla="val 753239"/>
              <a:gd name="f66" fmla="val 686455"/>
              <a:gd name="f67" fmla="val 711556"/>
              <a:gd name="f68" fmla="val 510895"/>
              <a:gd name="f69" fmla="val 733159"/>
              <a:gd name="f70" fmla="val 503592"/>
              <a:gd name="f71" fmla="val 750958"/>
              <a:gd name="f72" fmla="val 504505"/>
              <a:gd name="f73" fmla="val 786099"/>
              <a:gd name="f74" fmla="val 506331"/>
              <a:gd name="f75" fmla="val 800399"/>
              <a:gd name="f76" fmla="val 523977"/>
              <a:gd name="f77" fmla="val 800095"/>
              <a:gd name="f78" fmla="val 557750"/>
              <a:gd name="f79" fmla="val 799791"/>
              <a:gd name="f80" fmla="val 590609"/>
              <a:gd name="f81" fmla="val 805267"/>
              <a:gd name="f82" fmla="val 624230"/>
              <a:gd name="f83" fmla="val 800551"/>
              <a:gd name="f84" fmla="val 656329"/>
              <a:gd name="f85" fmla="val 777884"/>
              <a:gd name="f86" fmla="val 809217"/>
              <a:gd name="f87" fmla="val 856839"/>
              <a:gd name="f88" fmla="val 915402"/>
              <a:gd name="f89" fmla="val 956026"/>
              <a:gd name="f90" fmla="val 1015959"/>
              <a:gd name="f91" fmla="val 996492"/>
              <a:gd name="f92" fmla="val 1056881"/>
              <a:gd name="f93" fmla="val 1035893"/>
              <a:gd name="f94" fmla="val 1103889"/>
              <a:gd name="f95" fmla="val 1059625"/>
              <a:gd name="f96" fmla="val 1155460"/>
              <a:gd name="f97" fmla="val 1110131"/>
              <a:gd name="f98" fmla="val 1264840"/>
              <a:gd name="f99" fmla="val 1186347"/>
              <a:gd name="f100" fmla="val 1356116"/>
              <a:gd name="f101" fmla="val 1251306"/>
              <a:gd name="f102" fmla="val 1455304"/>
              <a:gd name="f103" fmla="val 1272299"/>
              <a:gd name="f104" fmla="val 1487403"/>
              <a:gd name="f105" fmla="val 1313678"/>
              <a:gd name="f106" fmla="val 1526956"/>
              <a:gd name="f107" fmla="val 1267736"/>
              <a:gd name="f108" fmla="val 1560576"/>
              <a:gd name="f109" fmla="val 1223314"/>
              <a:gd name="f110" fmla="val 1593284"/>
              <a:gd name="f111" fmla="val 1192280"/>
              <a:gd name="f112" fmla="val 1547797"/>
              <a:gd name="f113" fmla="val 1171895"/>
              <a:gd name="f114" fmla="val 1514481"/>
              <a:gd name="f115" fmla="val 1058712"/>
              <a:gd name="f116" fmla="val 1329038"/>
              <a:gd name="f117" fmla="val 886047"/>
              <a:gd name="f118" fmla="val 1186190"/>
              <a:gd name="f119" fmla="val 794618"/>
              <a:gd name="f120" fmla="val 984773"/>
              <a:gd name="f121" fmla="val 780622"/>
              <a:gd name="f122" fmla="val 953738"/>
              <a:gd name="f123" fmla="val 760542"/>
              <a:gd name="f124" fmla="val 899733"/>
              <a:gd name="f125" fmla="val 716729"/>
              <a:gd name="f126" fmla="val 917380"/>
              <a:gd name="f127" fmla="val 674133"/>
              <a:gd name="f128" fmla="val 934570"/>
              <a:gd name="f129" fmla="val 698321"/>
              <a:gd name="f130" fmla="val 983251"/>
              <a:gd name="f131" fmla="val 706688"/>
              <a:gd name="f132" fmla="val 1018849"/>
              <a:gd name="f133" fmla="val 718402"/>
              <a:gd name="f134" fmla="val 1068595"/>
              <a:gd name="f135" fmla="val 728595"/>
              <a:gd name="f136" fmla="val 1120470"/>
              <a:gd name="f137" fmla="val 717642"/>
              <a:gd name="f138" fmla="val 1169456"/>
              <a:gd name="f139" fmla="val 689650"/>
              <a:gd name="f140" fmla="val 1294657"/>
              <a:gd name="f141" fmla="val 696648"/>
              <a:gd name="f142" fmla="val 1421075"/>
              <a:gd name="f143" fmla="val 694670"/>
              <a:gd name="f144" fmla="val 1547341"/>
              <a:gd name="f145" fmla="val 694518"/>
              <a:gd name="f146" fmla="val 1562402"/>
              <a:gd name="f147" fmla="val 692845"/>
              <a:gd name="f148" fmla="val 1577919"/>
              <a:gd name="f149" fmla="val 688737"/>
              <a:gd name="f150" fmla="val 1592219"/>
              <a:gd name="f151" fmla="val 682956"/>
              <a:gd name="f152" fmla="val 1612604"/>
              <a:gd name="f153" fmla="val 670634"/>
              <a:gd name="f154" fmla="val 1630251"/>
              <a:gd name="f155" fmla="val 647815"/>
              <a:gd name="f156" fmla="val 1631772"/>
              <a:gd name="f157" fmla="val 620736"/>
              <a:gd name="f158" fmla="val 1633597"/>
              <a:gd name="f159" fmla="val 599438"/>
              <a:gd name="f160" fmla="val 1613669"/>
              <a:gd name="f161" fmla="val 600503"/>
              <a:gd name="f162" fmla="val 1591610"/>
              <a:gd name="f163" fmla="val 610087"/>
              <a:gd name="f164" fmla="val 1399777"/>
              <a:gd name="f165" fmla="val 552431"/>
              <a:gd name="f166" fmla="val 1210530"/>
              <a:gd name="f167" fmla="val 580422"/>
              <a:gd name="f168" fmla="val 1018241"/>
              <a:gd name="f169" fmla="val 581487"/>
              <a:gd name="f170" fmla="val 1010786"/>
              <a:gd name="f171" fmla="val 586355"/>
              <a:gd name="f172" fmla="val 1003941"/>
              <a:gd name="f173" fmla="val 587268"/>
              <a:gd name="f174" fmla="val 996638"/>
              <a:gd name="f175" fmla="val 591071"/>
              <a:gd name="f176" fmla="val 967734"/>
              <a:gd name="f177" fmla="val 608718"/>
              <a:gd name="f178" fmla="val 931224"/>
              <a:gd name="f179" fmla="val 572664"/>
              <a:gd name="f180" fmla="val 915554"/>
              <a:gd name="f181" fmla="val 540261"/>
              <a:gd name="f182" fmla="val 901559"/>
              <a:gd name="f183" fmla="val 527634"/>
              <a:gd name="f184" fmla="val 938526"/>
              <a:gd name="f185" fmla="val 509074"/>
              <a:gd name="f186" fmla="val 957846"/>
              <a:gd name="f187" fmla="val 463892"/>
              <a:gd name="f188" fmla="val 1004853"/>
              <a:gd name="f189" fmla="val 452331"/>
              <a:gd name="f190" fmla="val 1070573"/>
              <a:gd name="f191" fmla="val 415668"/>
              <a:gd name="f192" fmla="val 1121992"/>
              <a:gd name="f193" fmla="val 317393"/>
              <a:gd name="f194" fmla="val 1259972"/>
              <a:gd name="f195" fmla="val 198734"/>
              <a:gd name="f196" fmla="val 1382130"/>
              <a:gd name="f197" fmla="val 107609"/>
              <a:gd name="f198" fmla="val 1525739"/>
              <a:gd name="f199" fmla="val 89050"/>
              <a:gd name="f200" fmla="val 1554947"/>
              <a:gd name="f201" fmla="val 56799"/>
              <a:gd name="f202" fmla="val 1587503"/>
              <a:gd name="f203" fmla="val 19679"/>
              <a:gd name="f204" fmla="val 1560272"/>
              <a:gd name="f205" fmla="val -19265"/>
              <a:gd name="f206" fmla="val 1531824"/>
              <a:gd name="f207" fmla="val 8118"/>
              <a:gd name="f208" fmla="val 1494096"/>
              <a:gd name="f209" fmla="val 28959"/>
              <a:gd name="f210" fmla="val 1467017"/>
              <a:gd name="f211" fmla="val 125408"/>
              <a:gd name="f212" fmla="val 1342729"/>
              <a:gd name="f213" fmla="val 194018"/>
              <a:gd name="f214" fmla="val 1200946"/>
              <a:gd name="f215" fmla="val 283317"/>
              <a:gd name="f216" fmla="val 1072246"/>
              <a:gd name="f217" fmla="val 332302"/>
              <a:gd name="f218" fmla="val 1001659"/>
              <a:gd name="f219" fmla="val 404867"/>
              <a:gd name="f220" fmla="val 950087"/>
              <a:gd name="f221" fmla="val 445485"/>
              <a:gd name="f222" fmla="val 872502"/>
              <a:gd name="f223" fmla="val 453700"/>
              <a:gd name="f224" fmla="val 856833"/>
              <a:gd name="f225" fmla="val 466022"/>
              <a:gd name="f226" fmla="val 843446"/>
              <a:gd name="f227" fmla="val 474085"/>
              <a:gd name="f228" fmla="val 827777"/>
              <a:gd name="f229" fmla="val 490819"/>
              <a:gd name="f230" fmla="val 794917"/>
              <a:gd name="f231" fmla="val 500707"/>
              <a:gd name="f232" fmla="val 754451"/>
              <a:gd name="f233" fmla="val 477280"/>
              <a:gd name="f234" fmla="val 727524"/>
              <a:gd name="f235" fmla="val 455373"/>
              <a:gd name="f236" fmla="val 702423"/>
              <a:gd name="f237" fmla="val 418863"/>
              <a:gd name="f238" fmla="val 725243"/>
              <a:gd name="f239" fmla="val 393609"/>
              <a:gd name="f240" fmla="val 738173"/>
              <a:gd name="f241" fmla="val 318306"/>
              <a:gd name="f242" fmla="val 776510"/>
              <a:gd name="f243" fmla="val 235549"/>
              <a:gd name="f244" fmla="val 791570"/>
              <a:gd name="f245" fmla="val 156747"/>
              <a:gd name="f246" fmla="val 818953"/>
              <a:gd name="f247" fmla="val 127994"/>
              <a:gd name="f248" fmla="val 828994"/>
              <a:gd name="f249" fmla="val 94070"/>
              <a:gd name="f250" fmla="val 841316"/>
              <a:gd name="f251" fmla="val 81595"/>
              <a:gd name="f252" fmla="val 798416"/>
              <a:gd name="f253" fmla="val 70794"/>
              <a:gd name="f254" fmla="val 761601"/>
              <a:gd name="f255" fmla="val 101068"/>
              <a:gd name="f256" fmla="val 749887"/>
              <a:gd name="f257" fmla="val 128299"/>
              <a:gd name="f258" fmla="val 741977"/>
              <a:gd name="f259" fmla="val 205884"/>
              <a:gd name="f260" fmla="val 719310"/>
              <a:gd name="f261" fmla="val 280579"/>
              <a:gd name="f262" fmla="val 686146"/>
              <a:gd name="f263" fmla="val 361358"/>
              <a:gd name="f264" fmla="val 674584"/>
              <a:gd name="f265" fmla="val 434380"/>
              <a:gd name="f266" fmla="val 664087"/>
              <a:gd name="f267" fmla="val 500403"/>
              <a:gd name="f268" fmla="val 652525"/>
              <a:gd name="f269" fmla="val 491580"/>
              <a:gd name="f270" fmla="val 548470"/>
              <a:gd name="f271" fmla="val 485647"/>
              <a:gd name="f272" fmla="val 479404"/>
              <a:gd name="f273" fmla="val 558668"/>
              <a:gd name="f274" fmla="val 518349"/>
              <a:gd name="f275" fmla="val 477731"/>
              <a:gd name="f276" fmla="val 641882"/>
              <a:gd name="f277" fmla="val 369568"/>
              <a:gd name="f278" fmla="val 695735"/>
              <a:gd name="f279" fmla="val 367742"/>
              <a:gd name="f280" fmla="val 726617"/>
              <a:gd name="f281" fmla="val 338838"/>
              <a:gd name="f282" fmla="val 727834"/>
              <a:gd name="f283" fmla="val 290157"/>
              <a:gd name="f284" fmla="val 729203"/>
              <a:gd name="f285" fmla="val 237369"/>
              <a:gd name="f286" fmla="val 695279"/>
              <a:gd name="f287" fmla="val 204357"/>
              <a:gd name="f288" fmla="val 642643"/>
              <a:gd name="f289" fmla="val 203749"/>
              <a:gd name="f290" fmla="val 593505"/>
              <a:gd name="f291" fmla="val 203292"/>
              <a:gd name="f292" fmla="val 561102"/>
              <a:gd name="f293" fmla="val 232196"/>
              <a:gd name="f294" fmla="val 560037"/>
              <a:gd name="f295" fmla="val 283311"/>
              <a:gd name="f296" fmla="val 558972"/>
              <a:gd name="f297" fmla="val 337925"/>
              <a:gd name="f298" fmla="val 365308"/>
              <a:gd name="f299" fmla="val 642034"/>
              <a:gd name="f300" fmla="val 369416"/>
              <a:gd name="f301" fmla="+- 0 0 -90"/>
              <a:gd name="f302" fmla="*/ f3 1 1288561"/>
              <a:gd name="f303" fmla="*/ f4 1 1631888"/>
              <a:gd name="f304" fmla="val f5"/>
              <a:gd name="f305" fmla="val f6"/>
              <a:gd name="f306" fmla="val f7"/>
              <a:gd name="f307" fmla="*/ f301 f0 1"/>
              <a:gd name="f308" fmla="+- f306 0 f304"/>
              <a:gd name="f309" fmla="+- f305 0 f304"/>
              <a:gd name="f310" fmla="*/ f307 1 f2"/>
              <a:gd name="f311" fmla="*/ f309 1 1288561"/>
              <a:gd name="f312" fmla="*/ f308 1 1631888"/>
              <a:gd name="f313" fmla="*/ 590767 f309 1"/>
              <a:gd name="f314" fmla="*/ 478643 f308 1"/>
              <a:gd name="f315" fmla="*/ 427078 f309 1"/>
              <a:gd name="f316" fmla="*/ 352535 f309 1"/>
              <a:gd name="f317" fmla="*/ 405166 f308 1"/>
              <a:gd name="f318" fmla="*/ 139094 f308 1"/>
              <a:gd name="f319" fmla="*/ 425100 f309 1"/>
              <a:gd name="f320" fmla="*/ 64400 f308 1"/>
              <a:gd name="f321" fmla="*/ 534175 f309 1"/>
              <a:gd name="f322" fmla="*/ 28041 f308 1"/>
              <a:gd name="f323" fmla="*/ 752327 f309 1"/>
              <a:gd name="f324" fmla="*/ 28802 f308 1"/>
              <a:gd name="f325" fmla="*/ 861098 f309 1"/>
              <a:gd name="f326" fmla="*/ 64247 f308 1"/>
              <a:gd name="f327" fmla="*/ 935793 f309 1"/>
              <a:gd name="f328" fmla="*/ 136660 f308 1"/>
              <a:gd name="f329" fmla="*/ 936097 f309 1"/>
              <a:gd name="f330" fmla="*/ 402732 f308 1"/>
              <a:gd name="f331" fmla="*/ 862467 f309 1"/>
              <a:gd name="f332" fmla="*/ 477579 f308 1"/>
              <a:gd name="f333" fmla="*/ 686455 f309 1"/>
              <a:gd name="f334" fmla="*/ 750958 f309 1"/>
              <a:gd name="f335" fmla="*/ 504505 f308 1"/>
              <a:gd name="f336" fmla="*/ 800095 f309 1"/>
              <a:gd name="f337" fmla="*/ 557750 f308 1"/>
              <a:gd name="f338" fmla="*/ 800551 f309 1"/>
              <a:gd name="f339" fmla="*/ 656329 f308 1"/>
              <a:gd name="f340" fmla="*/ 956026 f309 1"/>
              <a:gd name="f341" fmla="*/ 1015959 f308 1"/>
              <a:gd name="f342" fmla="*/ 1059625 f309 1"/>
              <a:gd name="f343" fmla="*/ 1155460 f308 1"/>
              <a:gd name="f344" fmla="*/ 1251306 f309 1"/>
              <a:gd name="f345" fmla="*/ 1455304 f308 1"/>
              <a:gd name="f346" fmla="*/ 1267736 f309 1"/>
              <a:gd name="f347" fmla="*/ 1560576 f308 1"/>
              <a:gd name="f348" fmla="*/ 1171895 f309 1"/>
              <a:gd name="f349" fmla="*/ 1514481 f308 1"/>
              <a:gd name="f350" fmla="*/ 794618 f309 1"/>
              <a:gd name="f351" fmla="*/ 984773 f308 1"/>
              <a:gd name="f352" fmla="*/ 716729 f309 1"/>
              <a:gd name="f353" fmla="*/ 917380 f308 1"/>
              <a:gd name="f354" fmla="*/ 706688 f309 1"/>
              <a:gd name="f355" fmla="*/ 1018849 f308 1"/>
              <a:gd name="f356" fmla="*/ 717642 f309 1"/>
              <a:gd name="f357" fmla="*/ 1169456 f308 1"/>
              <a:gd name="f358" fmla="*/ 694670 f309 1"/>
              <a:gd name="f359" fmla="*/ 1547341 f308 1"/>
              <a:gd name="f360" fmla="*/ 688737 f309 1"/>
              <a:gd name="f361" fmla="*/ 1592219 f308 1"/>
              <a:gd name="f362" fmla="*/ 647815 f309 1"/>
              <a:gd name="f363" fmla="*/ 1631772 f308 1"/>
              <a:gd name="f364" fmla="*/ 600503 f309 1"/>
              <a:gd name="f365" fmla="*/ 1591610 f308 1"/>
              <a:gd name="f366" fmla="*/ 580422 f309 1"/>
              <a:gd name="f367" fmla="*/ 1018241 f308 1"/>
              <a:gd name="f368" fmla="*/ 587268 f309 1"/>
              <a:gd name="f369" fmla="*/ 996638 f308 1"/>
              <a:gd name="f370" fmla="*/ 572664 f309 1"/>
              <a:gd name="f371" fmla="*/ 915554 f308 1"/>
              <a:gd name="f372" fmla="*/ 509074 f309 1"/>
              <a:gd name="f373" fmla="*/ 957846 f308 1"/>
              <a:gd name="f374" fmla="*/ 415668 f309 1"/>
              <a:gd name="f375" fmla="*/ 1121992 f308 1"/>
              <a:gd name="f376" fmla="*/ 107609 f309 1"/>
              <a:gd name="f377" fmla="*/ 1525739 f308 1"/>
              <a:gd name="f378" fmla="*/ 19679 f309 1"/>
              <a:gd name="f379" fmla="*/ 1560272 f308 1"/>
              <a:gd name="f380" fmla="*/ 28959 f309 1"/>
              <a:gd name="f381" fmla="*/ 1467017 f308 1"/>
              <a:gd name="f382" fmla="*/ 283317 f309 1"/>
              <a:gd name="f383" fmla="*/ 1072246 f308 1"/>
              <a:gd name="f384" fmla="*/ 445485 f309 1"/>
              <a:gd name="f385" fmla="*/ 872502 f308 1"/>
              <a:gd name="f386" fmla="*/ 474085 f309 1"/>
              <a:gd name="f387" fmla="*/ 827777 f308 1"/>
              <a:gd name="f388" fmla="*/ 477280 f309 1"/>
              <a:gd name="f389" fmla="*/ 727524 f308 1"/>
              <a:gd name="f390" fmla="*/ 393609 f309 1"/>
              <a:gd name="f391" fmla="*/ 738173 f308 1"/>
              <a:gd name="f392" fmla="*/ 156747 f309 1"/>
              <a:gd name="f393" fmla="*/ 818953 f308 1"/>
              <a:gd name="f394" fmla="*/ 81595 f309 1"/>
              <a:gd name="f395" fmla="*/ 798416 f308 1"/>
              <a:gd name="f396" fmla="*/ 128299 f309 1"/>
              <a:gd name="f397" fmla="*/ 741977 f308 1"/>
              <a:gd name="f398" fmla="*/ 361358 f309 1"/>
              <a:gd name="f399" fmla="*/ 674584 f308 1"/>
              <a:gd name="f400" fmla="*/ 491580 f309 1"/>
              <a:gd name="f401" fmla="*/ 548470 f308 1"/>
              <a:gd name="f402" fmla="*/ 477731 f308 1"/>
              <a:gd name="f403" fmla="*/ 641882 f309 1"/>
              <a:gd name="f404" fmla="*/ 369568 f308 1"/>
              <a:gd name="f405" fmla="*/ 727834 f309 1"/>
              <a:gd name="f406" fmla="*/ 290157 f308 1"/>
              <a:gd name="f407" fmla="*/ 642643 f309 1"/>
              <a:gd name="f408" fmla="*/ 203749 f308 1"/>
              <a:gd name="f409" fmla="*/ 560037 f309 1"/>
              <a:gd name="f410" fmla="*/ 283311 f308 1"/>
              <a:gd name="f411" fmla="*/ 642034 f309 1"/>
              <a:gd name="f412" fmla="*/ 369416 f308 1"/>
              <a:gd name="f413" fmla="+- f310 0 f1"/>
              <a:gd name="f414" fmla="*/ f313 1 1288561"/>
              <a:gd name="f415" fmla="*/ f314 1 1631888"/>
              <a:gd name="f416" fmla="*/ f315 1 1288561"/>
              <a:gd name="f417" fmla="*/ f316 1 1288561"/>
              <a:gd name="f418" fmla="*/ f317 1 1631888"/>
              <a:gd name="f419" fmla="*/ f318 1 1631888"/>
              <a:gd name="f420" fmla="*/ f319 1 1288561"/>
              <a:gd name="f421" fmla="*/ f320 1 1631888"/>
              <a:gd name="f422" fmla="*/ f321 1 1288561"/>
              <a:gd name="f423" fmla="*/ f322 1 1631888"/>
              <a:gd name="f424" fmla="*/ f323 1 1288561"/>
              <a:gd name="f425" fmla="*/ f324 1 1631888"/>
              <a:gd name="f426" fmla="*/ f325 1 1288561"/>
              <a:gd name="f427" fmla="*/ f326 1 1631888"/>
              <a:gd name="f428" fmla="*/ f327 1 1288561"/>
              <a:gd name="f429" fmla="*/ f328 1 1631888"/>
              <a:gd name="f430" fmla="*/ f329 1 1288561"/>
              <a:gd name="f431" fmla="*/ f330 1 1631888"/>
              <a:gd name="f432" fmla="*/ f331 1 1288561"/>
              <a:gd name="f433" fmla="*/ f332 1 1631888"/>
              <a:gd name="f434" fmla="*/ f333 1 1288561"/>
              <a:gd name="f435" fmla="*/ f334 1 1288561"/>
              <a:gd name="f436" fmla="*/ f335 1 1631888"/>
              <a:gd name="f437" fmla="*/ f336 1 1288561"/>
              <a:gd name="f438" fmla="*/ f337 1 1631888"/>
              <a:gd name="f439" fmla="*/ f338 1 1288561"/>
              <a:gd name="f440" fmla="*/ f339 1 1631888"/>
              <a:gd name="f441" fmla="*/ f340 1 1288561"/>
              <a:gd name="f442" fmla="*/ f341 1 1631888"/>
              <a:gd name="f443" fmla="*/ f342 1 1288561"/>
              <a:gd name="f444" fmla="*/ f343 1 1631888"/>
              <a:gd name="f445" fmla="*/ f344 1 1288561"/>
              <a:gd name="f446" fmla="*/ f345 1 1631888"/>
              <a:gd name="f447" fmla="*/ f346 1 1288561"/>
              <a:gd name="f448" fmla="*/ f347 1 1631888"/>
              <a:gd name="f449" fmla="*/ f348 1 1288561"/>
              <a:gd name="f450" fmla="*/ f349 1 1631888"/>
              <a:gd name="f451" fmla="*/ f350 1 1288561"/>
              <a:gd name="f452" fmla="*/ f351 1 1631888"/>
              <a:gd name="f453" fmla="*/ f352 1 1288561"/>
              <a:gd name="f454" fmla="*/ f353 1 1631888"/>
              <a:gd name="f455" fmla="*/ f354 1 1288561"/>
              <a:gd name="f456" fmla="*/ f355 1 1631888"/>
              <a:gd name="f457" fmla="*/ f356 1 1288561"/>
              <a:gd name="f458" fmla="*/ f357 1 1631888"/>
              <a:gd name="f459" fmla="*/ f358 1 1288561"/>
              <a:gd name="f460" fmla="*/ f359 1 1631888"/>
              <a:gd name="f461" fmla="*/ f360 1 1288561"/>
              <a:gd name="f462" fmla="*/ f361 1 1631888"/>
              <a:gd name="f463" fmla="*/ f362 1 1288561"/>
              <a:gd name="f464" fmla="*/ f363 1 1631888"/>
              <a:gd name="f465" fmla="*/ f364 1 1288561"/>
              <a:gd name="f466" fmla="*/ f365 1 1631888"/>
              <a:gd name="f467" fmla="*/ f366 1 1288561"/>
              <a:gd name="f468" fmla="*/ f367 1 1631888"/>
              <a:gd name="f469" fmla="*/ f368 1 1288561"/>
              <a:gd name="f470" fmla="*/ f369 1 1631888"/>
              <a:gd name="f471" fmla="*/ f370 1 1288561"/>
              <a:gd name="f472" fmla="*/ f371 1 1631888"/>
              <a:gd name="f473" fmla="*/ f372 1 1288561"/>
              <a:gd name="f474" fmla="*/ f373 1 1631888"/>
              <a:gd name="f475" fmla="*/ f374 1 1288561"/>
              <a:gd name="f476" fmla="*/ f375 1 1631888"/>
              <a:gd name="f477" fmla="*/ f376 1 1288561"/>
              <a:gd name="f478" fmla="*/ f377 1 1631888"/>
              <a:gd name="f479" fmla="*/ f378 1 1288561"/>
              <a:gd name="f480" fmla="*/ f379 1 1631888"/>
              <a:gd name="f481" fmla="*/ f380 1 1288561"/>
              <a:gd name="f482" fmla="*/ f381 1 1631888"/>
              <a:gd name="f483" fmla="*/ f382 1 1288561"/>
              <a:gd name="f484" fmla="*/ f383 1 1631888"/>
              <a:gd name="f485" fmla="*/ f384 1 1288561"/>
              <a:gd name="f486" fmla="*/ f385 1 1631888"/>
              <a:gd name="f487" fmla="*/ f386 1 1288561"/>
              <a:gd name="f488" fmla="*/ f387 1 1631888"/>
              <a:gd name="f489" fmla="*/ f388 1 1288561"/>
              <a:gd name="f490" fmla="*/ f389 1 1631888"/>
              <a:gd name="f491" fmla="*/ f390 1 1288561"/>
              <a:gd name="f492" fmla="*/ f391 1 1631888"/>
              <a:gd name="f493" fmla="*/ f392 1 1288561"/>
              <a:gd name="f494" fmla="*/ f393 1 1631888"/>
              <a:gd name="f495" fmla="*/ f394 1 1288561"/>
              <a:gd name="f496" fmla="*/ f395 1 1631888"/>
              <a:gd name="f497" fmla="*/ f396 1 1288561"/>
              <a:gd name="f498" fmla="*/ f397 1 1631888"/>
              <a:gd name="f499" fmla="*/ f398 1 1288561"/>
              <a:gd name="f500" fmla="*/ f399 1 1631888"/>
              <a:gd name="f501" fmla="*/ f400 1 1288561"/>
              <a:gd name="f502" fmla="*/ f401 1 1631888"/>
              <a:gd name="f503" fmla="*/ f402 1 1631888"/>
              <a:gd name="f504" fmla="*/ f403 1 1288561"/>
              <a:gd name="f505" fmla="*/ f404 1 1631888"/>
              <a:gd name="f506" fmla="*/ f405 1 1288561"/>
              <a:gd name="f507" fmla="*/ f406 1 1631888"/>
              <a:gd name="f508" fmla="*/ f407 1 1288561"/>
              <a:gd name="f509" fmla="*/ f408 1 1631888"/>
              <a:gd name="f510" fmla="*/ f409 1 1288561"/>
              <a:gd name="f511" fmla="*/ f410 1 1631888"/>
              <a:gd name="f512" fmla="*/ f411 1 1288561"/>
              <a:gd name="f513" fmla="*/ f412 1 1631888"/>
              <a:gd name="f514" fmla="*/ f304 1 f311"/>
              <a:gd name="f515" fmla="*/ f305 1 f311"/>
              <a:gd name="f516" fmla="*/ f304 1 f312"/>
              <a:gd name="f517" fmla="*/ f306 1 f312"/>
              <a:gd name="f518" fmla="*/ f414 1 f311"/>
              <a:gd name="f519" fmla="*/ f415 1 f312"/>
              <a:gd name="f520" fmla="*/ f416 1 f311"/>
              <a:gd name="f521" fmla="*/ f417 1 f311"/>
              <a:gd name="f522" fmla="*/ f418 1 f312"/>
              <a:gd name="f523" fmla="*/ f419 1 f312"/>
              <a:gd name="f524" fmla="*/ f420 1 f311"/>
              <a:gd name="f525" fmla="*/ f421 1 f312"/>
              <a:gd name="f526" fmla="*/ f422 1 f311"/>
              <a:gd name="f527" fmla="*/ f423 1 f312"/>
              <a:gd name="f528" fmla="*/ f424 1 f311"/>
              <a:gd name="f529" fmla="*/ f425 1 f312"/>
              <a:gd name="f530" fmla="*/ f426 1 f311"/>
              <a:gd name="f531" fmla="*/ f427 1 f312"/>
              <a:gd name="f532" fmla="*/ f428 1 f311"/>
              <a:gd name="f533" fmla="*/ f429 1 f312"/>
              <a:gd name="f534" fmla="*/ f430 1 f311"/>
              <a:gd name="f535" fmla="*/ f431 1 f312"/>
              <a:gd name="f536" fmla="*/ f432 1 f311"/>
              <a:gd name="f537" fmla="*/ f433 1 f312"/>
              <a:gd name="f538" fmla="*/ f434 1 f311"/>
              <a:gd name="f539" fmla="*/ f435 1 f311"/>
              <a:gd name="f540" fmla="*/ f436 1 f312"/>
              <a:gd name="f541" fmla="*/ f437 1 f311"/>
              <a:gd name="f542" fmla="*/ f438 1 f312"/>
              <a:gd name="f543" fmla="*/ f439 1 f311"/>
              <a:gd name="f544" fmla="*/ f440 1 f312"/>
              <a:gd name="f545" fmla="*/ f441 1 f311"/>
              <a:gd name="f546" fmla="*/ f442 1 f312"/>
              <a:gd name="f547" fmla="*/ f443 1 f311"/>
              <a:gd name="f548" fmla="*/ f444 1 f312"/>
              <a:gd name="f549" fmla="*/ f445 1 f311"/>
              <a:gd name="f550" fmla="*/ f446 1 f312"/>
              <a:gd name="f551" fmla="*/ f447 1 f311"/>
              <a:gd name="f552" fmla="*/ f448 1 f312"/>
              <a:gd name="f553" fmla="*/ f449 1 f311"/>
              <a:gd name="f554" fmla="*/ f450 1 f312"/>
              <a:gd name="f555" fmla="*/ f451 1 f311"/>
              <a:gd name="f556" fmla="*/ f452 1 f312"/>
              <a:gd name="f557" fmla="*/ f453 1 f311"/>
              <a:gd name="f558" fmla="*/ f454 1 f312"/>
              <a:gd name="f559" fmla="*/ f455 1 f311"/>
              <a:gd name="f560" fmla="*/ f456 1 f312"/>
              <a:gd name="f561" fmla="*/ f457 1 f311"/>
              <a:gd name="f562" fmla="*/ f458 1 f312"/>
              <a:gd name="f563" fmla="*/ f459 1 f311"/>
              <a:gd name="f564" fmla="*/ f460 1 f312"/>
              <a:gd name="f565" fmla="*/ f461 1 f311"/>
              <a:gd name="f566" fmla="*/ f462 1 f312"/>
              <a:gd name="f567" fmla="*/ f463 1 f311"/>
              <a:gd name="f568" fmla="*/ f464 1 f312"/>
              <a:gd name="f569" fmla="*/ f465 1 f311"/>
              <a:gd name="f570" fmla="*/ f466 1 f312"/>
              <a:gd name="f571" fmla="*/ f467 1 f311"/>
              <a:gd name="f572" fmla="*/ f468 1 f312"/>
              <a:gd name="f573" fmla="*/ f469 1 f311"/>
              <a:gd name="f574" fmla="*/ f470 1 f312"/>
              <a:gd name="f575" fmla="*/ f471 1 f311"/>
              <a:gd name="f576" fmla="*/ f472 1 f312"/>
              <a:gd name="f577" fmla="*/ f473 1 f311"/>
              <a:gd name="f578" fmla="*/ f474 1 f312"/>
              <a:gd name="f579" fmla="*/ f475 1 f311"/>
              <a:gd name="f580" fmla="*/ f476 1 f312"/>
              <a:gd name="f581" fmla="*/ f477 1 f311"/>
              <a:gd name="f582" fmla="*/ f478 1 f312"/>
              <a:gd name="f583" fmla="*/ f479 1 f311"/>
              <a:gd name="f584" fmla="*/ f480 1 f312"/>
              <a:gd name="f585" fmla="*/ f481 1 f311"/>
              <a:gd name="f586" fmla="*/ f482 1 f312"/>
              <a:gd name="f587" fmla="*/ f483 1 f311"/>
              <a:gd name="f588" fmla="*/ f484 1 f312"/>
              <a:gd name="f589" fmla="*/ f485 1 f311"/>
              <a:gd name="f590" fmla="*/ f486 1 f312"/>
              <a:gd name="f591" fmla="*/ f487 1 f311"/>
              <a:gd name="f592" fmla="*/ f488 1 f312"/>
              <a:gd name="f593" fmla="*/ f489 1 f311"/>
              <a:gd name="f594" fmla="*/ f490 1 f312"/>
              <a:gd name="f595" fmla="*/ f491 1 f311"/>
              <a:gd name="f596" fmla="*/ f492 1 f312"/>
              <a:gd name="f597" fmla="*/ f493 1 f311"/>
              <a:gd name="f598" fmla="*/ f494 1 f312"/>
              <a:gd name="f599" fmla="*/ f495 1 f311"/>
              <a:gd name="f600" fmla="*/ f496 1 f312"/>
              <a:gd name="f601" fmla="*/ f497 1 f311"/>
              <a:gd name="f602" fmla="*/ f498 1 f312"/>
              <a:gd name="f603" fmla="*/ f499 1 f311"/>
              <a:gd name="f604" fmla="*/ f500 1 f312"/>
              <a:gd name="f605" fmla="*/ f501 1 f311"/>
              <a:gd name="f606" fmla="*/ f502 1 f312"/>
              <a:gd name="f607" fmla="*/ f503 1 f312"/>
              <a:gd name="f608" fmla="*/ f504 1 f311"/>
              <a:gd name="f609" fmla="*/ f505 1 f312"/>
              <a:gd name="f610" fmla="*/ f506 1 f311"/>
              <a:gd name="f611" fmla="*/ f507 1 f312"/>
              <a:gd name="f612" fmla="*/ f508 1 f311"/>
              <a:gd name="f613" fmla="*/ f509 1 f312"/>
              <a:gd name="f614" fmla="*/ f510 1 f311"/>
              <a:gd name="f615" fmla="*/ f511 1 f312"/>
              <a:gd name="f616" fmla="*/ f512 1 f311"/>
              <a:gd name="f617" fmla="*/ f513 1 f312"/>
              <a:gd name="f618" fmla="*/ f514 f302 1"/>
              <a:gd name="f619" fmla="*/ f515 f302 1"/>
              <a:gd name="f620" fmla="*/ f517 f303 1"/>
              <a:gd name="f621" fmla="*/ f516 f303 1"/>
              <a:gd name="f622" fmla="*/ f518 f302 1"/>
              <a:gd name="f623" fmla="*/ f519 f303 1"/>
              <a:gd name="f624" fmla="*/ f520 f302 1"/>
              <a:gd name="f625" fmla="*/ f521 f302 1"/>
              <a:gd name="f626" fmla="*/ f522 f303 1"/>
              <a:gd name="f627" fmla="*/ f523 f303 1"/>
              <a:gd name="f628" fmla="*/ f524 f302 1"/>
              <a:gd name="f629" fmla="*/ f525 f303 1"/>
              <a:gd name="f630" fmla="*/ f526 f302 1"/>
              <a:gd name="f631" fmla="*/ f527 f303 1"/>
              <a:gd name="f632" fmla="*/ f528 f302 1"/>
              <a:gd name="f633" fmla="*/ f529 f303 1"/>
              <a:gd name="f634" fmla="*/ f530 f302 1"/>
              <a:gd name="f635" fmla="*/ f531 f303 1"/>
              <a:gd name="f636" fmla="*/ f532 f302 1"/>
              <a:gd name="f637" fmla="*/ f533 f303 1"/>
              <a:gd name="f638" fmla="*/ f534 f302 1"/>
              <a:gd name="f639" fmla="*/ f535 f303 1"/>
              <a:gd name="f640" fmla="*/ f536 f302 1"/>
              <a:gd name="f641" fmla="*/ f537 f303 1"/>
              <a:gd name="f642" fmla="*/ f538 f302 1"/>
              <a:gd name="f643" fmla="*/ f539 f302 1"/>
              <a:gd name="f644" fmla="*/ f540 f303 1"/>
              <a:gd name="f645" fmla="*/ f541 f302 1"/>
              <a:gd name="f646" fmla="*/ f542 f303 1"/>
              <a:gd name="f647" fmla="*/ f543 f302 1"/>
              <a:gd name="f648" fmla="*/ f544 f303 1"/>
              <a:gd name="f649" fmla="*/ f545 f302 1"/>
              <a:gd name="f650" fmla="*/ f546 f303 1"/>
              <a:gd name="f651" fmla="*/ f547 f302 1"/>
              <a:gd name="f652" fmla="*/ f548 f303 1"/>
              <a:gd name="f653" fmla="*/ f549 f302 1"/>
              <a:gd name="f654" fmla="*/ f550 f303 1"/>
              <a:gd name="f655" fmla="*/ f551 f302 1"/>
              <a:gd name="f656" fmla="*/ f552 f303 1"/>
              <a:gd name="f657" fmla="*/ f553 f302 1"/>
              <a:gd name="f658" fmla="*/ f554 f303 1"/>
              <a:gd name="f659" fmla="*/ f555 f302 1"/>
              <a:gd name="f660" fmla="*/ f556 f303 1"/>
              <a:gd name="f661" fmla="*/ f557 f302 1"/>
              <a:gd name="f662" fmla="*/ f558 f303 1"/>
              <a:gd name="f663" fmla="*/ f559 f302 1"/>
              <a:gd name="f664" fmla="*/ f560 f303 1"/>
              <a:gd name="f665" fmla="*/ f561 f302 1"/>
              <a:gd name="f666" fmla="*/ f562 f303 1"/>
              <a:gd name="f667" fmla="*/ f563 f302 1"/>
              <a:gd name="f668" fmla="*/ f564 f303 1"/>
              <a:gd name="f669" fmla="*/ f565 f302 1"/>
              <a:gd name="f670" fmla="*/ f566 f303 1"/>
              <a:gd name="f671" fmla="*/ f567 f302 1"/>
              <a:gd name="f672" fmla="*/ f568 f303 1"/>
              <a:gd name="f673" fmla="*/ f569 f302 1"/>
              <a:gd name="f674" fmla="*/ f570 f303 1"/>
              <a:gd name="f675" fmla="*/ f571 f302 1"/>
              <a:gd name="f676" fmla="*/ f572 f303 1"/>
              <a:gd name="f677" fmla="*/ f573 f302 1"/>
              <a:gd name="f678" fmla="*/ f574 f303 1"/>
              <a:gd name="f679" fmla="*/ f575 f302 1"/>
              <a:gd name="f680" fmla="*/ f576 f303 1"/>
              <a:gd name="f681" fmla="*/ f577 f302 1"/>
              <a:gd name="f682" fmla="*/ f578 f303 1"/>
              <a:gd name="f683" fmla="*/ f579 f302 1"/>
              <a:gd name="f684" fmla="*/ f580 f303 1"/>
              <a:gd name="f685" fmla="*/ f581 f302 1"/>
              <a:gd name="f686" fmla="*/ f582 f303 1"/>
              <a:gd name="f687" fmla="*/ f583 f302 1"/>
              <a:gd name="f688" fmla="*/ f584 f303 1"/>
              <a:gd name="f689" fmla="*/ f585 f302 1"/>
              <a:gd name="f690" fmla="*/ f586 f303 1"/>
              <a:gd name="f691" fmla="*/ f587 f302 1"/>
              <a:gd name="f692" fmla="*/ f588 f303 1"/>
              <a:gd name="f693" fmla="*/ f589 f302 1"/>
              <a:gd name="f694" fmla="*/ f590 f303 1"/>
              <a:gd name="f695" fmla="*/ f591 f302 1"/>
              <a:gd name="f696" fmla="*/ f592 f303 1"/>
              <a:gd name="f697" fmla="*/ f593 f302 1"/>
              <a:gd name="f698" fmla="*/ f594 f303 1"/>
              <a:gd name="f699" fmla="*/ f595 f302 1"/>
              <a:gd name="f700" fmla="*/ f596 f303 1"/>
              <a:gd name="f701" fmla="*/ f597 f302 1"/>
              <a:gd name="f702" fmla="*/ f598 f303 1"/>
              <a:gd name="f703" fmla="*/ f599 f302 1"/>
              <a:gd name="f704" fmla="*/ f600 f303 1"/>
              <a:gd name="f705" fmla="*/ f601 f302 1"/>
              <a:gd name="f706" fmla="*/ f602 f303 1"/>
              <a:gd name="f707" fmla="*/ f603 f302 1"/>
              <a:gd name="f708" fmla="*/ f604 f303 1"/>
              <a:gd name="f709" fmla="*/ f605 f302 1"/>
              <a:gd name="f710" fmla="*/ f606 f303 1"/>
              <a:gd name="f711" fmla="*/ f607 f303 1"/>
              <a:gd name="f712" fmla="*/ f608 f302 1"/>
              <a:gd name="f713" fmla="*/ f609 f303 1"/>
              <a:gd name="f714" fmla="*/ f610 f302 1"/>
              <a:gd name="f715" fmla="*/ f611 f303 1"/>
              <a:gd name="f716" fmla="*/ f612 f302 1"/>
              <a:gd name="f717" fmla="*/ f613 f303 1"/>
              <a:gd name="f718" fmla="*/ f614 f302 1"/>
              <a:gd name="f719" fmla="*/ f615 f303 1"/>
              <a:gd name="f720" fmla="*/ f616 f302 1"/>
              <a:gd name="f721" fmla="*/ f617 f303 1"/>
            </a:gdLst>
            <a:ahLst/>
            <a:cxnLst>
              <a:cxn ang="3cd4">
                <a:pos x="hc" y="t"/>
              </a:cxn>
              <a:cxn ang="0">
                <a:pos x="r" y="vc"/>
              </a:cxn>
              <a:cxn ang="cd4">
                <a:pos x="hc" y="b"/>
              </a:cxn>
              <a:cxn ang="cd2">
                <a:pos x="l" y="vc"/>
              </a:cxn>
              <a:cxn ang="f413">
                <a:pos x="f622" y="f623"/>
              </a:cxn>
              <a:cxn ang="f413">
                <a:pos x="f624" y="f623"/>
              </a:cxn>
              <a:cxn ang="f413">
                <a:pos x="f625" y="f626"/>
              </a:cxn>
              <a:cxn ang="f413">
                <a:pos x="f625" y="f627"/>
              </a:cxn>
              <a:cxn ang="f413">
                <a:pos x="f628" y="f629"/>
              </a:cxn>
              <a:cxn ang="f413">
                <a:pos x="f630" y="f631"/>
              </a:cxn>
              <a:cxn ang="f413">
                <a:pos x="f632" y="f633"/>
              </a:cxn>
              <a:cxn ang="f413">
                <a:pos x="f634" y="f635"/>
              </a:cxn>
              <a:cxn ang="f413">
                <a:pos x="f636" y="f637"/>
              </a:cxn>
              <a:cxn ang="f413">
                <a:pos x="f638" y="f639"/>
              </a:cxn>
              <a:cxn ang="f413">
                <a:pos x="f640" y="f641"/>
              </a:cxn>
              <a:cxn ang="f413">
                <a:pos x="f642" y="f641"/>
              </a:cxn>
              <a:cxn ang="f413">
                <a:pos x="f643" y="f644"/>
              </a:cxn>
              <a:cxn ang="f413">
                <a:pos x="f645" y="f646"/>
              </a:cxn>
              <a:cxn ang="f413">
                <a:pos x="f647" y="f648"/>
              </a:cxn>
              <a:cxn ang="f413">
                <a:pos x="f649" y="f650"/>
              </a:cxn>
              <a:cxn ang="f413">
                <a:pos x="f651" y="f652"/>
              </a:cxn>
              <a:cxn ang="f413">
                <a:pos x="f653" y="f654"/>
              </a:cxn>
              <a:cxn ang="f413">
                <a:pos x="f655" y="f656"/>
              </a:cxn>
              <a:cxn ang="f413">
                <a:pos x="f657" y="f658"/>
              </a:cxn>
              <a:cxn ang="f413">
                <a:pos x="f659" y="f660"/>
              </a:cxn>
              <a:cxn ang="f413">
                <a:pos x="f661" y="f662"/>
              </a:cxn>
              <a:cxn ang="f413">
                <a:pos x="f663" y="f664"/>
              </a:cxn>
              <a:cxn ang="f413">
                <a:pos x="f665" y="f666"/>
              </a:cxn>
              <a:cxn ang="f413">
                <a:pos x="f667" y="f668"/>
              </a:cxn>
              <a:cxn ang="f413">
                <a:pos x="f669" y="f670"/>
              </a:cxn>
              <a:cxn ang="f413">
                <a:pos x="f671" y="f672"/>
              </a:cxn>
              <a:cxn ang="f413">
                <a:pos x="f673" y="f674"/>
              </a:cxn>
              <a:cxn ang="f413">
                <a:pos x="f675" y="f676"/>
              </a:cxn>
              <a:cxn ang="f413">
                <a:pos x="f677" y="f678"/>
              </a:cxn>
              <a:cxn ang="f413">
                <a:pos x="f679" y="f680"/>
              </a:cxn>
              <a:cxn ang="f413">
                <a:pos x="f681" y="f682"/>
              </a:cxn>
              <a:cxn ang="f413">
                <a:pos x="f683" y="f684"/>
              </a:cxn>
              <a:cxn ang="f413">
                <a:pos x="f685" y="f686"/>
              </a:cxn>
              <a:cxn ang="f413">
                <a:pos x="f687" y="f688"/>
              </a:cxn>
              <a:cxn ang="f413">
                <a:pos x="f689" y="f690"/>
              </a:cxn>
              <a:cxn ang="f413">
                <a:pos x="f691" y="f692"/>
              </a:cxn>
              <a:cxn ang="f413">
                <a:pos x="f693" y="f694"/>
              </a:cxn>
              <a:cxn ang="f413">
                <a:pos x="f695" y="f696"/>
              </a:cxn>
              <a:cxn ang="f413">
                <a:pos x="f697" y="f698"/>
              </a:cxn>
              <a:cxn ang="f413">
                <a:pos x="f699" y="f700"/>
              </a:cxn>
              <a:cxn ang="f413">
                <a:pos x="f701" y="f702"/>
              </a:cxn>
              <a:cxn ang="f413">
                <a:pos x="f703" y="f704"/>
              </a:cxn>
              <a:cxn ang="f413">
                <a:pos x="f705" y="f706"/>
              </a:cxn>
              <a:cxn ang="f413">
                <a:pos x="f707" y="f708"/>
              </a:cxn>
              <a:cxn ang="f413">
                <a:pos x="f709" y="f710"/>
              </a:cxn>
              <a:cxn ang="f413">
                <a:pos x="f622" y="f711"/>
              </a:cxn>
              <a:cxn ang="f413">
                <a:pos x="f712" y="f713"/>
              </a:cxn>
              <a:cxn ang="f413">
                <a:pos x="f714" y="f715"/>
              </a:cxn>
              <a:cxn ang="f413">
                <a:pos x="f716" y="f717"/>
              </a:cxn>
              <a:cxn ang="f413">
                <a:pos x="f718" y="f719"/>
              </a:cxn>
              <a:cxn ang="f413">
                <a:pos x="f720" y="f721"/>
              </a:cxn>
            </a:cxnLst>
            <a:rect l="f618" t="f621" r="f619" b="f620"/>
            <a:pathLst>
              <a:path w="1288561" h="1631888">
                <a:moveTo>
                  <a:pt x="f8" y="f9"/>
                </a:moveTo>
                <a:cubicBezTo>
                  <a:pt x="f10" y="f9"/>
                  <a:pt x="f11" y="f12"/>
                  <a:pt x="f13" y="f9"/>
                </a:cubicBezTo>
                <a:cubicBezTo>
                  <a:pt x="f14" y="f15"/>
                  <a:pt x="f16" y="f17"/>
                  <a:pt x="f18" y="f19"/>
                </a:cubicBezTo>
                <a:cubicBezTo>
                  <a:pt x="f20" y="f21"/>
                  <a:pt x="f20" y="f22"/>
                  <a:pt x="f18" y="f23"/>
                </a:cubicBezTo>
                <a:cubicBezTo>
                  <a:pt x="f16"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49" y="f57"/>
                </a:cubicBezTo>
                <a:cubicBezTo>
                  <a:pt x="f58" y="f59"/>
                  <a:pt x="f47" y="f60"/>
                  <a:pt x="f61" y="f62"/>
                </a:cubicBezTo>
                <a:cubicBezTo>
                  <a:pt x="f63" y="f64"/>
                  <a:pt x="f65" y="f62"/>
                  <a:pt x="f66" y="f62"/>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245" y="f246"/>
                </a:cubicBezTo>
                <a:cubicBezTo>
                  <a:pt x="f247" y="f248"/>
                  <a:pt x="f249" y="f250"/>
                  <a:pt x="f251" y="f252"/>
                </a:cubicBezTo>
                <a:cubicBezTo>
                  <a:pt x="f253" y="f254"/>
                  <a:pt x="f255" y="f256"/>
                  <a:pt x="f257" y="f258"/>
                </a:cubicBezTo>
                <a:cubicBezTo>
                  <a:pt x="f259" y="f260"/>
                  <a:pt x="f261" y="f262"/>
                  <a:pt x="f263" y="f264"/>
                </a:cubicBezTo>
                <a:cubicBezTo>
                  <a:pt x="f265" y="f266"/>
                  <a:pt x="f267" y="f268"/>
                  <a:pt x="f269" y="f270"/>
                </a:cubicBezTo>
                <a:cubicBezTo>
                  <a:pt x="f271" y="f272"/>
                  <a:pt x="f273" y="f274"/>
                  <a:pt x="f8" y="f275"/>
                </a:cubicBezTo>
                <a:close/>
                <a:moveTo>
                  <a:pt x="f276" y="f277"/>
                </a:moveTo>
                <a:cubicBezTo>
                  <a:pt x="f278" y="f279"/>
                  <a:pt x="f280" y="f281"/>
                  <a:pt x="f282" y="f283"/>
                </a:cubicBezTo>
                <a:cubicBezTo>
                  <a:pt x="f284" y="f285"/>
                  <a:pt x="f286" y="f287"/>
                  <a:pt x="f288" y="f289"/>
                </a:cubicBezTo>
                <a:cubicBezTo>
                  <a:pt x="f290" y="f291"/>
                  <a:pt x="f292" y="f293"/>
                  <a:pt x="f294" y="f295"/>
                </a:cubicBezTo>
                <a:cubicBezTo>
                  <a:pt x="f296" y="f297"/>
                  <a:pt x="f175" y="f298"/>
                  <a:pt x="f299" y="f300"/>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7">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9A331D3-99FC-4354-B354-6F8FF1D76E45}"/>
              </a:ext>
            </a:extLst>
          </p:cNvPr>
          <p:cNvSpPr/>
          <p:nvPr/>
        </p:nvSpPr>
        <p:spPr>
          <a:xfrm>
            <a:off x="222071" y="209004"/>
            <a:ext cx="8673733" cy="4663440"/>
          </a:xfrm>
          <a:prstGeom prst="rect">
            <a:avLst/>
          </a:prstGeom>
          <a:solidFill>
            <a:schemeClr val="tx1">
              <a:lumMod val="95000"/>
              <a:lumOff val="5000"/>
              <a:alpha val="52000"/>
            </a:schemeClr>
          </a:solidFill>
          <a:ln w="38103"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Google Shape;192;p28">
            <a:extLst>
              <a:ext uri="{FF2B5EF4-FFF2-40B4-BE49-F238E27FC236}">
                <a16:creationId xmlns:a16="http://schemas.microsoft.com/office/drawing/2014/main" id="{B83025A5-8CDC-4BB1-9BD8-369013CDC83A}"/>
              </a:ext>
            </a:extLst>
          </p:cNvPr>
          <p:cNvSpPr txBox="1">
            <a:spLocks noGrp="1"/>
          </p:cNvSpPr>
          <p:nvPr>
            <p:ph type="title"/>
          </p:nvPr>
        </p:nvSpPr>
        <p:spPr>
          <a:xfrm>
            <a:off x="435647" y="317625"/>
            <a:ext cx="4114800" cy="1630224"/>
          </a:xfrm>
        </p:spPr>
        <p:txBody>
          <a:bodyPr/>
          <a:lstStyle/>
          <a:p>
            <a:pPr lvl="0"/>
            <a:r>
              <a:rPr lang="en-US" b="1" dirty="0">
                <a:solidFill>
                  <a:schemeClr val="bg1">
                    <a:lumMod val="50000"/>
                  </a:schemeClr>
                </a:solidFill>
              </a:rPr>
              <a:t>Our process is easy</a:t>
            </a:r>
          </a:p>
        </p:txBody>
      </p:sp>
      <p:sp>
        <p:nvSpPr>
          <p:cNvPr id="4" name="Google Shape;193;p28">
            <a:extLst>
              <a:ext uri="{FF2B5EF4-FFF2-40B4-BE49-F238E27FC236}">
                <a16:creationId xmlns:a16="http://schemas.microsoft.com/office/drawing/2014/main" id="{0942313A-491B-4E61-9AFC-2889093AACC5}"/>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9C6F5CE-3747-48DE-B1F4-3AF991DBB13E}" type="slidenum">
              <a:t>16</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5" name="Google Shape;194;p28">
            <a:extLst>
              <a:ext uri="{FF2B5EF4-FFF2-40B4-BE49-F238E27FC236}">
                <a16:creationId xmlns:a16="http://schemas.microsoft.com/office/drawing/2014/main" id="{DBFEA76E-5D48-4ED6-815E-ABA132D01593}"/>
              </a:ext>
            </a:extLst>
          </p:cNvPr>
          <p:cNvSpPr txBox="1"/>
          <p:nvPr/>
        </p:nvSpPr>
        <p:spPr>
          <a:xfrm>
            <a:off x="565291" y="2832902"/>
            <a:ext cx="1691100" cy="1701003"/>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0" cap="none" spc="0" baseline="0">
                <a:solidFill>
                  <a:srgbClr val="FFFFFF"/>
                </a:solidFill>
                <a:uFillTx/>
                <a:latin typeface="Zilla Slab Light"/>
                <a:ea typeface="Zilla Slab Light"/>
                <a:cs typeface="Zilla Slab Light"/>
              </a:rPr>
              <a:t>1.</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Zilla Slab Light"/>
                <a:ea typeface="Zilla Slab Light"/>
                <a:cs typeface="Zilla Slab Light"/>
              </a:rPr>
              <a:t>first</a:t>
            </a:r>
          </a:p>
        </p:txBody>
      </p:sp>
      <p:sp>
        <p:nvSpPr>
          <p:cNvPr id="6" name="Google Shape;195;p28">
            <a:extLst>
              <a:ext uri="{FF2B5EF4-FFF2-40B4-BE49-F238E27FC236}">
                <a16:creationId xmlns:a16="http://schemas.microsoft.com/office/drawing/2014/main" id="{D2AD44D1-99D3-4471-8C8C-E898BA88BE42}"/>
              </a:ext>
            </a:extLst>
          </p:cNvPr>
          <p:cNvSpPr txBox="1"/>
          <p:nvPr/>
        </p:nvSpPr>
        <p:spPr>
          <a:xfrm>
            <a:off x="2735848" y="2832902"/>
            <a:ext cx="1691100" cy="1701003"/>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0" cap="none" spc="0" baseline="0">
                <a:solidFill>
                  <a:srgbClr val="FFFFFF"/>
                </a:solidFill>
                <a:uFillTx/>
                <a:latin typeface="Zilla Slab Light"/>
                <a:ea typeface="Zilla Slab Light"/>
                <a:cs typeface="Zilla Slab Light"/>
              </a:rPr>
              <a:t>2.</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Zilla Slab Light"/>
                <a:ea typeface="Zilla Slab Light"/>
                <a:cs typeface="Zilla Slab Light"/>
              </a:rPr>
              <a:t>second</a:t>
            </a:r>
          </a:p>
        </p:txBody>
      </p:sp>
      <p:sp>
        <p:nvSpPr>
          <p:cNvPr id="7" name="Google Shape;196;p28">
            <a:extLst>
              <a:ext uri="{FF2B5EF4-FFF2-40B4-BE49-F238E27FC236}">
                <a16:creationId xmlns:a16="http://schemas.microsoft.com/office/drawing/2014/main" id="{D95960BF-B079-455E-B79E-AF6581DB32B1}"/>
              </a:ext>
            </a:extLst>
          </p:cNvPr>
          <p:cNvSpPr txBox="1"/>
          <p:nvPr/>
        </p:nvSpPr>
        <p:spPr>
          <a:xfrm>
            <a:off x="4906414" y="2832902"/>
            <a:ext cx="1691100" cy="1701003"/>
          </a:xfrm>
          <a:prstGeom prst="rect">
            <a:avLst/>
          </a:prstGeom>
          <a:noFill/>
          <a:ln cap="flat">
            <a:noFill/>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800" b="0" i="0" u="none" strike="noStrike" kern="0" cap="none" spc="0" baseline="0">
                <a:solidFill>
                  <a:srgbClr val="FFFFFF"/>
                </a:solidFill>
                <a:uFillTx/>
                <a:latin typeface="Zilla Slab Light"/>
                <a:ea typeface="Zilla Slab Light"/>
                <a:cs typeface="Zilla Slab Light"/>
              </a:rPr>
              <a:t>3.</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Zilla Slab Light"/>
                <a:ea typeface="Zilla Slab Light"/>
                <a:cs typeface="Zilla Slab Light"/>
              </a:rPr>
              <a:t>last</a:t>
            </a:r>
          </a:p>
        </p:txBody>
      </p:sp>
      <p:cxnSp>
        <p:nvCxnSpPr>
          <p:cNvPr id="8" name="Google Shape;197;p28">
            <a:extLst>
              <a:ext uri="{FF2B5EF4-FFF2-40B4-BE49-F238E27FC236}">
                <a16:creationId xmlns:a16="http://schemas.microsoft.com/office/drawing/2014/main" id="{B383F172-45A2-4805-A0BA-45C64A1D4EDB}"/>
              </a:ext>
            </a:extLst>
          </p:cNvPr>
          <p:cNvCxnSpPr/>
          <p:nvPr/>
        </p:nvCxnSpPr>
        <p:spPr>
          <a:xfrm>
            <a:off x="1494385" y="3683404"/>
            <a:ext cx="936602" cy="0"/>
          </a:xfrm>
          <a:prstGeom prst="straightConnector1">
            <a:avLst/>
          </a:prstGeom>
          <a:noFill/>
          <a:ln w="9528" cap="flat">
            <a:solidFill>
              <a:srgbClr val="000000"/>
            </a:solidFill>
            <a:prstDash val="solid"/>
            <a:round/>
            <a:headEnd type="arrow"/>
            <a:tailEnd type="arrow"/>
          </a:ln>
        </p:spPr>
      </p:cxnSp>
      <p:cxnSp>
        <p:nvCxnSpPr>
          <p:cNvPr id="9" name="Google Shape;198;p28">
            <a:extLst>
              <a:ext uri="{FF2B5EF4-FFF2-40B4-BE49-F238E27FC236}">
                <a16:creationId xmlns:a16="http://schemas.microsoft.com/office/drawing/2014/main" id="{56F6190C-E9D7-4522-8CF5-9C1EE594CB10}"/>
              </a:ext>
            </a:extLst>
          </p:cNvPr>
          <p:cNvCxnSpPr/>
          <p:nvPr/>
        </p:nvCxnSpPr>
        <p:spPr>
          <a:xfrm>
            <a:off x="3664951" y="3683404"/>
            <a:ext cx="936602" cy="0"/>
          </a:xfrm>
          <a:prstGeom prst="straightConnector1">
            <a:avLst/>
          </a:prstGeom>
          <a:noFill/>
          <a:ln w="9528" cap="flat">
            <a:solidFill>
              <a:srgbClr val="000000"/>
            </a:solidFill>
            <a:prstDash val="solid"/>
            <a:round/>
            <a:headEnd type="arrow"/>
            <a:tailEnd type="arrow"/>
          </a:ln>
        </p:spPr>
      </p:cxnSp>
      <p:grpSp>
        <p:nvGrpSpPr>
          <p:cNvPr id="10" name="Grupo 8">
            <a:extLst>
              <a:ext uri="{FF2B5EF4-FFF2-40B4-BE49-F238E27FC236}">
                <a16:creationId xmlns:a16="http://schemas.microsoft.com/office/drawing/2014/main" id="{6DB1F38E-AFA2-4899-A209-60172FCAA75C}"/>
              </a:ext>
            </a:extLst>
          </p:cNvPr>
          <p:cNvGrpSpPr/>
          <p:nvPr/>
        </p:nvGrpSpPr>
        <p:grpSpPr>
          <a:xfrm>
            <a:off x="6012225" y="867911"/>
            <a:ext cx="2383950" cy="1877665"/>
            <a:chOff x="6012225" y="867911"/>
            <a:chExt cx="2383950" cy="1877665"/>
          </a:xfrm>
        </p:grpSpPr>
        <p:sp>
          <p:nvSpPr>
            <p:cNvPr id="11" name="Forma libre: forma 5">
              <a:extLst>
                <a:ext uri="{FF2B5EF4-FFF2-40B4-BE49-F238E27FC236}">
                  <a16:creationId xmlns:a16="http://schemas.microsoft.com/office/drawing/2014/main" id="{8EC6135D-B5E1-48CB-ABE5-98873C6AC39F}"/>
                </a:ext>
              </a:extLst>
            </p:cNvPr>
            <p:cNvSpPr/>
            <p:nvPr/>
          </p:nvSpPr>
          <p:spPr>
            <a:xfrm>
              <a:off x="6012225" y="867911"/>
              <a:ext cx="2383950" cy="1877665"/>
            </a:xfrm>
            <a:custGeom>
              <a:avLst/>
              <a:gdLst>
                <a:gd name="f0" fmla="val 10800000"/>
                <a:gd name="f1" fmla="val 5400000"/>
                <a:gd name="f2" fmla="val 180"/>
                <a:gd name="f3" fmla="val w"/>
                <a:gd name="f4" fmla="val h"/>
                <a:gd name="f5" fmla="val 0"/>
                <a:gd name="f6" fmla="val 2383952"/>
                <a:gd name="f7" fmla="val 1877661"/>
                <a:gd name="f8" fmla="val 1044091"/>
                <a:gd name="f9" fmla="val 1877436"/>
                <a:gd name="f10" fmla="val 757219"/>
                <a:gd name="f11" fmla="val 469841"/>
                <a:gd name="f12" fmla="val 1877943"/>
                <a:gd name="f13" fmla="val 182969"/>
                <a:gd name="f14" fmla="val 18246"/>
                <a:gd name="f15" fmla="val 1858683"/>
                <a:gd name="f16" fmla="val 1698522"/>
                <a:gd name="f17" fmla="val 1313323"/>
                <a:gd name="f18" fmla="val 928124"/>
                <a:gd name="f19" fmla="val 543433"/>
                <a:gd name="f20" fmla="val 384792"/>
                <a:gd name="f21" fmla="val 16219"/>
                <a:gd name="f22" fmla="val 362491"/>
                <a:gd name="f23" fmla="val 171312"/>
                <a:gd name="f24" fmla="val 365532"/>
                <a:gd name="f25" fmla="val 262543"/>
                <a:gd name="f26" fmla="val 367559"/>
                <a:gd name="f27" fmla="val 300556"/>
                <a:gd name="f28" fmla="val 335121"/>
                <a:gd name="f29" fmla="val 298529"/>
                <a:gd name="f30" fmla="val 246931"/>
                <a:gd name="f31" fmla="val 229699"/>
                <a:gd name="f32" fmla="val 307145"/>
                <a:gd name="f33" fmla="val 212466"/>
                <a:gd name="f34" fmla="val 195233"/>
                <a:gd name="f35" fmla="val 302584"/>
                <a:gd name="f36" fmla="val -14598"/>
                <a:gd name="f37" fmla="val 359857"/>
                <a:gd name="f38" fmla="val -10544"/>
                <a:gd name="f39" fmla="val 548401"/>
                <a:gd name="f40" fmla="val 8209"/>
                <a:gd name="f41" fmla="val 1021283"/>
                <a:gd name="f42" fmla="val 54839"/>
                <a:gd name="f43" fmla="val 1494672"/>
                <a:gd name="f44" fmla="val 101468"/>
                <a:gd name="f45" fmla="val 1967554"/>
                <a:gd name="f46" fmla="val 148097"/>
                <a:gd name="f47" fmla="val 2068415"/>
                <a:gd name="f48" fmla="val 158234"/>
                <a:gd name="f49" fmla="val 2169276"/>
                <a:gd name="f50" fmla="val 167864"/>
                <a:gd name="f51" fmla="val 2270137"/>
                <a:gd name="f52" fmla="val 177494"/>
                <a:gd name="f53" fmla="val 2357314"/>
                <a:gd name="f54" fmla="val 185603"/>
                <a:gd name="f55" fmla="val 2391272"/>
                <a:gd name="f56" fmla="val 232740"/>
                <a:gd name="f57" fmla="val 2382656"/>
                <a:gd name="f58" fmla="val 318902"/>
                <a:gd name="f59" fmla="val 2350725"/>
                <a:gd name="f60" fmla="val 628075"/>
                <a:gd name="f61" fmla="val 2319808"/>
                <a:gd name="f62" fmla="val 937754"/>
                <a:gd name="f63" fmla="val 2289904"/>
                <a:gd name="f64" fmla="val 1247434"/>
                <a:gd name="f65" fmla="val 2279767"/>
                <a:gd name="f66" fmla="val 1351843"/>
                <a:gd name="f67" fmla="val 2270644"/>
                <a:gd name="f68" fmla="val 1456759"/>
                <a:gd name="f69" fmla="val 2269124"/>
                <a:gd name="f70" fmla="val 1561168"/>
                <a:gd name="f71" fmla="val 2268110"/>
                <a:gd name="f72" fmla="val 1636180"/>
                <a:gd name="f73" fmla="val 2237193"/>
                <a:gd name="f74" fmla="val 1674193"/>
                <a:gd name="f75" fmla="val 2164715"/>
                <a:gd name="f76" fmla="val 1673687"/>
                <a:gd name="f77" fmla="val 2105414"/>
                <a:gd name="f78" fmla="val 2084127"/>
                <a:gd name="f79" fmla="val 1700549"/>
                <a:gd name="f80" fmla="val 2083620"/>
                <a:gd name="f81" fmla="val 1756302"/>
                <a:gd name="f82" fmla="val 2083113"/>
                <a:gd name="f83" fmla="val 1838410"/>
                <a:gd name="f84" fmla="val 2040032"/>
                <a:gd name="f85" fmla="val 1873382"/>
                <a:gd name="f86" fmla="val 1957417"/>
                <a:gd name="f87" fmla="val 1872875"/>
                <a:gd name="f88" fmla="val 1652806"/>
                <a:gd name="f89" fmla="val 1870847"/>
                <a:gd name="f90" fmla="val 1348195"/>
                <a:gd name="f91" fmla="val 1871861"/>
                <a:gd name="f92" fmla="val 1875409"/>
                <a:gd name="f93" fmla="val 1876929"/>
                <a:gd name="f94" fmla="val 1035981"/>
                <a:gd name="f95" fmla="val 1712713"/>
                <a:gd name="f96" fmla="val 1712206"/>
                <a:gd name="f97" fmla="val 1711700"/>
                <a:gd name="f98" fmla="val 1305620"/>
                <a:gd name="f99" fmla="val 1575259"/>
                <a:gd name="f100" fmla="val 1709672"/>
                <a:gd name="f101" fmla="val 1844392"/>
                <a:gd name="f102" fmla="val 1713220"/>
                <a:gd name="f103" fmla="val 1907747"/>
                <a:gd name="f104" fmla="val 1713727"/>
                <a:gd name="f105" fmla="val 1930554"/>
                <a:gd name="f106" fmla="val 1696494"/>
                <a:gd name="f107" fmla="val 1930048"/>
                <a:gd name="f108" fmla="val 1631112"/>
                <a:gd name="f109" fmla="val 1928020"/>
                <a:gd name="f110" fmla="val 1295077"/>
                <a:gd name="f111" fmla="val 1928527"/>
                <a:gd name="f112" fmla="val 959042"/>
                <a:gd name="f113" fmla="val 1931568"/>
                <a:gd name="f114" fmla="val 623007"/>
                <a:gd name="f115" fmla="val 1932075"/>
                <a:gd name="f116" fmla="val 549008"/>
                <a:gd name="f117" fmla="val 1910788"/>
                <a:gd name="f118" fmla="val 516570"/>
                <a:gd name="f119" fmla="val 1830200"/>
                <a:gd name="f120" fmla="val 517077"/>
                <a:gd name="f121" fmla="val 1305114"/>
                <a:gd name="f122" fmla="val 519611"/>
                <a:gd name="f123" fmla="val 780027"/>
                <a:gd name="f124" fmla="val 519104"/>
                <a:gd name="f125" fmla="val 255447"/>
                <a:gd name="f126" fmla="val 186010"/>
                <a:gd name="f127" fmla="val 154586"/>
                <a:gd name="f128" fmla="val 535830"/>
                <a:gd name="f129" fmla="val 155093"/>
                <a:gd name="f130" fmla="val 611856"/>
                <a:gd name="f131" fmla="val 158134"/>
                <a:gd name="f132" fmla="val 951439"/>
                <a:gd name="f133" fmla="val 157120"/>
                <a:gd name="f134" fmla="val 1291022"/>
                <a:gd name="f135" fmla="val 1630605"/>
                <a:gd name="f136" fmla="val 1691426"/>
                <a:gd name="f137" fmla="val 168778"/>
                <a:gd name="f138" fmla="val 1715754"/>
                <a:gd name="f139" fmla="val 237708"/>
                <a:gd name="f140" fmla="val 1714741"/>
                <a:gd name="f141" fmla="val 503799"/>
                <a:gd name="f142" fmla="val 1710179"/>
                <a:gd name="f143" fmla="val 769890"/>
                <a:gd name="f144" fmla="val 1035475"/>
                <a:gd name="f145" fmla="val 1488183"/>
                <a:gd name="f146" fmla="val 2092743"/>
                <a:gd name="f147" fmla="val 1487676"/>
                <a:gd name="f148" fmla="val 2102373"/>
                <a:gd name="f149" fmla="val 1486663"/>
                <a:gd name="f150" fmla="val 2112510"/>
                <a:gd name="f151" fmla="val 1486156"/>
                <a:gd name="f152" fmla="val 2147482"/>
                <a:gd name="f153" fmla="val 1125285"/>
                <a:gd name="f154" fmla="val 2182454"/>
                <a:gd name="f155" fmla="val 763908"/>
                <a:gd name="f156" fmla="val 2218947"/>
                <a:gd name="f157" fmla="val 403545"/>
                <a:gd name="f158" fmla="val 2224015"/>
                <a:gd name="f159" fmla="val 355902"/>
                <a:gd name="f160" fmla="val 2210330"/>
                <a:gd name="f161" fmla="val 330560"/>
                <a:gd name="f162" fmla="val 2160660"/>
                <a:gd name="f163" fmla="val 325998"/>
                <a:gd name="f164" fmla="val 2063347"/>
                <a:gd name="f165" fmla="val 316875"/>
                <a:gd name="f166" fmla="val 1966033"/>
                <a:gd name="f167" fmla="val 305218"/>
                <a:gd name="f168" fmla="val 1868720"/>
                <a:gd name="f169" fmla="val 295588"/>
                <a:gd name="f170" fmla="val 1430810"/>
                <a:gd name="f171" fmla="val 251493"/>
                <a:gd name="f172" fmla="val 992900"/>
                <a:gd name="f173" fmla="val 207398"/>
                <a:gd name="f174" fmla="val 554990"/>
                <a:gd name="f175" fmla="val 163303"/>
                <a:gd name="f176" fmla="val 501772"/>
                <a:gd name="f177" fmla="val 157727"/>
                <a:gd name="f178" fmla="val 173439"/>
                <a:gd name="f179" fmla="val 457170"/>
                <a:gd name="f180" fmla="val 230205"/>
                <a:gd name="f181" fmla="val 434362"/>
                <a:gd name="f182" fmla="val 333601"/>
                <a:gd name="f183" fmla="val 453115"/>
                <a:gd name="f184" fmla="val 563100"/>
                <a:gd name="f185" fmla="val 362998"/>
                <a:gd name="f186" fmla="val 1014187"/>
                <a:gd name="f187" fmla="val 364518"/>
                <a:gd name="f188" fmla="val 1465782"/>
                <a:gd name="f189" fmla="val 363504"/>
                <a:gd name="f190" fmla="val 1916870"/>
                <a:gd name="f191" fmla="val 2059799"/>
                <a:gd name="f192" fmla="val 2082100"/>
                <a:gd name="f193" fmla="val 383778"/>
                <a:gd name="f194" fmla="val 2085141"/>
                <a:gd name="f195" fmla="val 527721"/>
                <a:gd name="f196" fmla="val 2088689"/>
                <a:gd name="f197" fmla="val 691937"/>
                <a:gd name="f198" fmla="val 856153"/>
                <a:gd name="f199" fmla="val 1020876"/>
                <a:gd name="f200" fmla="val 1176983"/>
                <a:gd name="f201" fmla="val 1333090"/>
                <a:gd name="f202" fmla="val 1488690"/>
                <a:gd name="f203" fmla="+- 0 0 -90"/>
                <a:gd name="f204" fmla="*/ f3 1 2383952"/>
                <a:gd name="f205" fmla="*/ f4 1 1877661"/>
                <a:gd name="f206" fmla="val f5"/>
                <a:gd name="f207" fmla="val f6"/>
                <a:gd name="f208" fmla="val f7"/>
                <a:gd name="f209" fmla="*/ f203 f0 1"/>
                <a:gd name="f210" fmla="+- f208 0 f206"/>
                <a:gd name="f211" fmla="+- f207 0 f206"/>
                <a:gd name="f212" fmla="*/ f209 1 f2"/>
                <a:gd name="f213" fmla="*/ f211 1 2383952"/>
                <a:gd name="f214" fmla="*/ f210 1 1877661"/>
                <a:gd name="f215" fmla="*/ 1044091 f211 1"/>
                <a:gd name="f216" fmla="*/ 1877436 f210 1"/>
                <a:gd name="f217" fmla="*/ 182969 f211 1"/>
                <a:gd name="f218" fmla="*/ 0 f211 1"/>
                <a:gd name="f219" fmla="*/ 1698522 f210 1"/>
                <a:gd name="f220" fmla="*/ 543433 f210 1"/>
                <a:gd name="f221" fmla="*/ 171312 f211 1"/>
                <a:gd name="f222" fmla="*/ 365532 f210 1"/>
                <a:gd name="f223" fmla="*/ 298529 f211 1"/>
                <a:gd name="f224" fmla="*/ 246931 f210 1"/>
                <a:gd name="f225" fmla="*/ 307145 f211 1"/>
                <a:gd name="f226" fmla="*/ 195233 f210 1"/>
                <a:gd name="f227" fmla="*/ 548401 f211 1"/>
                <a:gd name="f228" fmla="*/ 8209 f210 1"/>
                <a:gd name="f229" fmla="*/ 1967554 f211 1"/>
                <a:gd name="f230" fmla="*/ 148097 f210 1"/>
                <a:gd name="f231" fmla="*/ 2270137 f211 1"/>
                <a:gd name="f232" fmla="*/ 177494 f210 1"/>
                <a:gd name="f233" fmla="*/ 2382656 f211 1"/>
                <a:gd name="f234" fmla="*/ 318902 f210 1"/>
                <a:gd name="f235" fmla="*/ 2289904 f211 1"/>
                <a:gd name="f236" fmla="*/ 1247434 f210 1"/>
                <a:gd name="f237" fmla="*/ 2269124 f211 1"/>
                <a:gd name="f238" fmla="*/ 1561168 f210 1"/>
                <a:gd name="f239" fmla="*/ 2164715 f211 1"/>
                <a:gd name="f240" fmla="*/ 1673687 f210 1"/>
                <a:gd name="f241" fmla="*/ 2083620 f211 1"/>
                <a:gd name="f242" fmla="*/ 1756302 f210 1"/>
                <a:gd name="f243" fmla="*/ 1957417 f211 1"/>
                <a:gd name="f244" fmla="*/ 1872875 f210 1"/>
                <a:gd name="f245" fmla="*/ 1871861 f210 1"/>
                <a:gd name="f246" fmla="*/ 1876929 f210 1"/>
                <a:gd name="f247" fmla="*/ 1035981 f211 1"/>
                <a:gd name="f248" fmla="*/ 1712713 f210 1"/>
                <a:gd name="f249" fmla="*/ 1711700 f210 1"/>
                <a:gd name="f250" fmla="*/ 1844392 f211 1"/>
                <a:gd name="f251" fmla="*/ 1713220 f210 1"/>
                <a:gd name="f252" fmla="*/ 1930048 f211 1"/>
                <a:gd name="f253" fmla="*/ 1631112 f210 1"/>
                <a:gd name="f254" fmla="*/ 1931568 f211 1"/>
                <a:gd name="f255" fmla="*/ 623007 f210 1"/>
                <a:gd name="f256" fmla="*/ 1830200 f211 1"/>
                <a:gd name="f257" fmla="*/ 517077 f210 1"/>
                <a:gd name="f258" fmla="*/ 255447 f211 1"/>
                <a:gd name="f259" fmla="*/ 155093 f211 1"/>
                <a:gd name="f260" fmla="*/ 611856 f210 1"/>
                <a:gd name="f261" fmla="*/ 1630605 f210 1"/>
                <a:gd name="f262" fmla="*/ 237708 f211 1"/>
                <a:gd name="f263" fmla="*/ 1714741 f210 1"/>
                <a:gd name="f264" fmla="*/ 1035475 f211 1"/>
                <a:gd name="f265" fmla="*/ 2083113 f211 1"/>
                <a:gd name="f266" fmla="*/ 1488183 f210 1"/>
                <a:gd name="f267" fmla="*/ 2112510 f211 1"/>
                <a:gd name="f268" fmla="*/ 1486156 f210 1"/>
                <a:gd name="f269" fmla="*/ 2218947 f211 1"/>
                <a:gd name="f270" fmla="*/ 403545 f210 1"/>
                <a:gd name="f271" fmla="*/ 2160660 f211 1"/>
                <a:gd name="f272" fmla="*/ 325998 f210 1"/>
                <a:gd name="f273" fmla="*/ 1868720 f211 1"/>
                <a:gd name="f274" fmla="*/ 295588 f210 1"/>
                <a:gd name="f275" fmla="*/ 554990 f211 1"/>
                <a:gd name="f276" fmla="*/ 163303 f210 1"/>
                <a:gd name="f277" fmla="*/ 457170 f211 1"/>
                <a:gd name="f278" fmla="*/ 230205 f210 1"/>
                <a:gd name="f279" fmla="*/ 563100 f211 1"/>
                <a:gd name="f280" fmla="*/ 362998 f210 1"/>
                <a:gd name="f281" fmla="*/ 1916870 f211 1"/>
                <a:gd name="f282" fmla="*/ 364518 f210 1"/>
                <a:gd name="f283" fmla="*/ 2085141 f211 1"/>
                <a:gd name="f284" fmla="*/ 527721 f210 1"/>
                <a:gd name="f285" fmla="*/ 1020876 f210 1"/>
                <a:gd name="f286" fmla="*/ 1488690 f210 1"/>
                <a:gd name="f287" fmla="+- f212 0 f1"/>
                <a:gd name="f288" fmla="*/ f215 1 2383952"/>
                <a:gd name="f289" fmla="*/ f216 1 1877661"/>
                <a:gd name="f290" fmla="*/ f217 1 2383952"/>
                <a:gd name="f291" fmla="*/ f218 1 2383952"/>
                <a:gd name="f292" fmla="*/ f219 1 1877661"/>
                <a:gd name="f293" fmla="*/ f220 1 1877661"/>
                <a:gd name="f294" fmla="*/ f221 1 2383952"/>
                <a:gd name="f295" fmla="*/ f222 1 1877661"/>
                <a:gd name="f296" fmla="*/ f223 1 2383952"/>
                <a:gd name="f297" fmla="*/ f224 1 1877661"/>
                <a:gd name="f298" fmla="*/ f225 1 2383952"/>
                <a:gd name="f299" fmla="*/ f226 1 1877661"/>
                <a:gd name="f300" fmla="*/ f227 1 2383952"/>
                <a:gd name="f301" fmla="*/ f228 1 1877661"/>
                <a:gd name="f302" fmla="*/ f229 1 2383952"/>
                <a:gd name="f303" fmla="*/ f230 1 1877661"/>
                <a:gd name="f304" fmla="*/ f231 1 2383952"/>
                <a:gd name="f305" fmla="*/ f232 1 1877661"/>
                <a:gd name="f306" fmla="*/ f233 1 2383952"/>
                <a:gd name="f307" fmla="*/ f234 1 1877661"/>
                <a:gd name="f308" fmla="*/ f235 1 2383952"/>
                <a:gd name="f309" fmla="*/ f236 1 1877661"/>
                <a:gd name="f310" fmla="*/ f237 1 2383952"/>
                <a:gd name="f311" fmla="*/ f238 1 1877661"/>
                <a:gd name="f312" fmla="*/ f239 1 2383952"/>
                <a:gd name="f313" fmla="*/ f240 1 1877661"/>
                <a:gd name="f314" fmla="*/ f241 1 2383952"/>
                <a:gd name="f315" fmla="*/ f242 1 1877661"/>
                <a:gd name="f316" fmla="*/ f243 1 2383952"/>
                <a:gd name="f317" fmla="*/ f244 1 1877661"/>
                <a:gd name="f318" fmla="*/ f245 1 1877661"/>
                <a:gd name="f319" fmla="*/ f246 1 1877661"/>
                <a:gd name="f320" fmla="*/ f247 1 2383952"/>
                <a:gd name="f321" fmla="*/ f248 1 1877661"/>
                <a:gd name="f322" fmla="*/ f249 1 1877661"/>
                <a:gd name="f323" fmla="*/ f250 1 2383952"/>
                <a:gd name="f324" fmla="*/ f251 1 1877661"/>
                <a:gd name="f325" fmla="*/ f252 1 2383952"/>
                <a:gd name="f326" fmla="*/ f253 1 1877661"/>
                <a:gd name="f327" fmla="*/ f254 1 2383952"/>
                <a:gd name="f328" fmla="*/ f255 1 1877661"/>
                <a:gd name="f329" fmla="*/ f256 1 2383952"/>
                <a:gd name="f330" fmla="*/ f257 1 1877661"/>
                <a:gd name="f331" fmla="*/ f258 1 2383952"/>
                <a:gd name="f332" fmla="*/ f259 1 2383952"/>
                <a:gd name="f333" fmla="*/ f260 1 1877661"/>
                <a:gd name="f334" fmla="*/ f261 1 1877661"/>
                <a:gd name="f335" fmla="*/ f262 1 2383952"/>
                <a:gd name="f336" fmla="*/ f263 1 1877661"/>
                <a:gd name="f337" fmla="*/ f264 1 2383952"/>
                <a:gd name="f338" fmla="*/ f265 1 2383952"/>
                <a:gd name="f339" fmla="*/ f266 1 1877661"/>
                <a:gd name="f340" fmla="*/ f267 1 2383952"/>
                <a:gd name="f341" fmla="*/ f268 1 1877661"/>
                <a:gd name="f342" fmla="*/ f269 1 2383952"/>
                <a:gd name="f343" fmla="*/ f270 1 1877661"/>
                <a:gd name="f344" fmla="*/ f271 1 2383952"/>
                <a:gd name="f345" fmla="*/ f272 1 1877661"/>
                <a:gd name="f346" fmla="*/ f273 1 2383952"/>
                <a:gd name="f347" fmla="*/ f274 1 1877661"/>
                <a:gd name="f348" fmla="*/ f275 1 2383952"/>
                <a:gd name="f349" fmla="*/ f276 1 1877661"/>
                <a:gd name="f350" fmla="*/ f277 1 2383952"/>
                <a:gd name="f351" fmla="*/ f278 1 1877661"/>
                <a:gd name="f352" fmla="*/ f279 1 2383952"/>
                <a:gd name="f353" fmla="*/ f280 1 1877661"/>
                <a:gd name="f354" fmla="*/ f281 1 2383952"/>
                <a:gd name="f355" fmla="*/ f282 1 1877661"/>
                <a:gd name="f356" fmla="*/ f283 1 2383952"/>
                <a:gd name="f357" fmla="*/ f284 1 1877661"/>
                <a:gd name="f358" fmla="*/ f285 1 1877661"/>
                <a:gd name="f359" fmla="*/ f286 1 1877661"/>
                <a:gd name="f360" fmla="*/ f206 1 f213"/>
                <a:gd name="f361" fmla="*/ f207 1 f213"/>
                <a:gd name="f362" fmla="*/ f206 1 f214"/>
                <a:gd name="f363" fmla="*/ f208 1 f214"/>
                <a:gd name="f364" fmla="*/ f288 1 f213"/>
                <a:gd name="f365" fmla="*/ f289 1 f214"/>
                <a:gd name="f366" fmla="*/ f290 1 f213"/>
                <a:gd name="f367" fmla="*/ f291 1 f213"/>
                <a:gd name="f368" fmla="*/ f292 1 f214"/>
                <a:gd name="f369" fmla="*/ f293 1 f214"/>
                <a:gd name="f370" fmla="*/ f294 1 f213"/>
                <a:gd name="f371" fmla="*/ f295 1 f214"/>
                <a:gd name="f372" fmla="*/ f296 1 f213"/>
                <a:gd name="f373" fmla="*/ f297 1 f214"/>
                <a:gd name="f374" fmla="*/ f298 1 f213"/>
                <a:gd name="f375" fmla="*/ f299 1 f214"/>
                <a:gd name="f376" fmla="*/ f300 1 f213"/>
                <a:gd name="f377" fmla="*/ f301 1 f214"/>
                <a:gd name="f378" fmla="*/ f302 1 f213"/>
                <a:gd name="f379" fmla="*/ f303 1 f214"/>
                <a:gd name="f380" fmla="*/ f304 1 f213"/>
                <a:gd name="f381" fmla="*/ f305 1 f214"/>
                <a:gd name="f382" fmla="*/ f306 1 f213"/>
                <a:gd name="f383" fmla="*/ f307 1 f214"/>
                <a:gd name="f384" fmla="*/ f308 1 f213"/>
                <a:gd name="f385" fmla="*/ f309 1 f214"/>
                <a:gd name="f386" fmla="*/ f310 1 f213"/>
                <a:gd name="f387" fmla="*/ f311 1 f214"/>
                <a:gd name="f388" fmla="*/ f312 1 f213"/>
                <a:gd name="f389" fmla="*/ f313 1 f214"/>
                <a:gd name="f390" fmla="*/ f314 1 f213"/>
                <a:gd name="f391" fmla="*/ f315 1 f214"/>
                <a:gd name="f392" fmla="*/ f316 1 f213"/>
                <a:gd name="f393" fmla="*/ f317 1 f214"/>
                <a:gd name="f394" fmla="*/ f318 1 f214"/>
                <a:gd name="f395" fmla="*/ f319 1 f214"/>
                <a:gd name="f396" fmla="*/ f320 1 f213"/>
                <a:gd name="f397" fmla="*/ f321 1 f214"/>
                <a:gd name="f398" fmla="*/ f322 1 f214"/>
                <a:gd name="f399" fmla="*/ f323 1 f213"/>
                <a:gd name="f400" fmla="*/ f324 1 f214"/>
                <a:gd name="f401" fmla="*/ f325 1 f213"/>
                <a:gd name="f402" fmla="*/ f326 1 f214"/>
                <a:gd name="f403" fmla="*/ f327 1 f213"/>
                <a:gd name="f404" fmla="*/ f328 1 f214"/>
                <a:gd name="f405" fmla="*/ f329 1 f213"/>
                <a:gd name="f406" fmla="*/ f330 1 f214"/>
                <a:gd name="f407" fmla="*/ f331 1 f213"/>
                <a:gd name="f408" fmla="*/ f332 1 f213"/>
                <a:gd name="f409" fmla="*/ f333 1 f214"/>
                <a:gd name="f410" fmla="*/ f334 1 f214"/>
                <a:gd name="f411" fmla="*/ f335 1 f213"/>
                <a:gd name="f412" fmla="*/ f336 1 f214"/>
                <a:gd name="f413" fmla="*/ f337 1 f213"/>
                <a:gd name="f414" fmla="*/ f338 1 f213"/>
                <a:gd name="f415" fmla="*/ f339 1 f214"/>
                <a:gd name="f416" fmla="*/ f340 1 f213"/>
                <a:gd name="f417" fmla="*/ f341 1 f214"/>
                <a:gd name="f418" fmla="*/ f342 1 f213"/>
                <a:gd name="f419" fmla="*/ f343 1 f214"/>
                <a:gd name="f420" fmla="*/ f344 1 f213"/>
                <a:gd name="f421" fmla="*/ f345 1 f214"/>
                <a:gd name="f422" fmla="*/ f346 1 f213"/>
                <a:gd name="f423" fmla="*/ f347 1 f214"/>
                <a:gd name="f424" fmla="*/ f348 1 f213"/>
                <a:gd name="f425" fmla="*/ f349 1 f214"/>
                <a:gd name="f426" fmla="*/ f350 1 f213"/>
                <a:gd name="f427" fmla="*/ f351 1 f214"/>
                <a:gd name="f428" fmla="*/ f352 1 f213"/>
                <a:gd name="f429" fmla="*/ f353 1 f214"/>
                <a:gd name="f430" fmla="*/ f354 1 f213"/>
                <a:gd name="f431" fmla="*/ f355 1 f214"/>
                <a:gd name="f432" fmla="*/ f356 1 f213"/>
                <a:gd name="f433" fmla="*/ f357 1 f214"/>
                <a:gd name="f434" fmla="*/ f358 1 f214"/>
                <a:gd name="f435" fmla="*/ f359 1 f214"/>
                <a:gd name="f436" fmla="*/ f360 f204 1"/>
                <a:gd name="f437" fmla="*/ f361 f204 1"/>
                <a:gd name="f438" fmla="*/ f363 f205 1"/>
                <a:gd name="f439" fmla="*/ f362 f205 1"/>
                <a:gd name="f440" fmla="*/ f364 f204 1"/>
                <a:gd name="f441" fmla="*/ f365 f205 1"/>
                <a:gd name="f442" fmla="*/ f366 f204 1"/>
                <a:gd name="f443" fmla="*/ f367 f204 1"/>
                <a:gd name="f444" fmla="*/ f368 f205 1"/>
                <a:gd name="f445" fmla="*/ f369 f205 1"/>
                <a:gd name="f446" fmla="*/ f370 f204 1"/>
                <a:gd name="f447" fmla="*/ f371 f205 1"/>
                <a:gd name="f448" fmla="*/ f372 f204 1"/>
                <a:gd name="f449" fmla="*/ f373 f205 1"/>
                <a:gd name="f450" fmla="*/ f374 f204 1"/>
                <a:gd name="f451" fmla="*/ f375 f205 1"/>
                <a:gd name="f452" fmla="*/ f376 f204 1"/>
                <a:gd name="f453" fmla="*/ f377 f205 1"/>
                <a:gd name="f454" fmla="*/ f378 f204 1"/>
                <a:gd name="f455" fmla="*/ f379 f205 1"/>
                <a:gd name="f456" fmla="*/ f380 f204 1"/>
                <a:gd name="f457" fmla="*/ f381 f205 1"/>
                <a:gd name="f458" fmla="*/ f382 f204 1"/>
                <a:gd name="f459" fmla="*/ f383 f205 1"/>
                <a:gd name="f460" fmla="*/ f384 f204 1"/>
                <a:gd name="f461" fmla="*/ f385 f205 1"/>
                <a:gd name="f462" fmla="*/ f386 f204 1"/>
                <a:gd name="f463" fmla="*/ f387 f205 1"/>
                <a:gd name="f464" fmla="*/ f388 f204 1"/>
                <a:gd name="f465" fmla="*/ f389 f205 1"/>
                <a:gd name="f466" fmla="*/ f390 f204 1"/>
                <a:gd name="f467" fmla="*/ f391 f205 1"/>
                <a:gd name="f468" fmla="*/ f392 f204 1"/>
                <a:gd name="f469" fmla="*/ f393 f205 1"/>
                <a:gd name="f470" fmla="*/ f394 f205 1"/>
                <a:gd name="f471" fmla="*/ f395 f205 1"/>
                <a:gd name="f472" fmla="*/ f396 f204 1"/>
                <a:gd name="f473" fmla="*/ f397 f205 1"/>
                <a:gd name="f474" fmla="*/ f398 f205 1"/>
                <a:gd name="f475" fmla="*/ f399 f204 1"/>
                <a:gd name="f476" fmla="*/ f400 f205 1"/>
                <a:gd name="f477" fmla="*/ f401 f204 1"/>
                <a:gd name="f478" fmla="*/ f402 f205 1"/>
                <a:gd name="f479" fmla="*/ f403 f204 1"/>
                <a:gd name="f480" fmla="*/ f404 f205 1"/>
                <a:gd name="f481" fmla="*/ f405 f204 1"/>
                <a:gd name="f482" fmla="*/ f406 f205 1"/>
                <a:gd name="f483" fmla="*/ f407 f204 1"/>
                <a:gd name="f484" fmla="*/ f408 f204 1"/>
                <a:gd name="f485" fmla="*/ f409 f205 1"/>
                <a:gd name="f486" fmla="*/ f410 f205 1"/>
                <a:gd name="f487" fmla="*/ f411 f204 1"/>
                <a:gd name="f488" fmla="*/ f412 f205 1"/>
                <a:gd name="f489" fmla="*/ f413 f204 1"/>
                <a:gd name="f490" fmla="*/ f414 f204 1"/>
                <a:gd name="f491" fmla="*/ f415 f205 1"/>
                <a:gd name="f492" fmla="*/ f416 f204 1"/>
                <a:gd name="f493" fmla="*/ f417 f205 1"/>
                <a:gd name="f494" fmla="*/ f418 f204 1"/>
                <a:gd name="f495" fmla="*/ f419 f205 1"/>
                <a:gd name="f496" fmla="*/ f420 f204 1"/>
                <a:gd name="f497" fmla="*/ f421 f205 1"/>
                <a:gd name="f498" fmla="*/ f422 f204 1"/>
                <a:gd name="f499" fmla="*/ f423 f205 1"/>
                <a:gd name="f500" fmla="*/ f424 f204 1"/>
                <a:gd name="f501" fmla="*/ f425 f205 1"/>
                <a:gd name="f502" fmla="*/ f426 f204 1"/>
                <a:gd name="f503" fmla="*/ f427 f205 1"/>
                <a:gd name="f504" fmla="*/ f428 f204 1"/>
                <a:gd name="f505" fmla="*/ f429 f205 1"/>
                <a:gd name="f506" fmla="*/ f430 f204 1"/>
                <a:gd name="f507" fmla="*/ f431 f205 1"/>
                <a:gd name="f508" fmla="*/ f432 f204 1"/>
                <a:gd name="f509" fmla="*/ f433 f205 1"/>
                <a:gd name="f510" fmla="*/ f434 f205 1"/>
                <a:gd name="f511" fmla="*/ f435 f205 1"/>
              </a:gdLst>
              <a:ahLst/>
              <a:cxnLst>
                <a:cxn ang="3cd4">
                  <a:pos x="hc" y="t"/>
                </a:cxn>
                <a:cxn ang="0">
                  <a:pos x="r" y="vc"/>
                </a:cxn>
                <a:cxn ang="cd4">
                  <a:pos x="hc" y="b"/>
                </a:cxn>
                <a:cxn ang="cd2">
                  <a:pos x="l" y="vc"/>
                </a:cxn>
                <a:cxn ang="f287">
                  <a:pos x="f440" y="f441"/>
                </a:cxn>
                <a:cxn ang="f287">
                  <a:pos x="f442" y="f441"/>
                </a:cxn>
                <a:cxn ang="f287">
                  <a:pos x="f443" y="f444"/>
                </a:cxn>
                <a:cxn ang="f287">
                  <a:pos x="f443" y="f445"/>
                </a:cxn>
                <a:cxn ang="f287">
                  <a:pos x="f446" y="f447"/>
                </a:cxn>
                <a:cxn ang="f287">
                  <a:pos x="f448" y="f449"/>
                </a:cxn>
                <a:cxn ang="f287">
                  <a:pos x="f450" y="f451"/>
                </a:cxn>
                <a:cxn ang="f287">
                  <a:pos x="f452" y="f453"/>
                </a:cxn>
                <a:cxn ang="f287">
                  <a:pos x="f454" y="f455"/>
                </a:cxn>
                <a:cxn ang="f287">
                  <a:pos x="f456" y="f457"/>
                </a:cxn>
                <a:cxn ang="f287">
                  <a:pos x="f458" y="f459"/>
                </a:cxn>
                <a:cxn ang="f287">
                  <a:pos x="f460" y="f461"/>
                </a:cxn>
                <a:cxn ang="f287">
                  <a:pos x="f462" y="f463"/>
                </a:cxn>
                <a:cxn ang="f287">
                  <a:pos x="f464" y="f465"/>
                </a:cxn>
                <a:cxn ang="f287">
                  <a:pos x="f466" y="f467"/>
                </a:cxn>
                <a:cxn ang="f287">
                  <a:pos x="f468" y="f469"/>
                </a:cxn>
                <a:cxn ang="f287">
                  <a:pos x="f440" y="f470"/>
                </a:cxn>
                <a:cxn ang="f287">
                  <a:pos x="f440" y="f471"/>
                </a:cxn>
                <a:cxn ang="f287">
                  <a:pos x="f472" y="f473"/>
                </a:cxn>
                <a:cxn ang="f287">
                  <a:pos x="f472" y="f474"/>
                </a:cxn>
                <a:cxn ang="f287">
                  <a:pos x="f475" y="f476"/>
                </a:cxn>
                <a:cxn ang="f287">
                  <a:pos x="f477" y="f478"/>
                </a:cxn>
                <a:cxn ang="f287">
                  <a:pos x="f479" y="f480"/>
                </a:cxn>
                <a:cxn ang="f287">
                  <a:pos x="f481" y="f482"/>
                </a:cxn>
                <a:cxn ang="f287">
                  <a:pos x="f483" y="f482"/>
                </a:cxn>
                <a:cxn ang="f287">
                  <a:pos x="f484" y="f485"/>
                </a:cxn>
                <a:cxn ang="f287">
                  <a:pos x="f484" y="f486"/>
                </a:cxn>
                <a:cxn ang="f287">
                  <a:pos x="f487" y="f488"/>
                </a:cxn>
                <a:cxn ang="f287">
                  <a:pos x="f489" y="f473"/>
                </a:cxn>
                <a:cxn ang="f287">
                  <a:pos x="f490" y="f491"/>
                </a:cxn>
                <a:cxn ang="f287">
                  <a:pos x="f492" y="f493"/>
                </a:cxn>
                <a:cxn ang="f287">
                  <a:pos x="f494" y="f495"/>
                </a:cxn>
                <a:cxn ang="f287">
                  <a:pos x="f496" y="f497"/>
                </a:cxn>
                <a:cxn ang="f287">
                  <a:pos x="f498" y="f499"/>
                </a:cxn>
                <a:cxn ang="f287">
                  <a:pos x="f500" y="f501"/>
                </a:cxn>
                <a:cxn ang="f287">
                  <a:pos x="f502" y="f503"/>
                </a:cxn>
                <a:cxn ang="f287">
                  <a:pos x="f504" y="f505"/>
                </a:cxn>
                <a:cxn ang="f287">
                  <a:pos x="f506" y="f507"/>
                </a:cxn>
                <a:cxn ang="f287">
                  <a:pos x="f508" y="f509"/>
                </a:cxn>
                <a:cxn ang="f287">
                  <a:pos x="f466" y="f510"/>
                </a:cxn>
                <a:cxn ang="f287">
                  <a:pos x="f466" y="f511"/>
                </a:cxn>
              </a:cxnLst>
              <a:rect l="f436" t="f439" r="f437" b="f438"/>
              <a:pathLst>
                <a:path w="2383952" h="1877661">
                  <a:moveTo>
                    <a:pt x="f8" y="f9"/>
                  </a:moveTo>
                  <a:cubicBezTo>
                    <a:pt x="f10" y="f9"/>
                    <a:pt x="f11" y="f12"/>
                    <a:pt x="f13" y="f9"/>
                  </a:cubicBezTo>
                  <a:cubicBezTo>
                    <a:pt x="f14" y="f9"/>
                    <a:pt x="f5" y="f15"/>
                    <a:pt x="f5" y="f16"/>
                  </a:cubicBezTo>
                  <a:cubicBezTo>
                    <a:pt x="f5" y="f17"/>
                    <a:pt x="f5" y="f18"/>
                    <a:pt x="f5" y="f19"/>
                  </a:cubicBezTo>
                  <a:cubicBezTo>
                    <a:pt x="f5" y="f20"/>
                    <a:pt x="f21" y="f22"/>
                    <a:pt x="f23" y="f24"/>
                  </a:cubicBezTo>
                  <a:cubicBezTo>
                    <a:pt x="f25" y="f26"/>
                    <a:pt x="f27" y="f28"/>
                    <a:pt x="f29" y="f30"/>
                  </a:cubicBezTo>
                  <a:cubicBezTo>
                    <a:pt x="f29" y="f31"/>
                    <a:pt x="f32" y="f33"/>
                    <a:pt x="f32" y="f34"/>
                  </a:cubicBezTo>
                  <a:cubicBezTo>
                    <a:pt x="f35" y="f36"/>
                    <a:pt x="f37" y="f38"/>
                    <a:pt x="f39" y="f40"/>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6"/>
                    <a:pt x="f78" y="f79"/>
                    <a:pt x="f80" y="f81"/>
                  </a:cubicBezTo>
                  <a:cubicBezTo>
                    <a:pt x="f82" y="f83"/>
                    <a:pt x="f84" y="f85"/>
                    <a:pt x="f86" y="f87"/>
                  </a:cubicBezTo>
                  <a:cubicBezTo>
                    <a:pt x="f88" y="f89"/>
                    <a:pt x="f90" y="f91"/>
                    <a:pt x="f8" y="f91"/>
                  </a:cubicBezTo>
                  <a:cubicBezTo>
                    <a:pt x="f8" y="f85"/>
                    <a:pt x="f8" y="f92"/>
                    <a:pt x="f8" y="f93"/>
                  </a:cubicBezTo>
                  <a:close/>
                  <a:moveTo>
                    <a:pt x="f94" y="f95"/>
                  </a:moveTo>
                  <a:cubicBezTo>
                    <a:pt x="f94" y="f95"/>
                    <a:pt x="f94" y="f96"/>
                    <a:pt x="f94" y="f97"/>
                  </a:cubicBezTo>
                  <a:cubicBezTo>
                    <a:pt x="f98" y="f97"/>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0"/>
                  </a:cubicBezTo>
                  <a:cubicBezTo>
                    <a:pt x="f126" y="f120"/>
                    <a:pt x="f127" y="f128"/>
                    <a:pt x="f129" y="f130"/>
                  </a:cubicBezTo>
                  <a:cubicBezTo>
                    <a:pt x="f131" y="f132"/>
                    <a:pt x="f133" y="f134"/>
                    <a:pt x="f129" y="f135"/>
                  </a:cubicBezTo>
                  <a:cubicBezTo>
                    <a:pt x="f129" y="f136"/>
                    <a:pt x="f137" y="f138"/>
                    <a:pt x="f139" y="f140"/>
                  </a:cubicBezTo>
                  <a:cubicBezTo>
                    <a:pt x="f141" y="f142"/>
                    <a:pt x="f143" y="f95"/>
                    <a:pt x="f144" y="f95"/>
                  </a:cubicBezTo>
                  <a:close/>
                  <a:moveTo>
                    <a:pt x="f82" y="f145"/>
                  </a:move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174" y="f175"/>
                  </a:cubicBezTo>
                  <a:cubicBezTo>
                    <a:pt x="f176" y="f177"/>
                    <a:pt x="f11" y="f178"/>
                    <a:pt x="f179" y="f180"/>
                  </a:cubicBezTo>
                  <a:cubicBezTo>
                    <a:pt x="f181" y="f182"/>
                    <a:pt x="f183" y="f22"/>
                    <a:pt x="f184" y="f185"/>
                  </a:cubicBezTo>
                  <a:cubicBezTo>
                    <a:pt x="f186" y="f187"/>
                    <a:pt x="f188" y="f189"/>
                    <a:pt x="f190" y="f187"/>
                  </a:cubicBezTo>
                  <a:cubicBezTo>
                    <a:pt x="f191" y="f187"/>
                    <a:pt x="f192" y="f193"/>
                    <a:pt x="f194" y="f195"/>
                  </a:cubicBezTo>
                  <a:cubicBezTo>
                    <a:pt x="f196" y="f197"/>
                    <a:pt x="f78" y="f198"/>
                    <a:pt x="f80" y="f199"/>
                  </a:cubicBezTo>
                  <a:cubicBezTo>
                    <a:pt x="f80" y="f200"/>
                    <a:pt x="f80" y="f201"/>
                    <a:pt x="f80" y="f202"/>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Forma libre: forma 6">
              <a:extLst>
                <a:ext uri="{FF2B5EF4-FFF2-40B4-BE49-F238E27FC236}">
                  <a16:creationId xmlns:a16="http://schemas.microsoft.com/office/drawing/2014/main" id="{F4EF0F98-AE8F-4688-A248-896B576C842C}"/>
                </a:ext>
              </a:extLst>
            </p:cNvPr>
            <p:cNvSpPr/>
            <p:nvPr/>
          </p:nvSpPr>
          <p:spPr>
            <a:xfrm>
              <a:off x="6271979" y="1752475"/>
              <a:ext cx="1557415" cy="730395"/>
            </a:xfrm>
            <a:custGeom>
              <a:avLst/>
              <a:gdLst>
                <a:gd name="f0" fmla="val 10800000"/>
                <a:gd name="f1" fmla="val 5400000"/>
                <a:gd name="f2" fmla="val 180"/>
                <a:gd name="f3" fmla="val w"/>
                <a:gd name="f4" fmla="val h"/>
                <a:gd name="f5" fmla="val 0"/>
                <a:gd name="f6" fmla="val 1557416"/>
                <a:gd name="f7" fmla="val 730393"/>
                <a:gd name="f8" fmla="val 755446"/>
                <a:gd name="f9" fmla="val 728808"/>
                <a:gd name="f10" fmla="val 534463"/>
                <a:gd name="f11" fmla="val 313988"/>
                <a:gd name="f12" fmla="val 726274"/>
                <a:gd name="f13" fmla="val 93005"/>
                <a:gd name="f14" fmla="val 730329"/>
                <a:gd name="f15" fmla="val 22048"/>
                <a:gd name="f16" fmla="val 731849"/>
                <a:gd name="f17" fmla="val 8870"/>
                <a:gd name="f18" fmla="val 707014"/>
                <a:gd name="f19" fmla="val 2788"/>
                <a:gd name="f20" fmla="val 640111"/>
                <a:gd name="f21" fmla="val -11404"/>
                <a:gd name="f22" fmla="val 486032"/>
                <a:gd name="f23" fmla="val 27116"/>
                <a:gd name="f24" fmla="val 363376"/>
                <a:gd name="f25" fmla="val 152306"/>
                <a:gd name="f26" fmla="val 264036"/>
                <a:gd name="f27" fmla="val 228332"/>
                <a:gd name="f28" fmla="val 203721"/>
                <a:gd name="f29" fmla="val 290166"/>
                <a:gd name="f30" fmla="val 125161"/>
                <a:gd name="f31" fmla="val 356055"/>
                <a:gd name="f32" fmla="val 53190"/>
                <a:gd name="f33" fmla="val 417383"/>
                <a:gd name="f34" fmla="val -13206"/>
                <a:gd name="f35" fmla="val 479724"/>
                <a:gd name="f36" fmla="val -17261"/>
                <a:gd name="f37" fmla="val 549162"/>
                <a:gd name="f38" fmla="val 40012"/>
                <a:gd name="f39" fmla="val 635831"/>
                <a:gd name="f40" fmla="val 111477"/>
                <a:gd name="f41" fmla="val 724528"/>
                <a:gd name="f42" fmla="val 179393"/>
                <a:gd name="f43" fmla="val 809677"/>
                <a:gd name="f44" fmla="val 251871"/>
                <a:gd name="f45" fmla="val 859348"/>
                <a:gd name="f46" fmla="val 293939"/>
                <a:gd name="f47" fmla="val 900909"/>
                <a:gd name="f48" fmla="val 299008"/>
                <a:gd name="f49" fmla="val 939428"/>
                <a:gd name="f50" fmla="val 240214"/>
                <a:gd name="f51" fmla="val 945004"/>
                <a:gd name="f52" fmla="val 231598"/>
                <a:gd name="f53" fmla="val 949058"/>
                <a:gd name="f54" fmla="val 220447"/>
                <a:gd name="f55" fmla="val 957168"/>
                <a:gd name="f56" fmla="val 214365"/>
                <a:gd name="f57" fmla="val 1130000"/>
                <a:gd name="f58" fmla="val 83094"/>
                <a:gd name="f59" fmla="val 1074755"/>
                <a:gd name="f60" fmla="val 41533"/>
                <a:gd name="f61" fmla="val 1268875"/>
                <a:gd name="f62" fmla="val 176352"/>
                <a:gd name="f63" fmla="val 1300299"/>
                <a:gd name="f64" fmla="val 198146"/>
                <a:gd name="f65" fmla="val 1331216"/>
                <a:gd name="f66" fmla="val 223995"/>
                <a:gd name="f67" fmla="val 1366695"/>
                <a:gd name="f68" fmla="val 237680"/>
                <a:gd name="f69" fmla="val 1557267"/>
                <a:gd name="f70" fmla="val 310158"/>
                <a:gd name="f71" fmla="val 1566897"/>
                <a:gd name="f72" fmla="val 463731"/>
                <a:gd name="f73" fmla="val 1553212"/>
                <a:gd name="f74" fmla="val 633015"/>
                <a:gd name="f75" fmla="val 1547637"/>
                <a:gd name="f76" fmla="val 704987"/>
                <a:gd name="f77" fmla="val 1518747"/>
                <a:gd name="f78" fmla="val 1448296"/>
                <a:gd name="f79" fmla="val 728301"/>
                <a:gd name="f80" fmla="val 1217177"/>
                <a:gd name="f81" fmla="val 725260"/>
                <a:gd name="f82" fmla="val 985551"/>
                <a:gd name="f83" fmla="val 727288"/>
                <a:gd name="f84" fmla="val 754432"/>
                <a:gd name="f85" fmla="val 727794"/>
                <a:gd name="f86" fmla="val 729315"/>
                <a:gd name="f87" fmla="+- 0 0 -90"/>
                <a:gd name="f88" fmla="*/ f3 1 1557416"/>
                <a:gd name="f89" fmla="*/ f4 1 730393"/>
                <a:gd name="f90" fmla="val f5"/>
                <a:gd name="f91" fmla="val f6"/>
                <a:gd name="f92" fmla="val f7"/>
                <a:gd name="f93" fmla="*/ f87 f0 1"/>
                <a:gd name="f94" fmla="+- f92 0 f90"/>
                <a:gd name="f95" fmla="+- f91 0 f90"/>
                <a:gd name="f96" fmla="*/ f93 1 f2"/>
                <a:gd name="f97" fmla="*/ f95 1 1557416"/>
                <a:gd name="f98" fmla="*/ f94 1 730393"/>
                <a:gd name="f99" fmla="*/ 755446 f95 1"/>
                <a:gd name="f100" fmla="*/ 728808 f94 1"/>
                <a:gd name="f101" fmla="*/ 93005 f95 1"/>
                <a:gd name="f102" fmla="*/ 730329 f94 1"/>
                <a:gd name="f103" fmla="*/ 2788 f95 1"/>
                <a:gd name="f104" fmla="*/ 640111 f94 1"/>
                <a:gd name="f105" fmla="*/ 152306 f95 1"/>
                <a:gd name="f106" fmla="*/ 264036 f94 1"/>
                <a:gd name="f107" fmla="*/ 356055 f95 1"/>
                <a:gd name="f108" fmla="*/ 53190 f94 1"/>
                <a:gd name="f109" fmla="*/ 549162 f95 1"/>
                <a:gd name="f110" fmla="*/ 40012 f94 1"/>
                <a:gd name="f111" fmla="*/ 809677 f95 1"/>
                <a:gd name="f112" fmla="*/ 251871 f94 1"/>
                <a:gd name="f113" fmla="*/ 939428 f95 1"/>
                <a:gd name="f114" fmla="*/ 240214 f94 1"/>
                <a:gd name="f115" fmla="*/ 957168 f95 1"/>
                <a:gd name="f116" fmla="*/ 214365 f94 1"/>
                <a:gd name="f117" fmla="*/ 1268875 f95 1"/>
                <a:gd name="f118" fmla="*/ 176352 f94 1"/>
                <a:gd name="f119" fmla="*/ 1366695 f95 1"/>
                <a:gd name="f120" fmla="*/ 237680 f94 1"/>
                <a:gd name="f121" fmla="*/ 1553212 f95 1"/>
                <a:gd name="f122" fmla="*/ 633015 f94 1"/>
                <a:gd name="f123" fmla="*/ 1448296 f95 1"/>
                <a:gd name="f124" fmla="*/ 728301 f94 1"/>
                <a:gd name="f125" fmla="*/ 754432 f95 1"/>
                <a:gd name="f126" fmla="*/ 727288 f94 1"/>
                <a:gd name="f127" fmla="*/ 729315 f94 1"/>
                <a:gd name="f128" fmla="+- f96 0 f1"/>
                <a:gd name="f129" fmla="*/ f99 1 1557416"/>
                <a:gd name="f130" fmla="*/ f100 1 730393"/>
                <a:gd name="f131" fmla="*/ f101 1 1557416"/>
                <a:gd name="f132" fmla="*/ f102 1 730393"/>
                <a:gd name="f133" fmla="*/ f103 1 1557416"/>
                <a:gd name="f134" fmla="*/ f104 1 730393"/>
                <a:gd name="f135" fmla="*/ f105 1 1557416"/>
                <a:gd name="f136" fmla="*/ f106 1 730393"/>
                <a:gd name="f137" fmla="*/ f107 1 1557416"/>
                <a:gd name="f138" fmla="*/ f108 1 730393"/>
                <a:gd name="f139" fmla="*/ f109 1 1557416"/>
                <a:gd name="f140" fmla="*/ f110 1 730393"/>
                <a:gd name="f141" fmla="*/ f111 1 1557416"/>
                <a:gd name="f142" fmla="*/ f112 1 730393"/>
                <a:gd name="f143" fmla="*/ f113 1 1557416"/>
                <a:gd name="f144" fmla="*/ f114 1 730393"/>
                <a:gd name="f145" fmla="*/ f115 1 1557416"/>
                <a:gd name="f146" fmla="*/ f116 1 730393"/>
                <a:gd name="f147" fmla="*/ f117 1 1557416"/>
                <a:gd name="f148" fmla="*/ f118 1 730393"/>
                <a:gd name="f149" fmla="*/ f119 1 1557416"/>
                <a:gd name="f150" fmla="*/ f120 1 730393"/>
                <a:gd name="f151" fmla="*/ f121 1 1557416"/>
                <a:gd name="f152" fmla="*/ f122 1 730393"/>
                <a:gd name="f153" fmla="*/ f123 1 1557416"/>
                <a:gd name="f154" fmla="*/ f124 1 730393"/>
                <a:gd name="f155" fmla="*/ f125 1 1557416"/>
                <a:gd name="f156" fmla="*/ f126 1 730393"/>
                <a:gd name="f157" fmla="*/ f127 1 730393"/>
                <a:gd name="f158" fmla="*/ f90 1 f97"/>
                <a:gd name="f159" fmla="*/ f91 1 f97"/>
                <a:gd name="f160" fmla="*/ f90 1 f98"/>
                <a:gd name="f161" fmla="*/ f92 1 f98"/>
                <a:gd name="f162" fmla="*/ f129 1 f97"/>
                <a:gd name="f163" fmla="*/ f130 1 f98"/>
                <a:gd name="f164" fmla="*/ f131 1 f97"/>
                <a:gd name="f165" fmla="*/ f132 1 f98"/>
                <a:gd name="f166" fmla="*/ f133 1 f97"/>
                <a:gd name="f167" fmla="*/ f134 1 f98"/>
                <a:gd name="f168" fmla="*/ f135 1 f97"/>
                <a:gd name="f169" fmla="*/ f136 1 f98"/>
                <a:gd name="f170" fmla="*/ f137 1 f97"/>
                <a:gd name="f171" fmla="*/ f138 1 f98"/>
                <a:gd name="f172" fmla="*/ f139 1 f97"/>
                <a:gd name="f173" fmla="*/ f140 1 f98"/>
                <a:gd name="f174" fmla="*/ f141 1 f97"/>
                <a:gd name="f175" fmla="*/ f142 1 f98"/>
                <a:gd name="f176" fmla="*/ f143 1 f97"/>
                <a:gd name="f177" fmla="*/ f144 1 f98"/>
                <a:gd name="f178" fmla="*/ f145 1 f97"/>
                <a:gd name="f179" fmla="*/ f146 1 f98"/>
                <a:gd name="f180" fmla="*/ f147 1 f97"/>
                <a:gd name="f181" fmla="*/ f148 1 f98"/>
                <a:gd name="f182" fmla="*/ f149 1 f97"/>
                <a:gd name="f183" fmla="*/ f150 1 f98"/>
                <a:gd name="f184" fmla="*/ f151 1 f97"/>
                <a:gd name="f185" fmla="*/ f152 1 f98"/>
                <a:gd name="f186" fmla="*/ f153 1 f97"/>
                <a:gd name="f187" fmla="*/ f154 1 f98"/>
                <a:gd name="f188" fmla="*/ f155 1 f97"/>
                <a:gd name="f189" fmla="*/ f156 1 f98"/>
                <a:gd name="f190" fmla="*/ f157 1 f98"/>
                <a:gd name="f191" fmla="*/ f158 f88 1"/>
                <a:gd name="f192" fmla="*/ f159 f88 1"/>
                <a:gd name="f193" fmla="*/ f161 f89 1"/>
                <a:gd name="f194" fmla="*/ f160 f89 1"/>
                <a:gd name="f195" fmla="*/ f162 f88 1"/>
                <a:gd name="f196" fmla="*/ f163 f89 1"/>
                <a:gd name="f197" fmla="*/ f164 f88 1"/>
                <a:gd name="f198" fmla="*/ f165 f89 1"/>
                <a:gd name="f199" fmla="*/ f166 f88 1"/>
                <a:gd name="f200" fmla="*/ f167 f89 1"/>
                <a:gd name="f201" fmla="*/ f168 f88 1"/>
                <a:gd name="f202" fmla="*/ f169 f89 1"/>
                <a:gd name="f203" fmla="*/ f170 f88 1"/>
                <a:gd name="f204" fmla="*/ f171 f89 1"/>
                <a:gd name="f205" fmla="*/ f172 f88 1"/>
                <a:gd name="f206" fmla="*/ f173 f89 1"/>
                <a:gd name="f207" fmla="*/ f174 f88 1"/>
                <a:gd name="f208" fmla="*/ f175 f89 1"/>
                <a:gd name="f209" fmla="*/ f176 f88 1"/>
                <a:gd name="f210" fmla="*/ f177 f89 1"/>
                <a:gd name="f211" fmla="*/ f178 f88 1"/>
                <a:gd name="f212" fmla="*/ f179 f89 1"/>
                <a:gd name="f213" fmla="*/ f180 f88 1"/>
                <a:gd name="f214" fmla="*/ f181 f89 1"/>
                <a:gd name="f215" fmla="*/ f182 f88 1"/>
                <a:gd name="f216" fmla="*/ f183 f89 1"/>
                <a:gd name="f217" fmla="*/ f184 f88 1"/>
                <a:gd name="f218" fmla="*/ f185 f89 1"/>
                <a:gd name="f219" fmla="*/ f186 f88 1"/>
                <a:gd name="f220" fmla="*/ f187 f89 1"/>
                <a:gd name="f221" fmla="*/ f188 f88 1"/>
                <a:gd name="f222" fmla="*/ f189 f89 1"/>
                <a:gd name="f223" fmla="*/ f190 f89 1"/>
              </a:gdLst>
              <a:ahLst/>
              <a:cxnLst>
                <a:cxn ang="3cd4">
                  <a:pos x="hc" y="t"/>
                </a:cxn>
                <a:cxn ang="0">
                  <a:pos x="r" y="vc"/>
                </a:cxn>
                <a:cxn ang="cd4">
                  <a:pos x="hc" y="b"/>
                </a:cxn>
                <a:cxn ang="cd2">
                  <a:pos x="l" y="vc"/>
                </a:cxn>
                <a:cxn ang="f128">
                  <a:pos x="f195" y="f196"/>
                </a:cxn>
                <a:cxn ang="f128">
                  <a:pos x="f197" y="f198"/>
                </a:cxn>
                <a:cxn ang="f128">
                  <a:pos x="f199" y="f200"/>
                </a:cxn>
                <a:cxn ang="f128">
                  <a:pos x="f201" y="f202"/>
                </a:cxn>
                <a:cxn ang="f128">
                  <a:pos x="f203" y="f204"/>
                </a:cxn>
                <a:cxn ang="f128">
                  <a:pos x="f205" y="f206"/>
                </a:cxn>
                <a:cxn ang="f128">
                  <a:pos x="f207" y="f208"/>
                </a:cxn>
                <a:cxn ang="f128">
                  <a:pos x="f209" y="f210"/>
                </a:cxn>
                <a:cxn ang="f128">
                  <a:pos x="f211" y="f212"/>
                </a:cxn>
                <a:cxn ang="f128">
                  <a:pos x="f213" y="f214"/>
                </a:cxn>
                <a:cxn ang="f128">
                  <a:pos x="f215" y="f216"/>
                </a:cxn>
                <a:cxn ang="f128">
                  <a:pos x="f217" y="f218"/>
                </a:cxn>
                <a:cxn ang="f128">
                  <a:pos x="f219" y="f220"/>
                </a:cxn>
                <a:cxn ang="f128">
                  <a:pos x="f221" y="f222"/>
                </a:cxn>
                <a:cxn ang="f128">
                  <a:pos x="f221" y="f223"/>
                </a:cxn>
              </a:cxnLst>
              <a:rect l="f191" t="f194" r="f192" b="f193"/>
              <a:pathLst>
                <a:path w="1557416" h="730393">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9"/>
                    <a:pt x="f78" y="f79"/>
                  </a:cubicBezTo>
                  <a:cubicBezTo>
                    <a:pt x="f80" y="f81"/>
                    <a:pt x="f82" y="f83"/>
                    <a:pt x="f84" y="f83"/>
                  </a:cubicBezTo>
                  <a:cubicBezTo>
                    <a:pt x="f84" y="f85"/>
                    <a:pt x="f84" y="f9"/>
                    <a:pt x="f84" y="f8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Forma libre: forma 7">
              <a:extLst>
                <a:ext uri="{FF2B5EF4-FFF2-40B4-BE49-F238E27FC236}">
                  <a16:creationId xmlns:a16="http://schemas.microsoft.com/office/drawing/2014/main" id="{16B1AE22-3A1F-4083-AF8C-17BB8972D88D}"/>
                </a:ext>
              </a:extLst>
            </p:cNvPr>
            <p:cNvSpPr/>
            <p:nvPr/>
          </p:nvSpPr>
          <p:spPr>
            <a:xfrm>
              <a:off x="6902951" y="1645508"/>
              <a:ext cx="298624" cy="275179"/>
            </a:xfrm>
            <a:custGeom>
              <a:avLst/>
              <a:gdLst>
                <a:gd name="f0" fmla="val 10800000"/>
                <a:gd name="f1" fmla="val 5400000"/>
                <a:gd name="f2" fmla="val 180"/>
                <a:gd name="f3" fmla="val w"/>
                <a:gd name="f4" fmla="val h"/>
                <a:gd name="f5" fmla="val 0"/>
                <a:gd name="f6" fmla="val 298626"/>
                <a:gd name="f7" fmla="val 275180"/>
                <a:gd name="f8" fmla="val 129036"/>
                <a:gd name="f9" fmla="val 507"/>
                <a:gd name="f10" fmla="val 219761"/>
                <a:gd name="f11" fmla="val 1521"/>
                <a:gd name="f12" fmla="val 268417"/>
                <a:gd name="f13" fmla="val 59807"/>
                <a:gd name="f14" fmla="val 294266"/>
                <a:gd name="f15" fmla="val 134820"/>
                <a:gd name="f16" fmla="val 311499"/>
                <a:gd name="f17" fmla="val 185504"/>
                <a:gd name="f18" fmla="val 274499"/>
                <a:gd name="f19" fmla="val 230105"/>
                <a:gd name="f20" fmla="val 238514"/>
                <a:gd name="f21" fmla="val 261530"/>
                <a:gd name="f22" fmla="val 197967"/>
                <a:gd name="f23" fmla="val 297515"/>
                <a:gd name="f24" fmla="val 170090"/>
                <a:gd name="f25" fmla="val 253420"/>
                <a:gd name="f26" fmla="val 141707"/>
                <a:gd name="f27" fmla="val 231626"/>
                <a:gd name="f28" fmla="val 114338"/>
                <a:gd name="f29" fmla="val 210339"/>
                <a:gd name="f30" fmla="val 88996"/>
                <a:gd name="f31" fmla="val 186517"/>
                <a:gd name="f32" fmla="val 63654"/>
                <a:gd name="f33" fmla="val 163203"/>
                <a:gd name="f34" fmla="val 35271"/>
                <a:gd name="f35" fmla="val 136847"/>
                <a:gd name="f36" fmla="val -18454"/>
                <a:gd name="f37" fmla="val 121135"/>
                <a:gd name="f38" fmla="val 6381"/>
                <a:gd name="f39" fmla="val 66903"/>
                <a:gd name="f40" fmla="val 29189"/>
                <a:gd name="f41" fmla="val 18246"/>
                <a:gd name="f42" fmla="val 77846"/>
                <a:gd name="f43" fmla="val 5068"/>
                <a:gd name="f44" fmla="+- 0 0 -90"/>
                <a:gd name="f45" fmla="*/ f3 1 298626"/>
                <a:gd name="f46" fmla="*/ f4 1 275180"/>
                <a:gd name="f47" fmla="val f5"/>
                <a:gd name="f48" fmla="val f6"/>
                <a:gd name="f49" fmla="val f7"/>
                <a:gd name="f50" fmla="*/ f44 f0 1"/>
                <a:gd name="f51" fmla="+- f49 0 f47"/>
                <a:gd name="f52" fmla="+- f48 0 f47"/>
                <a:gd name="f53" fmla="*/ f50 1 f2"/>
                <a:gd name="f54" fmla="*/ f52 1 298626"/>
                <a:gd name="f55" fmla="*/ f51 1 275180"/>
                <a:gd name="f56" fmla="*/ 129036 f52 1"/>
                <a:gd name="f57" fmla="*/ 507 f51 1"/>
                <a:gd name="f58" fmla="*/ 294266 f52 1"/>
                <a:gd name="f59" fmla="*/ 134820 f51 1"/>
                <a:gd name="f60" fmla="*/ 238514 f52 1"/>
                <a:gd name="f61" fmla="*/ 261530 f51 1"/>
                <a:gd name="f62" fmla="*/ 141707 f52 1"/>
                <a:gd name="f63" fmla="*/ 231626 f51 1"/>
                <a:gd name="f64" fmla="*/ 63654 f52 1"/>
                <a:gd name="f65" fmla="*/ 163203 f51 1"/>
                <a:gd name="f66" fmla="*/ 6381 f52 1"/>
                <a:gd name="f67" fmla="*/ 66903 f51 1"/>
                <a:gd name="f68" fmla="*/ 0 f51 1"/>
                <a:gd name="f69" fmla="+- f53 0 f1"/>
                <a:gd name="f70" fmla="*/ f56 1 298626"/>
                <a:gd name="f71" fmla="*/ f57 1 275180"/>
                <a:gd name="f72" fmla="*/ f58 1 298626"/>
                <a:gd name="f73" fmla="*/ f59 1 275180"/>
                <a:gd name="f74" fmla="*/ f60 1 298626"/>
                <a:gd name="f75" fmla="*/ f61 1 275180"/>
                <a:gd name="f76" fmla="*/ f62 1 298626"/>
                <a:gd name="f77" fmla="*/ f63 1 275180"/>
                <a:gd name="f78" fmla="*/ f64 1 298626"/>
                <a:gd name="f79" fmla="*/ f65 1 275180"/>
                <a:gd name="f80" fmla="*/ f66 1 298626"/>
                <a:gd name="f81" fmla="*/ f67 1 275180"/>
                <a:gd name="f82" fmla="*/ f68 1 275180"/>
                <a:gd name="f83" fmla="*/ f47 1 f54"/>
                <a:gd name="f84" fmla="*/ f48 1 f54"/>
                <a:gd name="f85" fmla="*/ f47 1 f55"/>
                <a:gd name="f86" fmla="*/ f49 1 f55"/>
                <a:gd name="f87" fmla="*/ f70 1 f54"/>
                <a:gd name="f88" fmla="*/ f71 1 f55"/>
                <a:gd name="f89" fmla="*/ f72 1 f54"/>
                <a:gd name="f90" fmla="*/ f73 1 f55"/>
                <a:gd name="f91" fmla="*/ f74 1 f54"/>
                <a:gd name="f92" fmla="*/ f75 1 f55"/>
                <a:gd name="f93" fmla="*/ f76 1 f54"/>
                <a:gd name="f94" fmla="*/ f77 1 f55"/>
                <a:gd name="f95" fmla="*/ f78 1 f54"/>
                <a:gd name="f96" fmla="*/ f79 1 f55"/>
                <a:gd name="f97" fmla="*/ f80 1 f54"/>
                <a:gd name="f98" fmla="*/ f81 1 f55"/>
                <a:gd name="f99" fmla="*/ f82 1 f55"/>
                <a:gd name="f100" fmla="*/ f83 f45 1"/>
                <a:gd name="f101" fmla="*/ f84 f45 1"/>
                <a:gd name="f102" fmla="*/ f86 f46 1"/>
                <a:gd name="f103" fmla="*/ f85 f46 1"/>
                <a:gd name="f104" fmla="*/ f87 f45 1"/>
                <a:gd name="f105" fmla="*/ f88 f46 1"/>
                <a:gd name="f106" fmla="*/ f89 f45 1"/>
                <a:gd name="f107" fmla="*/ f90 f46 1"/>
                <a:gd name="f108" fmla="*/ f91 f45 1"/>
                <a:gd name="f109" fmla="*/ f92 f46 1"/>
                <a:gd name="f110" fmla="*/ f93 f45 1"/>
                <a:gd name="f111" fmla="*/ f94 f46 1"/>
                <a:gd name="f112" fmla="*/ f95 f45 1"/>
                <a:gd name="f113" fmla="*/ f96 f46 1"/>
                <a:gd name="f114" fmla="*/ f97 f45 1"/>
                <a:gd name="f115" fmla="*/ f98 f46 1"/>
                <a:gd name="f116" fmla="*/ f99 f46 1"/>
              </a:gdLst>
              <a:ahLst/>
              <a:cxnLst>
                <a:cxn ang="3cd4">
                  <a:pos x="hc" y="t"/>
                </a:cxn>
                <a:cxn ang="0">
                  <a:pos x="r" y="vc"/>
                </a:cxn>
                <a:cxn ang="cd4">
                  <a:pos x="hc" y="b"/>
                </a:cxn>
                <a:cxn ang="cd2">
                  <a:pos x="l" y="vc"/>
                </a:cxn>
                <a:cxn ang="f69">
                  <a:pos x="f104" y="f105"/>
                </a:cxn>
                <a:cxn ang="f69">
                  <a:pos x="f106" y="f107"/>
                </a:cxn>
                <a:cxn ang="f69">
                  <a:pos x="f108" y="f109"/>
                </a:cxn>
                <a:cxn ang="f69">
                  <a:pos x="f110" y="f111"/>
                </a:cxn>
                <a:cxn ang="f69">
                  <a:pos x="f112" y="f113"/>
                </a:cxn>
                <a:cxn ang="f69">
                  <a:pos x="f114" y="f115"/>
                </a:cxn>
                <a:cxn ang="f69">
                  <a:pos x="f104" y="f116"/>
                </a:cxn>
              </a:cxnLst>
              <a:rect l="f100" t="f103" r="f101" b="f102"/>
              <a:pathLst>
                <a:path w="298626" h="27518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8" y="f5"/>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4" name="Google Shape;128;p21">
            <a:extLst>
              <a:ext uri="{FF2B5EF4-FFF2-40B4-BE49-F238E27FC236}">
                <a16:creationId xmlns:a16="http://schemas.microsoft.com/office/drawing/2014/main" id="{1347969F-2346-4620-97CC-D35236F6C787}"/>
              </a:ext>
            </a:extLst>
          </p:cNvPr>
          <p:cNvSpPr txBox="1"/>
          <p:nvPr/>
        </p:nvSpPr>
        <p:spPr>
          <a:xfrm>
            <a:off x="6012225" y="3016706"/>
            <a:ext cx="2775469" cy="134926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0" cap="none" spc="0" baseline="0">
                <a:solidFill>
                  <a:srgbClr val="FFFFFF"/>
                </a:solidFill>
                <a:uFillTx/>
                <a:latin typeface="Arial"/>
                <a:ea typeface="Arial"/>
                <a:cs typeface="Arial"/>
              </a:rPr>
              <a:t>A complex idea can be conveyed with just a single still image, namely making it possible to absorb large amounts of data quickly.</a:t>
            </a:r>
            <a:endParaRPr lang="en-US"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795">
    <p:spTree>
      <p:nvGrpSpPr>
        <p:cNvPr id="1" name=""/>
        <p:cNvGrpSpPr/>
        <p:nvPr/>
      </p:nvGrpSpPr>
      <p:grpSpPr>
        <a:xfrm>
          <a:off x="0" y="0"/>
          <a:ext cx="0" cy="0"/>
          <a:chOff x="0" y="0"/>
          <a:chExt cx="0" cy="0"/>
        </a:xfrm>
      </p:grpSpPr>
      <p:pic>
        <p:nvPicPr>
          <p:cNvPr id="2" name="Picture 2" descr="personal perspective of polaroid picture overlapping a country road in tuscany - fotos fotografías e imágenes de stock">
            <a:extLst>
              <a:ext uri="{FF2B5EF4-FFF2-40B4-BE49-F238E27FC236}">
                <a16:creationId xmlns:a16="http://schemas.microsoft.com/office/drawing/2014/main" id="{CA84010C-A747-4732-B58E-B6D65BDD0135}"/>
              </a:ext>
            </a:extLst>
          </p:cNvPr>
          <p:cNvPicPr>
            <a:picLocks noChangeAspect="1"/>
          </p:cNvPicPr>
          <p:nvPr/>
        </p:nvPicPr>
        <p:blipFill>
          <a:blip r:embed="rId3"/>
          <a:srcRect/>
          <a:stretch>
            <a:fillRect/>
          </a:stretch>
        </p:blipFill>
        <p:spPr>
          <a:xfrm>
            <a:off x="454676" y="1455368"/>
            <a:ext cx="4875288" cy="3250189"/>
          </a:xfrm>
          <a:prstGeom prst="rect">
            <a:avLst/>
          </a:prstGeom>
          <a:noFill/>
          <a:ln cap="flat">
            <a:noFill/>
          </a:ln>
        </p:spPr>
      </p:pic>
      <p:sp>
        <p:nvSpPr>
          <p:cNvPr id="3" name="Freeform: Shape 34">
            <a:extLst>
              <a:ext uri="{FF2B5EF4-FFF2-40B4-BE49-F238E27FC236}">
                <a16:creationId xmlns:a16="http://schemas.microsoft.com/office/drawing/2014/main" id="{824E49A8-1836-4A0C-986A-02EA42C77A46}"/>
              </a:ext>
            </a:extLst>
          </p:cNvPr>
          <p:cNvSpPr/>
          <p:nvPr/>
        </p:nvSpPr>
        <p:spPr>
          <a:xfrm>
            <a:off x="3928445" y="2105031"/>
            <a:ext cx="2810289" cy="1885950"/>
          </a:xfrm>
          <a:custGeom>
            <a:avLst/>
            <a:gdLst>
              <a:gd name="f0" fmla="val 10800000"/>
              <a:gd name="f1" fmla="val 5400000"/>
              <a:gd name="f2" fmla="val 180"/>
              <a:gd name="f3" fmla="val w"/>
              <a:gd name="f4" fmla="val h"/>
              <a:gd name="f5" fmla="val 0"/>
              <a:gd name="f6" fmla="val 5276850"/>
              <a:gd name="f7" fmla="val 2514600"/>
              <a:gd name="f8" fmla="+- 0 0 -90"/>
              <a:gd name="f9" fmla="*/ f3 1 5276850"/>
              <a:gd name="f10" fmla="*/ f4 1 2514600"/>
              <a:gd name="f11" fmla="val f5"/>
              <a:gd name="f12" fmla="val f6"/>
              <a:gd name="f13" fmla="val f7"/>
              <a:gd name="f14" fmla="*/ f8 f0 1"/>
              <a:gd name="f15" fmla="+- f13 0 f11"/>
              <a:gd name="f16" fmla="+- f12 0 f11"/>
              <a:gd name="f17" fmla="*/ f14 1 f2"/>
              <a:gd name="f18" fmla="*/ f16 1 5276850"/>
              <a:gd name="f19" fmla="*/ f15 1 2514600"/>
              <a:gd name="f20" fmla="*/ 0 f16 1"/>
              <a:gd name="f21" fmla="*/ 0 f15 1"/>
              <a:gd name="f22" fmla="*/ 2514600 f16 1"/>
              <a:gd name="f23" fmla="*/ 5276850 f16 1"/>
              <a:gd name="f24" fmla="*/ 2514600 f15 1"/>
              <a:gd name="f25" fmla="+- f17 0 f1"/>
              <a:gd name="f26" fmla="*/ f20 1 5276850"/>
              <a:gd name="f27" fmla="*/ f21 1 2514600"/>
              <a:gd name="f28" fmla="*/ f22 1 5276850"/>
              <a:gd name="f29" fmla="*/ f23 1 5276850"/>
              <a:gd name="f30" fmla="*/ f24 1 2514600"/>
              <a:gd name="f31" fmla="*/ f11 1 f18"/>
              <a:gd name="f32" fmla="*/ f12 1 f18"/>
              <a:gd name="f33" fmla="*/ f11 1 f19"/>
              <a:gd name="f34" fmla="*/ f13 1 f19"/>
              <a:gd name="f35" fmla="*/ f26 1 f18"/>
              <a:gd name="f36" fmla="*/ f27 1 f19"/>
              <a:gd name="f37" fmla="*/ f28 1 f18"/>
              <a:gd name="f38" fmla="*/ f29 1 f18"/>
              <a:gd name="f39" fmla="*/ f30 1 f19"/>
              <a:gd name="f40" fmla="*/ f31 f9 1"/>
              <a:gd name="f41" fmla="*/ f32 f9 1"/>
              <a:gd name="f42" fmla="*/ f34 f10 1"/>
              <a:gd name="f43" fmla="*/ f33 f10 1"/>
              <a:gd name="f44" fmla="*/ f35 f9 1"/>
              <a:gd name="f45" fmla="*/ f36 f10 1"/>
              <a:gd name="f46" fmla="*/ f37 f9 1"/>
              <a:gd name="f47" fmla="*/ f38 f9 1"/>
              <a:gd name="f48" fmla="*/ f39 f10 1"/>
            </a:gdLst>
            <a:ahLst/>
            <a:cxnLst>
              <a:cxn ang="3cd4">
                <a:pos x="hc" y="t"/>
              </a:cxn>
              <a:cxn ang="0">
                <a:pos x="r" y="vc"/>
              </a:cxn>
              <a:cxn ang="cd4">
                <a:pos x="hc" y="b"/>
              </a:cxn>
              <a:cxn ang="cd2">
                <a:pos x="l" y="vc"/>
              </a:cxn>
              <a:cxn ang="f25">
                <a:pos x="f44" y="f45"/>
              </a:cxn>
              <a:cxn ang="f25">
                <a:pos x="f46" y="f45"/>
              </a:cxn>
              <a:cxn ang="f25">
                <a:pos x="f47" y="f45"/>
              </a:cxn>
              <a:cxn ang="f25">
                <a:pos x="f47" y="f48"/>
              </a:cxn>
              <a:cxn ang="f25">
                <a:pos x="f46" y="f48"/>
              </a:cxn>
              <a:cxn ang="f25">
                <a:pos x="f44" y="f48"/>
              </a:cxn>
            </a:cxnLst>
            <a:rect l="f40" t="f43" r="f41" b="f42"/>
            <a:pathLst>
              <a:path w="5276850" h="2514600">
                <a:moveTo>
                  <a:pt x="f5" y="f5"/>
                </a:moveTo>
                <a:lnTo>
                  <a:pt x="f7" y="f5"/>
                </a:lnTo>
                <a:lnTo>
                  <a:pt x="f6" y="f5"/>
                </a:lnTo>
                <a:lnTo>
                  <a:pt x="f6" y="f7"/>
                </a:lnTo>
                <a:lnTo>
                  <a:pt x="f7" y="f7"/>
                </a:lnTo>
                <a:lnTo>
                  <a:pt x="f5" y="f7"/>
                </a:lnTo>
                <a:close/>
              </a:path>
            </a:pathLst>
          </a:custGeom>
          <a:solidFill>
            <a:srgbClr val="BCDCE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nvGrpSpPr>
          <p:cNvPr id="4" name="Group 23">
            <a:extLst>
              <a:ext uri="{FF2B5EF4-FFF2-40B4-BE49-F238E27FC236}">
                <a16:creationId xmlns:a16="http://schemas.microsoft.com/office/drawing/2014/main" id="{9869B354-8455-4233-9B6A-C35BB2E57921}"/>
              </a:ext>
            </a:extLst>
          </p:cNvPr>
          <p:cNvGrpSpPr/>
          <p:nvPr/>
        </p:nvGrpSpPr>
        <p:grpSpPr>
          <a:xfrm>
            <a:off x="4153899" y="2569902"/>
            <a:ext cx="2331418" cy="980392"/>
            <a:chOff x="4153899" y="2569902"/>
            <a:chExt cx="2331418" cy="980392"/>
          </a:xfrm>
        </p:grpSpPr>
        <p:grpSp>
          <p:nvGrpSpPr>
            <p:cNvPr id="5" name="Group 27">
              <a:extLst>
                <a:ext uri="{FF2B5EF4-FFF2-40B4-BE49-F238E27FC236}">
                  <a16:creationId xmlns:a16="http://schemas.microsoft.com/office/drawing/2014/main" id="{5AFBA9E6-36BD-4E2E-B24B-E75658BAAC5B}"/>
                </a:ext>
              </a:extLst>
            </p:cNvPr>
            <p:cNvGrpSpPr/>
            <p:nvPr/>
          </p:nvGrpSpPr>
          <p:grpSpPr>
            <a:xfrm>
              <a:off x="4153899" y="2569902"/>
              <a:ext cx="1002676" cy="980392"/>
              <a:chOff x="4153899" y="2569902"/>
              <a:chExt cx="1002676" cy="980392"/>
            </a:xfrm>
          </p:grpSpPr>
          <p:sp>
            <p:nvSpPr>
              <p:cNvPr id="6" name="TextBox 32">
                <a:extLst>
                  <a:ext uri="{FF2B5EF4-FFF2-40B4-BE49-F238E27FC236}">
                    <a16:creationId xmlns:a16="http://schemas.microsoft.com/office/drawing/2014/main" id="{EFE02FA0-4E71-47E6-AD10-94D1AAD330D4}"/>
                  </a:ext>
                </a:extLst>
              </p:cNvPr>
              <p:cNvSpPr txBox="1"/>
              <p:nvPr/>
            </p:nvSpPr>
            <p:spPr>
              <a:xfrm>
                <a:off x="4296216" y="2569902"/>
                <a:ext cx="718041" cy="4385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225" baseline="0">
                    <a:solidFill>
                      <a:srgbClr val="FFFFFF"/>
                    </a:solidFill>
                    <a:uFillTx/>
                    <a:latin typeface="Montserrat Light" pitchFamily="50"/>
                    <a:ea typeface="Montserrat"/>
                    <a:cs typeface="Montserrat"/>
                  </a:rPr>
                  <a:t>5%</a:t>
                </a:r>
                <a:endParaRPr lang="en-US" sz="2250" b="1" i="0" u="none" strike="noStrike" kern="0" cap="none" spc="225" baseline="0">
                  <a:solidFill>
                    <a:srgbClr val="FFFFFF"/>
                  </a:solidFill>
                  <a:uFillTx/>
                  <a:latin typeface="Montserrat Light" pitchFamily="50"/>
                  <a:ea typeface="Montserrat Light"/>
                  <a:cs typeface="Montserrat Light"/>
                </a:endParaRPr>
              </a:p>
            </p:txBody>
          </p:sp>
          <p:sp>
            <p:nvSpPr>
              <p:cNvPr id="7" name="TextBox 33">
                <a:extLst>
                  <a:ext uri="{FF2B5EF4-FFF2-40B4-BE49-F238E27FC236}">
                    <a16:creationId xmlns:a16="http://schemas.microsoft.com/office/drawing/2014/main" id="{0D97FE6F-4DCE-487C-8664-E0014B7D2A7E}"/>
                  </a:ext>
                </a:extLst>
              </p:cNvPr>
              <p:cNvSpPr txBox="1"/>
              <p:nvPr/>
            </p:nvSpPr>
            <p:spPr>
              <a:xfrm>
                <a:off x="4153899" y="3008028"/>
                <a:ext cx="1002676" cy="5422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a:ea typeface="Montserrat Light"/>
                    <a:cs typeface="Montserrat Light"/>
                  </a:rPr>
                  <a:t>Have them for one. can't gathered set had seasons.</a:t>
                </a:r>
              </a:p>
            </p:txBody>
          </p:sp>
        </p:grpSp>
        <p:cxnSp>
          <p:nvCxnSpPr>
            <p:cNvPr id="8" name="Straight Connector 28">
              <a:extLst>
                <a:ext uri="{FF2B5EF4-FFF2-40B4-BE49-F238E27FC236}">
                  <a16:creationId xmlns:a16="http://schemas.microsoft.com/office/drawing/2014/main" id="{1DC2E0BB-4D57-4D19-BA8C-4BB52E22BF67}"/>
                </a:ext>
              </a:extLst>
            </p:cNvPr>
            <p:cNvCxnSpPr/>
            <p:nvPr/>
          </p:nvCxnSpPr>
          <p:spPr>
            <a:xfrm>
              <a:off x="5319613" y="2650397"/>
              <a:ext cx="0" cy="795217"/>
            </a:xfrm>
            <a:prstGeom prst="straightConnector1">
              <a:avLst/>
            </a:prstGeom>
            <a:noFill/>
            <a:ln w="12701" cap="flat">
              <a:solidFill>
                <a:srgbClr val="BFBFBF"/>
              </a:solidFill>
              <a:prstDash val="solid"/>
            </a:ln>
          </p:spPr>
        </p:cxnSp>
        <p:grpSp>
          <p:nvGrpSpPr>
            <p:cNvPr id="9" name="Group 29">
              <a:extLst>
                <a:ext uri="{FF2B5EF4-FFF2-40B4-BE49-F238E27FC236}">
                  <a16:creationId xmlns:a16="http://schemas.microsoft.com/office/drawing/2014/main" id="{7F940C32-5DDF-479C-8C7F-E811B25CA926}"/>
                </a:ext>
              </a:extLst>
            </p:cNvPr>
            <p:cNvGrpSpPr/>
            <p:nvPr/>
          </p:nvGrpSpPr>
          <p:grpSpPr>
            <a:xfrm>
              <a:off x="5482641" y="2569902"/>
              <a:ext cx="1002676" cy="980392"/>
              <a:chOff x="5482641" y="2569902"/>
              <a:chExt cx="1002676" cy="980392"/>
            </a:xfrm>
          </p:grpSpPr>
          <p:sp>
            <p:nvSpPr>
              <p:cNvPr id="10" name="TextBox 30">
                <a:extLst>
                  <a:ext uri="{FF2B5EF4-FFF2-40B4-BE49-F238E27FC236}">
                    <a16:creationId xmlns:a16="http://schemas.microsoft.com/office/drawing/2014/main" id="{EED61972-FF2A-42D8-9168-85D6C8718D19}"/>
                  </a:ext>
                </a:extLst>
              </p:cNvPr>
              <p:cNvSpPr txBox="1"/>
              <p:nvPr/>
            </p:nvSpPr>
            <p:spPr>
              <a:xfrm>
                <a:off x="5624959" y="2569902"/>
                <a:ext cx="718041" cy="43858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225" baseline="0">
                    <a:solidFill>
                      <a:srgbClr val="FFFFFF"/>
                    </a:solidFill>
                    <a:uFillTx/>
                    <a:latin typeface="Montserrat Light" pitchFamily="50"/>
                    <a:ea typeface="Montserrat"/>
                    <a:cs typeface="Montserrat"/>
                  </a:rPr>
                  <a:t>5%</a:t>
                </a:r>
                <a:endParaRPr lang="en-US" sz="2250" b="1" i="0" u="none" strike="noStrike" kern="0" cap="none" spc="225" baseline="0">
                  <a:solidFill>
                    <a:srgbClr val="FFFFFF"/>
                  </a:solidFill>
                  <a:uFillTx/>
                  <a:latin typeface="Montserrat Light" pitchFamily="50"/>
                  <a:ea typeface="Montserrat Light"/>
                  <a:cs typeface="Montserrat Light"/>
                </a:endParaRPr>
              </a:p>
            </p:txBody>
          </p:sp>
          <p:sp>
            <p:nvSpPr>
              <p:cNvPr id="11" name="TextBox 31">
                <a:extLst>
                  <a:ext uri="{FF2B5EF4-FFF2-40B4-BE49-F238E27FC236}">
                    <a16:creationId xmlns:a16="http://schemas.microsoft.com/office/drawing/2014/main" id="{BC9461B3-E280-46EE-BE3A-805D9C4F37E9}"/>
                  </a:ext>
                </a:extLst>
              </p:cNvPr>
              <p:cNvSpPr txBox="1"/>
              <p:nvPr/>
            </p:nvSpPr>
            <p:spPr>
              <a:xfrm>
                <a:off x="5482641" y="3008028"/>
                <a:ext cx="1002676" cy="542266"/>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500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a:ea typeface="Montserrat Light"/>
                    <a:cs typeface="Montserrat Light"/>
                  </a:rPr>
                  <a:t>Have them for one. can't gathered set had seasons.</a:t>
                </a:r>
              </a:p>
            </p:txBody>
          </p:sp>
        </p:grpSp>
      </p:grpSp>
      <p:sp>
        <p:nvSpPr>
          <p:cNvPr id="12" name="TextBox 15">
            <a:extLst>
              <a:ext uri="{FF2B5EF4-FFF2-40B4-BE49-F238E27FC236}">
                <a16:creationId xmlns:a16="http://schemas.microsoft.com/office/drawing/2014/main" id="{AC8FF1D0-725B-4E1D-9216-029FFFCB29F5}"/>
              </a:ext>
            </a:extLst>
          </p:cNvPr>
          <p:cNvSpPr txBox="1"/>
          <p:nvPr/>
        </p:nvSpPr>
        <p:spPr>
          <a:xfrm>
            <a:off x="2040337" y="684336"/>
            <a:ext cx="5063316" cy="41293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2475"/>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0" baseline="0">
                <a:solidFill>
                  <a:srgbClr val="000000"/>
                </a:solidFill>
                <a:uFillTx/>
                <a:latin typeface="Montserrat Bold"/>
                <a:ea typeface="Montserrat"/>
                <a:cs typeface="Montserrat"/>
              </a:rPr>
              <a:t>Company Some Text</a:t>
            </a:r>
            <a:endParaRPr lang="en-US" sz="2250" b="1" i="0" u="none" strike="noStrike" kern="0" cap="none" spc="0" baseline="0">
              <a:solidFill>
                <a:srgbClr val="000000"/>
              </a:solidFill>
              <a:uFillTx/>
              <a:latin typeface="Montserrat Light" pitchFamily="50"/>
              <a:ea typeface="Montserrat"/>
              <a:cs typeface="Montserrat"/>
            </a:endParaRPr>
          </a:p>
        </p:txBody>
      </p:sp>
      <p:sp>
        <p:nvSpPr>
          <p:cNvPr id="13" name="TextBox 16">
            <a:extLst>
              <a:ext uri="{FF2B5EF4-FFF2-40B4-BE49-F238E27FC236}">
                <a16:creationId xmlns:a16="http://schemas.microsoft.com/office/drawing/2014/main" id="{E51C3AB5-6C32-42DD-B7FB-CE048A103051}"/>
              </a:ext>
            </a:extLst>
          </p:cNvPr>
          <p:cNvSpPr txBox="1"/>
          <p:nvPr/>
        </p:nvSpPr>
        <p:spPr>
          <a:xfrm>
            <a:off x="3012701" y="400050"/>
            <a:ext cx="3118606" cy="24237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75" b="1" i="0" u="none" strike="noStrike" kern="0" cap="none" spc="75" baseline="0">
                <a:solidFill>
                  <a:srgbClr val="7F7F7F"/>
                </a:solidFill>
                <a:uFillTx/>
                <a:latin typeface="Montserrat"/>
                <a:ea typeface="Montserrat"/>
                <a:cs typeface="Montserrat"/>
              </a:rPr>
              <a:t>Clean Presentation</a:t>
            </a:r>
            <a:endParaRPr lang="en-US" sz="975" b="1" i="0" u="none" strike="noStrike" kern="0" cap="none" spc="75" baseline="0">
              <a:solidFill>
                <a:srgbClr val="7F7F7F"/>
              </a:solidFill>
              <a:uFillTx/>
              <a:latin typeface="Montserrat Light"/>
              <a:ea typeface="Montserrat Light"/>
              <a:cs typeface="Montserrat Light"/>
            </a:endParaRPr>
          </a:p>
        </p:txBody>
      </p:sp>
      <p:grpSp>
        <p:nvGrpSpPr>
          <p:cNvPr id="14" name="Group 18">
            <a:extLst>
              <a:ext uri="{FF2B5EF4-FFF2-40B4-BE49-F238E27FC236}">
                <a16:creationId xmlns:a16="http://schemas.microsoft.com/office/drawing/2014/main" id="{86163926-82A2-42F7-BC91-DA528ECD30A9}"/>
              </a:ext>
            </a:extLst>
          </p:cNvPr>
          <p:cNvGrpSpPr/>
          <p:nvPr/>
        </p:nvGrpSpPr>
        <p:grpSpPr>
          <a:xfrm>
            <a:off x="7078864" y="1999929"/>
            <a:ext cx="1759790" cy="1772784"/>
            <a:chOff x="7078864" y="1999929"/>
            <a:chExt cx="1759790" cy="1772784"/>
          </a:xfrm>
        </p:grpSpPr>
        <p:cxnSp>
          <p:nvCxnSpPr>
            <p:cNvPr id="15" name="Straight Connector 19">
              <a:extLst>
                <a:ext uri="{FF2B5EF4-FFF2-40B4-BE49-F238E27FC236}">
                  <a16:creationId xmlns:a16="http://schemas.microsoft.com/office/drawing/2014/main" id="{0AA1F90E-2E54-4BC3-89EF-8B67AF7F9992}"/>
                </a:ext>
              </a:extLst>
            </p:cNvPr>
            <p:cNvCxnSpPr/>
            <p:nvPr/>
          </p:nvCxnSpPr>
          <p:spPr>
            <a:xfrm>
              <a:off x="7126915" y="1999929"/>
              <a:ext cx="371137" cy="0"/>
            </a:xfrm>
            <a:prstGeom prst="straightConnector1">
              <a:avLst/>
            </a:prstGeom>
            <a:noFill/>
            <a:ln w="25402" cap="flat">
              <a:solidFill>
                <a:srgbClr val="D89F39"/>
              </a:solidFill>
              <a:prstDash val="solid"/>
            </a:ln>
          </p:spPr>
        </p:cxnSp>
        <p:sp>
          <p:nvSpPr>
            <p:cNvPr id="16" name="TextBox 20">
              <a:extLst>
                <a:ext uri="{FF2B5EF4-FFF2-40B4-BE49-F238E27FC236}">
                  <a16:creationId xmlns:a16="http://schemas.microsoft.com/office/drawing/2014/main" id="{ED308396-AAFB-497D-930B-EFCCF4DAC442}"/>
                </a:ext>
              </a:extLst>
            </p:cNvPr>
            <p:cNvSpPr txBox="1"/>
            <p:nvPr/>
          </p:nvSpPr>
          <p:spPr>
            <a:xfrm>
              <a:off x="7078864" y="2160992"/>
              <a:ext cx="1759790" cy="16117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000000"/>
                  </a:solidFill>
                  <a:uFillTx/>
                  <a:latin typeface="Montserrat Light"/>
                  <a:ea typeface="Montserrat Light"/>
                  <a:cs typeface="Montserrat Light"/>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a:t>
              </a:r>
            </a:p>
          </p:txBody>
        </p:sp>
      </p:grpSp>
      <p:sp>
        <p:nvSpPr>
          <p:cNvPr id="17" name="Rectangle 21">
            <a:extLst>
              <a:ext uri="{FF2B5EF4-FFF2-40B4-BE49-F238E27FC236}">
                <a16:creationId xmlns:a16="http://schemas.microsoft.com/office/drawing/2014/main" id="{0F514A79-5671-4816-BB27-FF6D3A25812F}"/>
              </a:ext>
            </a:extLst>
          </p:cNvPr>
          <p:cNvSpPr/>
          <p:nvPr/>
        </p:nvSpPr>
        <p:spPr>
          <a:xfrm>
            <a:off x="4286249" y="1184257"/>
            <a:ext cx="571500" cy="3429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8" name="Rectángulo 17">
            <a:extLst>
              <a:ext uri="{FF2B5EF4-FFF2-40B4-BE49-F238E27FC236}">
                <a16:creationId xmlns:a16="http://schemas.microsoft.com/office/drawing/2014/main" id="{8B02B857-8238-48CE-AED9-EEAE8C36E712}"/>
              </a:ext>
            </a:extLst>
          </p:cNvPr>
          <p:cNvSpPr/>
          <p:nvPr/>
        </p:nvSpPr>
        <p:spPr>
          <a:xfrm>
            <a:off x="0" y="5009421"/>
            <a:ext cx="9144000" cy="148370"/>
          </a:xfrm>
          <a:prstGeom prst="rect">
            <a:avLst/>
          </a:prstGeom>
          <a:solidFill>
            <a:srgbClr val="57C2B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9" name="Rectangle 27">
            <a:extLst>
              <a:ext uri="{FF2B5EF4-FFF2-40B4-BE49-F238E27FC236}">
                <a16:creationId xmlns:a16="http://schemas.microsoft.com/office/drawing/2014/main" id="{13E217DE-C984-4B5B-9D4D-0D6043ED106E}"/>
              </a:ext>
            </a:extLst>
          </p:cNvPr>
          <p:cNvSpPr/>
          <p:nvPr/>
        </p:nvSpPr>
        <p:spPr>
          <a:xfrm>
            <a:off x="0" y="4829110"/>
            <a:ext cx="2081046" cy="119128"/>
          </a:xfrm>
          <a:prstGeom prst="rect">
            <a:avLst/>
          </a:pr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20" name="Rectangle 27">
            <a:extLst>
              <a:ext uri="{FF2B5EF4-FFF2-40B4-BE49-F238E27FC236}">
                <a16:creationId xmlns:a16="http://schemas.microsoft.com/office/drawing/2014/main" id="{4EF31BE7-AC73-4F9B-93DB-B581C9FB7BBA}"/>
              </a:ext>
            </a:extLst>
          </p:cNvPr>
          <p:cNvSpPr/>
          <p:nvPr/>
        </p:nvSpPr>
        <p:spPr>
          <a:xfrm>
            <a:off x="7062953" y="923708"/>
            <a:ext cx="2081046" cy="227795"/>
          </a:xfrm>
          <a:prstGeom prst="rect">
            <a:avLst/>
          </a:pr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bg>
      <p:bgPr>
        <a:blipFill>
          <a:blip r:embed="rId3"/>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4B1689A-398C-476D-A080-177B739E29FC}"/>
              </a:ext>
            </a:extLst>
          </p:cNvPr>
          <p:cNvSpPr/>
          <p:nvPr/>
        </p:nvSpPr>
        <p:spPr>
          <a:xfrm>
            <a:off x="0" y="2009723"/>
            <a:ext cx="9144000" cy="2849654"/>
          </a:xfrm>
          <a:prstGeom prst="rect">
            <a:avLst/>
          </a:prstGeom>
          <a:solidFill>
            <a:srgbClr val="404040">
              <a:alpha val="6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Google Shape;203;p29">
            <a:extLst>
              <a:ext uri="{FF2B5EF4-FFF2-40B4-BE49-F238E27FC236}">
                <a16:creationId xmlns:a16="http://schemas.microsoft.com/office/drawing/2014/main" id="{B7379ED0-EDBA-4472-BB06-E6E7C5DE6433}"/>
              </a:ext>
            </a:extLst>
          </p:cNvPr>
          <p:cNvSpPr txBox="1">
            <a:spLocks noGrp="1"/>
          </p:cNvSpPr>
          <p:nvPr>
            <p:ph type="title"/>
          </p:nvPr>
        </p:nvSpPr>
        <p:spPr>
          <a:xfrm>
            <a:off x="457200" y="-127476"/>
            <a:ext cx="4114800" cy="2137199"/>
          </a:xfrm>
        </p:spPr>
        <p:txBody>
          <a:bodyPr/>
          <a:lstStyle/>
          <a:p>
            <a:pPr lvl="0"/>
            <a:r>
              <a:rPr lang="en-US"/>
              <a:t>Let’s review some concepts</a:t>
            </a:r>
          </a:p>
        </p:txBody>
      </p:sp>
      <p:sp>
        <p:nvSpPr>
          <p:cNvPr id="4" name="Google Shape;204;p29">
            <a:extLst>
              <a:ext uri="{FF2B5EF4-FFF2-40B4-BE49-F238E27FC236}">
                <a16:creationId xmlns:a16="http://schemas.microsoft.com/office/drawing/2014/main" id="{FFE39A23-AA63-430F-939D-FD35538FA4DE}"/>
              </a:ext>
            </a:extLst>
          </p:cNvPr>
          <p:cNvSpPr txBox="1">
            <a:spLocks noGrp="1"/>
          </p:cNvSpPr>
          <p:nvPr>
            <p:ph type="body" idx="4294967295"/>
          </p:nvPr>
        </p:nvSpPr>
        <p:spPr>
          <a:xfrm>
            <a:off x="457200" y="2190774"/>
            <a:ext cx="2631899" cy="933300"/>
          </a:xfrm>
        </p:spPr>
        <p:txBody>
          <a:bodyPr/>
          <a:lstStyle/>
          <a:p>
            <a:pPr marL="0" lvl="0" indent="0">
              <a:buNone/>
            </a:pPr>
            <a:r>
              <a:rPr lang="en-US" sz="1200" b="1"/>
              <a:t>Yellow</a:t>
            </a:r>
          </a:p>
          <a:p>
            <a:pPr marL="0" lvl="0" indent="0">
              <a:buNone/>
            </a:pPr>
            <a:r>
              <a:rPr lang="en-US" sz="1200"/>
              <a:t>Is the color of gold, butter and ripe lemons. In the spectrum of visible light, yellow is found between green and orange.</a:t>
            </a:r>
          </a:p>
        </p:txBody>
      </p:sp>
      <p:sp>
        <p:nvSpPr>
          <p:cNvPr id="5" name="Google Shape;205;p29">
            <a:extLst>
              <a:ext uri="{FF2B5EF4-FFF2-40B4-BE49-F238E27FC236}">
                <a16:creationId xmlns:a16="http://schemas.microsoft.com/office/drawing/2014/main" id="{C456B89B-BCD5-4D6E-BF1F-4509707FFE5D}"/>
              </a:ext>
            </a:extLst>
          </p:cNvPr>
          <p:cNvSpPr txBox="1">
            <a:spLocks noGrp="1"/>
          </p:cNvSpPr>
          <p:nvPr>
            <p:ph type="body" idx="4294967295"/>
          </p:nvPr>
        </p:nvSpPr>
        <p:spPr>
          <a:xfrm>
            <a:off x="3223964" y="2190774"/>
            <a:ext cx="2631899" cy="933300"/>
          </a:xfrm>
        </p:spPr>
        <p:txBody>
          <a:bodyPr/>
          <a:lstStyle/>
          <a:p>
            <a:pPr marL="0" lvl="0" indent="0">
              <a:buNone/>
            </a:pPr>
            <a:r>
              <a:rPr lang="en-US" sz="1200" b="1"/>
              <a:t>Blue</a:t>
            </a:r>
          </a:p>
          <a:p>
            <a:pPr marL="0" lvl="0" indent="0">
              <a:buNone/>
            </a:pPr>
            <a:r>
              <a:rPr lang="en-US" sz="1200"/>
              <a:t>Is the colour of the clear sky and the deep sea. It is located between violet and green on the optical spectrum.</a:t>
            </a:r>
          </a:p>
        </p:txBody>
      </p:sp>
      <p:sp>
        <p:nvSpPr>
          <p:cNvPr id="6" name="Google Shape;206;p29">
            <a:extLst>
              <a:ext uri="{FF2B5EF4-FFF2-40B4-BE49-F238E27FC236}">
                <a16:creationId xmlns:a16="http://schemas.microsoft.com/office/drawing/2014/main" id="{2D8BF434-129D-4612-8266-1A167CF648AC}"/>
              </a:ext>
            </a:extLst>
          </p:cNvPr>
          <p:cNvSpPr txBox="1">
            <a:spLocks noGrp="1"/>
          </p:cNvSpPr>
          <p:nvPr>
            <p:ph type="body" idx="4294967295"/>
          </p:nvPr>
        </p:nvSpPr>
        <p:spPr>
          <a:xfrm>
            <a:off x="5990728" y="2190774"/>
            <a:ext cx="2631899" cy="933300"/>
          </a:xfrm>
        </p:spPr>
        <p:txBody>
          <a:bodyPr/>
          <a:lstStyle/>
          <a:p>
            <a:pPr marL="0" lvl="0" indent="0">
              <a:buNone/>
            </a:pPr>
            <a:r>
              <a:rPr lang="en-US" sz="1200" b="1"/>
              <a:t>Red</a:t>
            </a:r>
          </a:p>
          <a:p>
            <a:pPr marL="0" lvl="0" indent="0">
              <a:buNone/>
            </a:pPr>
            <a:r>
              <a:rPr lang="en-US" sz="1200"/>
              <a:t>Is the color of blood, and because of this it has historically been associated with sacrifice, danger and courage. </a:t>
            </a:r>
          </a:p>
          <a:p>
            <a:pPr marL="0" lvl="0" indent="0">
              <a:buNone/>
            </a:pPr>
            <a:endParaRPr lang="en-US" sz="1200"/>
          </a:p>
        </p:txBody>
      </p:sp>
      <p:sp>
        <p:nvSpPr>
          <p:cNvPr id="7" name="Google Shape;208;p29">
            <a:extLst>
              <a:ext uri="{FF2B5EF4-FFF2-40B4-BE49-F238E27FC236}">
                <a16:creationId xmlns:a16="http://schemas.microsoft.com/office/drawing/2014/main" id="{01F05672-2001-4317-86EB-76E8614F11E7}"/>
              </a:ext>
            </a:extLst>
          </p:cNvPr>
          <p:cNvSpPr txBox="1">
            <a:spLocks noGrp="1"/>
          </p:cNvSpPr>
          <p:nvPr>
            <p:ph type="body" idx="4294967295"/>
          </p:nvPr>
        </p:nvSpPr>
        <p:spPr>
          <a:xfrm>
            <a:off x="457200" y="3486177"/>
            <a:ext cx="2631899" cy="933300"/>
          </a:xfrm>
        </p:spPr>
        <p:txBody>
          <a:bodyPr/>
          <a:lstStyle/>
          <a:p>
            <a:pPr marL="0" lvl="0" indent="0">
              <a:buNone/>
            </a:pPr>
            <a:r>
              <a:rPr lang="en-US" sz="1200" b="1"/>
              <a:t>Yellow</a:t>
            </a:r>
          </a:p>
          <a:p>
            <a:pPr marL="0" lvl="0" indent="0">
              <a:buNone/>
            </a:pPr>
            <a:r>
              <a:rPr lang="en-US" sz="1200"/>
              <a:t>Is the color of gold, butter and ripe lemons. In the spectrum of visible light, yellow is found between green and orange.</a:t>
            </a:r>
          </a:p>
        </p:txBody>
      </p:sp>
      <p:sp>
        <p:nvSpPr>
          <p:cNvPr id="8" name="Google Shape;209;p29">
            <a:extLst>
              <a:ext uri="{FF2B5EF4-FFF2-40B4-BE49-F238E27FC236}">
                <a16:creationId xmlns:a16="http://schemas.microsoft.com/office/drawing/2014/main" id="{724DB1F6-EC34-42AE-84B7-99B8B801EADF}"/>
              </a:ext>
            </a:extLst>
          </p:cNvPr>
          <p:cNvSpPr txBox="1">
            <a:spLocks noGrp="1"/>
          </p:cNvSpPr>
          <p:nvPr>
            <p:ph type="body" idx="4294967295"/>
          </p:nvPr>
        </p:nvSpPr>
        <p:spPr>
          <a:xfrm>
            <a:off x="3223964" y="3486177"/>
            <a:ext cx="2631899" cy="933300"/>
          </a:xfrm>
        </p:spPr>
        <p:txBody>
          <a:bodyPr/>
          <a:lstStyle/>
          <a:p>
            <a:pPr marL="0" lvl="0" indent="0">
              <a:buNone/>
            </a:pPr>
            <a:r>
              <a:rPr lang="en-US" sz="1200" b="1"/>
              <a:t>Blue</a:t>
            </a:r>
          </a:p>
          <a:p>
            <a:pPr marL="0" lvl="0" indent="0">
              <a:buNone/>
            </a:pPr>
            <a:r>
              <a:rPr lang="en-US" sz="1200"/>
              <a:t>Is the colour of the clear sky and the deep sea. It is located between violet and green on the optical spectrum.</a:t>
            </a:r>
          </a:p>
        </p:txBody>
      </p:sp>
      <p:sp>
        <p:nvSpPr>
          <p:cNvPr id="9" name="Google Shape;210;p29">
            <a:extLst>
              <a:ext uri="{FF2B5EF4-FFF2-40B4-BE49-F238E27FC236}">
                <a16:creationId xmlns:a16="http://schemas.microsoft.com/office/drawing/2014/main" id="{88FAD7C3-8984-42EE-B258-68E3941DABE8}"/>
              </a:ext>
            </a:extLst>
          </p:cNvPr>
          <p:cNvSpPr txBox="1">
            <a:spLocks noGrp="1"/>
          </p:cNvSpPr>
          <p:nvPr>
            <p:ph type="body" idx="4294967295"/>
          </p:nvPr>
        </p:nvSpPr>
        <p:spPr>
          <a:xfrm>
            <a:off x="5990728" y="3486177"/>
            <a:ext cx="2631899" cy="933300"/>
          </a:xfrm>
        </p:spPr>
        <p:txBody>
          <a:bodyPr/>
          <a:lstStyle/>
          <a:p>
            <a:pPr marL="0" lvl="0" indent="0">
              <a:buNone/>
            </a:pPr>
            <a:r>
              <a:rPr lang="en-US" sz="1200" b="1"/>
              <a:t>Red</a:t>
            </a:r>
          </a:p>
          <a:p>
            <a:pPr marL="0" lvl="0" indent="0">
              <a:buNone/>
            </a:pPr>
            <a:r>
              <a:rPr lang="en-US" sz="1200"/>
              <a:t>Is the color of blood, and because of this it has historically been associated with sacrifice, danger and courage. </a:t>
            </a:r>
          </a:p>
          <a:p>
            <a:pPr marL="0" lvl="0" indent="0">
              <a:buNone/>
            </a:pPr>
            <a:endParaRPr lang="en-US"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24">
    <p:bg>
      <p:bgPr>
        <a:blipFill>
          <a:blip r:embed="rId3"/>
          <a:stretch>
            <a:fillRect/>
          </a:stretch>
        </a:blipFill>
        <a:effectLst/>
      </p:bgPr>
    </p:bg>
    <p:spTree>
      <p:nvGrpSpPr>
        <p:cNvPr id="1" name=""/>
        <p:cNvGrpSpPr/>
        <p:nvPr/>
      </p:nvGrpSpPr>
      <p:grpSpPr>
        <a:xfrm>
          <a:off x="0" y="0"/>
          <a:ext cx="0" cy="0"/>
          <a:chOff x="0" y="0"/>
          <a:chExt cx="0" cy="0"/>
        </a:xfrm>
      </p:grpSpPr>
      <p:sp>
        <p:nvSpPr>
          <p:cNvPr id="2" name="Rectángulo 4">
            <a:extLst>
              <a:ext uri="{FF2B5EF4-FFF2-40B4-BE49-F238E27FC236}">
                <a16:creationId xmlns:a16="http://schemas.microsoft.com/office/drawing/2014/main" id="{543E6B16-E8F9-4848-9A1A-D78E74C5B61A}"/>
              </a:ext>
            </a:extLst>
          </p:cNvPr>
          <p:cNvSpPr/>
          <p:nvPr/>
        </p:nvSpPr>
        <p:spPr>
          <a:xfrm>
            <a:off x="228600" y="228600"/>
            <a:ext cx="8658225" cy="4672017"/>
          </a:xfrm>
          <a:prstGeom prst="rect">
            <a:avLst/>
          </a:prstGeom>
          <a:solidFill>
            <a:srgbClr val="000000">
              <a:alpha val="2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3" name="Google Shape;255;p35">
            <a:extLst>
              <a:ext uri="{FF2B5EF4-FFF2-40B4-BE49-F238E27FC236}">
                <a16:creationId xmlns:a16="http://schemas.microsoft.com/office/drawing/2014/main" id="{D76CADA2-C44F-4646-B245-AA9E89A6404B}"/>
              </a:ext>
            </a:extLst>
          </p:cNvPr>
          <p:cNvSpPr txBox="1">
            <a:spLocks noGrp="1"/>
          </p:cNvSpPr>
          <p:nvPr>
            <p:ph type="title" idx="4294967295"/>
          </p:nvPr>
        </p:nvSpPr>
        <p:spPr>
          <a:xfrm>
            <a:off x="457200" y="516956"/>
            <a:ext cx="4641000" cy="1763402"/>
          </a:xfrm>
        </p:spPr>
        <p:txBody>
          <a:bodyPr/>
          <a:lstStyle/>
          <a:p>
            <a:pPr lvl="0"/>
            <a:r>
              <a:rPr lang="en-US" sz="9600">
                <a:solidFill>
                  <a:srgbClr val="57C2BF"/>
                </a:solidFill>
              </a:rPr>
              <a:t>Thanks!</a:t>
            </a:r>
          </a:p>
        </p:txBody>
      </p:sp>
      <p:sp>
        <p:nvSpPr>
          <p:cNvPr id="4" name="Google Shape;256;p35">
            <a:extLst>
              <a:ext uri="{FF2B5EF4-FFF2-40B4-BE49-F238E27FC236}">
                <a16:creationId xmlns:a16="http://schemas.microsoft.com/office/drawing/2014/main" id="{7DC391EA-E73C-4322-A374-8B40F1F9E966}"/>
              </a:ext>
            </a:extLst>
          </p:cNvPr>
          <p:cNvSpPr txBox="1">
            <a:spLocks noGrp="1"/>
          </p:cNvSpPr>
          <p:nvPr>
            <p:ph type="body" idx="4294967295"/>
          </p:nvPr>
        </p:nvSpPr>
        <p:spPr>
          <a:xfrm>
            <a:off x="627013" y="2280349"/>
            <a:ext cx="2390506" cy="565492"/>
          </a:xfrm>
        </p:spPr>
        <p:txBody>
          <a:bodyPr/>
          <a:lstStyle/>
          <a:p>
            <a:pPr marL="0" lvl="0" indent="0">
              <a:buNone/>
            </a:pPr>
            <a:r>
              <a:rPr lang="en-US" sz="2400" b="1"/>
              <a:t>Any questions?</a:t>
            </a:r>
          </a:p>
          <a:p>
            <a:pPr marL="0" lvl="0" indent="0">
              <a:buNone/>
            </a:pPr>
            <a:endParaRPr lang="en-US" b="1"/>
          </a:p>
          <a:p>
            <a:pPr marL="0" lvl="0" indent="0">
              <a:buNone/>
            </a:pPr>
            <a:endParaRPr lang="en-US" sz="2400" b="1"/>
          </a:p>
        </p:txBody>
      </p:sp>
      <p:sp>
        <p:nvSpPr>
          <p:cNvPr id="5" name="Rounded Rectangle 2">
            <a:extLst>
              <a:ext uri="{FF2B5EF4-FFF2-40B4-BE49-F238E27FC236}">
                <a16:creationId xmlns:a16="http://schemas.microsoft.com/office/drawing/2014/main" id="{8DBB87A6-6EFF-40CA-9E20-64C3E1A5033F}"/>
              </a:ext>
            </a:extLst>
          </p:cNvPr>
          <p:cNvSpPr/>
          <p:nvPr/>
        </p:nvSpPr>
        <p:spPr>
          <a:xfrm>
            <a:off x="6886684" y="4251164"/>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6" name="Rounded Rectangle 8">
            <a:extLst>
              <a:ext uri="{FF2B5EF4-FFF2-40B4-BE49-F238E27FC236}">
                <a16:creationId xmlns:a16="http://schemas.microsoft.com/office/drawing/2014/main" id="{C4E1763E-AD28-4B84-A6EC-D7AE942E20F1}"/>
              </a:ext>
            </a:extLst>
          </p:cNvPr>
          <p:cNvSpPr/>
          <p:nvPr/>
        </p:nvSpPr>
        <p:spPr>
          <a:xfrm>
            <a:off x="6185577" y="4251164"/>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7" name="Rounded Rectangle 2">
            <a:extLst>
              <a:ext uri="{FF2B5EF4-FFF2-40B4-BE49-F238E27FC236}">
                <a16:creationId xmlns:a16="http://schemas.microsoft.com/office/drawing/2014/main" id="{23B93B71-A4F2-4F0A-9AA8-2A9EADF9EBDB}"/>
              </a:ext>
            </a:extLst>
          </p:cNvPr>
          <p:cNvSpPr/>
          <p:nvPr/>
        </p:nvSpPr>
        <p:spPr>
          <a:xfrm>
            <a:off x="8283878" y="4251164"/>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8" name="Rounded Rectangle 3">
            <a:extLst>
              <a:ext uri="{FF2B5EF4-FFF2-40B4-BE49-F238E27FC236}">
                <a16:creationId xmlns:a16="http://schemas.microsoft.com/office/drawing/2014/main" id="{AAFFCA5A-3E24-4F38-B751-D6B1E8710526}"/>
              </a:ext>
            </a:extLst>
          </p:cNvPr>
          <p:cNvSpPr/>
          <p:nvPr/>
        </p:nvSpPr>
        <p:spPr>
          <a:xfrm>
            <a:off x="7580311" y="4251164"/>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9" name="Google Shape;204;p29">
            <a:extLst>
              <a:ext uri="{FF2B5EF4-FFF2-40B4-BE49-F238E27FC236}">
                <a16:creationId xmlns:a16="http://schemas.microsoft.com/office/drawing/2014/main" id="{B8812C63-9503-41DA-8155-98210CC5C9AF}"/>
              </a:ext>
            </a:extLst>
          </p:cNvPr>
          <p:cNvSpPr txBox="1"/>
          <p:nvPr/>
        </p:nvSpPr>
        <p:spPr>
          <a:xfrm>
            <a:off x="627013" y="3123837"/>
            <a:ext cx="2560320" cy="933300"/>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0" cap="none" spc="0" baseline="0">
                <a:solidFill>
                  <a:srgbClr val="FFFFFF"/>
                </a:solidFill>
                <a:uFillTx/>
                <a:latin typeface="Arial"/>
                <a:ea typeface="Arial"/>
                <a:cs typeface="Arial"/>
              </a:rPr>
              <a:t>Yellow</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Arial"/>
                <a:ea typeface="Arial"/>
                <a:cs typeface="Arial"/>
              </a:rPr>
              <a:t>Is the color of gold, butter and ripe lemons. In the spectrum of visible light, yellow is found between green and orange.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bg>
      <p:bgPr>
        <a:solidFill>
          <a:srgbClr val="FFFFFF"/>
        </a:solidFill>
        <a:effectLst/>
      </p:bgPr>
    </p:bg>
    <p:spTree>
      <p:nvGrpSpPr>
        <p:cNvPr id="1" name=""/>
        <p:cNvGrpSpPr/>
        <p:nvPr/>
      </p:nvGrpSpPr>
      <p:grpSpPr>
        <a:xfrm>
          <a:off x="0" y="0"/>
          <a:ext cx="0" cy="0"/>
          <a:chOff x="0" y="0"/>
          <a:chExt cx="0" cy="0"/>
        </a:xfrm>
      </p:grpSpPr>
      <p:sp>
        <p:nvSpPr>
          <p:cNvPr id="2" name="Google Shape;64;p14">
            <a:extLst>
              <a:ext uri="{FF2B5EF4-FFF2-40B4-BE49-F238E27FC236}">
                <a16:creationId xmlns:a16="http://schemas.microsoft.com/office/drawing/2014/main" id="{7603A7D8-A5CC-4334-8415-3B96C7869D95}"/>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925074-491D-4D22-8155-24119A64D1B9}" type="slidenum">
              <a:t>2</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3" name="Google Shape;65;p14">
            <a:extLst>
              <a:ext uri="{FF2B5EF4-FFF2-40B4-BE49-F238E27FC236}">
                <a16:creationId xmlns:a16="http://schemas.microsoft.com/office/drawing/2014/main" id="{2C1E0521-3514-45C2-AFC7-701D356D5C7A}"/>
              </a:ext>
            </a:extLst>
          </p:cNvPr>
          <p:cNvSpPr txBox="1">
            <a:spLocks noGrp="1"/>
          </p:cNvSpPr>
          <p:nvPr>
            <p:ph type="title"/>
          </p:nvPr>
        </p:nvSpPr>
        <p:spPr>
          <a:xfrm>
            <a:off x="457200" y="2000231"/>
            <a:ext cx="4114800" cy="1723735"/>
          </a:xfrm>
        </p:spPr>
        <p:txBody>
          <a:bodyPr/>
          <a:lstStyle/>
          <a:p>
            <a:pPr lvl="0"/>
            <a:r>
              <a:rPr lang="en-US" sz="8000">
                <a:solidFill>
                  <a:srgbClr val="AECDE6"/>
                </a:solidFill>
              </a:rPr>
              <a:t>Hello!</a:t>
            </a:r>
          </a:p>
        </p:txBody>
      </p:sp>
      <p:sp>
        <p:nvSpPr>
          <p:cNvPr id="4" name="Google Shape;66;p14">
            <a:extLst>
              <a:ext uri="{FF2B5EF4-FFF2-40B4-BE49-F238E27FC236}">
                <a16:creationId xmlns:a16="http://schemas.microsoft.com/office/drawing/2014/main" id="{5AA10D1A-DC9E-4DD6-9B35-9ABB6E587B42}"/>
              </a:ext>
            </a:extLst>
          </p:cNvPr>
          <p:cNvSpPr txBox="1">
            <a:spLocks noGrp="1"/>
          </p:cNvSpPr>
          <p:nvPr>
            <p:ph type="body" idx="1"/>
          </p:nvPr>
        </p:nvSpPr>
        <p:spPr>
          <a:xfrm>
            <a:off x="457200" y="3432968"/>
            <a:ext cx="4114800" cy="1356466"/>
          </a:xfrm>
        </p:spPr>
        <p:txBody>
          <a:bodyPr/>
          <a:lstStyle/>
          <a:p>
            <a:pPr marL="0" lvl="0" indent="0">
              <a:buNone/>
            </a:pPr>
            <a:r>
              <a:rPr lang="en-US" b="1">
                <a:solidFill>
                  <a:srgbClr val="57C2BF"/>
                </a:solidFill>
              </a:rPr>
              <a:t>I am Jayden Smith</a:t>
            </a:r>
          </a:p>
          <a:p>
            <a:pPr marL="0" lvl="0" indent="0">
              <a:buNone/>
            </a:pPr>
            <a:r>
              <a:rPr lang="en-US">
                <a:solidFill>
                  <a:srgbClr val="7F7F7F"/>
                </a:solidFill>
              </a:rPr>
              <a:t>I am here because I love to give presentations. </a:t>
            </a:r>
          </a:p>
          <a:p>
            <a:pPr marL="0" lvl="0" indent="0">
              <a:buNone/>
            </a:pPr>
            <a:r>
              <a:rPr lang="en-US">
                <a:solidFill>
                  <a:srgbClr val="7F7F7F"/>
                </a:solidFill>
              </a:rPr>
              <a:t>You can find me at @username</a:t>
            </a:r>
            <a:endParaRPr lang="en-US" b="1">
              <a:solidFill>
                <a:srgbClr val="7F7F7F"/>
              </a:solidFill>
            </a:endParaRPr>
          </a:p>
          <a:p>
            <a:pPr marL="0" lvl="0" indent="0">
              <a:buNone/>
            </a:pPr>
            <a:endParaRPr lang="en-US">
              <a:solidFill>
                <a:srgbClr val="7F7F7F"/>
              </a:solidFill>
            </a:endParaRPr>
          </a:p>
        </p:txBody>
      </p:sp>
      <p:grpSp>
        <p:nvGrpSpPr>
          <p:cNvPr id="5" name="Grupo 1">
            <a:extLst>
              <a:ext uri="{FF2B5EF4-FFF2-40B4-BE49-F238E27FC236}">
                <a16:creationId xmlns:a16="http://schemas.microsoft.com/office/drawing/2014/main" id="{3945BD5D-1370-4B03-86D2-863AF9A11580}"/>
              </a:ext>
            </a:extLst>
          </p:cNvPr>
          <p:cNvGrpSpPr/>
          <p:nvPr/>
        </p:nvGrpSpPr>
        <p:grpSpPr>
          <a:xfrm>
            <a:off x="8412829" y="-1"/>
            <a:ext cx="731180" cy="5143500"/>
            <a:chOff x="8412829" y="-1"/>
            <a:chExt cx="731180" cy="5143500"/>
          </a:xfrm>
        </p:grpSpPr>
        <p:sp>
          <p:nvSpPr>
            <p:cNvPr id="6" name="Rectángulo 5">
              <a:extLst>
                <a:ext uri="{FF2B5EF4-FFF2-40B4-BE49-F238E27FC236}">
                  <a16:creationId xmlns:a16="http://schemas.microsoft.com/office/drawing/2014/main" id="{62FAE97D-34EC-45FC-9691-47DB2E933C62}"/>
                </a:ext>
              </a:extLst>
            </p:cNvPr>
            <p:cNvSpPr/>
            <p:nvPr/>
          </p:nvSpPr>
          <p:spPr>
            <a:xfrm rot="16200004">
              <a:off x="6480376" y="2479866"/>
              <a:ext cx="5143499" cy="18376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7" name="Rectangle 27">
              <a:extLst>
                <a:ext uri="{FF2B5EF4-FFF2-40B4-BE49-F238E27FC236}">
                  <a16:creationId xmlns:a16="http://schemas.microsoft.com/office/drawing/2014/main" id="{D2871264-6CAE-450B-AA4B-2B889A8B343A}"/>
                </a:ext>
              </a:extLst>
            </p:cNvPr>
            <p:cNvSpPr/>
            <p:nvPr/>
          </p:nvSpPr>
          <p:spPr>
            <a:xfrm rot="16200004">
              <a:off x="7944517" y="4203561"/>
              <a:ext cx="1696111" cy="183766"/>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8" name="Rectangle 27">
              <a:extLst>
                <a:ext uri="{FF2B5EF4-FFF2-40B4-BE49-F238E27FC236}">
                  <a16:creationId xmlns:a16="http://schemas.microsoft.com/office/drawing/2014/main" id="{A23E09C3-F1DD-487D-ABE7-3557FFF7E770}"/>
                </a:ext>
              </a:extLst>
            </p:cNvPr>
            <p:cNvSpPr/>
            <p:nvPr/>
          </p:nvSpPr>
          <p:spPr>
            <a:xfrm rot="16200004">
              <a:off x="8129625" y="4676530"/>
              <a:ext cx="750173" cy="183766"/>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pic>
        <p:nvPicPr>
          <p:cNvPr id="9" name="Gráfico 9">
            <a:extLst>
              <a:ext uri="{FF2B5EF4-FFF2-40B4-BE49-F238E27FC236}">
                <a16:creationId xmlns:a16="http://schemas.microsoft.com/office/drawing/2014/main" id="{90229EF7-7713-407E-938F-8CEB3B384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323" y="1063255"/>
            <a:ext cx="1331402" cy="1020022"/>
          </a:xfrm>
          <a:prstGeom prst="rect">
            <a:avLst/>
          </a:prstGeom>
          <a:noFill/>
          <a:ln cap="flat">
            <a:noFill/>
          </a:ln>
        </p:spPr>
      </p:pic>
      <p:pic>
        <p:nvPicPr>
          <p:cNvPr id="10" name="Imagen 11">
            <a:extLst>
              <a:ext uri="{FF2B5EF4-FFF2-40B4-BE49-F238E27FC236}">
                <a16:creationId xmlns:a16="http://schemas.microsoft.com/office/drawing/2014/main" id="{595038B9-11EF-47AA-A401-2B21B0609042}"/>
              </a:ext>
            </a:extLst>
          </p:cNvPr>
          <p:cNvPicPr>
            <a:picLocks noChangeAspect="1"/>
          </p:cNvPicPr>
          <p:nvPr/>
        </p:nvPicPr>
        <p:blipFill>
          <a:blip r:embed="rId5"/>
          <a:stretch>
            <a:fillRect/>
          </a:stretch>
        </p:blipFill>
        <p:spPr>
          <a:xfrm>
            <a:off x="4504197" y="0"/>
            <a:ext cx="3429000" cy="5143499"/>
          </a:xfrm>
          <a:prstGeom prst="rect">
            <a:avLst/>
          </a:prstGeom>
          <a:noFill/>
          <a:ln cap="flat">
            <a:noFill/>
          </a:ln>
        </p:spPr>
      </p:pic>
      <p:sp>
        <p:nvSpPr>
          <p:cNvPr id="11" name="Rectangle 32">
            <a:extLst>
              <a:ext uri="{FF2B5EF4-FFF2-40B4-BE49-F238E27FC236}">
                <a16:creationId xmlns:a16="http://schemas.microsoft.com/office/drawing/2014/main" id="{33D50A53-5C57-49F7-B43C-FD2C7C961B97}"/>
              </a:ext>
            </a:extLst>
          </p:cNvPr>
          <p:cNvSpPr/>
          <p:nvPr/>
        </p:nvSpPr>
        <p:spPr>
          <a:xfrm rot="5400013">
            <a:off x="2969252" y="-2341746"/>
            <a:ext cx="183766" cy="5207873"/>
          </a:xfrm>
          <a:prstGeom prst="rect">
            <a:avLst/>
          </a:prstGeom>
          <a:solidFill>
            <a:srgbClr val="57C2B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D3D16FFB-5EE6-43DB-A0EF-A4500E5DE2E0}"/>
              </a:ext>
            </a:extLst>
          </p:cNvPr>
          <p:cNvGrpSpPr/>
          <p:nvPr/>
        </p:nvGrpSpPr>
        <p:grpSpPr>
          <a:xfrm>
            <a:off x="4013138" y="1326347"/>
            <a:ext cx="4412866" cy="3136602"/>
            <a:chOff x="4013138" y="1326347"/>
            <a:chExt cx="4412866" cy="3136602"/>
          </a:xfrm>
        </p:grpSpPr>
        <p:pic>
          <p:nvPicPr>
            <p:cNvPr id="3" name="Picture 4" descr="en blanco photo - fotos fotografías e imágenes de stock">
              <a:extLst>
                <a:ext uri="{FF2B5EF4-FFF2-40B4-BE49-F238E27FC236}">
                  <a16:creationId xmlns:a16="http://schemas.microsoft.com/office/drawing/2014/main" id="{73EA37F6-3F30-4C80-A868-E61E3F2D305F}"/>
                </a:ext>
              </a:extLst>
            </p:cNvPr>
            <p:cNvPicPr>
              <a:picLocks noChangeAspect="1"/>
            </p:cNvPicPr>
            <p:nvPr/>
          </p:nvPicPr>
          <p:blipFill>
            <a:blip r:embed="rId3"/>
            <a:srcRect/>
            <a:stretch>
              <a:fillRect/>
            </a:stretch>
          </p:blipFill>
          <p:spPr>
            <a:xfrm rot="21253698">
              <a:off x="4013138" y="1326347"/>
              <a:ext cx="4412866" cy="3136602"/>
            </a:xfrm>
            <a:prstGeom prst="rect">
              <a:avLst/>
            </a:prstGeom>
            <a:noFill/>
            <a:ln cap="flat">
              <a:noFill/>
            </a:ln>
          </p:spPr>
        </p:pic>
        <p:pic>
          <p:nvPicPr>
            <p:cNvPr id="4" name="Picture 2" descr="man holding a photo - fotos fotografías e imágenes de stock">
              <a:extLst>
                <a:ext uri="{FF2B5EF4-FFF2-40B4-BE49-F238E27FC236}">
                  <a16:creationId xmlns:a16="http://schemas.microsoft.com/office/drawing/2014/main" id="{D6DBF03F-1239-419E-AD7A-DC83E64DC0A3}"/>
                </a:ext>
              </a:extLst>
            </p:cNvPr>
            <p:cNvPicPr>
              <a:picLocks noChangeAspect="1"/>
            </p:cNvPicPr>
            <p:nvPr/>
          </p:nvPicPr>
          <p:blipFill>
            <a:blip r:embed="rId4" cstate="email">
              <a:extLst>
                <a:ext uri="{28A0092B-C50C-407E-A947-70E740481C1C}">
                  <a14:useLocalDpi xmlns:a14="http://schemas.microsoft.com/office/drawing/2010/main"/>
                </a:ext>
              </a:extLst>
            </a:blip>
            <a:srcRect l="-545"/>
            <a:stretch>
              <a:fillRect/>
            </a:stretch>
          </p:blipFill>
          <p:spPr>
            <a:xfrm rot="21253698">
              <a:off x="4542264" y="1849337"/>
              <a:ext cx="3317452" cy="2033278"/>
            </a:xfrm>
            <a:prstGeom prst="rect">
              <a:avLst/>
            </a:prstGeom>
            <a:noFill/>
            <a:ln cap="flat">
              <a:noFill/>
            </a:ln>
          </p:spPr>
        </p:pic>
      </p:grpSp>
      <p:sp>
        <p:nvSpPr>
          <p:cNvPr id="5" name="Google Shape;263;p42">
            <a:extLst>
              <a:ext uri="{FF2B5EF4-FFF2-40B4-BE49-F238E27FC236}">
                <a16:creationId xmlns:a16="http://schemas.microsoft.com/office/drawing/2014/main" id="{1894915F-47F8-4EEA-92BC-517F547FE60F}"/>
              </a:ext>
            </a:extLst>
          </p:cNvPr>
          <p:cNvSpPr txBox="1"/>
          <p:nvPr/>
        </p:nvSpPr>
        <p:spPr>
          <a:xfrm>
            <a:off x="895353" y="603650"/>
            <a:ext cx="3070692" cy="572697"/>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400" b="1" i="0" u="none" strike="noStrike" kern="0" cap="none" spc="0" baseline="0">
                <a:solidFill>
                  <a:srgbClr val="57C2BF"/>
                </a:solidFill>
                <a:uFillTx/>
                <a:latin typeface="Passion One"/>
                <a:ea typeface="DM Sans"/>
                <a:cs typeface="Prompt Black" pitchFamily="2"/>
              </a:rPr>
              <a:t>FUENTE</a:t>
            </a:r>
          </a:p>
        </p:txBody>
      </p:sp>
      <p:sp>
        <p:nvSpPr>
          <p:cNvPr id="6" name="Google Shape;270;p42">
            <a:extLst>
              <a:ext uri="{FF2B5EF4-FFF2-40B4-BE49-F238E27FC236}">
                <a16:creationId xmlns:a16="http://schemas.microsoft.com/office/drawing/2014/main" id="{F90D7270-AF04-4F92-B882-FE41703A0C9F}"/>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42296B"/>
                </a:solidFill>
                <a:uFillTx/>
                <a:latin typeface="Arial "/>
                <a:ea typeface="Rubik"/>
                <a:cs typeface="Arial" pitchFamily="34"/>
              </a:rPr>
              <a:t>ELABORADO POR  </a:t>
            </a:r>
            <a:r>
              <a:rPr lang="es-PE" sz="1600" b="0" i="0" u="none" strike="noStrike" kern="0" cap="none" spc="0" baseline="0">
                <a:solidFill>
                  <a:srgbClr val="42296B"/>
                </a:solidFill>
                <a:uFillTx/>
                <a:latin typeface="Arial "/>
                <a:ea typeface="Montserrat"/>
                <a:cs typeface="Arial" pitchFamily="34"/>
              </a:rPr>
              <a:t>: </a:t>
            </a:r>
            <a:r>
              <a:rPr lang="es-PE" sz="1600" b="0" i="0" u="none" strike="noStrike" kern="0" cap="none" spc="0" baseline="0">
                <a:solidFill>
                  <a:srgbClr val="000000"/>
                </a:solidFill>
                <a:uFillTx/>
                <a:latin typeface="Arial "/>
                <a:ea typeface="Montserrat"/>
                <a:cs typeface="Arial" pitchFamily="34"/>
              </a:rPr>
              <a:t>slidesppt.net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600" b="1" i="0" u="none" strike="noStrike" kern="0" cap="none" spc="0" baseline="0">
              <a:solidFill>
                <a:srgbClr val="02FFB3"/>
              </a:solidFill>
              <a:uFillTx/>
              <a:latin typeface="Arial "/>
              <a:ea typeface="Rubik"/>
              <a:cs typeface="Arial" pitchFamily="34"/>
            </a:endParaRPr>
          </a:p>
        </p:txBody>
      </p:sp>
      <p:grpSp>
        <p:nvGrpSpPr>
          <p:cNvPr id="7" name="Grupo 3">
            <a:extLst>
              <a:ext uri="{FF2B5EF4-FFF2-40B4-BE49-F238E27FC236}">
                <a16:creationId xmlns:a16="http://schemas.microsoft.com/office/drawing/2014/main" id="{283C2056-2542-4873-AC10-5485A79A99F5}"/>
              </a:ext>
            </a:extLst>
          </p:cNvPr>
          <p:cNvGrpSpPr/>
          <p:nvPr/>
        </p:nvGrpSpPr>
        <p:grpSpPr>
          <a:xfrm>
            <a:off x="877421" y="2247650"/>
            <a:ext cx="2989182" cy="1594557"/>
            <a:chOff x="877421" y="2247650"/>
            <a:chExt cx="2989182" cy="1594557"/>
          </a:xfrm>
        </p:grpSpPr>
        <p:sp>
          <p:nvSpPr>
            <p:cNvPr id="8" name="Google Shape;272;p42">
              <a:extLst>
                <a:ext uri="{FF2B5EF4-FFF2-40B4-BE49-F238E27FC236}">
                  <a16:creationId xmlns:a16="http://schemas.microsoft.com/office/drawing/2014/main" id="{859DD06A-C4DC-4C4E-877C-843AA24B87E7}"/>
                </a:ext>
              </a:extLst>
            </p:cNvPr>
            <p:cNvSpPr txBox="1"/>
            <p:nvPr/>
          </p:nvSpPr>
          <p:spPr>
            <a:xfrm>
              <a:off x="877421" y="2247650"/>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600" b="0" i="0" u="none" strike="noStrike" kern="0" cap="none" spc="0" baseline="0">
                  <a:solidFill>
                    <a:srgbClr val="57C2BF"/>
                  </a:solidFill>
                  <a:uFillTx/>
                  <a:latin typeface="Arial "/>
                  <a:ea typeface="Rubik"/>
                  <a:cs typeface="Arial" pitchFamily="34"/>
                </a:rPr>
                <a:t>IMAGES :</a:t>
              </a:r>
            </a:p>
          </p:txBody>
        </p:sp>
        <p:sp>
          <p:nvSpPr>
            <p:cNvPr id="9" name="Google Shape;273;p42">
              <a:extLst>
                <a:ext uri="{FF2B5EF4-FFF2-40B4-BE49-F238E27FC236}">
                  <a16:creationId xmlns:a16="http://schemas.microsoft.com/office/drawing/2014/main" id="{1F127E58-7EF9-4530-8574-48418BCE0AA7}"/>
                </a:ext>
              </a:extLst>
            </p:cNvPr>
            <p:cNvSpPr txBox="1"/>
            <p:nvPr/>
          </p:nvSpPr>
          <p:spPr>
            <a:xfrm>
              <a:off x="877421" y="2556278"/>
              <a:ext cx="2989182" cy="1285929"/>
            </a:xfrm>
            <a:prstGeom prst="rect">
              <a:avLst/>
            </a:prstGeom>
            <a:noFill/>
            <a:ln cap="flat">
              <a:noFill/>
            </a:ln>
          </p:spPr>
          <p:txBody>
            <a:bodyPr vert="horz" wrap="square" lIns="91421" tIns="91421" rIns="91421" bIns="91421" anchor="t" anchorCtr="0" compatLnSpc="1">
              <a:noAutofit/>
            </a:bodyPr>
            <a:lstStyle/>
            <a:p>
              <a:pPr marL="285704" marR="0" lvl="0" indent="-285704"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ial "/>
                  <a:ea typeface="Montserrat"/>
                  <a:cs typeface="Arial" pitchFamily="34"/>
                </a:rPr>
                <a:t>unsplash.com</a:t>
              </a:r>
            </a:p>
            <a:p>
              <a:pPr marL="285704" marR="0" lvl="0" indent="-285704"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ial "/>
                  <a:ea typeface="Montserrat"/>
                  <a:cs typeface="Arial" pitchFamily="34"/>
                </a:rPr>
                <a:t>pexels.com</a:t>
              </a:r>
            </a:p>
            <a:p>
              <a:pPr marL="285704" marR="0" lvl="0" indent="-285704"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ial "/>
                  <a:ea typeface="Montserrat"/>
                  <a:cs typeface="Arial" pitchFamily="34"/>
                </a:rPr>
                <a:t>gettyimages.es</a:t>
              </a:r>
            </a:p>
          </p:txBody>
        </p:sp>
      </p:grpSp>
      <p:sp>
        <p:nvSpPr>
          <p:cNvPr id="10" name="Google Shape;274;p42">
            <a:extLst>
              <a:ext uri="{FF2B5EF4-FFF2-40B4-BE49-F238E27FC236}">
                <a16:creationId xmlns:a16="http://schemas.microsoft.com/office/drawing/2014/main" id="{41505EA3-5328-437D-9B91-9E13E8A4C32F}"/>
              </a:ext>
            </a:extLst>
          </p:cNvPr>
          <p:cNvSpPr txBox="1"/>
          <p:nvPr/>
        </p:nvSpPr>
        <p:spPr>
          <a:xfrm>
            <a:off x="877421" y="3467039"/>
            <a:ext cx="2117101" cy="30870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57C2BF"/>
                </a:solidFill>
                <a:uFillTx/>
                <a:latin typeface="Arial "/>
                <a:ea typeface="Rubik"/>
                <a:cs typeface="Arial" pitchFamily="34"/>
              </a:rPr>
              <a:t>FONTS :</a:t>
            </a:r>
          </a:p>
        </p:txBody>
      </p:sp>
      <p:sp>
        <p:nvSpPr>
          <p:cNvPr id="11" name="Google Shape;275;p42">
            <a:extLst>
              <a:ext uri="{FF2B5EF4-FFF2-40B4-BE49-F238E27FC236}">
                <a16:creationId xmlns:a16="http://schemas.microsoft.com/office/drawing/2014/main" id="{1F339DF1-830C-490E-A56F-A81FFF574097}"/>
              </a:ext>
            </a:extLst>
          </p:cNvPr>
          <p:cNvSpPr txBox="1"/>
          <p:nvPr/>
        </p:nvSpPr>
        <p:spPr>
          <a:xfrm>
            <a:off x="877421" y="3775667"/>
            <a:ext cx="2645377" cy="684602"/>
          </a:xfrm>
          <a:prstGeom prst="rect">
            <a:avLst/>
          </a:prstGeom>
          <a:noFill/>
          <a:ln cap="flat">
            <a:noFill/>
          </a:ln>
        </p:spPr>
        <p:txBody>
          <a:bodyPr vert="horz" wrap="square" lIns="91421" tIns="91421" rIns="91421" bIns="91421" anchor="t" anchorCtr="0" compatLnSpc="1">
            <a:noAutofit/>
          </a:bodyPr>
          <a:lstStyle/>
          <a:p>
            <a:pPr marL="257175" marR="0" lvl="0" indent="-257175"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ial "/>
                <a:ea typeface="Montserrat"/>
                <a:cs typeface="Arial" pitchFamily="34"/>
              </a:rPr>
              <a:t>Arial</a:t>
            </a:r>
          </a:p>
          <a:p>
            <a:pPr marL="285704" marR="0" lvl="0" indent="-285704" algn="l" defTabSz="914400"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Arial "/>
                <a:ea typeface="Montserrat"/>
                <a:cs typeface="Arial" pitchFamily="34"/>
              </a:rPr>
              <a:t>Montserrat (Cuerpo)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500" b="0" i="0" u="none" strike="noStrike" kern="0" cap="none" spc="0" baseline="0">
              <a:solidFill>
                <a:srgbClr val="000000"/>
              </a:solidFill>
              <a:uFillTx/>
              <a:latin typeface="Arial "/>
              <a:ea typeface="Montserrat"/>
              <a:cs typeface="Arial" pitchFamily="34"/>
            </a:endParaRPr>
          </a:p>
        </p:txBody>
      </p:sp>
      <p:sp>
        <p:nvSpPr>
          <p:cNvPr id="12" name="TextBox 59">
            <a:extLst>
              <a:ext uri="{FF2B5EF4-FFF2-40B4-BE49-F238E27FC236}">
                <a16:creationId xmlns:a16="http://schemas.microsoft.com/office/drawing/2014/main" id="{4A81396B-9E03-43FD-B402-5F8BCCEA7A1E}"/>
              </a:ext>
            </a:extLst>
          </p:cNvPr>
          <p:cNvSpPr txBox="1"/>
          <p:nvPr/>
        </p:nvSpPr>
        <p:spPr>
          <a:xfrm>
            <a:off x="7134359" y="4776651"/>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57C2BF"/>
                </a:solidFill>
                <a:uFillTx/>
                <a:latin typeface="Arial" pitchFamily="34"/>
                <a:ea typeface="Arial"/>
                <a:cs typeface="Arial" pitchFamily="34"/>
              </a:rPr>
              <a:t>slidesppt.net</a:t>
            </a:r>
          </a:p>
        </p:txBody>
      </p:sp>
      <p:grpSp>
        <p:nvGrpSpPr>
          <p:cNvPr id="13" name="Gráfico 10">
            <a:extLst>
              <a:ext uri="{FF2B5EF4-FFF2-40B4-BE49-F238E27FC236}">
                <a16:creationId xmlns:a16="http://schemas.microsoft.com/office/drawing/2014/main" id="{3C75273F-547C-4426-BC5B-507C94054E46}"/>
              </a:ext>
            </a:extLst>
          </p:cNvPr>
          <p:cNvGrpSpPr/>
          <p:nvPr/>
        </p:nvGrpSpPr>
        <p:grpSpPr>
          <a:xfrm>
            <a:off x="8171334" y="4118146"/>
            <a:ext cx="637025" cy="637025"/>
            <a:chOff x="8171334" y="4118146"/>
            <a:chExt cx="637025" cy="637025"/>
          </a:xfrm>
        </p:grpSpPr>
        <p:sp>
          <p:nvSpPr>
            <p:cNvPr id="14" name="Forma libre: forma 30">
              <a:extLst>
                <a:ext uri="{FF2B5EF4-FFF2-40B4-BE49-F238E27FC236}">
                  <a16:creationId xmlns:a16="http://schemas.microsoft.com/office/drawing/2014/main" id="{B484B9E5-FE8B-4D8C-B246-B06B9D316E15}"/>
                </a:ext>
              </a:extLst>
            </p:cNvPr>
            <p:cNvSpPr/>
            <p:nvPr/>
          </p:nvSpPr>
          <p:spPr>
            <a:xfrm>
              <a:off x="8171334" y="4118146"/>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6EA7CB"/>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 name="Forma libre: forma 31">
              <a:extLst>
                <a:ext uri="{FF2B5EF4-FFF2-40B4-BE49-F238E27FC236}">
                  <a16:creationId xmlns:a16="http://schemas.microsoft.com/office/drawing/2014/main" id="{DF1F7205-CF8A-4A6B-8FA0-D7E9C01EE538}"/>
                </a:ext>
              </a:extLst>
            </p:cNvPr>
            <p:cNvSpPr/>
            <p:nvPr/>
          </p:nvSpPr>
          <p:spPr>
            <a:xfrm>
              <a:off x="8253282" y="4196401"/>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6" name="AutoShape 3">
            <a:extLst>
              <a:ext uri="{FF2B5EF4-FFF2-40B4-BE49-F238E27FC236}">
                <a16:creationId xmlns:a16="http://schemas.microsoft.com/office/drawing/2014/main" id="{095FBC11-24E8-444B-BACC-0D4BFABA0031}"/>
              </a:ext>
            </a:extLst>
          </p:cNvPr>
          <p:cNvSpPr/>
          <p:nvPr/>
        </p:nvSpPr>
        <p:spPr>
          <a:xfrm>
            <a:off x="895353" y="336554"/>
            <a:ext cx="414342" cy="61277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000000"/>
              </a:solidFill>
              <a:uFillTx/>
              <a:latin typeface="Arial"/>
              <a:ea typeface="Arial"/>
              <a:cs typeface="Arial"/>
            </a:endParaRPr>
          </a:p>
        </p:txBody>
      </p:sp>
      <p:grpSp>
        <p:nvGrpSpPr>
          <p:cNvPr id="17" name="Grupo 31">
            <a:extLst>
              <a:ext uri="{FF2B5EF4-FFF2-40B4-BE49-F238E27FC236}">
                <a16:creationId xmlns:a16="http://schemas.microsoft.com/office/drawing/2014/main" id="{9CB4FC0D-5EF3-421C-9820-B69BE1164B6F}"/>
              </a:ext>
            </a:extLst>
          </p:cNvPr>
          <p:cNvGrpSpPr/>
          <p:nvPr/>
        </p:nvGrpSpPr>
        <p:grpSpPr>
          <a:xfrm>
            <a:off x="4004221" y="-3667"/>
            <a:ext cx="5143500" cy="407099"/>
            <a:chOff x="4004221" y="-3667"/>
            <a:chExt cx="5143500" cy="407099"/>
          </a:xfrm>
        </p:grpSpPr>
        <p:sp>
          <p:nvSpPr>
            <p:cNvPr id="18" name="Rectángulo 32">
              <a:extLst>
                <a:ext uri="{FF2B5EF4-FFF2-40B4-BE49-F238E27FC236}">
                  <a16:creationId xmlns:a16="http://schemas.microsoft.com/office/drawing/2014/main" id="{EA044509-635E-444B-8E56-B4445B478D37}"/>
                </a:ext>
              </a:extLst>
            </p:cNvPr>
            <p:cNvSpPr/>
            <p:nvPr/>
          </p:nvSpPr>
          <p:spPr>
            <a:xfrm rot="10799991">
              <a:off x="4004221" y="-3667"/>
              <a:ext cx="5143499" cy="183766"/>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9" name="Rectangle 27">
              <a:extLst>
                <a:ext uri="{FF2B5EF4-FFF2-40B4-BE49-F238E27FC236}">
                  <a16:creationId xmlns:a16="http://schemas.microsoft.com/office/drawing/2014/main" id="{067B01FA-D6B4-426C-838A-1B5FFE4E4CB7}"/>
                </a:ext>
              </a:extLst>
            </p:cNvPr>
            <p:cNvSpPr/>
            <p:nvPr/>
          </p:nvSpPr>
          <p:spPr>
            <a:xfrm rot="10799991">
              <a:off x="7977134" y="255885"/>
              <a:ext cx="1170587" cy="147547"/>
            </a:xfrm>
            <a:prstGeom prst="rect">
              <a:avLst/>
            </a:prstGeom>
            <a:solidFill>
              <a:srgbClr val="DDED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grpSp>
        <p:nvGrpSpPr>
          <p:cNvPr id="20" name="Grupo 34">
            <a:extLst>
              <a:ext uri="{FF2B5EF4-FFF2-40B4-BE49-F238E27FC236}">
                <a16:creationId xmlns:a16="http://schemas.microsoft.com/office/drawing/2014/main" id="{97B091E5-7931-430A-9144-9A51FC1B814A}"/>
              </a:ext>
            </a:extLst>
          </p:cNvPr>
          <p:cNvGrpSpPr/>
          <p:nvPr/>
        </p:nvGrpSpPr>
        <p:grpSpPr>
          <a:xfrm>
            <a:off x="0" y="4753773"/>
            <a:ext cx="5143499" cy="407099"/>
            <a:chOff x="0" y="4753773"/>
            <a:chExt cx="5143499" cy="407099"/>
          </a:xfrm>
        </p:grpSpPr>
        <p:sp>
          <p:nvSpPr>
            <p:cNvPr id="21" name="Rectángulo 35">
              <a:extLst>
                <a:ext uri="{FF2B5EF4-FFF2-40B4-BE49-F238E27FC236}">
                  <a16:creationId xmlns:a16="http://schemas.microsoft.com/office/drawing/2014/main" id="{E03832B1-7CD5-4E68-8F9B-29DFC4F580E2}"/>
                </a:ext>
              </a:extLst>
            </p:cNvPr>
            <p:cNvSpPr/>
            <p:nvPr/>
          </p:nvSpPr>
          <p:spPr>
            <a:xfrm>
              <a:off x="0" y="4977106"/>
              <a:ext cx="5143499" cy="183766"/>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22" name="Rectangle 27">
              <a:extLst>
                <a:ext uri="{FF2B5EF4-FFF2-40B4-BE49-F238E27FC236}">
                  <a16:creationId xmlns:a16="http://schemas.microsoft.com/office/drawing/2014/main" id="{EAC36A2B-5E86-48C4-9C6D-54132630C681}"/>
                </a:ext>
              </a:extLst>
            </p:cNvPr>
            <p:cNvSpPr/>
            <p:nvPr/>
          </p:nvSpPr>
          <p:spPr>
            <a:xfrm>
              <a:off x="0" y="4753773"/>
              <a:ext cx="1170587" cy="147547"/>
            </a:xfrm>
            <a:prstGeom prst="rect">
              <a:avLst/>
            </a:prstGeom>
            <a:solidFill>
              <a:srgbClr val="F7ECD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07">
    <p:bg>
      <p:bgPr>
        <a:solidFill>
          <a:srgbClr val="FFFFFF"/>
        </a:solidFill>
        <a:effectLst/>
      </p:bgPr>
    </p:bg>
    <p:spTree>
      <p:nvGrpSpPr>
        <p:cNvPr id="1" name=""/>
        <p:cNvGrpSpPr/>
        <p:nvPr/>
      </p:nvGrpSpPr>
      <p:grpSpPr>
        <a:xfrm>
          <a:off x="0" y="0"/>
          <a:ext cx="0" cy="0"/>
          <a:chOff x="0" y="0"/>
          <a:chExt cx="0" cy="0"/>
        </a:xfrm>
      </p:grpSpPr>
      <p:sp>
        <p:nvSpPr>
          <p:cNvPr id="2" name="Google Shape;2968;p70">
            <a:extLst>
              <a:ext uri="{FF2B5EF4-FFF2-40B4-BE49-F238E27FC236}">
                <a16:creationId xmlns:a16="http://schemas.microsoft.com/office/drawing/2014/main" id="{6AD2CBCC-0BBD-4260-8724-FBA811B2DED8}"/>
              </a:ext>
            </a:extLst>
          </p:cNvPr>
          <p:cNvSpPr txBox="1"/>
          <p:nvPr/>
        </p:nvSpPr>
        <p:spPr>
          <a:xfrm>
            <a:off x="186427" y="164500"/>
            <a:ext cx="3607701" cy="572697"/>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PE" sz="1800" b="0" i="0" u="none" strike="noStrike" kern="1200" cap="none" spc="0" baseline="0">
                <a:solidFill>
                  <a:srgbClr val="57C2BF"/>
                </a:solidFill>
                <a:uFillTx/>
                <a:latin typeface="Prompt Black" pitchFamily="2"/>
                <a:cs typeface="Prompt Black" pitchFamily="2"/>
              </a:rPr>
              <a:t>RESOURCES</a:t>
            </a:r>
          </a:p>
        </p:txBody>
      </p:sp>
      <p:sp>
        <p:nvSpPr>
          <p:cNvPr id="3" name="Forma libre: forma 22">
            <a:extLst>
              <a:ext uri="{FF2B5EF4-FFF2-40B4-BE49-F238E27FC236}">
                <a16:creationId xmlns:a16="http://schemas.microsoft.com/office/drawing/2014/main" id="{ACA12F8F-13F7-44DA-BAFF-9EE83F88EA28}"/>
              </a:ext>
            </a:extLst>
          </p:cNvPr>
          <p:cNvSpPr/>
          <p:nvPr/>
        </p:nvSpPr>
        <p:spPr>
          <a:xfrm>
            <a:off x="457209" y="864464"/>
            <a:ext cx="1165466" cy="891878"/>
          </a:xfrm>
          <a:custGeom>
            <a:avLst/>
            <a:gdLst>
              <a:gd name="f0" fmla="val 10800000"/>
              <a:gd name="f1" fmla="val 5400000"/>
              <a:gd name="f2" fmla="val 180"/>
              <a:gd name="f3" fmla="val w"/>
              <a:gd name="f4" fmla="val h"/>
              <a:gd name="f5" fmla="val 0"/>
              <a:gd name="f6" fmla="val 1165463"/>
              <a:gd name="f7" fmla="val 891876"/>
              <a:gd name="f8" fmla="val 577014"/>
              <a:gd name="f9" fmla="val 891839"/>
              <a:gd name="f10" fmla="val 413565"/>
              <a:gd name="f11" fmla="val 250116"/>
              <a:gd name="f12" fmla="val 86667"/>
              <a:gd name="f13" fmla="val 16563"/>
              <a:gd name="f14" fmla="val 370"/>
              <a:gd name="f15" fmla="val 875932"/>
              <a:gd name="f16" fmla="val 275"/>
              <a:gd name="f17" fmla="val 804399"/>
              <a:gd name="f18" fmla="val -11"/>
              <a:gd name="f19" fmla="val 598088"/>
              <a:gd name="f20" fmla="val -201"/>
              <a:gd name="f21" fmla="val 391776"/>
              <a:gd name="f22" fmla="val 185465"/>
              <a:gd name="f23" fmla="val 656"/>
              <a:gd name="f24" fmla="val 103931"/>
              <a:gd name="f25" fmla="val 87905"/>
              <a:gd name="f26" fmla="val 53163"/>
              <a:gd name="f27" fmla="val 161914"/>
              <a:gd name="f28" fmla="val 90596"/>
              <a:gd name="f29" fmla="val 188298"/>
              <a:gd name="f30" fmla="val 218969"/>
              <a:gd name="f31" fmla="val 111741"/>
              <a:gd name="f32" fmla="val 230018"/>
              <a:gd name="f33" fmla="val 145079"/>
              <a:gd name="f34" fmla="val 233828"/>
              <a:gd name="f35" fmla="val 156699"/>
              <a:gd name="f36" fmla="val 245448"/>
              <a:gd name="f37" fmla="val 160319"/>
              <a:gd name="f38" fmla="val 257355"/>
              <a:gd name="f39" fmla="val 160414"/>
              <a:gd name="f40" fmla="val 270023"/>
              <a:gd name="f41" fmla="val 160605"/>
              <a:gd name="f42" fmla="val 282977"/>
              <a:gd name="f43" fmla="val 158890"/>
              <a:gd name="f44" fmla="val 295359"/>
              <a:gd name="f45" fmla="val 160986"/>
              <a:gd name="f46" fmla="val 404802"/>
              <a:gd name="f47" fmla="val 179178"/>
              <a:gd name="f48" fmla="val 487098"/>
              <a:gd name="f49" fmla="val 151746"/>
              <a:gd name="f50" fmla="val 518340"/>
              <a:gd name="f51" fmla="val 32970"/>
              <a:gd name="f52" fmla="val 524721"/>
              <a:gd name="f53" fmla="val 9062"/>
              <a:gd name="f54" fmla="val 544343"/>
              <a:gd name="f55" fmla="val -368"/>
              <a:gd name="f56" fmla="val 569965"/>
              <a:gd name="f57" fmla="val 13"/>
              <a:gd name="f58" fmla="val 627115"/>
              <a:gd name="f59" fmla="val 1061"/>
              <a:gd name="f60" fmla="val 684170"/>
              <a:gd name="f61" fmla="val 870"/>
              <a:gd name="f62" fmla="val 741320"/>
              <a:gd name="f63" fmla="val 766180"/>
              <a:gd name="f64" fmla="val 784278"/>
              <a:gd name="f65" fmla="val 7538"/>
              <a:gd name="f66" fmla="val 794469"/>
              <a:gd name="f67" fmla="val 31255"/>
              <a:gd name="f68" fmla="val 798184"/>
              <a:gd name="f69" fmla="val 39923"/>
              <a:gd name="f70" fmla="val 805614"/>
              <a:gd name="f71" fmla="val 47352"/>
              <a:gd name="f72" fmla="val 808090"/>
              <a:gd name="f73" fmla="val 56306"/>
              <a:gd name="f74" fmla="val 833808"/>
              <a:gd name="f75" fmla="val 150032"/>
              <a:gd name="f76" fmla="val 897339"/>
              <a:gd name="f77" fmla="val 176035"/>
              <a:gd name="f78" fmla="val 987541"/>
              <a:gd name="f79" fmla="val 161748"/>
              <a:gd name="f80" fmla="val 1020021"/>
              <a:gd name="f81" fmla="val 156604"/>
              <a:gd name="f82" fmla="val 1054026"/>
              <a:gd name="f83" fmla="val 160700"/>
              <a:gd name="f84" fmla="val 1087363"/>
              <a:gd name="f85" fmla="val 1149466"/>
              <a:gd name="f86" fmla="val 161652"/>
              <a:gd name="f87" fmla="val 1165087"/>
              <a:gd name="f88" fmla="val 177178"/>
              <a:gd name="f89" fmla="val 1165278"/>
              <a:gd name="f90" fmla="val 240900"/>
              <a:gd name="f91" fmla="val 1165659"/>
              <a:gd name="f92" fmla="val 350343"/>
              <a:gd name="f93" fmla="val 459880"/>
              <a:gd name="f94" fmla="val 569322"/>
              <a:gd name="f95" fmla="val 650285"/>
              <a:gd name="f96" fmla="val 1165754"/>
              <a:gd name="f97" fmla="val 731152"/>
              <a:gd name="f98" fmla="val 1165182"/>
              <a:gd name="f99" fmla="val 812115"/>
              <a:gd name="f100" fmla="val 1164706"/>
              <a:gd name="f101" fmla="val 874980"/>
              <a:gd name="f102" fmla="val 1148514"/>
              <a:gd name="f103" fmla="val 891553"/>
              <a:gd name="f104" fmla="val 1086315"/>
              <a:gd name="f105" fmla="val 891648"/>
              <a:gd name="f106" fmla="val 916485"/>
              <a:gd name="f107" fmla="val 892029"/>
              <a:gd name="f108" fmla="val 746749"/>
              <a:gd name="f109" fmla="val 576918"/>
              <a:gd name="f110" fmla="val 891744"/>
              <a:gd name="f111" fmla="val 356034"/>
              <a:gd name="f112" fmla="val 524364"/>
              <a:gd name="f113" fmla="val 355272"/>
              <a:gd name="f114" fmla="val 689337"/>
              <a:gd name="f115" fmla="val 490241"/>
              <a:gd name="f116" fmla="val 826878"/>
              <a:gd name="f117" fmla="val 653880"/>
              <a:gd name="f118" fmla="val 827831"/>
              <a:gd name="f119" fmla="val 819615"/>
              <a:gd name="f120" fmla="val 828783"/>
              <a:gd name="f121" fmla="val 960109"/>
              <a:gd name="f122" fmla="val 689242"/>
              <a:gd name="f123" fmla="val 958585"/>
              <a:gd name="f124" fmla="val 525222"/>
              <a:gd name="f125" fmla="val 957156"/>
              <a:gd name="f126" fmla="val 360820"/>
              <a:gd name="f127" fmla="val 821711"/>
              <a:gd name="f128" fmla="val 225946"/>
              <a:gd name="f129" fmla="val 656928"/>
              <a:gd name="f130" fmla="val 224803"/>
              <a:gd name="f131" fmla="val 493003"/>
              <a:gd name="f132" fmla="val 223660"/>
              <a:gd name="f133" fmla="val 356796"/>
              <a:gd name="f134" fmla="val 359296"/>
              <a:gd name="f135" fmla="val 524460"/>
              <a:gd name="f136" fmla="val 650547"/>
              <a:gd name="f137" fmla="val 124791"/>
              <a:gd name="f138" fmla="val 663120"/>
              <a:gd name="f139" fmla="val 675693"/>
              <a:gd name="f140" fmla="val 124695"/>
              <a:gd name="f141" fmla="val 688266"/>
              <a:gd name="f142" fmla="val 710840"/>
              <a:gd name="f143" fmla="val 125076"/>
              <a:gd name="f144" fmla="val 723984"/>
              <a:gd name="f145" fmla="val 116218"/>
              <a:gd name="f146" fmla="val 723222"/>
              <a:gd name="f147" fmla="val 91453"/>
              <a:gd name="f148" fmla="val 722556"/>
              <a:gd name="f149" fmla="val 68593"/>
              <a:gd name="f150" fmla="val 709125"/>
              <a:gd name="f151" fmla="val 61926"/>
              <a:gd name="f152" fmla="val 689218"/>
              <a:gd name="f153" fmla="val 62116"/>
              <a:gd name="f154" fmla="val 665596"/>
              <a:gd name="f155" fmla="val 62307"/>
              <a:gd name="f156" fmla="val 642069"/>
              <a:gd name="f157" fmla="val 618447"/>
              <a:gd name="f158" fmla="val 62402"/>
              <a:gd name="f159" fmla="val 597778"/>
              <a:gd name="f160" fmla="val 62497"/>
              <a:gd name="f161" fmla="val 586253"/>
              <a:gd name="f162" fmla="val 71927"/>
              <a:gd name="f163" fmla="val 585777"/>
              <a:gd name="f164" fmla="val 93644"/>
              <a:gd name="f165" fmla="val 585205"/>
              <a:gd name="f166" fmla="val 115837"/>
              <a:gd name="f167" fmla="val 596349"/>
              <a:gd name="f168" fmla="val 617495"/>
              <a:gd name="f169" fmla="val 124886"/>
              <a:gd name="f170" fmla="val 628544"/>
              <a:gd name="f171" fmla="val 639498"/>
              <a:gd name="f172" fmla="+- 0 0 -90"/>
              <a:gd name="f173" fmla="*/ f3 1 1165463"/>
              <a:gd name="f174" fmla="*/ f4 1 891876"/>
              <a:gd name="f175" fmla="val f5"/>
              <a:gd name="f176" fmla="val f6"/>
              <a:gd name="f177" fmla="val f7"/>
              <a:gd name="f178" fmla="*/ f172 f0 1"/>
              <a:gd name="f179" fmla="+- f177 0 f175"/>
              <a:gd name="f180" fmla="+- f176 0 f175"/>
              <a:gd name="f181" fmla="*/ f178 1 f2"/>
              <a:gd name="f182" fmla="*/ f180 1 1165463"/>
              <a:gd name="f183" fmla="*/ f179 1 891876"/>
              <a:gd name="f184" fmla="*/ 577014 f180 1"/>
              <a:gd name="f185" fmla="*/ 891839 f179 1"/>
              <a:gd name="f186" fmla="*/ 86667 f180 1"/>
              <a:gd name="f187" fmla="*/ 275 f180 1"/>
              <a:gd name="f188" fmla="*/ 804399 f179 1"/>
              <a:gd name="f189" fmla="*/ 370 f180 1"/>
              <a:gd name="f190" fmla="*/ 185465 f179 1"/>
              <a:gd name="f191" fmla="*/ 161914 f180 1"/>
              <a:gd name="f192" fmla="*/ 90596 f179 1"/>
              <a:gd name="f193" fmla="*/ 230018 f180 1"/>
              <a:gd name="f194" fmla="*/ 145079 f179 1"/>
              <a:gd name="f195" fmla="*/ 257355 f180 1"/>
              <a:gd name="f196" fmla="*/ 160414 f179 1"/>
              <a:gd name="f197" fmla="*/ 295359 f180 1"/>
              <a:gd name="f198" fmla="*/ 160986 f179 1"/>
              <a:gd name="f199" fmla="*/ 518340 f180 1"/>
              <a:gd name="f200" fmla="*/ 32970 f179 1"/>
              <a:gd name="f201" fmla="*/ 569965 f180 1"/>
              <a:gd name="f202" fmla="*/ 13 f179 1"/>
              <a:gd name="f203" fmla="*/ 741320 f180 1"/>
              <a:gd name="f204" fmla="*/ 794469 f180 1"/>
              <a:gd name="f205" fmla="*/ 31255 f179 1"/>
              <a:gd name="f206" fmla="*/ 808090 f180 1"/>
              <a:gd name="f207" fmla="*/ 56306 f179 1"/>
              <a:gd name="f208" fmla="*/ 987541 f180 1"/>
              <a:gd name="f209" fmla="*/ 161748 f179 1"/>
              <a:gd name="f210" fmla="*/ 1087363 f180 1"/>
              <a:gd name="f211" fmla="*/ 1165278 f180 1"/>
              <a:gd name="f212" fmla="*/ 240900 f179 1"/>
              <a:gd name="f213" fmla="*/ 569322 f179 1"/>
              <a:gd name="f214" fmla="*/ 1165182 f180 1"/>
              <a:gd name="f215" fmla="*/ 812115 f179 1"/>
              <a:gd name="f216" fmla="*/ 1086315 f180 1"/>
              <a:gd name="f217" fmla="*/ 891648 f179 1"/>
              <a:gd name="f218" fmla="*/ 576918 f180 1"/>
              <a:gd name="f219" fmla="*/ 891744 f179 1"/>
              <a:gd name="f220" fmla="*/ 356034 f180 1"/>
              <a:gd name="f221" fmla="*/ 524364 f179 1"/>
              <a:gd name="f222" fmla="*/ 653880 f180 1"/>
              <a:gd name="f223" fmla="*/ 827831 f179 1"/>
              <a:gd name="f224" fmla="*/ 958585 f180 1"/>
              <a:gd name="f225" fmla="*/ 525222 f179 1"/>
              <a:gd name="f226" fmla="*/ 656928 f180 1"/>
              <a:gd name="f227" fmla="*/ 224803 f179 1"/>
              <a:gd name="f228" fmla="*/ 524460 f179 1"/>
              <a:gd name="f229" fmla="*/ 650547 f180 1"/>
              <a:gd name="f230" fmla="*/ 124791 f179 1"/>
              <a:gd name="f231" fmla="*/ 688266 f180 1"/>
              <a:gd name="f232" fmla="*/ 723222 f180 1"/>
              <a:gd name="f233" fmla="*/ 91453 f179 1"/>
              <a:gd name="f234" fmla="*/ 689218 f180 1"/>
              <a:gd name="f235" fmla="*/ 62116 f179 1"/>
              <a:gd name="f236" fmla="*/ 618447 f180 1"/>
              <a:gd name="f237" fmla="*/ 62402 f179 1"/>
              <a:gd name="f238" fmla="*/ 585777 f180 1"/>
              <a:gd name="f239" fmla="*/ 93644 f179 1"/>
              <a:gd name="f240" fmla="*/ 617495 f180 1"/>
              <a:gd name="f241" fmla="*/ 124886 f179 1"/>
              <a:gd name="f242" fmla="+- f181 0 f1"/>
              <a:gd name="f243" fmla="*/ f184 1 1165463"/>
              <a:gd name="f244" fmla="*/ f185 1 891876"/>
              <a:gd name="f245" fmla="*/ f186 1 1165463"/>
              <a:gd name="f246" fmla="*/ f187 1 1165463"/>
              <a:gd name="f247" fmla="*/ f188 1 891876"/>
              <a:gd name="f248" fmla="*/ f189 1 1165463"/>
              <a:gd name="f249" fmla="*/ f190 1 891876"/>
              <a:gd name="f250" fmla="*/ f191 1 1165463"/>
              <a:gd name="f251" fmla="*/ f192 1 891876"/>
              <a:gd name="f252" fmla="*/ f193 1 1165463"/>
              <a:gd name="f253" fmla="*/ f194 1 891876"/>
              <a:gd name="f254" fmla="*/ f195 1 1165463"/>
              <a:gd name="f255" fmla="*/ f196 1 891876"/>
              <a:gd name="f256" fmla="*/ f197 1 1165463"/>
              <a:gd name="f257" fmla="*/ f198 1 891876"/>
              <a:gd name="f258" fmla="*/ f199 1 1165463"/>
              <a:gd name="f259" fmla="*/ f200 1 891876"/>
              <a:gd name="f260" fmla="*/ f201 1 1165463"/>
              <a:gd name="f261" fmla="*/ f202 1 891876"/>
              <a:gd name="f262" fmla="*/ f203 1 1165463"/>
              <a:gd name="f263" fmla="*/ f204 1 1165463"/>
              <a:gd name="f264" fmla="*/ f205 1 891876"/>
              <a:gd name="f265" fmla="*/ f206 1 1165463"/>
              <a:gd name="f266" fmla="*/ f207 1 891876"/>
              <a:gd name="f267" fmla="*/ f208 1 1165463"/>
              <a:gd name="f268" fmla="*/ f209 1 891876"/>
              <a:gd name="f269" fmla="*/ f210 1 1165463"/>
              <a:gd name="f270" fmla="*/ f211 1 1165463"/>
              <a:gd name="f271" fmla="*/ f212 1 891876"/>
              <a:gd name="f272" fmla="*/ f213 1 891876"/>
              <a:gd name="f273" fmla="*/ f214 1 1165463"/>
              <a:gd name="f274" fmla="*/ f215 1 891876"/>
              <a:gd name="f275" fmla="*/ f216 1 1165463"/>
              <a:gd name="f276" fmla="*/ f217 1 891876"/>
              <a:gd name="f277" fmla="*/ f218 1 1165463"/>
              <a:gd name="f278" fmla="*/ f219 1 891876"/>
              <a:gd name="f279" fmla="*/ f220 1 1165463"/>
              <a:gd name="f280" fmla="*/ f221 1 891876"/>
              <a:gd name="f281" fmla="*/ f222 1 1165463"/>
              <a:gd name="f282" fmla="*/ f223 1 891876"/>
              <a:gd name="f283" fmla="*/ f224 1 1165463"/>
              <a:gd name="f284" fmla="*/ f225 1 891876"/>
              <a:gd name="f285" fmla="*/ f226 1 1165463"/>
              <a:gd name="f286" fmla="*/ f227 1 891876"/>
              <a:gd name="f287" fmla="*/ f228 1 891876"/>
              <a:gd name="f288" fmla="*/ f229 1 1165463"/>
              <a:gd name="f289" fmla="*/ f230 1 891876"/>
              <a:gd name="f290" fmla="*/ f231 1 1165463"/>
              <a:gd name="f291" fmla="*/ f232 1 1165463"/>
              <a:gd name="f292" fmla="*/ f233 1 891876"/>
              <a:gd name="f293" fmla="*/ f234 1 1165463"/>
              <a:gd name="f294" fmla="*/ f235 1 891876"/>
              <a:gd name="f295" fmla="*/ f236 1 1165463"/>
              <a:gd name="f296" fmla="*/ f237 1 891876"/>
              <a:gd name="f297" fmla="*/ f238 1 1165463"/>
              <a:gd name="f298" fmla="*/ f239 1 891876"/>
              <a:gd name="f299" fmla="*/ f240 1 1165463"/>
              <a:gd name="f300" fmla="*/ f241 1 891876"/>
              <a:gd name="f301" fmla="*/ f175 1 f182"/>
              <a:gd name="f302" fmla="*/ f176 1 f182"/>
              <a:gd name="f303" fmla="*/ f175 1 f183"/>
              <a:gd name="f304" fmla="*/ f177 1 f183"/>
              <a:gd name="f305" fmla="*/ f243 1 f182"/>
              <a:gd name="f306" fmla="*/ f244 1 f183"/>
              <a:gd name="f307" fmla="*/ f245 1 f182"/>
              <a:gd name="f308" fmla="*/ f246 1 f182"/>
              <a:gd name="f309" fmla="*/ f247 1 f183"/>
              <a:gd name="f310" fmla="*/ f248 1 f182"/>
              <a:gd name="f311" fmla="*/ f249 1 f183"/>
              <a:gd name="f312" fmla="*/ f250 1 f182"/>
              <a:gd name="f313" fmla="*/ f251 1 f183"/>
              <a:gd name="f314" fmla="*/ f252 1 f182"/>
              <a:gd name="f315" fmla="*/ f253 1 f183"/>
              <a:gd name="f316" fmla="*/ f254 1 f182"/>
              <a:gd name="f317" fmla="*/ f255 1 f183"/>
              <a:gd name="f318" fmla="*/ f256 1 f182"/>
              <a:gd name="f319" fmla="*/ f257 1 f183"/>
              <a:gd name="f320" fmla="*/ f258 1 f182"/>
              <a:gd name="f321" fmla="*/ f259 1 f183"/>
              <a:gd name="f322" fmla="*/ f260 1 f182"/>
              <a:gd name="f323" fmla="*/ f261 1 f183"/>
              <a:gd name="f324" fmla="*/ f262 1 f182"/>
              <a:gd name="f325" fmla="*/ f263 1 f182"/>
              <a:gd name="f326" fmla="*/ f264 1 f183"/>
              <a:gd name="f327" fmla="*/ f265 1 f182"/>
              <a:gd name="f328" fmla="*/ f266 1 f183"/>
              <a:gd name="f329" fmla="*/ f267 1 f182"/>
              <a:gd name="f330" fmla="*/ f268 1 f183"/>
              <a:gd name="f331" fmla="*/ f269 1 f182"/>
              <a:gd name="f332" fmla="*/ f270 1 f182"/>
              <a:gd name="f333" fmla="*/ f271 1 f183"/>
              <a:gd name="f334" fmla="*/ f272 1 f183"/>
              <a:gd name="f335" fmla="*/ f273 1 f182"/>
              <a:gd name="f336" fmla="*/ f274 1 f183"/>
              <a:gd name="f337" fmla="*/ f275 1 f182"/>
              <a:gd name="f338" fmla="*/ f276 1 f183"/>
              <a:gd name="f339" fmla="*/ f277 1 f182"/>
              <a:gd name="f340" fmla="*/ f278 1 f183"/>
              <a:gd name="f341" fmla="*/ f279 1 f182"/>
              <a:gd name="f342" fmla="*/ f280 1 f183"/>
              <a:gd name="f343" fmla="*/ f281 1 f182"/>
              <a:gd name="f344" fmla="*/ f282 1 f183"/>
              <a:gd name="f345" fmla="*/ f283 1 f182"/>
              <a:gd name="f346" fmla="*/ f284 1 f183"/>
              <a:gd name="f347" fmla="*/ f285 1 f182"/>
              <a:gd name="f348" fmla="*/ f286 1 f183"/>
              <a:gd name="f349" fmla="*/ f287 1 f183"/>
              <a:gd name="f350" fmla="*/ f288 1 f182"/>
              <a:gd name="f351" fmla="*/ f289 1 f183"/>
              <a:gd name="f352" fmla="*/ f290 1 f182"/>
              <a:gd name="f353" fmla="*/ f291 1 f182"/>
              <a:gd name="f354" fmla="*/ f292 1 f183"/>
              <a:gd name="f355" fmla="*/ f293 1 f182"/>
              <a:gd name="f356" fmla="*/ f294 1 f183"/>
              <a:gd name="f357" fmla="*/ f295 1 f182"/>
              <a:gd name="f358" fmla="*/ f296 1 f183"/>
              <a:gd name="f359" fmla="*/ f297 1 f182"/>
              <a:gd name="f360" fmla="*/ f298 1 f183"/>
              <a:gd name="f361" fmla="*/ f299 1 f182"/>
              <a:gd name="f362" fmla="*/ f300 1 f183"/>
              <a:gd name="f363" fmla="*/ f301 f173 1"/>
              <a:gd name="f364" fmla="*/ f302 f173 1"/>
              <a:gd name="f365" fmla="*/ f304 f174 1"/>
              <a:gd name="f366" fmla="*/ f303 f174 1"/>
              <a:gd name="f367" fmla="*/ f305 f173 1"/>
              <a:gd name="f368" fmla="*/ f306 f174 1"/>
              <a:gd name="f369" fmla="*/ f307 f173 1"/>
              <a:gd name="f370" fmla="*/ f308 f173 1"/>
              <a:gd name="f371" fmla="*/ f309 f174 1"/>
              <a:gd name="f372" fmla="*/ f310 f173 1"/>
              <a:gd name="f373" fmla="*/ f311 f174 1"/>
              <a:gd name="f374" fmla="*/ f312 f173 1"/>
              <a:gd name="f375" fmla="*/ f313 f174 1"/>
              <a:gd name="f376" fmla="*/ f314 f173 1"/>
              <a:gd name="f377" fmla="*/ f315 f174 1"/>
              <a:gd name="f378" fmla="*/ f316 f173 1"/>
              <a:gd name="f379" fmla="*/ f317 f174 1"/>
              <a:gd name="f380" fmla="*/ f318 f173 1"/>
              <a:gd name="f381" fmla="*/ f319 f174 1"/>
              <a:gd name="f382" fmla="*/ f320 f173 1"/>
              <a:gd name="f383" fmla="*/ f321 f174 1"/>
              <a:gd name="f384" fmla="*/ f322 f173 1"/>
              <a:gd name="f385" fmla="*/ f323 f174 1"/>
              <a:gd name="f386" fmla="*/ f324 f173 1"/>
              <a:gd name="f387" fmla="*/ f325 f173 1"/>
              <a:gd name="f388" fmla="*/ f326 f174 1"/>
              <a:gd name="f389" fmla="*/ f327 f173 1"/>
              <a:gd name="f390" fmla="*/ f328 f174 1"/>
              <a:gd name="f391" fmla="*/ f329 f173 1"/>
              <a:gd name="f392" fmla="*/ f330 f174 1"/>
              <a:gd name="f393" fmla="*/ f331 f173 1"/>
              <a:gd name="f394" fmla="*/ f332 f173 1"/>
              <a:gd name="f395" fmla="*/ f333 f174 1"/>
              <a:gd name="f396" fmla="*/ f334 f174 1"/>
              <a:gd name="f397" fmla="*/ f335 f173 1"/>
              <a:gd name="f398" fmla="*/ f336 f174 1"/>
              <a:gd name="f399" fmla="*/ f337 f173 1"/>
              <a:gd name="f400" fmla="*/ f338 f174 1"/>
              <a:gd name="f401" fmla="*/ f339 f173 1"/>
              <a:gd name="f402" fmla="*/ f340 f174 1"/>
              <a:gd name="f403" fmla="*/ f341 f173 1"/>
              <a:gd name="f404" fmla="*/ f342 f174 1"/>
              <a:gd name="f405" fmla="*/ f343 f173 1"/>
              <a:gd name="f406" fmla="*/ f344 f174 1"/>
              <a:gd name="f407" fmla="*/ f345 f173 1"/>
              <a:gd name="f408" fmla="*/ f346 f174 1"/>
              <a:gd name="f409" fmla="*/ f347 f173 1"/>
              <a:gd name="f410" fmla="*/ f348 f174 1"/>
              <a:gd name="f411" fmla="*/ f349 f174 1"/>
              <a:gd name="f412" fmla="*/ f350 f173 1"/>
              <a:gd name="f413" fmla="*/ f351 f174 1"/>
              <a:gd name="f414" fmla="*/ f352 f173 1"/>
              <a:gd name="f415" fmla="*/ f353 f173 1"/>
              <a:gd name="f416" fmla="*/ f354 f174 1"/>
              <a:gd name="f417" fmla="*/ f355 f173 1"/>
              <a:gd name="f418" fmla="*/ f356 f174 1"/>
              <a:gd name="f419" fmla="*/ f357 f173 1"/>
              <a:gd name="f420" fmla="*/ f358 f174 1"/>
              <a:gd name="f421" fmla="*/ f359 f173 1"/>
              <a:gd name="f422" fmla="*/ f360 f174 1"/>
              <a:gd name="f423" fmla="*/ f361 f173 1"/>
              <a:gd name="f424" fmla="*/ f362 f174 1"/>
            </a:gdLst>
            <a:ahLst/>
            <a:cxnLst>
              <a:cxn ang="3cd4">
                <a:pos x="hc" y="t"/>
              </a:cxn>
              <a:cxn ang="0">
                <a:pos x="r" y="vc"/>
              </a:cxn>
              <a:cxn ang="cd4">
                <a:pos x="hc" y="b"/>
              </a:cxn>
              <a:cxn ang="cd2">
                <a:pos x="l" y="vc"/>
              </a:cxn>
              <a:cxn ang="f242">
                <a:pos x="f367" y="f368"/>
              </a:cxn>
              <a:cxn ang="f242">
                <a:pos x="f369" y="f368"/>
              </a:cxn>
              <a:cxn ang="f242">
                <a:pos x="f370" y="f371"/>
              </a:cxn>
              <a:cxn ang="f242">
                <a:pos x="f372" y="f373"/>
              </a:cxn>
              <a:cxn ang="f242">
                <a:pos x="f374" y="f375"/>
              </a:cxn>
              <a:cxn ang="f242">
                <a:pos x="f376" y="f377"/>
              </a:cxn>
              <a:cxn ang="f242">
                <a:pos x="f378" y="f379"/>
              </a:cxn>
              <a:cxn ang="f242">
                <a:pos x="f380" y="f381"/>
              </a:cxn>
              <a:cxn ang="f242">
                <a:pos x="f382" y="f383"/>
              </a:cxn>
              <a:cxn ang="f242">
                <a:pos x="f384" y="f385"/>
              </a:cxn>
              <a:cxn ang="f242">
                <a:pos x="f386" y="f385"/>
              </a:cxn>
              <a:cxn ang="f242">
                <a:pos x="f387" y="f388"/>
              </a:cxn>
              <a:cxn ang="f242">
                <a:pos x="f389" y="f390"/>
              </a:cxn>
              <a:cxn ang="f242">
                <a:pos x="f391" y="f392"/>
              </a:cxn>
              <a:cxn ang="f242">
                <a:pos x="f393" y="f381"/>
              </a:cxn>
              <a:cxn ang="f242">
                <a:pos x="f394" y="f395"/>
              </a:cxn>
              <a:cxn ang="f242">
                <a:pos x="f394" y="f396"/>
              </a:cxn>
              <a:cxn ang="f242">
                <a:pos x="f397" y="f398"/>
              </a:cxn>
              <a:cxn ang="f242">
                <a:pos x="f399" y="f400"/>
              </a:cxn>
              <a:cxn ang="f242">
                <a:pos x="f401" y="f402"/>
              </a:cxn>
              <a:cxn ang="f242">
                <a:pos x="f403" y="f404"/>
              </a:cxn>
              <a:cxn ang="f242">
                <a:pos x="f405" y="f406"/>
              </a:cxn>
              <a:cxn ang="f242">
                <a:pos x="f407" y="f408"/>
              </a:cxn>
              <a:cxn ang="f242">
                <a:pos x="f409" y="f410"/>
              </a:cxn>
              <a:cxn ang="f242">
                <a:pos x="f403" y="f411"/>
              </a:cxn>
              <a:cxn ang="f242">
                <a:pos x="f412" y="f413"/>
              </a:cxn>
              <a:cxn ang="f242">
                <a:pos x="f414" y="f413"/>
              </a:cxn>
              <a:cxn ang="f242">
                <a:pos x="f415" y="f416"/>
              </a:cxn>
              <a:cxn ang="f242">
                <a:pos x="f417" y="f418"/>
              </a:cxn>
              <a:cxn ang="f242">
                <a:pos x="f419" y="f420"/>
              </a:cxn>
              <a:cxn ang="f242">
                <a:pos x="f421" y="f422"/>
              </a:cxn>
              <a:cxn ang="f242">
                <a:pos x="f423" y="f424"/>
              </a:cxn>
              <a:cxn ang="f242">
                <a:pos x="f412" y="f424"/>
              </a:cxn>
            </a:cxnLst>
            <a:rect l="f363" t="f366" r="f364" b="f365"/>
            <a:pathLst>
              <a:path w="1165463" h="891876">
                <a:moveTo>
                  <a:pt x="f8" y="f9"/>
                </a:moveTo>
                <a:cubicBezTo>
                  <a:pt x="f10" y="f9"/>
                  <a:pt x="f11" y="f9"/>
                  <a:pt x="f12" y="f9"/>
                </a:cubicBezTo>
                <a:cubicBezTo>
                  <a:pt x="f13" y="f9"/>
                  <a:pt x="f14" y="f15"/>
                  <a:pt x="f16" y="f17"/>
                </a:cubicBezTo>
                <a:cubicBezTo>
                  <a:pt x="f18" y="f19"/>
                  <a:pt x="f20" y="f21"/>
                  <a:pt x="f14" y="f22"/>
                </a:cubicBezTo>
                <a:cubicBezTo>
                  <a:pt x="f23" y="f24"/>
                  <a:pt x="f25" y="f26"/>
                  <a:pt x="f27" y="f28"/>
                </a:cubicBezTo>
                <a:cubicBezTo>
                  <a:pt x="f29" y="f24"/>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57"/>
                </a:cubicBezTo>
                <a:cubicBezTo>
                  <a:pt x="f63" y="f55"/>
                  <a:pt x="f64" y="f65"/>
                  <a:pt x="f66" y="f67"/>
                </a:cubicBezTo>
                <a:cubicBezTo>
                  <a:pt x="f68" y="f69"/>
                  <a:pt x="f70" y="f71"/>
                  <a:pt x="f72" y="f73"/>
                </a:cubicBezTo>
                <a:cubicBezTo>
                  <a:pt x="f74" y="f75"/>
                  <a:pt x="f76" y="f77"/>
                  <a:pt x="f78" y="f79"/>
                </a:cubicBezTo>
                <a:cubicBezTo>
                  <a:pt x="f80" y="f81"/>
                  <a:pt x="f82" y="f83"/>
                  <a:pt x="f84" y="f45"/>
                </a:cubicBezTo>
                <a:cubicBezTo>
                  <a:pt x="f85" y="f86"/>
                  <a:pt x="f87" y="f88"/>
                  <a:pt x="f89" y="f90"/>
                </a:cubicBezTo>
                <a:cubicBezTo>
                  <a:pt x="f91" y="f92"/>
                  <a:pt x="f89" y="f93"/>
                  <a:pt x="f89" y="f94"/>
                </a:cubicBezTo>
                <a:cubicBezTo>
                  <a:pt x="f89" y="f95"/>
                  <a:pt x="f96" y="f97"/>
                  <a:pt x="f98" y="f99"/>
                </a:cubicBezTo>
                <a:cubicBezTo>
                  <a:pt x="f100" y="f101"/>
                  <a:pt x="f102" y="f103"/>
                  <a:pt x="f104" y="f105"/>
                </a:cubicBezTo>
                <a:cubicBezTo>
                  <a:pt x="f106" y="f107"/>
                  <a:pt x="f108" y="f9"/>
                  <a:pt x="f109" y="f110"/>
                </a:cubicBezTo>
                <a:close/>
                <a:moveTo>
                  <a:pt x="f111" y="f112"/>
                </a:moveTo>
                <a:cubicBezTo>
                  <a:pt x="f113" y="f114"/>
                  <a:pt x="f115" y="f116"/>
                  <a:pt x="f117" y="f118"/>
                </a:cubicBezTo>
                <a:cubicBezTo>
                  <a:pt x="f119" y="f120"/>
                  <a:pt x="f121" y="f122"/>
                  <a:pt x="f123" y="f124"/>
                </a:cubicBezTo>
                <a:cubicBezTo>
                  <a:pt x="f125" y="f126"/>
                  <a:pt x="f127" y="f128"/>
                  <a:pt x="f129" y="f130"/>
                </a:cubicBezTo>
                <a:cubicBezTo>
                  <a:pt x="f131" y="f132"/>
                  <a:pt x="f133" y="f134"/>
                  <a:pt x="f111" y="f135"/>
                </a:cubicBezTo>
                <a:close/>
                <a:moveTo>
                  <a:pt x="f136" y="f137"/>
                </a:moveTo>
                <a:cubicBezTo>
                  <a:pt x="f138" y="f137"/>
                  <a:pt x="f139" y="f140"/>
                  <a:pt x="f141" y="f137"/>
                </a:cubicBezTo>
                <a:cubicBezTo>
                  <a:pt x="f142" y="f143"/>
                  <a:pt x="f144" y="f145"/>
                  <a:pt x="f146" y="f147"/>
                </a:cubicBezTo>
                <a:cubicBezTo>
                  <a:pt x="f148" y="f149"/>
                  <a:pt x="f150" y="f151"/>
                  <a:pt x="f152" y="f153"/>
                </a:cubicBezTo>
                <a:cubicBezTo>
                  <a:pt x="f154" y="f155"/>
                  <a:pt x="f156" y="f155"/>
                  <a:pt x="f157" y="f158"/>
                </a:cubicBezTo>
                <a:cubicBezTo>
                  <a:pt x="f159" y="f160"/>
                  <a:pt x="f161" y="f162"/>
                  <a:pt x="f163" y="f164"/>
                </a:cubicBezTo>
                <a:cubicBezTo>
                  <a:pt x="f165" y="f166"/>
                  <a:pt x="f167" y="f143"/>
                  <a:pt x="f168" y="f169"/>
                </a:cubicBezTo>
                <a:cubicBezTo>
                  <a:pt x="f170" y="f137"/>
                  <a:pt x="f171" y="f169"/>
                  <a:pt x="f136" y="f16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Forma libre: forma 23">
            <a:extLst>
              <a:ext uri="{FF2B5EF4-FFF2-40B4-BE49-F238E27FC236}">
                <a16:creationId xmlns:a16="http://schemas.microsoft.com/office/drawing/2014/main" id="{84C215CB-B0EC-4B5C-B4B5-BE8EC79D139F}"/>
              </a:ext>
            </a:extLst>
          </p:cNvPr>
          <p:cNvSpPr/>
          <p:nvPr/>
        </p:nvSpPr>
        <p:spPr>
          <a:xfrm>
            <a:off x="2018986" y="1019345"/>
            <a:ext cx="1022445" cy="737143"/>
          </a:xfrm>
          <a:custGeom>
            <a:avLst/>
            <a:gdLst>
              <a:gd name="f0" fmla="val 10800000"/>
              <a:gd name="f1" fmla="val 5400000"/>
              <a:gd name="f2" fmla="val 180"/>
              <a:gd name="f3" fmla="val w"/>
              <a:gd name="f4" fmla="val h"/>
              <a:gd name="f5" fmla="val 0"/>
              <a:gd name="f6" fmla="val 1022443"/>
              <a:gd name="f7" fmla="val 737148"/>
              <a:gd name="f8" fmla="val 509899"/>
              <a:gd name="f9" fmla="val 737050"/>
              <a:gd name="f10" fmla="val 367024"/>
              <a:gd name="f11" fmla="val 224149"/>
              <a:gd name="f12" fmla="val 737241"/>
              <a:gd name="f13" fmla="val 81274"/>
              <a:gd name="f14" fmla="val 736955"/>
              <a:gd name="f15" fmla="val 19171"/>
              <a:gd name="f16" fmla="val 736765"/>
              <a:gd name="f17" fmla="val 1168"/>
              <a:gd name="f18" fmla="val 720477"/>
              <a:gd name="f19" fmla="val 787"/>
              <a:gd name="f20" fmla="val 658279"/>
              <a:gd name="f21" fmla="val -165"/>
              <a:gd name="f22" fmla="val 490067"/>
              <a:gd name="f23" fmla="val -356"/>
              <a:gd name="f24" fmla="val 321760"/>
              <a:gd name="f25" fmla="val 153454"/>
              <a:gd name="f26" fmla="val 1264"/>
              <a:gd name="f27" fmla="val 85540"/>
              <a:gd name="f28" fmla="val 87941"/>
              <a:gd name="f29" fmla="val 34963"/>
              <a:gd name="f30" fmla="val 157664"/>
              <a:gd name="f31" fmla="val 62014"/>
              <a:gd name="f32" fmla="val 179191"/>
              <a:gd name="f33" fmla="val 70396"/>
              <a:gd name="f34" fmla="val 199860"/>
              <a:gd name="f35" fmla="val 74206"/>
              <a:gd name="f36" fmla="val 222244"/>
              <a:gd name="f37" fmla="val 393694"/>
              <a:gd name="f38" fmla="val 565144"/>
              <a:gd name="f39" fmla="val 73729"/>
              <a:gd name="f40" fmla="val 736594"/>
              <a:gd name="f41" fmla="val 74587"/>
              <a:gd name="f42" fmla="val 769264"/>
              <a:gd name="f43" fmla="val 74777"/>
              <a:gd name="f44" fmla="val 794506"/>
              <a:gd name="f45" fmla="val 71062"/>
              <a:gd name="f46" fmla="val 789362"/>
              <a:gd name="f47" fmla="val 29248"/>
              <a:gd name="f48" fmla="val 788981"/>
              <a:gd name="f49" fmla="val 26200"/>
              <a:gd name="f50" fmla="val 789076"/>
              <a:gd name="f51" fmla="val 21913"/>
              <a:gd name="f52" fmla="val 790791"/>
              <a:gd name="f53" fmla="val 20008"/>
              <a:gd name="f54" fmla="val 821747"/>
              <a:gd name="f55" fmla="val -12091"/>
              <a:gd name="f56" fmla="val 861562"/>
              <a:gd name="f57" fmla="val 4864"/>
              <a:gd name="f58" fmla="val 897566"/>
              <a:gd name="f59" fmla="val 1720"/>
              <a:gd name="f60" fmla="val 918712"/>
              <a:gd name="f61" fmla="val -185"/>
              <a:gd name="f62" fmla="val 941095"/>
              <a:gd name="f63" fmla="val 2959"/>
              <a:gd name="f64" fmla="val 942143"/>
              <a:gd name="f65" fmla="val 31819"/>
              <a:gd name="f66" fmla="val 943001"/>
              <a:gd name="f67" fmla="val 57346"/>
              <a:gd name="f68" fmla="val 952049"/>
              <a:gd name="f69" fmla="val 71920"/>
              <a:gd name="f70" fmla="val 979195"/>
              <a:gd name="f71" fmla="val 77920"/>
              <a:gd name="f72" fmla="val 1009485"/>
              <a:gd name="f73" fmla="val 84588"/>
              <a:gd name="f74" fmla="val 1022153"/>
              <a:gd name="f75" fmla="val 109067"/>
              <a:gd name="f76" fmla="val 138880"/>
              <a:gd name="f77" fmla="val 1022439"/>
              <a:gd name="f78" fmla="val 316712"/>
              <a:gd name="f79" fmla="val 1022629"/>
              <a:gd name="f80" fmla="val 494449"/>
              <a:gd name="f81" fmla="val 672280"/>
              <a:gd name="f82" fmla="val 1022058"/>
              <a:gd name="f83" fmla="val 717048"/>
              <a:gd name="f84" fmla="val 998341"/>
              <a:gd name="f85" fmla="val 737431"/>
              <a:gd name="f86" fmla="val 952811"/>
              <a:gd name="f87" fmla="val 737146"/>
              <a:gd name="f88" fmla="val 805174"/>
              <a:gd name="f89" fmla="val 736193"/>
              <a:gd name="f90" fmla="val 657536"/>
              <a:gd name="f91" fmla="val 619722"/>
              <a:gd name="f92" fmla="val 209556"/>
              <a:gd name="f93" fmla="val 503231"/>
              <a:gd name="f94" fmla="val 208889"/>
              <a:gd name="f95" fmla="val 420935"/>
              <a:gd name="f96" fmla="val 288804"/>
              <a:gd name="f97" fmla="val 419602"/>
              <a:gd name="f98" fmla="val 403961"/>
              <a:gd name="f99" fmla="val 418268"/>
              <a:gd name="f100" fmla="val 518547"/>
              <a:gd name="f101" fmla="val 500945"/>
              <a:gd name="f102" fmla="val 604939"/>
              <a:gd name="f103" fmla="val 613721"/>
              <a:gd name="f104" fmla="val 606748"/>
              <a:gd name="f105" fmla="val 723830"/>
              <a:gd name="f106" fmla="val 608558"/>
              <a:gd name="f107" fmla="val 817556"/>
              <a:gd name="f108" fmla="val 515594"/>
              <a:gd name="f109" fmla="val 817175"/>
              <a:gd name="f110" fmla="val 405009"/>
              <a:gd name="f111" fmla="val 816699"/>
              <a:gd name="f112" fmla="val 297376"/>
              <a:gd name="f113" fmla="val 728688"/>
              <a:gd name="f114" fmla="val 210127"/>
              <a:gd name="f115" fmla="val 619817"/>
              <a:gd name="f116" fmla="+- 0 0 -90"/>
              <a:gd name="f117" fmla="*/ f3 1 1022443"/>
              <a:gd name="f118" fmla="*/ f4 1 737148"/>
              <a:gd name="f119" fmla="val f5"/>
              <a:gd name="f120" fmla="val f6"/>
              <a:gd name="f121" fmla="val f7"/>
              <a:gd name="f122" fmla="*/ f116 f0 1"/>
              <a:gd name="f123" fmla="+- f121 0 f119"/>
              <a:gd name="f124" fmla="+- f120 0 f119"/>
              <a:gd name="f125" fmla="*/ f122 1 f2"/>
              <a:gd name="f126" fmla="*/ f124 1 1022443"/>
              <a:gd name="f127" fmla="*/ f123 1 737148"/>
              <a:gd name="f128" fmla="*/ 509899 f124 1"/>
              <a:gd name="f129" fmla="*/ 737050 f123 1"/>
              <a:gd name="f130" fmla="*/ 81274 f124 1"/>
              <a:gd name="f131" fmla="*/ 736955 f123 1"/>
              <a:gd name="f132" fmla="*/ 787 f124 1"/>
              <a:gd name="f133" fmla="*/ 658279 f123 1"/>
              <a:gd name="f134" fmla="*/ 153454 f123 1"/>
              <a:gd name="f135" fmla="*/ 157664 f124 1"/>
              <a:gd name="f136" fmla="*/ 62014 f123 1"/>
              <a:gd name="f137" fmla="*/ 222244 f124 1"/>
              <a:gd name="f138" fmla="*/ 74206 f123 1"/>
              <a:gd name="f139" fmla="*/ 736594 f124 1"/>
              <a:gd name="f140" fmla="*/ 74587 f123 1"/>
              <a:gd name="f141" fmla="*/ 789362 f124 1"/>
              <a:gd name="f142" fmla="*/ 29248 f123 1"/>
              <a:gd name="f143" fmla="*/ 790791 f124 1"/>
              <a:gd name="f144" fmla="*/ 20008 f123 1"/>
              <a:gd name="f145" fmla="*/ 897566 f124 1"/>
              <a:gd name="f146" fmla="*/ 1720 f123 1"/>
              <a:gd name="f147" fmla="*/ 942143 f124 1"/>
              <a:gd name="f148" fmla="*/ 31819 f123 1"/>
              <a:gd name="f149" fmla="*/ 979195 f124 1"/>
              <a:gd name="f150" fmla="*/ 77920 f123 1"/>
              <a:gd name="f151" fmla="*/ 1022153 f124 1"/>
              <a:gd name="f152" fmla="*/ 138880 f123 1"/>
              <a:gd name="f153" fmla="*/ 672280 f123 1"/>
              <a:gd name="f154" fmla="*/ 952811 f124 1"/>
              <a:gd name="f155" fmla="*/ 737146 f123 1"/>
              <a:gd name="f156" fmla="*/ 736765 f123 1"/>
              <a:gd name="f157" fmla="*/ 619722 f124 1"/>
              <a:gd name="f158" fmla="*/ 209556 f123 1"/>
              <a:gd name="f159" fmla="*/ 419602 f124 1"/>
              <a:gd name="f160" fmla="*/ 403961 f123 1"/>
              <a:gd name="f161" fmla="*/ 613721 f124 1"/>
              <a:gd name="f162" fmla="*/ 606748 f123 1"/>
              <a:gd name="f163" fmla="*/ 817175 f124 1"/>
              <a:gd name="f164" fmla="*/ 405009 f123 1"/>
              <a:gd name="f165" fmla="*/ 619817 f124 1"/>
              <a:gd name="f166" fmla="+- f125 0 f1"/>
              <a:gd name="f167" fmla="*/ f128 1 1022443"/>
              <a:gd name="f168" fmla="*/ f129 1 737148"/>
              <a:gd name="f169" fmla="*/ f130 1 1022443"/>
              <a:gd name="f170" fmla="*/ f131 1 737148"/>
              <a:gd name="f171" fmla="*/ f132 1 1022443"/>
              <a:gd name="f172" fmla="*/ f133 1 737148"/>
              <a:gd name="f173" fmla="*/ f134 1 737148"/>
              <a:gd name="f174" fmla="*/ f135 1 1022443"/>
              <a:gd name="f175" fmla="*/ f136 1 737148"/>
              <a:gd name="f176" fmla="*/ f137 1 1022443"/>
              <a:gd name="f177" fmla="*/ f138 1 737148"/>
              <a:gd name="f178" fmla="*/ f139 1 1022443"/>
              <a:gd name="f179" fmla="*/ f140 1 737148"/>
              <a:gd name="f180" fmla="*/ f141 1 1022443"/>
              <a:gd name="f181" fmla="*/ f142 1 737148"/>
              <a:gd name="f182" fmla="*/ f143 1 1022443"/>
              <a:gd name="f183" fmla="*/ f144 1 737148"/>
              <a:gd name="f184" fmla="*/ f145 1 1022443"/>
              <a:gd name="f185" fmla="*/ f146 1 737148"/>
              <a:gd name="f186" fmla="*/ f147 1 1022443"/>
              <a:gd name="f187" fmla="*/ f148 1 737148"/>
              <a:gd name="f188" fmla="*/ f149 1 1022443"/>
              <a:gd name="f189" fmla="*/ f150 1 737148"/>
              <a:gd name="f190" fmla="*/ f151 1 1022443"/>
              <a:gd name="f191" fmla="*/ f152 1 737148"/>
              <a:gd name="f192" fmla="*/ f153 1 737148"/>
              <a:gd name="f193" fmla="*/ f154 1 1022443"/>
              <a:gd name="f194" fmla="*/ f155 1 737148"/>
              <a:gd name="f195" fmla="*/ f156 1 737148"/>
              <a:gd name="f196" fmla="*/ f157 1 1022443"/>
              <a:gd name="f197" fmla="*/ f158 1 737148"/>
              <a:gd name="f198" fmla="*/ f159 1 1022443"/>
              <a:gd name="f199" fmla="*/ f160 1 737148"/>
              <a:gd name="f200" fmla="*/ f161 1 1022443"/>
              <a:gd name="f201" fmla="*/ f162 1 737148"/>
              <a:gd name="f202" fmla="*/ f163 1 1022443"/>
              <a:gd name="f203" fmla="*/ f164 1 737148"/>
              <a:gd name="f204" fmla="*/ f165 1 1022443"/>
              <a:gd name="f205" fmla="*/ f119 1 f126"/>
              <a:gd name="f206" fmla="*/ f120 1 f126"/>
              <a:gd name="f207" fmla="*/ f119 1 f127"/>
              <a:gd name="f208" fmla="*/ f121 1 f127"/>
              <a:gd name="f209" fmla="*/ f167 1 f126"/>
              <a:gd name="f210" fmla="*/ f168 1 f127"/>
              <a:gd name="f211" fmla="*/ f169 1 f126"/>
              <a:gd name="f212" fmla="*/ f170 1 f127"/>
              <a:gd name="f213" fmla="*/ f171 1 f126"/>
              <a:gd name="f214" fmla="*/ f172 1 f127"/>
              <a:gd name="f215" fmla="*/ f173 1 f127"/>
              <a:gd name="f216" fmla="*/ f174 1 f126"/>
              <a:gd name="f217" fmla="*/ f175 1 f127"/>
              <a:gd name="f218" fmla="*/ f176 1 f126"/>
              <a:gd name="f219" fmla="*/ f177 1 f127"/>
              <a:gd name="f220" fmla="*/ f178 1 f126"/>
              <a:gd name="f221" fmla="*/ f179 1 f127"/>
              <a:gd name="f222" fmla="*/ f180 1 f126"/>
              <a:gd name="f223" fmla="*/ f181 1 f127"/>
              <a:gd name="f224" fmla="*/ f182 1 f126"/>
              <a:gd name="f225" fmla="*/ f183 1 f127"/>
              <a:gd name="f226" fmla="*/ f184 1 f126"/>
              <a:gd name="f227" fmla="*/ f185 1 f127"/>
              <a:gd name="f228" fmla="*/ f186 1 f126"/>
              <a:gd name="f229" fmla="*/ f187 1 f127"/>
              <a:gd name="f230" fmla="*/ f188 1 f126"/>
              <a:gd name="f231" fmla="*/ f189 1 f127"/>
              <a:gd name="f232" fmla="*/ f190 1 f126"/>
              <a:gd name="f233" fmla="*/ f191 1 f127"/>
              <a:gd name="f234" fmla="*/ f192 1 f127"/>
              <a:gd name="f235" fmla="*/ f193 1 f126"/>
              <a:gd name="f236" fmla="*/ f194 1 f127"/>
              <a:gd name="f237" fmla="*/ f195 1 f127"/>
              <a:gd name="f238" fmla="*/ f196 1 f126"/>
              <a:gd name="f239" fmla="*/ f197 1 f127"/>
              <a:gd name="f240" fmla="*/ f198 1 f126"/>
              <a:gd name="f241" fmla="*/ f199 1 f127"/>
              <a:gd name="f242" fmla="*/ f200 1 f126"/>
              <a:gd name="f243" fmla="*/ f201 1 f127"/>
              <a:gd name="f244" fmla="*/ f202 1 f126"/>
              <a:gd name="f245" fmla="*/ f203 1 f127"/>
              <a:gd name="f246" fmla="*/ f204 1 f126"/>
              <a:gd name="f247" fmla="*/ f205 f117 1"/>
              <a:gd name="f248" fmla="*/ f206 f117 1"/>
              <a:gd name="f249" fmla="*/ f208 f118 1"/>
              <a:gd name="f250" fmla="*/ f207 f118 1"/>
              <a:gd name="f251" fmla="*/ f209 f117 1"/>
              <a:gd name="f252" fmla="*/ f210 f118 1"/>
              <a:gd name="f253" fmla="*/ f211 f117 1"/>
              <a:gd name="f254" fmla="*/ f212 f118 1"/>
              <a:gd name="f255" fmla="*/ f213 f117 1"/>
              <a:gd name="f256" fmla="*/ f214 f118 1"/>
              <a:gd name="f257" fmla="*/ f215 f118 1"/>
              <a:gd name="f258" fmla="*/ f216 f117 1"/>
              <a:gd name="f259" fmla="*/ f217 f118 1"/>
              <a:gd name="f260" fmla="*/ f218 f117 1"/>
              <a:gd name="f261" fmla="*/ f219 f118 1"/>
              <a:gd name="f262" fmla="*/ f220 f117 1"/>
              <a:gd name="f263" fmla="*/ f221 f118 1"/>
              <a:gd name="f264" fmla="*/ f222 f117 1"/>
              <a:gd name="f265" fmla="*/ f223 f118 1"/>
              <a:gd name="f266" fmla="*/ f224 f117 1"/>
              <a:gd name="f267" fmla="*/ f225 f118 1"/>
              <a:gd name="f268" fmla="*/ f226 f117 1"/>
              <a:gd name="f269" fmla="*/ f227 f118 1"/>
              <a:gd name="f270" fmla="*/ f228 f117 1"/>
              <a:gd name="f271" fmla="*/ f229 f118 1"/>
              <a:gd name="f272" fmla="*/ f230 f117 1"/>
              <a:gd name="f273" fmla="*/ f231 f118 1"/>
              <a:gd name="f274" fmla="*/ f232 f117 1"/>
              <a:gd name="f275" fmla="*/ f233 f118 1"/>
              <a:gd name="f276" fmla="*/ f234 f118 1"/>
              <a:gd name="f277" fmla="*/ f235 f117 1"/>
              <a:gd name="f278" fmla="*/ f236 f118 1"/>
              <a:gd name="f279" fmla="*/ f237 f118 1"/>
              <a:gd name="f280" fmla="*/ f238 f117 1"/>
              <a:gd name="f281" fmla="*/ f239 f118 1"/>
              <a:gd name="f282" fmla="*/ f240 f117 1"/>
              <a:gd name="f283" fmla="*/ f241 f118 1"/>
              <a:gd name="f284" fmla="*/ f242 f117 1"/>
              <a:gd name="f285" fmla="*/ f243 f118 1"/>
              <a:gd name="f286" fmla="*/ f244 f117 1"/>
              <a:gd name="f287" fmla="*/ f245 f118 1"/>
              <a:gd name="f288" fmla="*/ f246 f117 1"/>
            </a:gdLst>
            <a:ahLst/>
            <a:cxnLst>
              <a:cxn ang="3cd4">
                <a:pos x="hc" y="t"/>
              </a:cxn>
              <a:cxn ang="0">
                <a:pos x="r" y="vc"/>
              </a:cxn>
              <a:cxn ang="cd4">
                <a:pos x="hc" y="b"/>
              </a:cxn>
              <a:cxn ang="cd2">
                <a:pos x="l" y="vc"/>
              </a:cxn>
              <a:cxn ang="f166">
                <a:pos x="f251" y="f252"/>
              </a:cxn>
              <a:cxn ang="f166">
                <a:pos x="f253" y="f254"/>
              </a:cxn>
              <a:cxn ang="f166">
                <a:pos x="f255" y="f256"/>
              </a:cxn>
              <a:cxn ang="f166">
                <a:pos x="f255" y="f257"/>
              </a:cxn>
              <a:cxn ang="f166">
                <a:pos x="f258" y="f259"/>
              </a:cxn>
              <a:cxn ang="f166">
                <a:pos x="f260" y="f261"/>
              </a:cxn>
              <a:cxn ang="f166">
                <a:pos x="f262" y="f263"/>
              </a:cxn>
              <a:cxn ang="f166">
                <a:pos x="f264" y="f265"/>
              </a:cxn>
              <a:cxn ang="f166">
                <a:pos x="f266" y="f267"/>
              </a:cxn>
              <a:cxn ang="f166">
                <a:pos x="f268" y="f269"/>
              </a:cxn>
              <a:cxn ang="f166">
                <a:pos x="f270" y="f271"/>
              </a:cxn>
              <a:cxn ang="f166">
                <a:pos x="f272" y="f273"/>
              </a:cxn>
              <a:cxn ang="f166">
                <a:pos x="f274" y="f275"/>
              </a:cxn>
              <a:cxn ang="f166">
                <a:pos x="f274" y="f276"/>
              </a:cxn>
              <a:cxn ang="f166">
                <a:pos x="f277" y="f278"/>
              </a:cxn>
              <a:cxn ang="f166">
                <a:pos x="f251" y="f279"/>
              </a:cxn>
              <a:cxn ang="f166">
                <a:pos x="f251" y="f254"/>
              </a:cxn>
              <a:cxn ang="f166">
                <a:pos x="f280" y="f281"/>
              </a:cxn>
              <a:cxn ang="f166">
                <a:pos x="f282" y="f283"/>
              </a:cxn>
              <a:cxn ang="f166">
                <a:pos x="f284" y="f285"/>
              </a:cxn>
              <a:cxn ang="f166">
                <a:pos x="f286" y="f287"/>
              </a:cxn>
              <a:cxn ang="f166">
                <a:pos x="f288" y="f281"/>
              </a:cxn>
            </a:cxnLst>
            <a:rect l="f247" t="f250" r="f248" b="f249"/>
            <a:pathLst>
              <a:path w="1022443" h="737148">
                <a:moveTo>
                  <a:pt x="f8" y="f9"/>
                </a:moveTo>
                <a:cubicBezTo>
                  <a:pt x="f10" y="f9"/>
                  <a:pt x="f11" y="f12"/>
                  <a:pt x="f13" y="f14"/>
                </a:cubicBezTo>
                <a:cubicBezTo>
                  <a:pt x="f15" y="f16"/>
                  <a:pt x="f17" y="f18"/>
                  <a:pt x="f19" y="f20"/>
                </a:cubicBezTo>
                <a:cubicBezTo>
                  <a:pt x="f21" y="f22"/>
                  <a:pt x="f23" y="f24"/>
                  <a:pt x="f19" y="f25"/>
                </a:cubicBezTo>
                <a:cubicBezTo>
                  <a:pt x="f26" y="f27"/>
                  <a:pt x="f28" y="f29"/>
                  <a:pt x="f30" y="f31"/>
                </a:cubicBezTo>
                <a:cubicBezTo>
                  <a:pt x="f32" y="f33"/>
                  <a:pt x="f34" y="f35"/>
                  <a:pt x="f36" y="f35"/>
                </a:cubicBezTo>
                <a:cubicBezTo>
                  <a:pt x="f37" y="f35"/>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4" y="f76"/>
                </a:cubicBezTo>
                <a:cubicBezTo>
                  <a:pt x="f77" y="f78"/>
                  <a:pt x="f79" y="f80"/>
                  <a:pt x="f74" y="f81"/>
                </a:cubicBezTo>
                <a:cubicBezTo>
                  <a:pt x="f82" y="f83"/>
                  <a:pt x="f84" y="f85"/>
                  <a:pt x="f86" y="f87"/>
                </a:cubicBezTo>
                <a:cubicBezTo>
                  <a:pt x="f88" y="f89"/>
                  <a:pt x="f90" y="f16"/>
                  <a:pt x="f8" y="f16"/>
                </a:cubicBezTo>
                <a:lnTo>
                  <a:pt x="f8" y="f14"/>
                </a:lnTo>
                <a:close/>
                <a:moveTo>
                  <a:pt x="f91" y="f92"/>
                </a:moveTo>
                <a:cubicBezTo>
                  <a:pt x="f93" y="f94"/>
                  <a:pt x="f95" y="f96"/>
                  <a:pt x="f97" y="f98"/>
                </a:cubicBezTo>
                <a:cubicBezTo>
                  <a:pt x="f99" y="f100"/>
                  <a:pt x="f101" y="f102"/>
                  <a:pt x="f103" y="f104"/>
                </a:cubicBezTo>
                <a:cubicBezTo>
                  <a:pt x="f105" y="f106"/>
                  <a:pt x="f107" y="f108"/>
                  <a:pt x="f109" y="f110"/>
                </a:cubicBezTo>
                <a:cubicBezTo>
                  <a:pt x="f111" y="f112"/>
                  <a:pt x="f113" y="f114"/>
                  <a:pt x="f115" y="f92"/>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Forma libre: forma 24">
            <a:extLst>
              <a:ext uri="{FF2B5EF4-FFF2-40B4-BE49-F238E27FC236}">
                <a16:creationId xmlns:a16="http://schemas.microsoft.com/office/drawing/2014/main" id="{7CCED4B2-3C01-4693-B67E-E702F7014581}"/>
              </a:ext>
            </a:extLst>
          </p:cNvPr>
          <p:cNvSpPr/>
          <p:nvPr/>
        </p:nvSpPr>
        <p:spPr>
          <a:xfrm>
            <a:off x="3627113" y="2466063"/>
            <a:ext cx="445157" cy="680907"/>
          </a:xfrm>
          <a:custGeom>
            <a:avLst/>
            <a:gdLst>
              <a:gd name="f0" fmla="val 10800000"/>
              <a:gd name="f1" fmla="val 5400000"/>
              <a:gd name="f2" fmla="val 180"/>
              <a:gd name="f3" fmla="val w"/>
              <a:gd name="f4" fmla="val h"/>
              <a:gd name="f5" fmla="val 0"/>
              <a:gd name="f6" fmla="val 445159"/>
              <a:gd name="f7" fmla="val 680907"/>
              <a:gd name="f8" fmla="val 444534"/>
              <a:gd name="f9" fmla="val 398282"/>
              <a:gd name="f10" fmla="val 474387"/>
              <a:gd name="f11" fmla="val 443200"/>
              <a:gd name="f12" fmla="val 550587"/>
              <a:gd name="f13" fmla="val 445105"/>
              <a:gd name="f14" fmla="val 626692"/>
              <a:gd name="f15" fmla="val 446058"/>
              <a:gd name="f16" fmla="val 664411"/>
              <a:gd name="f17" fmla="val 434723"/>
              <a:gd name="f18" fmla="val 681556"/>
              <a:gd name="f19" fmla="val 394051"/>
              <a:gd name="f20" fmla="val 680889"/>
              <a:gd name="f21" fmla="val 279846"/>
              <a:gd name="f22" fmla="val 679079"/>
              <a:gd name="f23" fmla="val 165642"/>
              <a:gd name="f24" fmla="val 679460"/>
              <a:gd name="f25" fmla="val 51437"/>
              <a:gd name="f26" fmla="val 680794"/>
              <a:gd name="f27" fmla="val 15147"/>
              <a:gd name="f28" fmla="val 681270"/>
              <a:gd name="f29" fmla="val -189"/>
              <a:gd name="f30" fmla="val 668316"/>
              <a:gd name="f31" fmla="val 2"/>
              <a:gd name="f32" fmla="val 631169"/>
              <a:gd name="f33" fmla="val 1050"/>
              <a:gd name="f34" fmla="val 478864"/>
              <a:gd name="f35" fmla="val -760"/>
              <a:gd name="f36" fmla="val 326559"/>
              <a:gd name="f37" fmla="val 1145"/>
              <a:gd name="f38" fmla="val 174254"/>
              <a:gd name="f39" fmla="val 1716"/>
              <a:gd name="f40" fmla="val 124248"/>
              <a:gd name="f41" fmla="val 17337"/>
              <a:gd name="f42" fmla="val 79576"/>
              <a:gd name="f43" fmla="val 77250"/>
              <a:gd name="f44" fmla="val 70336"/>
              <a:gd name="f45" fmla="val 91728"/>
              <a:gd name="f46" fmla="val 68050"/>
              <a:gd name="f47" fmla="val 99633"/>
              <a:gd name="f48" fmla="val 60430"/>
              <a:gd name="f49" fmla="val 100586"/>
              <a:gd name="f50" fmla="val 45190"/>
              <a:gd name="f51" fmla="val 103158"/>
              <a:gd name="f52" fmla="val 7281"/>
              <a:gd name="f53" fmla="val 128685"/>
              <a:gd name="f54" fmla="val -149"/>
              <a:gd name="f55" fmla="val 160498"/>
              <a:gd name="f56" fmla="val 232"/>
              <a:gd name="f57" fmla="val 196979"/>
              <a:gd name="f58" fmla="val 709"/>
              <a:gd name="f59" fmla="val 233460"/>
              <a:gd name="f60" fmla="val 899"/>
              <a:gd name="f61" fmla="val 269941"/>
              <a:gd name="f62" fmla="val 137"/>
              <a:gd name="f63" fmla="val 308707"/>
              <a:gd name="f64" fmla="val -720"/>
              <a:gd name="f65" fmla="val 344616"/>
              <a:gd name="f66" fmla="val 350046"/>
              <a:gd name="f67" fmla="val 51858"/>
              <a:gd name="f68" fmla="val 351379"/>
              <a:gd name="f69" fmla="val 64621"/>
              <a:gd name="f70" fmla="val 363571"/>
              <a:gd name="f71" fmla="val 69670"/>
              <a:gd name="f72" fmla="val 374429"/>
              <a:gd name="f73" fmla="val 71670"/>
              <a:gd name="f74" fmla="val 432437"/>
              <a:gd name="f75" fmla="val 82719"/>
              <a:gd name="f76" fmla="val 443867"/>
              <a:gd name="f77" fmla="val 125391"/>
              <a:gd name="f78" fmla="val 444343"/>
              <a:gd name="f79" fmla="val 174540"/>
              <a:gd name="f80" fmla="val 249121"/>
              <a:gd name="f81" fmla="val 323701"/>
              <a:gd name="f82" fmla="val 398187"/>
              <a:gd name="f83" fmla="+- 0 0 -90"/>
              <a:gd name="f84" fmla="*/ f3 1 445159"/>
              <a:gd name="f85" fmla="*/ f4 1 680907"/>
              <a:gd name="f86" fmla="val f5"/>
              <a:gd name="f87" fmla="val f6"/>
              <a:gd name="f88" fmla="val f7"/>
              <a:gd name="f89" fmla="*/ f83 f0 1"/>
              <a:gd name="f90" fmla="+- f88 0 f86"/>
              <a:gd name="f91" fmla="+- f87 0 f86"/>
              <a:gd name="f92" fmla="*/ f89 1 f2"/>
              <a:gd name="f93" fmla="*/ f91 1 445159"/>
              <a:gd name="f94" fmla="*/ f90 1 680907"/>
              <a:gd name="f95" fmla="*/ 444534 f91 1"/>
              <a:gd name="f96" fmla="*/ 398282 f90 1"/>
              <a:gd name="f97" fmla="*/ 445105 f91 1"/>
              <a:gd name="f98" fmla="*/ 626692 f90 1"/>
              <a:gd name="f99" fmla="*/ 394051 f91 1"/>
              <a:gd name="f100" fmla="*/ 680889 f90 1"/>
              <a:gd name="f101" fmla="*/ 51437 f91 1"/>
              <a:gd name="f102" fmla="*/ 680794 f90 1"/>
              <a:gd name="f103" fmla="*/ 2 f91 1"/>
              <a:gd name="f104" fmla="*/ 631169 f90 1"/>
              <a:gd name="f105" fmla="*/ 1145 f91 1"/>
              <a:gd name="f106" fmla="*/ 174254 f90 1"/>
              <a:gd name="f107" fmla="*/ 77250 f91 1"/>
              <a:gd name="f108" fmla="*/ 70336 f90 1"/>
              <a:gd name="f109" fmla="*/ 100586 f91 1"/>
              <a:gd name="f110" fmla="*/ 45190 f90 1"/>
              <a:gd name="f111" fmla="*/ 160498 f91 1"/>
              <a:gd name="f112" fmla="*/ 232 f90 1"/>
              <a:gd name="f113" fmla="*/ 269941 f91 1"/>
              <a:gd name="f114" fmla="*/ 137 f90 1"/>
              <a:gd name="f115" fmla="*/ 350046 f91 1"/>
              <a:gd name="f116" fmla="*/ 51858 f90 1"/>
              <a:gd name="f117" fmla="*/ 374429 f91 1"/>
              <a:gd name="f118" fmla="*/ 71670 f90 1"/>
              <a:gd name="f119" fmla="*/ 444343 f91 1"/>
              <a:gd name="f120" fmla="*/ 174540 f90 1"/>
              <a:gd name="f121" fmla="*/ 398187 f90 1"/>
              <a:gd name="f122" fmla="+- f92 0 f1"/>
              <a:gd name="f123" fmla="*/ f95 1 445159"/>
              <a:gd name="f124" fmla="*/ f96 1 680907"/>
              <a:gd name="f125" fmla="*/ f97 1 445159"/>
              <a:gd name="f126" fmla="*/ f98 1 680907"/>
              <a:gd name="f127" fmla="*/ f99 1 445159"/>
              <a:gd name="f128" fmla="*/ f100 1 680907"/>
              <a:gd name="f129" fmla="*/ f101 1 445159"/>
              <a:gd name="f130" fmla="*/ f102 1 680907"/>
              <a:gd name="f131" fmla="*/ f103 1 445159"/>
              <a:gd name="f132" fmla="*/ f104 1 680907"/>
              <a:gd name="f133" fmla="*/ f105 1 445159"/>
              <a:gd name="f134" fmla="*/ f106 1 680907"/>
              <a:gd name="f135" fmla="*/ f107 1 445159"/>
              <a:gd name="f136" fmla="*/ f108 1 680907"/>
              <a:gd name="f137" fmla="*/ f109 1 445159"/>
              <a:gd name="f138" fmla="*/ f110 1 680907"/>
              <a:gd name="f139" fmla="*/ f111 1 445159"/>
              <a:gd name="f140" fmla="*/ f112 1 680907"/>
              <a:gd name="f141" fmla="*/ f113 1 445159"/>
              <a:gd name="f142" fmla="*/ f114 1 680907"/>
              <a:gd name="f143" fmla="*/ f115 1 445159"/>
              <a:gd name="f144" fmla="*/ f116 1 680907"/>
              <a:gd name="f145" fmla="*/ f117 1 445159"/>
              <a:gd name="f146" fmla="*/ f118 1 680907"/>
              <a:gd name="f147" fmla="*/ f119 1 445159"/>
              <a:gd name="f148" fmla="*/ f120 1 680907"/>
              <a:gd name="f149" fmla="*/ f121 1 680907"/>
              <a:gd name="f150" fmla="*/ f86 1 f93"/>
              <a:gd name="f151" fmla="*/ f87 1 f93"/>
              <a:gd name="f152" fmla="*/ f86 1 f94"/>
              <a:gd name="f153" fmla="*/ f88 1 f94"/>
              <a:gd name="f154" fmla="*/ f123 1 f93"/>
              <a:gd name="f155" fmla="*/ f124 1 f94"/>
              <a:gd name="f156" fmla="*/ f125 1 f93"/>
              <a:gd name="f157" fmla="*/ f126 1 f94"/>
              <a:gd name="f158" fmla="*/ f127 1 f93"/>
              <a:gd name="f159" fmla="*/ f128 1 f94"/>
              <a:gd name="f160" fmla="*/ f129 1 f93"/>
              <a:gd name="f161" fmla="*/ f130 1 f94"/>
              <a:gd name="f162" fmla="*/ f131 1 f93"/>
              <a:gd name="f163" fmla="*/ f132 1 f94"/>
              <a:gd name="f164" fmla="*/ f133 1 f93"/>
              <a:gd name="f165" fmla="*/ f134 1 f94"/>
              <a:gd name="f166" fmla="*/ f135 1 f93"/>
              <a:gd name="f167" fmla="*/ f136 1 f94"/>
              <a:gd name="f168" fmla="*/ f137 1 f93"/>
              <a:gd name="f169" fmla="*/ f138 1 f94"/>
              <a:gd name="f170" fmla="*/ f139 1 f93"/>
              <a:gd name="f171" fmla="*/ f140 1 f94"/>
              <a:gd name="f172" fmla="*/ f141 1 f93"/>
              <a:gd name="f173" fmla="*/ f142 1 f94"/>
              <a:gd name="f174" fmla="*/ f143 1 f93"/>
              <a:gd name="f175" fmla="*/ f144 1 f94"/>
              <a:gd name="f176" fmla="*/ f145 1 f93"/>
              <a:gd name="f177" fmla="*/ f146 1 f94"/>
              <a:gd name="f178" fmla="*/ f147 1 f93"/>
              <a:gd name="f179" fmla="*/ f148 1 f94"/>
              <a:gd name="f180" fmla="*/ f149 1 f94"/>
              <a:gd name="f181" fmla="*/ f150 f84 1"/>
              <a:gd name="f182" fmla="*/ f151 f84 1"/>
              <a:gd name="f183" fmla="*/ f153 f85 1"/>
              <a:gd name="f184" fmla="*/ f152 f85 1"/>
              <a:gd name="f185" fmla="*/ f154 f84 1"/>
              <a:gd name="f186" fmla="*/ f155 f85 1"/>
              <a:gd name="f187" fmla="*/ f156 f84 1"/>
              <a:gd name="f188" fmla="*/ f157 f85 1"/>
              <a:gd name="f189" fmla="*/ f158 f84 1"/>
              <a:gd name="f190" fmla="*/ f159 f85 1"/>
              <a:gd name="f191" fmla="*/ f160 f84 1"/>
              <a:gd name="f192" fmla="*/ f161 f85 1"/>
              <a:gd name="f193" fmla="*/ f162 f84 1"/>
              <a:gd name="f194" fmla="*/ f163 f85 1"/>
              <a:gd name="f195" fmla="*/ f164 f84 1"/>
              <a:gd name="f196" fmla="*/ f165 f85 1"/>
              <a:gd name="f197" fmla="*/ f166 f84 1"/>
              <a:gd name="f198" fmla="*/ f167 f85 1"/>
              <a:gd name="f199" fmla="*/ f168 f84 1"/>
              <a:gd name="f200" fmla="*/ f169 f85 1"/>
              <a:gd name="f201" fmla="*/ f170 f84 1"/>
              <a:gd name="f202" fmla="*/ f171 f85 1"/>
              <a:gd name="f203" fmla="*/ f172 f84 1"/>
              <a:gd name="f204" fmla="*/ f173 f85 1"/>
              <a:gd name="f205" fmla="*/ f174 f84 1"/>
              <a:gd name="f206" fmla="*/ f175 f85 1"/>
              <a:gd name="f207" fmla="*/ f176 f84 1"/>
              <a:gd name="f208" fmla="*/ f177 f85 1"/>
              <a:gd name="f209" fmla="*/ f178 f84 1"/>
              <a:gd name="f210" fmla="*/ f179 f85 1"/>
              <a:gd name="f211" fmla="*/ f180 f85 1"/>
            </a:gdLst>
            <a:ahLst/>
            <a:cxnLst>
              <a:cxn ang="3cd4">
                <a:pos x="hc" y="t"/>
              </a:cxn>
              <a:cxn ang="0">
                <a:pos x="r" y="vc"/>
              </a:cxn>
              <a:cxn ang="cd4">
                <a:pos x="hc" y="b"/>
              </a:cxn>
              <a:cxn ang="cd2">
                <a:pos x="l" y="vc"/>
              </a:cxn>
              <a:cxn ang="f122">
                <a:pos x="f185" y="f186"/>
              </a:cxn>
              <a:cxn ang="f122">
                <a:pos x="f187" y="f188"/>
              </a:cxn>
              <a:cxn ang="f122">
                <a:pos x="f189" y="f190"/>
              </a:cxn>
              <a:cxn ang="f122">
                <a:pos x="f191" y="f192"/>
              </a:cxn>
              <a:cxn ang="f122">
                <a:pos x="f193" y="f194"/>
              </a:cxn>
              <a:cxn ang="f122">
                <a:pos x="f195" y="f196"/>
              </a:cxn>
              <a:cxn ang="f122">
                <a:pos x="f197" y="f198"/>
              </a:cxn>
              <a:cxn ang="f122">
                <a:pos x="f199" y="f200"/>
              </a:cxn>
              <a:cxn ang="f122">
                <a:pos x="f201" y="f202"/>
              </a:cxn>
              <a:cxn ang="f122">
                <a:pos x="f203" y="f204"/>
              </a:cxn>
              <a:cxn ang="f122">
                <a:pos x="f205" y="f206"/>
              </a:cxn>
              <a:cxn ang="f122">
                <a:pos x="f207" y="f208"/>
              </a:cxn>
              <a:cxn ang="f122">
                <a:pos x="f209" y="f210"/>
              </a:cxn>
              <a:cxn ang="f122">
                <a:pos x="f185" y="f211"/>
              </a:cxn>
            </a:cxnLst>
            <a:rect l="f181" t="f184" r="f182" b="f183"/>
            <a:pathLst>
              <a:path w="445159" h="680907">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0"/>
                  <a:pt x="f66" y="f67"/>
                </a:cubicBezTo>
                <a:cubicBezTo>
                  <a:pt x="f68" y="f69"/>
                  <a:pt x="f70" y="f71"/>
                  <a:pt x="f72" y="f73"/>
                </a:cubicBezTo>
                <a:cubicBezTo>
                  <a:pt x="f74" y="f75"/>
                  <a:pt x="f76" y="f77"/>
                  <a:pt x="f78" y="f79"/>
                </a:cubicBezTo>
                <a:cubicBezTo>
                  <a:pt x="f13" y="f80"/>
                  <a:pt x="f8" y="f81"/>
                  <a:pt x="f8" y="f82"/>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Forma libre: forma 25">
            <a:extLst>
              <a:ext uri="{FF2B5EF4-FFF2-40B4-BE49-F238E27FC236}">
                <a16:creationId xmlns:a16="http://schemas.microsoft.com/office/drawing/2014/main" id="{86F51504-5A7D-4D0E-BF70-E5A1DF8E13C6}"/>
              </a:ext>
            </a:extLst>
          </p:cNvPr>
          <p:cNvSpPr/>
          <p:nvPr/>
        </p:nvSpPr>
        <p:spPr>
          <a:xfrm>
            <a:off x="2255413" y="2559835"/>
            <a:ext cx="549600" cy="550075"/>
          </a:xfrm>
          <a:custGeom>
            <a:avLst/>
            <a:gdLst>
              <a:gd name="f0" fmla="val 10800000"/>
              <a:gd name="f1" fmla="val 5400000"/>
              <a:gd name="f2" fmla="val 180"/>
              <a:gd name="f3" fmla="val w"/>
              <a:gd name="f4" fmla="val h"/>
              <a:gd name="f5" fmla="val 0"/>
              <a:gd name="f6" fmla="val 549603"/>
              <a:gd name="f7" fmla="val 550079"/>
              <a:gd name="f8" fmla="val 549507"/>
              <a:gd name="f9" fmla="val 276610"/>
              <a:gd name="f10" fmla="val 549126"/>
              <a:gd name="f11" fmla="val 434439"/>
              <a:gd name="f12" fmla="val 430159"/>
              <a:gd name="f13" fmla="val 551120"/>
              <a:gd name="f14" fmla="val 270901"/>
              <a:gd name="f15" fmla="val 550072"/>
              <a:gd name="f16" fmla="val 117834"/>
              <a:gd name="f17" fmla="val 549025"/>
              <a:gd name="f18" fmla="val -1229"/>
              <a:gd name="f19" fmla="val 426914"/>
              <a:gd name="f20" fmla="val 10"/>
              <a:gd name="f21" fmla="val 272323"/>
              <a:gd name="f22" fmla="val 1153"/>
              <a:gd name="f23" fmla="val 120400"/>
              <a:gd name="f24" fmla="val 124787"/>
              <a:gd name="f25" fmla="val -758"/>
              <a:gd name="f26" fmla="val 277759"/>
              <a:gd name="f27" fmla="val 4"/>
              <a:gd name="f28" fmla="val 431302"/>
              <a:gd name="f29" fmla="val 861"/>
              <a:gd name="f30" fmla="val 549983"/>
              <a:gd name="f31" fmla="val 121543"/>
              <a:gd name="f32" fmla="val 549602"/>
              <a:gd name="f33" fmla="+- 0 0 -90"/>
              <a:gd name="f34" fmla="*/ f3 1 549603"/>
              <a:gd name="f35" fmla="*/ f4 1 550079"/>
              <a:gd name="f36" fmla="val f5"/>
              <a:gd name="f37" fmla="val f6"/>
              <a:gd name="f38" fmla="val f7"/>
              <a:gd name="f39" fmla="*/ f33 f0 1"/>
              <a:gd name="f40" fmla="+- f38 0 f36"/>
              <a:gd name="f41" fmla="+- f37 0 f36"/>
              <a:gd name="f42" fmla="*/ f39 1 f2"/>
              <a:gd name="f43" fmla="*/ f41 1 549603"/>
              <a:gd name="f44" fmla="*/ f40 1 550079"/>
              <a:gd name="f45" fmla="*/ 549507 f41 1"/>
              <a:gd name="f46" fmla="*/ 276610 f40 1"/>
              <a:gd name="f47" fmla="*/ 270901 f41 1"/>
              <a:gd name="f48" fmla="*/ 550072 f40 1"/>
              <a:gd name="f49" fmla="*/ 10 f41 1"/>
              <a:gd name="f50" fmla="*/ 272323 f40 1"/>
              <a:gd name="f51" fmla="*/ 277759 f41 1"/>
              <a:gd name="f52" fmla="*/ 4 f40 1"/>
              <a:gd name="f53" fmla="*/ 549602 f41 1"/>
              <a:gd name="f54" fmla="+- f42 0 f1"/>
              <a:gd name="f55" fmla="*/ f45 1 549603"/>
              <a:gd name="f56" fmla="*/ f46 1 550079"/>
              <a:gd name="f57" fmla="*/ f47 1 549603"/>
              <a:gd name="f58" fmla="*/ f48 1 550079"/>
              <a:gd name="f59" fmla="*/ f49 1 549603"/>
              <a:gd name="f60" fmla="*/ f50 1 550079"/>
              <a:gd name="f61" fmla="*/ f51 1 549603"/>
              <a:gd name="f62" fmla="*/ f52 1 550079"/>
              <a:gd name="f63" fmla="*/ f53 1 549603"/>
              <a:gd name="f64" fmla="*/ f36 1 f43"/>
              <a:gd name="f65" fmla="*/ f37 1 f43"/>
              <a:gd name="f66" fmla="*/ f36 1 f44"/>
              <a:gd name="f67" fmla="*/ f38 1 f44"/>
              <a:gd name="f68" fmla="*/ f55 1 f43"/>
              <a:gd name="f69" fmla="*/ f56 1 f44"/>
              <a:gd name="f70" fmla="*/ f57 1 f43"/>
              <a:gd name="f71" fmla="*/ f58 1 f44"/>
              <a:gd name="f72" fmla="*/ f59 1 f43"/>
              <a:gd name="f73" fmla="*/ f60 1 f44"/>
              <a:gd name="f74" fmla="*/ f61 1 f43"/>
              <a:gd name="f75" fmla="*/ f62 1 f44"/>
              <a:gd name="f76" fmla="*/ f63 1 f43"/>
              <a:gd name="f77" fmla="*/ f64 f34 1"/>
              <a:gd name="f78" fmla="*/ f65 f34 1"/>
              <a:gd name="f79" fmla="*/ f67 f35 1"/>
              <a:gd name="f80" fmla="*/ f66 f35 1"/>
              <a:gd name="f81" fmla="*/ f68 f34 1"/>
              <a:gd name="f82" fmla="*/ f69 f35 1"/>
              <a:gd name="f83" fmla="*/ f70 f34 1"/>
              <a:gd name="f84" fmla="*/ f71 f35 1"/>
              <a:gd name="f85" fmla="*/ f72 f34 1"/>
              <a:gd name="f86" fmla="*/ f73 f35 1"/>
              <a:gd name="f87" fmla="*/ f74 f34 1"/>
              <a:gd name="f88" fmla="*/ f75 f35 1"/>
              <a:gd name="f89" fmla="*/ f76 f34 1"/>
            </a:gdLst>
            <a:ahLst/>
            <a:cxnLst>
              <a:cxn ang="3cd4">
                <a:pos x="hc" y="t"/>
              </a:cxn>
              <a:cxn ang="0">
                <a:pos x="r" y="vc"/>
              </a:cxn>
              <a:cxn ang="cd4">
                <a:pos x="hc" y="b"/>
              </a:cxn>
              <a:cxn ang="cd2">
                <a:pos x="l" y="vc"/>
              </a:cxn>
              <a:cxn ang="f54">
                <a:pos x="f81" y="f82"/>
              </a:cxn>
              <a:cxn ang="f54">
                <a:pos x="f83" y="f84"/>
              </a:cxn>
              <a:cxn ang="f54">
                <a:pos x="f85" y="f86"/>
              </a:cxn>
              <a:cxn ang="f54">
                <a:pos x="f87" y="f88"/>
              </a:cxn>
              <a:cxn ang="f54">
                <a:pos x="f89" y="f82"/>
              </a:cxn>
            </a:cxnLst>
            <a:rect l="f77" t="f80" r="f78" b="f79"/>
            <a:pathLst>
              <a:path w="549603" h="5500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Forma libre: forma 26">
            <a:extLst>
              <a:ext uri="{FF2B5EF4-FFF2-40B4-BE49-F238E27FC236}">
                <a16:creationId xmlns:a16="http://schemas.microsoft.com/office/drawing/2014/main" id="{AE0ED7EC-CDE6-4533-8256-41EB478F4E96}"/>
              </a:ext>
            </a:extLst>
          </p:cNvPr>
          <p:cNvSpPr/>
          <p:nvPr/>
        </p:nvSpPr>
        <p:spPr>
          <a:xfrm>
            <a:off x="526182" y="2520589"/>
            <a:ext cx="1029934" cy="629783"/>
          </a:xfrm>
          <a:custGeom>
            <a:avLst/>
            <a:gdLst>
              <a:gd name="f0" fmla="val 10800000"/>
              <a:gd name="f1" fmla="val 5400000"/>
              <a:gd name="f2" fmla="val 180"/>
              <a:gd name="f3" fmla="val w"/>
              <a:gd name="f4" fmla="val h"/>
              <a:gd name="f5" fmla="val 0"/>
              <a:gd name="f6" fmla="val 1029935"/>
              <a:gd name="f7" fmla="val 629785"/>
              <a:gd name="f8" fmla="val 506707"/>
              <a:gd name="f9" fmla="val 649106"/>
              <a:gd name="f10" fmla="val 1715"/>
              <a:gd name="f11" fmla="val 757024"/>
              <a:gd name="f12" fmla="val 59341"/>
              <a:gd name="f13" fmla="val 857227"/>
              <a:gd name="f14" fmla="val 135065"/>
              <a:gd name="f15" fmla="val 914282"/>
              <a:gd name="f16" fmla="val 178118"/>
              <a:gd name="f17" fmla="val 965812"/>
              <a:gd name="f18" fmla="val 227457"/>
              <a:gd name="f19" fmla="val 1012580"/>
              <a:gd name="f20" fmla="val 281750"/>
              <a:gd name="f21" fmla="val 1029439"/>
              <a:gd name="f22" fmla="val 301371"/>
              <a:gd name="f23" fmla="val 1039250"/>
              <a:gd name="f24" fmla="val 319278"/>
              <a:gd name="f25" fmla="val 1017057"/>
              <a:gd name="f26" fmla="val 343567"/>
              <a:gd name="f27" fmla="val 926760"/>
              <a:gd name="f28" fmla="val 442817"/>
              <a:gd name="f29" fmla="val 828652"/>
              <a:gd name="f30" fmla="val 531019"/>
              <a:gd name="f31" fmla="val 704446"/>
              <a:gd name="f32" fmla="val 587312"/>
              <a:gd name="f33" fmla="val 543474"/>
              <a:gd name="f34" fmla="val 660273"/>
              <a:gd name="f35" fmla="val 391931"/>
              <a:gd name="f36" fmla="val 634365"/>
              <a:gd name="f37" fmla="val 246770"/>
              <a:gd name="f38" fmla="val 546735"/>
              <a:gd name="f39" fmla="val 157997"/>
              <a:gd name="f40" fmla="val 493205"/>
              <a:gd name="f41" fmla="val 81226"/>
              <a:gd name="f42" fmla="val 424625"/>
              <a:gd name="f43" fmla="val 14836"/>
              <a:gd name="f44" fmla="val 344519"/>
              <a:gd name="f45" fmla="val 73"/>
              <a:gd name="f46" fmla="val 326612"/>
              <a:gd name="f47" fmla="val -7452"/>
              <a:gd name="f48" fmla="val 310801"/>
              <a:gd name="f49" fmla="val 10455"/>
              <a:gd name="f50" fmla="val 290513"/>
              <a:gd name="f51" fmla="val 127898"/>
              <a:gd name="f52" fmla="val 157829"/>
              <a:gd name="f53" fmla="val 257914"/>
              <a:gd name="f54" fmla="val 44291"/>
              <a:gd name="f55" fmla="val 438604"/>
              <a:gd name="f56" fmla="val 7906"/>
              <a:gd name="f57" fmla="val 464797"/>
              <a:gd name="f58" fmla="val 2667"/>
              <a:gd name="f59" fmla="val 491944"/>
              <a:gd name="f60" fmla="val 95"/>
              <a:gd name="f61" fmla="val 513565"/>
              <a:gd name="f62" fmla="val 108775"/>
              <a:gd name="f63" fmla="val 396122"/>
              <a:gd name="f64" fmla="val 108966"/>
              <a:gd name="f65" fmla="val 305825"/>
              <a:gd name="f66" fmla="val 199739"/>
              <a:gd name="f67" fmla="val 306206"/>
              <a:gd name="f68" fmla="val 317087"/>
              <a:gd name="f69" fmla="val 306587"/>
              <a:gd name="f70" fmla="val 427958"/>
              <a:gd name="f71" fmla="val 402028"/>
              <a:gd name="f72" fmla="val 523494"/>
              <a:gd name="f73" fmla="val 513089"/>
              <a:gd name="f74" fmla="val 524256"/>
              <a:gd name="f75" fmla="val 628723"/>
              <a:gd name="f76" fmla="val 525018"/>
              <a:gd name="f77" fmla="val 720925"/>
              <a:gd name="f78" fmla="val 432435"/>
              <a:gd name="f79" fmla="val 315563"/>
              <a:gd name="f80" fmla="val 195929"/>
              <a:gd name="f81" fmla="val 633295"/>
              <a:gd name="f82" fmla="val 108585"/>
              <a:gd name="f83" fmla="val 513470"/>
              <a:gd name="f84" fmla="val 322780"/>
              <a:gd name="f85" fmla="val 138684"/>
              <a:gd name="f86" fmla="val 308873"/>
              <a:gd name="f87" fmla="val 130588"/>
              <a:gd name="f88" fmla="val 301253"/>
              <a:gd name="f89" fmla="val 139065"/>
              <a:gd name="f90" fmla="val 293824"/>
              <a:gd name="f91" fmla="val 143256"/>
              <a:gd name="f92" fmla="val 170021"/>
              <a:gd name="f93" fmla="val 204860"/>
              <a:gd name="f94" fmla="val 204216"/>
              <a:gd name="f95" fmla="val 163903"/>
              <a:gd name="f96" fmla="val 239268"/>
              <a:gd name="f97" fmla="val 109356"/>
              <a:gd name="f98" fmla="val 286007"/>
              <a:gd name="f99" fmla="val 107736"/>
              <a:gd name="f100" fmla="val 334709"/>
              <a:gd name="f101" fmla="val 159045"/>
              <a:gd name="f102" fmla="val 385382"/>
              <a:gd name="f103" fmla="val 212480"/>
              <a:gd name="f104" fmla="val 438055"/>
              <a:gd name="f105" fmla="val 286966"/>
              <a:gd name="f106" fmla="val 487394"/>
              <a:gd name="f107" fmla="val 328971"/>
              <a:gd name="f108" fmla="val 497586"/>
              <a:gd name="f109" fmla="val 231721"/>
              <a:gd name="f110" fmla="val 379476"/>
              <a:gd name="f111" fmla="val 230197"/>
              <a:gd name="f112" fmla="val 259366"/>
              <a:gd name="f113" fmla="val 705589"/>
              <a:gd name="f114" fmla="val 497205"/>
              <a:gd name="f115" fmla="val 791981"/>
              <a:gd name="f116" fmla="val 459296"/>
              <a:gd name="f117" fmla="val 861418"/>
              <a:gd name="f118" fmla="val 398431"/>
              <a:gd name="f119" fmla="val 924950"/>
              <a:gd name="f120" fmla="val 329660"/>
              <a:gd name="f121" fmla="val 933713"/>
              <a:gd name="f122" fmla="val 320231"/>
              <a:gd name="f123" fmla="val 935047"/>
              <a:gd name="f124" fmla="val 310325"/>
              <a:gd name="f125" fmla="val 925807"/>
              <a:gd name="f126" fmla="val 300228"/>
              <a:gd name="f127" fmla="val 865038"/>
              <a:gd name="f128" fmla="val 233839"/>
              <a:gd name="f129" fmla="val 797220"/>
              <a:gd name="f130" fmla="val 176879"/>
              <a:gd name="f131" fmla="val 713590"/>
              <a:gd name="f132" fmla="val 137350"/>
              <a:gd name="f133" fmla="val 796077"/>
              <a:gd name="f134" fmla="val 260318"/>
              <a:gd name="f135" fmla="val 796363"/>
              <a:gd name="f136" fmla="val 378238"/>
              <a:gd name="f137" fmla="val 705685"/>
              <a:gd name="f138" fmla="+- 0 0 -90"/>
              <a:gd name="f139" fmla="*/ f3 1 1029935"/>
              <a:gd name="f140" fmla="*/ f4 1 629785"/>
              <a:gd name="f141" fmla="val f5"/>
              <a:gd name="f142" fmla="val f6"/>
              <a:gd name="f143" fmla="val f7"/>
              <a:gd name="f144" fmla="*/ f138 f0 1"/>
              <a:gd name="f145" fmla="+- f143 0 f141"/>
              <a:gd name="f146" fmla="+- f142 0 f141"/>
              <a:gd name="f147" fmla="*/ f144 1 f2"/>
              <a:gd name="f148" fmla="*/ f146 1 1029935"/>
              <a:gd name="f149" fmla="*/ f145 1 629785"/>
              <a:gd name="f150" fmla="*/ 506707 f146 1"/>
              <a:gd name="f151" fmla="*/ 0 f145 1"/>
              <a:gd name="f152" fmla="*/ 857227 f146 1"/>
              <a:gd name="f153" fmla="*/ 135065 f145 1"/>
              <a:gd name="f154" fmla="*/ 1012580 f146 1"/>
              <a:gd name="f155" fmla="*/ 281750 f145 1"/>
              <a:gd name="f156" fmla="*/ 1017057 f146 1"/>
              <a:gd name="f157" fmla="*/ 343567 f145 1"/>
              <a:gd name="f158" fmla="*/ 704446 f146 1"/>
              <a:gd name="f159" fmla="*/ 587312 f145 1"/>
              <a:gd name="f160" fmla="*/ 246770 f146 1"/>
              <a:gd name="f161" fmla="*/ 546735 f145 1"/>
              <a:gd name="f162" fmla="*/ 14836 f146 1"/>
              <a:gd name="f163" fmla="*/ 344519 f145 1"/>
              <a:gd name="f164" fmla="*/ 10455 f146 1"/>
              <a:gd name="f165" fmla="*/ 290513 f145 1"/>
              <a:gd name="f166" fmla="*/ 438604 f146 1"/>
              <a:gd name="f167" fmla="*/ 7906 f145 1"/>
              <a:gd name="f168" fmla="*/ 95 f145 1"/>
              <a:gd name="f169" fmla="*/ 513565 f146 1"/>
              <a:gd name="f170" fmla="*/ 108775 f145 1"/>
              <a:gd name="f171" fmla="*/ 306206 f146 1"/>
              <a:gd name="f172" fmla="*/ 317087 f145 1"/>
              <a:gd name="f173" fmla="*/ 513089 f146 1"/>
              <a:gd name="f174" fmla="*/ 524256 f145 1"/>
              <a:gd name="f175" fmla="*/ 720925 f146 1"/>
              <a:gd name="f176" fmla="*/ 315563 f145 1"/>
              <a:gd name="f177" fmla="*/ 513470 f146 1"/>
              <a:gd name="f178" fmla="*/ 322780 f146 1"/>
              <a:gd name="f179" fmla="*/ 138684 f145 1"/>
              <a:gd name="f180" fmla="*/ 293824 f146 1"/>
              <a:gd name="f181" fmla="*/ 143256 f145 1"/>
              <a:gd name="f182" fmla="*/ 163903 f146 1"/>
              <a:gd name="f183" fmla="*/ 239268 f145 1"/>
              <a:gd name="f184" fmla="*/ 159045 f146 1"/>
              <a:gd name="f185" fmla="*/ 385382 f145 1"/>
              <a:gd name="f186" fmla="*/ 328971 f146 1"/>
              <a:gd name="f187" fmla="*/ 497586 f145 1"/>
              <a:gd name="f188" fmla="*/ 705589 f146 1"/>
              <a:gd name="f189" fmla="*/ 497205 f145 1"/>
              <a:gd name="f190" fmla="*/ 924950 f146 1"/>
              <a:gd name="f191" fmla="*/ 329660 f145 1"/>
              <a:gd name="f192" fmla="*/ 925807 f146 1"/>
              <a:gd name="f193" fmla="*/ 300228 f145 1"/>
              <a:gd name="f194" fmla="*/ 713590 f146 1"/>
              <a:gd name="f195" fmla="*/ 137350 f145 1"/>
              <a:gd name="f196" fmla="*/ 705685 f146 1"/>
              <a:gd name="f197" fmla="+- f147 0 f1"/>
              <a:gd name="f198" fmla="*/ f150 1 1029935"/>
              <a:gd name="f199" fmla="*/ f151 1 629785"/>
              <a:gd name="f200" fmla="*/ f152 1 1029935"/>
              <a:gd name="f201" fmla="*/ f153 1 629785"/>
              <a:gd name="f202" fmla="*/ f154 1 1029935"/>
              <a:gd name="f203" fmla="*/ f155 1 629785"/>
              <a:gd name="f204" fmla="*/ f156 1 1029935"/>
              <a:gd name="f205" fmla="*/ f157 1 629785"/>
              <a:gd name="f206" fmla="*/ f158 1 1029935"/>
              <a:gd name="f207" fmla="*/ f159 1 629785"/>
              <a:gd name="f208" fmla="*/ f160 1 1029935"/>
              <a:gd name="f209" fmla="*/ f161 1 629785"/>
              <a:gd name="f210" fmla="*/ f162 1 1029935"/>
              <a:gd name="f211" fmla="*/ f163 1 629785"/>
              <a:gd name="f212" fmla="*/ f164 1 1029935"/>
              <a:gd name="f213" fmla="*/ f165 1 629785"/>
              <a:gd name="f214" fmla="*/ f166 1 1029935"/>
              <a:gd name="f215" fmla="*/ f167 1 629785"/>
              <a:gd name="f216" fmla="*/ f168 1 629785"/>
              <a:gd name="f217" fmla="*/ f169 1 1029935"/>
              <a:gd name="f218" fmla="*/ f170 1 629785"/>
              <a:gd name="f219" fmla="*/ f171 1 1029935"/>
              <a:gd name="f220" fmla="*/ f172 1 629785"/>
              <a:gd name="f221" fmla="*/ f173 1 1029935"/>
              <a:gd name="f222" fmla="*/ f174 1 629785"/>
              <a:gd name="f223" fmla="*/ f175 1 1029935"/>
              <a:gd name="f224" fmla="*/ f176 1 629785"/>
              <a:gd name="f225" fmla="*/ f177 1 1029935"/>
              <a:gd name="f226" fmla="*/ f178 1 1029935"/>
              <a:gd name="f227" fmla="*/ f179 1 629785"/>
              <a:gd name="f228" fmla="*/ f180 1 1029935"/>
              <a:gd name="f229" fmla="*/ f181 1 629785"/>
              <a:gd name="f230" fmla="*/ f182 1 1029935"/>
              <a:gd name="f231" fmla="*/ f183 1 629785"/>
              <a:gd name="f232" fmla="*/ f184 1 1029935"/>
              <a:gd name="f233" fmla="*/ f185 1 629785"/>
              <a:gd name="f234" fmla="*/ f186 1 1029935"/>
              <a:gd name="f235" fmla="*/ f187 1 629785"/>
              <a:gd name="f236" fmla="*/ f188 1 1029935"/>
              <a:gd name="f237" fmla="*/ f189 1 629785"/>
              <a:gd name="f238" fmla="*/ f190 1 1029935"/>
              <a:gd name="f239" fmla="*/ f191 1 629785"/>
              <a:gd name="f240" fmla="*/ f192 1 1029935"/>
              <a:gd name="f241" fmla="*/ f193 1 629785"/>
              <a:gd name="f242" fmla="*/ f194 1 1029935"/>
              <a:gd name="f243" fmla="*/ f195 1 629785"/>
              <a:gd name="f244" fmla="*/ f196 1 1029935"/>
              <a:gd name="f245" fmla="*/ f141 1 f148"/>
              <a:gd name="f246" fmla="*/ f142 1 f148"/>
              <a:gd name="f247" fmla="*/ f141 1 f149"/>
              <a:gd name="f248" fmla="*/ f143 1 f149"/>
              <a:gd name="f249" fmla="*/ f198 1 f148"/>
              <a:gd name="f250" fmla="*/ f199 1 f149"/>
              <a:gd name="f251" fmla="*/ f200 1 f148"/>
              <a:gd name="f252" fmla="*/ f201 1 f149"/>
              <a:gd name="f253" fmla="*/ f202 1 f148"/>
              <a:gd name="f254" fmla="*/ f203 1 f149"/>
              <a:gd name="f255" fmla="*/ f204 1 f148"/>
              <a:gd name="f256" fmla="*/ f205 1 f149"/>
              <a:gd name="f257" fmla="*/ f206 1 f148"/>
              <a:gd name="f258" fmla="*/ f207 1 f149"/>
              <a:gd name="f259" fmla="*/ f208 1 f148"/>
              <a:gd name="f260" fmla="*/ f209 1 f149"/>
              <a:gd name="f261" fmla="*/ f210 1 f148"/>
              <a:gd name="f262" fmla="*/ f211 1 f149"/>
              <a:gd name="f263" fmla="*/ f212 1 f148"/>
              <a:gd name="f264" fmla="*/ f213 1 f149"/>
              <a:gd name="f265" fmla="*/ f214 1 f148"/>
              <a:gd name="f266" fmla="*/ f215 1 f149"/>
              <a:gd name="f267" fmla="*/ f216 1 f149"/>
              <a:gd name="f268" fmla="*/ f217 1 f148"/>
              <a:gd name="f269" fmla="*/ f218 1 f149"/>
              <a:gd name="f270" fmla="*/ f219 1 f148"/>
              <a:gd name="f271" fmla="*/ f220 1 f149"/>
              <a:gd name="f272" fmla="*/ f221 1 f148"/>
              <a:gd name="f273" fmla="*/ f222 1 f149"/>
              <a:gd name="f274" fmla="*/ f223 1 f148"/>
              <a:gd name="f275" fmla="*/ f224 1 f149"/>
              <a:gd name="f276" fmla="*/ f225 1 f148"/>
              <a:gd name="f277" fmla="*/ f226 1 f148"/>
              <a:gd name="f278" fmla="*/ f227 1 f149"/>
              <a:gd name="f279" fmla="*/ f228 1 f148"/>
              <a:gd name="f280" fmla="*/ f229 1 f149"/>
              <a:gd name="f281" fmla="*/ f230 1 f148"/>
              <a:gd name="f282" fmla="*/ f231 1 f149"/>
              <a:gd name="f283" fmla="*/ f232 1 f148"/>
              <a:gd name="f284" fmla="*/ f233 1 f149"/>
              <a:gd name="f285" fmla="*/ f234 1 f148"/>
              <a:gd name="f286" fmla="*/ f235 1 f149"/>
              <a:gd name="f287" fmla="*/ f236 1 f148"/>
              <a:gd name="f288" fmla="*/ f237 1 f149"/>
              <a:gd name="f289" fmla="*/ f238 1 f148"/>
              <a:gd name="f290" fmla="*/ f239 1 f149"/>
              <a:gd name="f291" fmla="*/ f240 1 f148"/>
              <a:gd name="f292" fmla="*/ f241 1 f149"/>
              <a:gd name="f293" fmla="*/ f242 1 f148"/>
              <a:gd name="f294" fmla="*/ f243 1 f149"/>
              <a:gd name="f295" fmla="*/ f244 1 f148"/>
              <a:gd name="f296" fmla="*/ f245 f139 1"/>
              <a:gd name="f297" fmla="*/ f246 f139 1"/>
              <a:gd name="f298" fmla="*/ f248 f140 1"/>
              <a:gd name="f299" fmla="*/ f247 f140 1"/>
              <a:gd name="f300" fmla="*/ f249 f139 1"/>
              <a:gd name="f301" fmla="*/ f250 f140 1"/>
              <a:gd name="f302" fmla="*/ f251 f139 1"/>
              <a:gd name="f303" fmla="*/ f252 f140 1"/>
              <a:gd name="f304" fmla="*/ f253 f139 1"/>
              <a:gd name="f305" fmla="*/ f254 f140 1"/>
              <a:gd name="f306" fmla="*/ f255 f139 1"/>
              <a:gd name="f307" fmla="*/ f256 f140 1"/>
              <a:gd name="f308" fmla="*/ f257 f139 1"/>
              <a:gd name="f309" fmla="*/ f258 f140 1"/>
              <a:gd name="f310" fmla="*/ f259 f139 1"/>
              <a:gd name="f311" fmla="*/ f260 f140 1"/>
              <a:gd name="f312" fmla="*/ f261 f139 1"/>
              <a:gd name="f313" fmla="*/ f262 f140 1"/>
              <a:gd name="f314" fmla="*/ f263 f139 1"/>
              <a:gd name="f315" fmla="*/ f264 f140 1"/>
              <a:gd name="f316" fmla="*/ f265 f139 1"/>
              <a:gd name="f317" fmla="*/ f266 f140 1"/>
              <a:gd name="f318" fmla="*/ f267 f140 1"/>
              <a:gd name="f319" fmla="*/ f268 f139 1"/>
              <a:gd name="f320" fmla="*/ f269 f140 1"/>
              <a:gd name="f321" fmla="*/ f270 f139 1"/>
              <a:gd name="f322" fmla="*/ f271 f140 1"/>
              <a:gd name="f323" fmla="*/ f272 f139 1"/>
              <a:gd name="f324" fmla="*/ f273 f140 1"/>
              <a:gd name="f325" fmla="*/ f274 f139 1"/>
              <a:gd name="f326" fmla="*/ f275 f140 1"/>
              <a:gd name="f327" fmla="*/ f276 f139 1"/>
              <a:gd name="f328" fmla="*/ f277 f139 1"/>
              <a:gd name="f329" fmla="*/ f278 f140 1"/>
              <a:gd name="f330" fmla="*/ f279 f139 1"/>
              <a:gd name="f331" fmla="*/ f280 f140 1"/>
              <a:gd name="f332" fmla="*/ f281 f139 1"/>
              <a:gd name="f333" fmla="*/ f282 f140 1"/>
              <a:gd name="f334" fmla="*/ f283 f139 1"/>
              <a:gd name="f335" fmla="*/ f284 f140 1"/>
              <a:gd name="f336" fmla="*/ f285 f139 1"/>
              <a:gd name="f337" fmla="*/ f286 f140 1"/>
              <a:gd name="f338" fmla="*/ f287 f139 1"/>
              <a:gd name="f339" fmla="*/ f288 f140 1"/>
              <a:gd name="f340" fmla="*/ f289 f139 1"/>
              <a:gd name="f341" fmla="*/ f290 f140 1"/>
              <a:gd name="f342" fmla="*/ f291 f139 1"/>
              <a:gd name="f343" fmla="*/ f292 f140 1"/>
              <a:gd name="f344" fmla="*/ f293 f139 1"/>
              <a:gd name="f345" fmla="*/ f294 f140 1"/>
              <a:gd name="f346" fmla="*/ f295 f139 1"/>
            </a:gdLst>
            <a:ahLst/>
            <a:cxnLst>
              <a:cxn ang="3cd4">
                <a:pos x="hc" y="t"/>
              </a:cxn>
              <a:cxn ang="0">
                <a:pos x="r" y="vc"/>
              </a:cxn>
              <a:cxn ang="cd4">
                <a:pos x="hc" y="b"/>
              </a:cxn>
              <a:cxn ang="cd2">
                <a:pos x="l" y="vc"/>
              </a:cxn>
              <a:cxn ang="f197">
                <a:pos x="f300" y="f301"/>
              </a:cxn>
              <a:cxn ang="f197">
                <a:pos x="f302" y="f303"/>
              </a:cxn>
              <a:cxn ang="f197">
                <a:pos x="f304" y="f305"/>
              </a:cxn>
              <a:cxn ang="f197">
                <a:pos x="f306" y="f307"/>
              </a:cxn>
              <a:cxn ang="f197">
                <a:pos x="f308" y="f309"/>
              </a:cxn>
              <a:cxn ang="f197">
                <a:pos x="f310" y="f311"/>
              </a:cxn>
              <a:cxn ang="f197">
                <a:pos x="f312" y="f313"/>
              </a:cxn>
              <a:cxn ang="f197">
                <a:pos x="f314" y="f315"/>
              </a:cxn>
              <a:cxn ang="f197">
                <a:pos x="f316" y="f317"/>
              </a:cxn>
              <a:cxn ang="f197">
                <a:pos x="f300" y="f318"/>
              </a:cxn>
              <a:cxn ang="f197">
                <a:pos x="f319" y="f320"/>
              </a:cxn>
              <a:cxn ang="f197">
                <a:pos x="f321" y="f322"/>
              </a:cxn>
              <a:cxn ang="f197">
                <a:pos x="f323" y="f324"/>
              </a:cxn>
              <a:cxn ang="f197">
                <a:pos x="f325" y="f326"/>
              </a:cxn>
              <a:cxn ang="f197">
                <a:pos x="f327" y="f320"/>
              </a:cxn>
              <a:cxn ang="f197">
                <a:pos x="f328" y="f329"/>
              </a:cxn>
              <a:cxn ang="f197">
                <a:pos x="f330" y="f331"/>
              </a:cxn>
              <a:cxn ang="f197">
                <a:pos x="f332" y="f333"/>
              </a:cxn>
              <a:cxn ang="f197">
                <a:pos x="f334" y="f335"/>
              </a:cxn>
              <a:cxn ang="f197">
                <a:pos x="f336" y="f337"/>
              </a:cxn>
              <a:cxn ang="f197">
                <a:pos x="f328" y="f329"/>
              </a:cxn>
              <a:cxn ang="f197">
                <a:pos x="f338" y="f339"/>
              </a:cxn>
              <a:cxn ang="f197">
                <a:pos x="f340" y="f341"/>
              </a:cxn>
              <a:cxn ang="f197">
                <a:pos x="f342" y="f343"/>
              </a:cxn>
              <a:cxn ang="f197">
                <a:pos x="f344" y="f345"/>
              </a:cxn>
              <a:cxn ang="f197">
                <a:pos x="f346" y="f339"/>
              </a:cxn>
            </a:cxnLst>
            <a:rect l="f296" t="f299" r="f297" b="f298"/>
            <a:pathLst>
              <a:path w="1029935" h="629785">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10"/>
                  <a:pt x="f8" y="f60"/>
                </a:cubicBezTo>
                <a:close/>
                <a:moveTo>
                  <a:pt x="f61" y="f62"/>
                </a:moveTo>
                <a:cubicBezTo>
                  <a:pt x="f63" y="f64"/>
                  <a:pt x="f65" y="f66"/>
                  <a:pt x="f67" y="f68"/>
                </a:cubicBezTo>
                <a:cubicBezTo>
                  <a:pt x="f69" y="f70"/>
                  <a:pt x="f71" y="f72"/>
                  <a:pt x="f73" y="f74"/>
                </a:cubicBezTo>
                <a:cubicBezTo>
                  <a:pt x="f75" y="f76"/>
                  <a:pt x="f77" y="f78"/>
                  <a:pt x="f77" y="f79"/>
                </a:cubicBezTo>
                <a:cubicBezTo>
                  <a:pt x="f77" y="f80"/>
                  <a:pt x="f81" y="f82"/>
                  <a:pt x="f83" y="f62"/>
                </a:cubicBezTo>
                <a:close/>
                <a:moveTo>
                  <a:pt x="f84" y="f85"/>
                </a:moveTo>
                <a:cubicBezTo>
                  <a:pt x="f86" y="f87"/>
                  <a:pt x="f88" y="f89"/>
                  <a:pt x="f90" y="f91"/>
                </a:cubicBezTo>
                <a:cubicBezTo>
                  <a:pt x="f37" y="f92"/>
                  <a:pt x="f93" y="f94"/>
                  <a:pt x="f95" y="f96"/>
                </a:cubicBezTo>
                <a:cubicBezTo>
                  <a:pt x="f97" y="f98"/>
                  <a:pt x="f99" y="f100"/>
                  <a:pt x="f101" y="f102"/>
                </a:cubicBezTo>
                <a:cubicBezTo>
                  <a:pt x="f103" y="f104"/>
                  <a:pt x="f105" y="f106"/>
                  <a:pt x="f107" y="f108"/>
                </a:cubicBezTo>
                <a:cubicBezTo>
                  <a:pt x="f109" y="f110"/>
                  <a:pt x="f111" y="f112"/>
                  <a:pt x="f84" y="f85"/>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14"/>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Forma libre: forma 27">
            <a:extLst>
              <a:ext uri="{FF2B5EF4-FFF2-40B4-BE49-F238E27FC236}">
                <a16:creationId xmlns:a16="http://schemas.microsoft.com/office/drawing/2014/main" id="{A2A09831-D379-423D-B042-76A0785653CC}"/>
              </a:ext>
            </a:extLst>
          </p:cNvPr>
          <p:cNvSpPr/>
          <p:nvPr/>
        </p:nvSpPr>
        <p:spPr>
          <a:xfrm>
            <a:off x="591543" y="3912141"/>
            <a:ext cx="897684" cy="895362"/>
          </a:xfrm>
          <a:custGeom>
            <a:avLst/>
            <a:gdLst>
              <a:gd name="f0" fmla="val 10800000"/>
              <a:gd name="f1" fmla="val 5400000"/>
              <a:gd name="f2" fmla="val 180"/>
              <a:gd name="f3" fmla="val w"/>
              <a:gd name="f4" fmla="val h"/>
              <a:gd name="f5" fmla="val 0"/>
              <a:gd name="f6" fmla="val 897685"/>
              <a:gd name="f7" fmla="val 895360"/>
              <a:gd name="f8" fmla="val 467441"/>
              <a:gd name="f9" fmla="val 894161"/>
              <a:gd name="f10" fmla="val 227983"/>
              <a:gd name="f11" fmla="val 912449"/>
              <a:gd name="f12" fmla="val 20624"/>
              <a:gd name="f13" fmla="val 719473"/>
              <a:gd name="f14" fmla="val 1002"/>
              <a:gd name="f15" fmla="val 459917"/>
              <a:gd name="f16" fmla="val -15762"/>
              <a:gd name="f17" fmla="val 238746"/>
              <a:gd name="f18" fmla="val 180167"/>
              <a:gd name="f19" fmla="val 18909"/>
              <a:gd name="f20" fmla="val 409720"/>
              <a:gd name="f21" fmla="val 1383"/>
              <a:gd name="f22" fmla="val 662133"/>
              <a:gd name="f23" fmla="val -17953"/>
              <a:gd name="f24" fmla="val 878636"/>
              <a:gd name="f25" fmla="val 167690"/>
              <a:gd name="f26" fmla="val 896543"/>
              <a:gd name="f27" fmla="val 418864"/>
              <a:gd name="f28" fmla="val 914164"/>
              <a:gd name="f29" fmla="val 666038"/>
              <a:gd name="f30" fmla="val 726045"/>
              <a:gd name="f31" fmla="val 874445"/>
              <a:gd name="f32" fmla="val 451725"/>
              <a:gd name="f33" fmla="val 78631"/>
              <a:gd name="f34" fmla="val 376382"/>
              <a:gd name="f35" fmla="val 78155"/>
              <a:gd name="f36" fmla="val 320090"/>
              <a:gd name="f37" fmla="val 93585"/>
              <a:gd name="f38" fmla="val 260654"/>
              <a:gd name="f39" fmla="val 126923"/>
              <a:gd name="f40" fmla="val 230840"/>
              <a:gd name="f41" fmla="val 143591"/>
              <a:gd name="f42" fmla="val 218648"/>
              <a:gd name="f43" fmla="val 157307"/>
              <a:gd name="f44" fmla="val 251605"/>
              <a:gd name="f45" fmla="val 184263"/>
              <a:gd name="f46" fmla="val 277227"/>
              <a:gd name="f47" fmla="val 205218"/>
              <a:gd name="f48" fmla="val 298658"/>
              <a:gd name="f49" fmla="val 231317"/>
              <a:gd name="f50" fmla="val 322757"/>
              <a:gd name="f51" fmla="val 254272"/>
              <a:gd name="f52" fmla="val 347617"/>
              <a:gd name="f53" fmla="val 277989"/>
              <a:gd name="f54" fmla="val 332377"/>
              <a:gd name="f55" fmla="val 297992"/>
              <a:gd name="f56" fmla="val 316756"/>
              <a:gd name="f57" fmla="val 316089"/>
              <a:gd name="f58" fmla="val 298087"/>
              <a:gd name="f59" fmla="val 337616"/>
              <a:gd name="f60" fmla="val 286181"/>
              <a:gd name="f61" fmla="val 316375"/>
              <a:gd name="f62" fmla="val 274560"/>
              <a:gd name="f63" fmla="val 305516"/>
              <a:gd name="f64" fmla="val 249224"/>
              <a:gd name="f65" fmla="val 281513"/>
              <a:gd name="f66" fmla="val 223601"/>
              <a:gd name="f67" fmla="val 257701"/>
              <a:gd name="f68" fmla="val 200646"/>
              <a:gd name="f69" fmla="val 231507"/>
              <a:gd name="f70" fmla="val 177310"/>
              <a:gd name="f71" fmla="val 204932"/>
              <a:gd name="f72" fmla="val 163022"/>
              <a:gd name="f73" fmla="val 207980"/>
              <a:gd name="f74" fmla="val 143210"/>
              <a:gd name="f75" fmla="val 236746"/>
              <a:gd name="f76" fmla="val 48818"/>
              <a:gd name="f77" fmla="val 373906"/>
              <a:gd name="f78" fmla="val 57581"/>
              <a:gd name="f79" fmla="val 564215"/>
              <a:gd name="f80" fmla="val 166166"/>
              <a:gd name="f81" fmla="val 687278"/>
              <a:gd name="f82" fmla="val 284276"/>
              <a:gd name="f83" fmla="val 821200"/>
              <a:gd name="f84" fmla="val 857871"/>
              <a:gd name="f85" fmla="val 619556"/>
              <a:gd name="f86" fmla="val 777957"/>
              <a:gd name="f87" fmla="val 701852"/>
              <a:gd name="f88" fmla="val 734713"/>
              <a:gd name="f89" fmla="val 702042"/>
              <a:gd name="f90" fmla="val 733951"/>
              <a:gd name="f91" fmla="val 638701"/>
              <a:gd name="f92" fmla="val 670038"/>
              <a:gd name="f93" fmla="val 630890"/>
              <a:gd name="f94" fmla="val 662132"/>
              <a:gd name="f95" fmla="val 622985"/>
              <a:gd name="f96" fmla="val 654322"/>
              <a:gd name="f97" fmla="val 615079"/>
              <a:gd name="f98" fmla="val 646607"/>
              <a:gd name="f99" fmla="val 599839"/>
              <a:gd name="f100" fmla="val 631652"/>
              <a:gd name="f101" fmla="val 583742"/>
              <a:gd name="f102" fmla="val 617936"/>
              <a:gd name="f103" fmla="val 608316"/>
              <a:gd name="f104" fmla="val 596410"/>
              <a:gd name="f105" fmla="val 628128"/>
              <a:gd name="f106" fmla="val 579074"/>
              <a:gd name="f107" fmla="val 645178"/>
              <a:gd name="f108" fmla="val 573264"/>
              <a:gd name="f109" fmla="val 664800"/>
              <a:gd name="f110" fmla="val 595934"/>
              <a:gd name="f111" fmla="val 677182"/>
              <a:gd name="f112" fmla="val 610316"/>
              <a:gd name="f113" fmla="val 691469"/>
              <a:gd name="f114" fmla="val 623080"/>
              <a:gd name="f115" fmla="val 704995"/>
              <a:gd name="f116" fmla="val 636510"/>
              <a:gd name="f117" fmla="val 743190"/>
              <a:gd name="f118" fmla="val 674515"/>
              <a:gd name="f119" fmla="val 750334"/>
              <a:gd name="f120" fmla="val 674420"/>
              <a:gd name="f121" fmla="val 775861"/>
              <a:gd name="f122" fmla="val 625747"/>
              <a:gd name="f123" fmla="val 911306"/>
              <a:gd name="f124" fmla="val 367143"/>
              <a:gd name="f125" fmla="val 720521"/>
              <a:gd name="f126" fmla="val 73202"/>
              <a:gd name="f127" fmla="val 452011"/>
              <a:gd name="f128" fmla="val 78821"/>
              <a:gd name="f129" fmla="+- 0 0 -90"/>
              <a:gd name="f130" fmla="*/ f3 1 897685"/>
              <a:gd name="f131" fmla="*/ f4 1 895360"/>
              <a:gd name="f132" fmla="val f5"/>
              <a:gd name="f133" fmla="val f6"/>
              <a:gd name="f134" fmla="val f7"/>
              <a:gd name="f135" fmla="*/ f129 f0 1"/>
              <a:gd name="f136" fmla="+- f134 0 f132"/>
              <a:gd name="f137" fmla="+- f133 0 f132"/>
              <a:gd name="f138" fmla="*/ f135 1 f2"/>
              <a:gd name="f139" fmla="*/ f137 1 897685"/>
              <a:gd name="f140" fmla="*/ f136 1 895360"/>
              <a:gd name="f141" fmla="*/ 467441 f137 1"/>
              <a:gd name="f142" fmla="*/ 894161 f136 1"/>
              <a:gd name="f143" fmla="*/ 1002 f137 1"/>
              <a:gd name="f144" fmla="*/ 459917 f136 1"/>
              <a:gd name="f145" fmla="*/ 409720 f137 1"/>
              <a:gd name="f146" fmla="*/ 1383 f136 1"/>
              <a:gd name="f147" fmla="*/ 896543 f137 1"/>
              <a:gd name="f148" fmla="*/ 418864 f136 1"/>
              <a:gd name="f149" fmla="*/ 451725 f137 1"/>
              <a:gd name="f150" fmla="*/ 78631 f136 1"/>
              <a:gd name="f151" fmla="*/ 260654 f137 1"/>
              <a:gd name="f152" fmla="*/ 126923 f136 1"/>
              <a:gd name="f153" fmla="*/ 251605 f137 1"/>
              <a:gd name="f154" fmla="*/ 184263 f136 1"/>
              <a:gd name="f155" fmla="*/ 322757 f137 1"/>
              <a:gd name="f156" fmla="*/ 254272 f136 1"/>
              <a:gd name="f157" fmla="*/ 316756 f137 1"/>
              <a:gd name="f158" fmla="*/ 316089 f136 1"/>
              <a:gd name="f159" fmla="*/ 274560 f137 1"/>
              <a:gd name="f160" fmla="*/ 305516 f136 1"/>
              <a:gd name="f161" fmla="*/ 200646 f137 1"/>
              <a:gd name="f162" fmla="*/ 231507 f136 1"/>
              <a:gd name="f163" fmla="*/ 143210 f137 1"/>
              <a:gd name="f164" fmla="*/ 236746 f136 1"/>
              <a:gd name="f165" fmla="*/ 166166 f137 1"/>
              <a:gd name="f166" fmla="*/ 687278 f136 1"/>
              <a:gd name="f167" fmla="*/ 619556 f137 1"/>
              <a:gd name="f168" fmla="*/ 777957 f136 1"/>
              <a:gd name="f169" fmla="*/ 638701 f137 1"/>
              <a:gd name="f170" fmla="*/ 670038 f136 1"/>
              <a:gd name="f171" fmla="*/ 615079 f137 1"/>
              <a:gd name="f172" fmla="*/ 646607 f136 1"/>
              <a:gd name="f173" fmla="*/ 608316 f137 1"/>
              <a:gd name="f174" fmla="*/ 596410 f136 1"/>
              <a:gd name="f175" fmla="*/ 664800 f137 1"/>
              <a:gd name="f176" fmla="*/ 595934 f136 1"/>
              <a:gd name="f177" fmla="*/ 704995 f137 1"/>
              <a:gd name="f178" fmla="*/ 636510 f136 1"/>
              <a:gd name="f179" fmla="*/ 775861 f137 1"/>
              <a:gd name="f180" fmla="*/ 625747 f136 1"/>
              <a:gd name="f181" fmla="*/ 452011 f137 1"/>
              <a:gd name="f182" fmla="*/ 78821 f136 1"/>
              <a:gd name="f183" fmla="+- f138 0 f1"/>
              <a:gd name="f184" fmla="*/ f141 1 897685"/>
              <a:gd name="f185" fmla="*/ f142 1 895360"/>
              <a:gd name="f186" fmla="*/ f143 1 897685"/>
              <a:gd name="f187" fmla="*/ f144 1 895360"/>
              <a:gd name="f188" fmla="*/ f145 1 897685"/>
              <a:gd name="f189" fmla="*/ f146 1 895360"/>
              <a:gd name="f190" fmla="*/ f147 1 897685"/>
              <a:gd name="f191" fmla="*/ f148 1 895360"/>
              <a:gd name="f192" fmla="*/ f149 1 897685"/>
              <a:gd name="f193" fmla="*/ f150 1 895360"/>
              <a:gd name="f194" fmla="*/ f151 1 897685"/>
              <a:gd name="f195" fmla="*/ f152 1 895360"/>
              <a:gd name="f196" fmla="*/ f153 1 897685"/>
              <a:gd name="f197" fmla="*/ f154 1 895360"/>
              <a:gd name="f198" fmla="*/ f155 1 897685"/>
              <a:gd name="f199" fmla="*/ f156 1 895360"/>
              <a:gd name="f200" fmla="*/ f157 1 897685"/>
              <a:gd name="f201" fmla="*/ f158 1 895360"/>
              <a:gd name="f202" fmla="*/ f159 1 897685"/>
              <a:gd name="f203" fmla="*/ f160 1 895360"/>
              <a:gd name="f204" fmla="*/ f161 1 897685"/>
              <a:gd name="f205" fmla="*/ f162 1 895360"/>
              <a:gd name="f206" fmla="*/ f163 1 897685"/>
              <a:gd name="f207" fmla="*/ f164 1 895360"/>
              <a:gd name="f208" fmla="*/ f165 1 897685"/>
              <a:gd name="f209" fmla="*/ f166 1 895360"/>
              <a:gd name="f210" fmla="*/ f167 1 897685"/>
              <a:gd name="f211" fmla="*/ f168 1 895360"/>
              <a:gd name="f212" fmla="*/ f169 1 897685"/>
              <a:gd name="f213" fmla="*/ f170 1 895360"/>
              <a:gd name="f214" fmla="*/ f171 1 897685"/>
              <a:gd name="f215" fmla="*/ f172 1 895360"/>
              <a:gd name="f216" fmla="*/ f173 1 897685"/>
              <a:gd name="f217" fmla="*/ f174 1 895360"/>
              <a:gd name="f218" fmla="*/ f175 1 897685"/>
              <a:gd name="f219" fmla="*/ f176 1 895360"/>
              <a:gd name="f220" fmla="*/ f177 1 897685"/>
              <a:gd name="f221" fmla="*/ f178 1 895360"/>
              <a:gd name="f222" fmla="*/ f179 1 897685"/>
              <a:gd name="f223" fmla="*/ f180 1 895360"/>
              <a:gd name="f224" fmla="*/ f181 1 897685"/>
              <a:gd name="f225" fmla="*/ f182 1 895360"/>
              <a:gd name="f226" fmla="*/ f132 1 f139"/>
              <a:gd name="f227" fmla="*/ f133 1 f139"/>
              <a:gd name="f228" fmla="*/ f132 1 f140"/>
              <a:gd name="f229" fmla="*/ f134 1 f140"/>
              <a:gd name="f230" fmla="*/ f184 1 f139"/>
              <a:gd name="f231" fmla="*/ f185 1 f140"/>
              <a:gd name="f232" fmla="*/ f186 1 f139"/>
              <a:gd name="f233" fmla="*/ f187 1 f140"/>
              <a:gd name="f234" fmla="*/ f188 1 f139"/>
              <a:gd name="f235" fmla="*/ f189 1 f140"/>
              <a:gd name="f236" fmla="*/ f190 1 f139"/>
              <a:gd name="f237" fmla="*/ f191 1 f140"/>
              <a:gd name="f238" fmla="*/ f192 1 f139"/>
              <a:gd name="f239" fmla="*/ f193 1 f140"/>
              <a:gd name="f240" fmla="*/ f194 1 f139"/>
              <a:gd name="f241" fmla="*/ f195 1 f140"/>
              <a:gd name="f242" fmla="*/ f196 1 f139"/>
              <a:gd name="f243" fmla="*/ f197 1 f140"/>
              <a:gd name="f244" fmla="*/ f198 1 f139"/>
              <a:gd name="f245" fmla="*/ f199 1 f140"/>
              <a:gd name="f246" fmla="*/ f200 1 f139"/>
              <a:gd name="f247" fmla="*/ f201 1 f140"/>
              <a:gd name="f248" fmla="*/ f202 1 f139"/>
              <a:gd name="f249" fmla="*/ f203 1 f140"/>
              <a:gd name="f250" fmla="*/ f204 1 f139"/>
              <a:gd name="f251" fmla="*/ f205 1 f140"/>
              <a:gd name="f252" fmla="*/ f206 1 f139"/>
              <a:gd name="f253" fmla="*/ f207 1 f140"/>
              <a:gd name="f254" fmla="*/ f208 1 f139"/>
              <a:gd name="f255" fmla="*/ f209 1 f140"/>
              <a:gd name="f256" fmla="*/ f210 1 f139"/>
              <a:gd name="f257" fmla="*/ f211 1 f140"/>
              <a:gd name="f258" fmla="*/ f212 1 f139"/>
              <a:gd name="f259" fmla="*/ f213 1 f140"/>
              <a:gd name="f260" fmla="*/ f214 1 f139"/>
              <a:gd name="f261" fmla="*/ f215 1 f140"/>
              <a:gd name="f262" fmla="*/ f216 1 f139"/>
              <a:gd name="f263" fmla="*/ f217 1 f140"/>
              <a:gd name="f264" fmla="*/ f218 1 f139"/>
              <a:gd name="f265" fmla="*/ f219 1 f140"/>
              <a:gd name="f266" fmla="*/ f220 1 f139"/>
              <a:gd name="f267" fmla="*/ f221 1 f140"/>
              <a:gd name="f268" fmla="*/ f222 1 f139"/>
              <a:gd name="f269" fmla="*/ f223 1 f140"/>
              <a:gd name="f270" fmla="*/ f224 1 f139"/>
              <a:gd name="f271" fmla="*/ f225 1 f140"/>
              <a:gd name="f272" fmla="*/ f226 f130 1"/>
              <a:gd name="f273" fmla="*/ f227 f130 1"/>
              <a:gd name="f274" fmla="*/ f229 f131 1"/>
              <a:gd name="f275" fmla="*/ f228 f131 1"/>
              <a:gd name="f276" fmla="*/ f230 f130 1"/>
              <a:gd name="f277" fmla="*/ f231 f131 1"/>
              <a:gd name="f278" fmla="*/ f232 f130 1"/>
              <a:gd name="f279" fmla="*/ f233 f131 1"/>
              <a:gd name="f280" fmla="*/ f234 f130 1"/>
              <a:gd name="f281" fmla="*/ f235 f131 1"/>
              <a:gd name="f282" fmla="*/ f236 f130 1"/>
              <a:gd name="f283" fmla="*/ f237 f131 1"/>
              <a:gd name="f284" fmla="*/ f238 f130 1"/>
              <a:gd name="f285" fmla="*/ f239 f131 1"/>
              <a:gd name="f286" fmla="*/ f240 f130 1"/>
              <a:gd name="f287" fmla="*/ f241 f131 1"/>
              <a:gd name="f288" fmla="*/ f242 f130 1"/>
              <a:gd name="f289" fmla="*/ f243 f131 1"/>
              <a:gd name="f290" fmla="*/ f244 f130 1"/>
              <a:gd name="f291" fmla="*/ f245 f131 1"/>
              <a:gd name="f292" fmla="*/ f246 f130 1"/>
              <a:gd name="f293" fmla="*/ f247 f131 1"/>
              <a:gd name="f294" fmla="*/ f248 f130 1"/>
              <a:gd name="f295" fmla="*/ f249 f131 1"/>
              <a:gd name="f296" fmla="*/ f250 f130 1"/>
              <a:gd name="f297" fmla="*/ f251 f131 1"/>
              <a:gd name="f298" fmla="*/ f252 f130 1"/>
              <a:gd name="f299" fmla="*/ f253 f131 1"/>
              <a:gd name="f300" fmla="*/ f254 f130 1"/>
              <a:gd name="f301" fmla="*/ f255 f131 1"/>
              <a:gd name="f302" fmla="*/ f256 f130 1"/>
              <a:gd name="f303" fmla="*/ f257 f131 1"/>
              <a:gd name="f304" fmla="*/ f258 f130 1"/>
              <a:gd name="f305" fmla="*/ f259 f131 1"/>
              <a:gd name="f306" fmla="*/ f260 f130 1"/>
              <a:gd name="f307" fmla="*/ f261 f131 1"/>
              <a:gd name="f308" fmla="*/ f262 f130 1"/>
              <a:gd name="f309" fmla="*/ f263 f131 1"/>
              <a:gd name="f310" fmla="*/ f264 f130 1"/>
              <a:gd name="f311" fmla="*/ f265 f131 1"/>
              <a:gd name="f312" fmla="*/ f266 f130 1"/>
              <a:gd name="f313" fmla="*/ f267 f131 1"/>
              <a:gd name="f314" fmla="*/ f268 f130 1"/>
              <a:gd name="f315" fmla="*/ f269 f131 1"/>
              <a:gd name="f316" fmla="*/ f270 f130 1"/>
              <a:gd name="f317" fmla="*/ f271 f131 1"/>
            </a:gdLst>
            <a:ahLst/>
            <a:cxnLst>
              <a:cxn ang="3cd4">
                <a:pos x="hc" y="t"/>
              </a:cxn>
              <a:cxn ang="0">
                <a:pos x="r" y="vc"/>
              </a:cxn>
              <a:cxn ang="cd4">
                <a:pos x="hc" y="b"/>
              </a:cxn>
              <a:cxn ang="cd2">
                <a:pos x="l" y="vc"/>
              </a:cxn>
              <a:cxn ang="f183">
                <a:pos x="f276" y="f277"/>
              </a:cxn>
              <a:cxn ang="f183">
                <a:pos x="f278" y="f279"/>
              </a:cxn>
              <a:cxn ang="f183">
                <a:pos x="f280" y="f281"/>
              </a:cxn>
              <a:cxn ang="f183">
                <a:pos x="f282" y="f283"/>
              </a:cxn>
              <a:cxn ang="f183">
                <a:pos x="f276" y="f277"/>
              </a:cxn>
              <a:cxn ang="f183">
                <a:pos x="f284" y="f285"/>
              </a:cxn>
              <a:cxn ang="f183">
                <a:pos x="f286" y="f287"/>
              </a:cxn>
              <a:cxn ang="f183">
                <a:pos x="f288" y="f289"/>
              </a:cxn>
              <a:cxn ang="f183">
                <a:pos x="f290" y="f291"/>
              </a:cxn>
              <a:cxn ang="f183">
                <a:pos x="f292" y="f293"/>
              </a:cxn>
              <a:cxn ang="f183">
                <a:pos x="f294" y="f295"/>
              </a:cxn>
              <a:cxn ang="f183">
                <a:pos x="f296" y="f297"/>
              </a:cxn>
              <a:cxn ang="f183">
                <a:pos x="f298" y="f299"/>
              </a:cxn>
              <a:cxn ang="f183">
                <a:pos x="f300" y="f301"/>
              </a:cxn>
              <a:cxn ang="f183">
                <a:pos x="f302" y="f303"/>
              </a:cxn>
              <a:cxn ang="f183">
                <a:pos x="f304" y="f305"/>
              </a:cxn>
              <a:cxn ang="f183">
                <a:pos x="f306" y="f307"/>
              </a:cxn>
              <a:cxn ang="f183">
                <a:pos x="f308" y="f309"/>
              </a:cxn>
              <a:cxn ang="f183">
                <a:pos x="f310" y="f311"/>
              </a:cxn>
              <a:cxn ang="f183">
                <a:pos x="f312" y="f313"/>
              </a:cxn>
              <a:cxn ang="f183">
                <a:pos x="f314" y="f315"/>
              </a:cxn>
              <a:cxn ang="f183">
                <a:pos x="f316" y="f317"/>
              </a:cxn>
            </a:cxnLst>
            <a:rect l="f272" t="f275" r="f273" b="f274"/>
            <a:pathLst>
              <a:path w="897685" h="895360">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moveTo>
                  <a:pt x="f32" y="f33"/>
                </a:move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Forma libre: forma 28">
            <a:extLst>
              <a:ext uri="{FF2B5EF4-FFF2-40B4-BE49-F238E27FC236}">
                <a16:creationId xmlns:a16="http://schemas.microsoft.com/office/drawing/2014/main" id="{CD7F6CDC-E8EE-4BB1-806A-19A5D0FEDAF9}"/>
              </a:ext>
            </a:extLst>
          </p:cNvPr>
          <p:cNvSpPr/>
          <p:nvPr/>
        </p:nvSpPr>
        <p:spPr>
          <a:xfrm>
            <a:off x="3559658" y="1019318"/>
            <a:ext cx="672788" cy="496766"/>
          </a:xfrm>
          <a:custGeom>
            <a:avLst/>
            <a:gdLst>
              <a:gd name="f0" fmla="val 10800000"/>
              <a:gd name="f1" fmla="val 5400000"/>
              <a:gd name="f2" fmla="val 180"/>
              <a:gd name="f3" fmla="val w"/>
              <a:gd name="f4" fmla="val h"/>
              <a:gd name="f5" fmla="val 0"/>
              <a:gd name="f6" fmla="val 672789"/>
              <a:gd name="f7" fmla="val 496766"/>
              <a:gd name="f8" fmla="val 336923"/>
              <a:gd name="f9" fmla="val 607"/>
              <a:gd name="f10" fmla="val 430458"/>
              <a:gd name="f11" fmla="val 523994"/>
              <a:gd name="f12" fmla="val 1750"/>
              <a:gd name="f13" fmla="val 617434"/>
              <a:gd name="f14" fmla="val 131"/>
              <a:gd name="f15" fmla="val 658201"/>
              <a:gd name="f16" fmla="val -536"/>
              <a:gd name="f17" fmla="val 673346"/>
              <a:gd name="f18" fmla="val 14895"/>
              <a:gd name="f19" fmla="val 672774"/>
              <a:gd name="f20" fmla="val 56138"/>
              <a:gd name="f21" fmla="val 670964"/>
              <a:gd name="f22" fmla="val 186059"/>
              <a:gd name="f23" fmla="val 671250"/>
              <a:gd name="f24" fmla="val 316075"/>
              <a:gd name="f25" fmla="val 672679"/>
              <a:gd name="f26" fmla="val 445996"/>
              <a:gd name="f27" fmla="val 673060"/>
              <a:gd name="f28" fmla="val 482667"/>
              <a:gd name="f29" fmla="val 659820"/>
              <a:gd name="f30" fmla="val 496955"/>
              <a:gd name="f31" fmla="val 622863"/>
              <a:gd name="f32" fmla="val 496764"/>
              <a:gd name="f33" fmla="val 432649"/>
              <a:gd name="f34" fmla="val 495812"/>
              <a:gd name="f35" fmla="val 242435"/>
              <a:gd name="f36" fmla="val 495717"/>
              <a:gd name="f37" fmla="val 52316"/>
              <a:gd name="f38" fmla="val 13358"/>
              <a:gd name="f39" fmla="val -262"/>
              <a:gd name="f40" fmla="val 482572"/>
              <a:gd name="f41" fmla="val 214"/>
              <a:gd name="f42" fmla="val 443615"/>
              <a:gd name="f43" fmla="val 1929"/>
              <a:gd name="f44" fmla="val 313694"/>
              <a:gd name="f45" fmla="val 2309"/>
              <a:gd name="f46" fmla="val 183678"/>
              <a:gd name="f47" fmla="val 23"/>
              <a:gd name="f48" fmla="val 53757"/>
              <a:gd name="f49" fmla="val -738"/>
              <a:gd name="f50" fmla="val 10513"/>
              <a:gd name="f51" fmla="val 17073"/>
              <a:gd name="f52" fmla="val -726"/>
              <a:gd name="f53" fmla="val 56507"/>
              <a:gd name="f54" fmla="val 36"/>
              <a:gd name="f55" fmla="val 149947"/>
              <a:gd name="f56" fmla="val 243482"/>
              <a:gd name="f57" fmla="val 337018"/>
              <a:gd name="f58" fmla="val 332065"/>
              <a:gd name="f59" fmla="val 416373"/>
              <a:gd name="f60" fmla="val 403502"/>
              <a:gd name="f61" fmla="val 474940"/>
              <a:gd name="f62" fmla="val 415421"/>
              <a:gd name="f63" fmla="val 546282"/>
              <a:gd name="f64" fmla="val 416850"/>
              <a:gd name="f65" fmla="val 577715"/>
              <a:gd name="f66" fmla="val 417516"/>
              <a:gd name="f67" fmla="val 592859"/>
              <a:gd name="f68" fmla="val 408468"/>
              <a:gd name="f69" fmla="val 592288"/>
              <a:gd name="f70" fmla="val 373987"/>
              <a:gd name="f71" fmla="val 590669"/>
              <a:gd name="f72" fmla="val 289881"/>
              <a:gd name="f73" fmla="val 591050"/>
              <a:gd name="f74" fmla="val 205776"/>
              <a:gd name="f75" fmla="val 592193"/>
              <a:gd name="f76" fmla="val 121670"/>
              <a:gd name="f77" fmla="val 592574"/>
              <a:gd name="f78" fmla="val 91476"/>
              <a:gd name="f79" fmla="val 581906"/>
              <a:gd name="f80" fmla="val 79188"/>
              <a:gd name="f81" fmla="val 550664"/>
              <a:gd name="f82" fmla="val 79379"/>
              <a:gd name="f83" fmla="val 407884"/>
              <a:gd name="f84" fmla="val 80427"/>
              <a:gd name="f85" fmla="val 265009"/>
              <a:gd name="f86" fmla="val 122229"/>
              <a:gd name="f87" fmla="val 90606"/>
              <a:gd name="f88" fmla="val 80510"/>
              <a:gd name="f89" fmla="val 92333"/>
              <a:gd name="f90" fmla="val 80891"/>
              <a:gd name="f91" fmla="val 122051"/>
              <a:gd name="f92" fmla="val 81843"/>
              <a:gd name="f93" fmla="val 204537"/>
              <a:gd name="f94" fmla="val 82319"/>
              <a:gd name="f95" fmla="val 287119"/>
              <a:gd name="f96" fmla="val 80700"/>
              <a:gd name="f97" fmla="val 369606"/>
              <a:gd name="f98" fmla="val 80033"/>
              <a:gd name="f99" fmla="val 404181"/>
              <a:gd name="f100" fmla="val 91940"/>
              <a:gd name="f101" fmla="val 417993"/>
              <a:gd name="f102" fmla="val 127468"/>
              <a:gd name="f103" fmla="val 416945"/>
              <a:gd name="f104" fmla="val 195667"/>
              <a:gd name="f105" fmla="val 414945"/>
              <a:gd name="f106" fmla="val 263961"/>
              <a:gd name="f107" fmla="val 332160"/>
              <a:gd name="f108" fmla="val 416278"/>
              <a:gd name="f109" fmla="+- 0 0 -90"/>
              <a:gd name="f110" fmla="*/ f3 1 672789"/>
              <a:gd name="f111" fmla="*/ f4 1 496766"/>
              <a:gd name="f112" fmla="val f5"/>
              <a:gd name="f113" fmla="val f6"/>
              <a:gd name="f114" fmla="val f7"/>
              <a:gd name="f115" fmla="*/ f109 f0 1"/>
              <a:gd name="f116" fmla="+- f114 0 f112"/>
              <a:gd name="f117" fmla="+- f113 0 f112"/>
              <a:gd name="f118" fmla="*/ f115 1 f2"/>
              <a:gd name="f119" fmla="*/ f117 1 672789"/>
              <a:gd name="f120" fmla="*/ f116 1 496766"/>
              <a:gd name="f121" fmla="*/ 336923 f117 1"/>
              <a:gd name="f122" fmla="*/ 607 f116 1"/>
              <a:gd name="f123" fmla="*/ 617434 f117 1"/>
              <a:gd name="f124" fmla="*/ 131 f116 1"/>
              <a:gd name="f125" fmla="*/ 672774 f117 1"/>
              <a:gd name="f126" fmla="*/ 56138 f116 1"/>
              <a:gd name="f127" fmla="*/ 672679 f117 1"/>
              <a:gd name="f128" fmla="*/ 445996 f116 1"/>
              <a:gd name="f129" fmla="*/ 622863 f117 1"/>
              <a:gd name="f130" fmla="*/ 496764 f116 1"/>
              <a:gd name="f131" fmla="*/ 52316 f117 1"/>
              <a:gd name="f132" fmla="*/ 214 f117 1"/>
              <a:gd name="f133" fmla="*/ 443615 f116 1"/>
              <a:gd name="f134" fmla="*/ 23 f117 1"/>
              <a:gd name="f135" fmla="*/ 53757 f116 1"/>
              <a:gd name="f136" fmla="*/ 56507 f117 1"/>
              <a:gd name="f137" fmla="*/ 36 f116 1"/>
              <a:gd name="f138" fmla="*/ 337018 f117 1"/>
              <a:gd name="f139" fmla="*/ 332065 f117 1"/>
              <a:gd name="f140" fmla="*/ 416373 f116 1"/>
              <a:gd name="f141" fmla="*/ 546282 f117 1"/>
              <a:gd name="f142" fmla="*/ 416850 f116 1"/>
              <a:gd name="f143" fmla="*/ 592288 f117 1"/>
              <a:gd name="f144" fmla="*/ 373987 f116 1"/>
              <a:gd name="f145" fmla="*/ 592193 f117 1"/>
              <a:gd name="f146" fmla="*/ 121670 f116 1"/>
              <a:gd name="f147" fmla="*/ 550664 f117 1"/>
              <a:gd name="f148" fmla="*/ 79379 f116 1"/>
              <a:gd name="f149" fmla="*/ 122229 f117 1"/>
              <a:gd name="f150" fmla="*/ 80891 f117 1"/>
              <a:gd name="f151" fmla="*/ 122051 f116 1"/>
              <a:gd name="f152" fmla="*/ 80700 f117 1"/>
              <a:gd name="f153" fmla="*/ 369606 f116 1"/>
              <a:gd name="f154" fmla="*/ 127468 f117 1"/>
              <a:gd name="f155" fmla="*/ 416945 f116 1"/>
              <a:gd name="f156" fmla="*/ 332160 f117 1"/>
              <a:gd name="f157" fmla="*/ 416278 f116 1"/>
              <a:gd name="f158" fmla="+- f118 0 f1"/>
              <a:gd name="f159" fmla="*/ f121 1 672789"/>
              <a:gd name="f160" fmla="*/ f122 1 496766"/>
              <a:gd name="f161" fmla="*/ f123 1 672789"/>
              <a:gd name="f162" fmla="*/ f124 1 496766"/>
              <a:gd name="f163" fmla="*/ f125 1 672789"/>
              <a:gd name="f164" fmla="*/ f126 1 496766"/>
              <a:gd name="f165" fmla="*/ f127 1 672789"/>
              <a:gd name="f166" fmla="*/ f128 1 496766"/>
              <a:gd name="f167" fmla="*/ f129 1 672789"/>
              <a:gd name="f168" fmla="*/ f130 1 496766"/>
              <a:gd name="f169" fmla="*/ f131 1 672789"/>
              <a:gd name="f170" fmla="*/ f132 1 672789"/>
              <a:gd name="f171" fmla="*/ f133 1 496766"/>
              <a:gd name="f172" fmla="*/ f134 1 672789"/>
              <a:gd name="f173" fmla="*/ f135 1 496766"/>
              <a:gd name="f174" fmla="*/ f136 1 672789"/>
              <a:gd name="f175" fmla="*/ f137 1 496766"/>
              <a:gd name="f176" fmla="*/ f138 1 672789"/>
              <a:gd name="f177" fmla="*/ f139 1 672789"/>
              <a:gd name="f178" fmla="*/ f140 1 496766"/>
              <a:gd name="f179" fmla="*/ f141 1 672789"/>
              <a:gd name="f180" fmla="*/ f142 1 496766"/>
              <a:gd name="f181" fmla="*/ f143 1 672789"/>
              <a:gd name="f182" fmla="*/ f144 1 496766"/>
              <a:gd name="f183" fmla="*/ f145 1 672789"/>
              <a:gd name="f184" fmla="*/ f146 1 496766"/>
              <a:gd name="f185" fmla="*/ f147 1 672789"/>
              <a:gd name="f186" fmla="*/ f148 1 496766"/>
              <a:gd name="f187" fmla="*/ f149 1 672789"/>
              <a:gd name="f188" fmla="*/ f150 1 672789"/>
              <a:gd name="f189" fmla="*/ f151 1 496766"/>
              <a:gd name="f190" fmla="*/ f152 1 672789"/>
              <a:gd name="f191" fmla="*/ f153 1 496766"/>
              <a:gd name="f192" fmla="*/ f154 1 672789"/>
              <a:gd name="f193" fmla="*/ f155 1 496766"/>
              <a:gd name="f194" fmla="*/ f156 1 672789"/>
              <a:gd name="f195" fmla="*/ f157 1 496766"/>
              <a:gd name="f196" fmla="*/ f112 1 f119"/>
              <a:gd name="f197" fmla="*/ f113 1 f119"/>
              <a:gd name="f198" fmla="*/ f112 1 f120"/>
              <a:gd name="f199" fmla="*/ f114 1 f120"/>
              <a:gd name="f200" fmla="*/ f159 1 f119"/>
              <a:gd name="f201" fmla="*/ f160 1 f120"/>
              <a:gd name="f202" fmla="*/ f161 1 f119"/>
              <a:gd name="f203" fmla="*/ f162 1 f120"/>
              <a:gd name="f204" fmla="*/ f163 1 f119"/>
              <a:gd name="f205" fmla="*/ f164 1 f120"/>
              <a:gd name="f206" fmla="*/ f165 1 f119"/>
              <a:gd name="f207" fmla="*/ f166 1 f120"/>
              <a:gd name="f208" fmla="*/ f167 1 f119"/>
              <a:gd name="f209" fmla="*/ f168 1 f120"/>
              <a:gd name="f210" fmla="*/ f169 1 f119"/>
              <a:gd name="f211" fmla="*/ f170 1 f119"/>
              <a:gd name="f212" fmla="*/ f171 1 f120"/>
              <a:gd name="f213" fmla="*/ f172 1 f119"/>
              <a:gd name="f214" fmla="*/ f173 1 f120"/>
              <a:gd name="f215" fmla="*/ f174 1 f119"/>
              <a:gd name="f216" fmla="*/ f175 1 f120"/>
              <a:gd name="f217" fmla="*/ f176 1 f119"/>
              <a:gd name="f218" fmla="*/ f177 1 f119"/>
              <a:gd name="f219" fmla="*/ f178 1 f120"/>
              <a:gd name="f220" fmla="*/ f179 1 f119"/>
              <a:gd name="f221" fmla="*/ f180 1 f120"/>
              <a:gd name="f222" fmla="*/ f181 1 f119"/>
              <a:gd name="f223" fmla="*/ f182 1 f120"/>
              <a:gd name="f224" fmla="*/ f183 1 f119"/>
              <a:gd name="f225" fmla="*/ f184 1 f120"/>
              <a:gd name="f226" fmla="*/ f185 1 f119"/>
              <a:gd name="f227" fmla="*/ f186 1 f120"/>
              <a:gd name="f228" fmla="*/ f187 1 f119"/>
              <a:gd name="f229" fmla="*/ f188 1 f119"/>
              <a:gd name="f230" fmla="*/ f189 1 f120"/>
              <a:gd name="f231" fmla="*/ f190 1 f119"/>
              <a:gd name="f232" fmla="*/ f191 1 f120"/>
              <a:gd name="f233" fmla="*/ f192 1 f119"/>
              <a:gd name="f234" fmla="*/ f193 1 f120"/>
              <a:gd name="f235" fmla="*/ f194 1 f119"/>
              <a:gd name="f236" fmla="*/ f195 1 f120"/>
              <a:gd name="f237" fmla="*/ f196 f110 1"/>
              <a:gd name="f238" fmla="*/ f197 f110 1"/>
              <a:gd name="f239" fmla="*/ f199 f111 1"/>
              <a:gd name="f240" fmla="*/ f198 f111 1"/>
              <a:gd name="f241" fmla="*/ f200 f110 1"/>
              <a:gd name="f242" fmla="*/ f201 f111 1"/>
              <a:gd name="f243" fmla="*/ f202 f110 1"/>
              <a:gd name="f244" fmla="*/ f203 f111 1"/>
              <a:gd name="f245" fmla="*/ f204 f110 1"/>
              <a:gd name="f246" fmla="*/ f205 f111 1"/>
              <a:gd name="f247" fmla="*/ f206 f110 1"/>
              <a:gd name="f248" fmla="*/ f207 f111 1"/>
              <a:gd name="f249" fmla="*/ f208 f110 1"/>
              <a:gd name="f250" fmla="*/ f209 f111 1"/>
              <a:gd name="f251" fmla="*/ f210 f110 1"/>
              <a:gd name="f252" fmla="*/ f211 f110 1"/>
              <a:gd name="f253" fmla="*/ f212 f111 1"/>
              <a:gd name="f254" fmla="*/ f213 f110 1"/>
              <a:gd name="f255" fmla="*/ f214 f111 1"/>
              <a:gd name="f256" fmla="*/ f215 f110 1"/>
              <a:gd name="f257" fmla="*/ f216 f111 1"/>
              <a:gd name="f258" fmla="*/ f217 f110 1"/>
              <a:gd name="f259" fmla="*/ f218 f110 1"/>
              <a:gd name="f260" fmla="*/ f219 f111 1"/>
              <a:gd name="f261" fmla="*/ f220 f110 1"/>
              <a:gd name="f262" fmla="*/ f221 f111 1"/>
              <a:gd name="f263" fmla="*/ f222 f110 1"/>
              <a:gd name="f264" fmla="*/ f223 f111 1"/>
              <a:gd name="f265" fmla="*/ f224 f110 1"/>
              <a:gd name="f266" fmla="*/ f225 f111 1"/>
              <a:gd name="f267" fmla="*/ f226 f110 1"/>
              <a:gd name="f268" fmla="*/ f227 f111 1"/>
              <a:gd name="f269" fmla="*/ f228 f110 1"/>
              <a:gd name="f270" fmla="*/ f229 f110 1"/>
              <a:gd name="f271" fmla="*/ f230 f111 1"/>
              <a:gd name="f272" fmla="*/ f231 f110 1"/>
              <a:gd name="f273" fmla="*/ f232 f111 1"/>
              <a:gd name="f274" fmla="*/ f233 f110 1"/>
              <a:gd name="f275" fmla="*/ f234 f111 1"/>
              <a:gd name="f276" fmla="*/ f235 f110 1"/>
              <a:gd name="f277" fmla="*/ f236 f111 1"/>
            </a:gdLst>
            <a:ahLst/>
            <a:cxnLst>
              <a:cxn ang="3cd4">
                <a:pos x="hc" y="t"/>
              </a:cxn>
              <a:cxn ang="0">
                <a:pos x="r" y="vc"/>
              </a:cxn>
              <a:cxn ang="cd4">
                <a:pos x="hc" y="b"/>
              </a:cxn>
              <a:cxn ang="cd2">
                <a:pos x="l" y="vc"/>
              </a:cxn>
              <a:cxn ang="f158">
                <a:pos x="f241" y="f242"/>
              </a:cxn>
              <a:cxn ang="f158">
                <a:pos x="f243" y="f244"/>
              </a:cxn>
              <a:cxn ang="f158">
                <a:pos x="f245" y="f246"/>
              </a:cxn>
              <a:cxn ang="f158">
                <a:pos x="f247" y="f248"/>
              </a:cxn>
              <a:cxn ang="f158">
                <a:pos x="f249" y="f250"/>
              </a:cxn>
              <a:cxn ang="f158">
                <a:pos x="f251" y="f250"/>
              </a:cxn>
              <a:cxn ang="f158">
                <a:pos x="f252" y="f253"/>
              </a:cxn>
              <a:cxn ang="f158">
                <a:pos x="f254" y="f255"/>
              </a:cxn>
              <a:cxn ang="f158">
                <a:pos x="f256" y="f257"/>
              </a:cxn>
              <a:cxn ang="f158">
                <a:pos x="f258" y="f242"/>
              </a:cxn>
              <a:cxn ang="f158">
                <a:pos x="f259" y="f260"/>
              </a:cxn>
              <a:cxn ang="f158">
                <a:pos x="f261" y="f262"/>
              </a:cxn>
              <a:cxn ang="f158">
                <a:pos x="f263" y="f264"/>
              </a:cxn>
              <a:cxn ang="f158">
                <a:pos x="f265" y="f266"/>
              </a:cxn>
              <a:cxn ang="f158">
                <a:pos x="f267" y="f268"/>
              </a:cxn>
              <a:cxn ang="f158">
                <a:pos x="f269" y="f268"/>
              </a:cxn>
              <a:cxn ang="f158">
                <a:pos x="f270" y="f271"/>
              </a:cxn>
              <a:cxn ang="f158">
                <a:pos x="f272" y="f273"/>
              </a:cxn>
              <a:cxn ang="f158">
                <a:pos x="f274" y="f275"/>
              </a:cxn>
              <a:cxn ang="f158">
                <a:pos x="f276" y="f277"/>
              </a:cxn>
            </a:cxnLst>
            <a:rect l="f237" t="f240" r="f238" b="f239"/>
            <a:pathLst>
              <a:path w="672789" h="496766">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2"/>
                </a:cubicBezTo>
                <a:cubicBezTo>
                  <a:pt x="f38" y="f30"/>
                  <a:pt x="f39" y="f40"/>
                  <a:pt x="f41" y="f42"/>
                </a:cubicBezTo>
                <a:cubicBezTo>
                  <a:pt x="f43" y="f44"/>
                  <a:pt x="f45" y="f46"/>
                  <a:pt x="f47" y="f48"/>
                </a:cubicBezTo>
                <a:cubicBezTo>
                  <a:pt x="f49" y="f50"/>
                  <a:pt x="f51" y="f52"/>
                  <a:pt x="f53" y="f54"/>
                </a:cubicBezTo>
                <a:cubicBezTo>
                  <a:pt x="f55" y="f12"/>
                  <a:pt x="f56" y="f9"/>
                  <a:pt x="f57" y="f9"/>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80"/>
                  <a:pt x="f81" y="f82"/>
                </a:cubicBezTo>
                <a:cubicBezTo>
                  <a:pt x="f83" y="f84"/>
                  <a:pt x="f85" y="f84"/>
                  <a:pt x="f86" y="f82"/>
                </a:cubicBezTo>
                <a:cubicBezTo>
                  <a:pt x="f87" y="f80"/>
                  <a:pt x="f88" y="f89"/>
                  <a:pt x="f90" y="f91"/>
                </a:cubicBezTo>
                <a:cubicBezTo>
                  <a:pt x="f92" y="f93"/>
                  <a:pt x="f94" y="f95"/>
                  <a:pt x="f96" y="f97"/>
                </a:cubicBezTo>
                <a:cubicBezTo>
                  <a:pt x="f98" y="f99"/>
                  <a:pt x="f100" y="f101"/>
                  <a:pt x="f102" y="f103"/>
                </a:cubicBezTo>
                <a:cubicBezTo>
                  <a:pt x="f104" y="f105"/>
                  <a:pt x="f106" y="f59"/>
                  <a:pt x="f107" y="f108"/>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Forma libre: forma 29">
            <a:extLst>
              <a:ext uri="{FF2B5EF4-FFF2-40B4-BE49-F238E27FC236}">
                <a16:creationId xmlns:a16="http://schemas.microsoft.com/office/drawing/2014/main" id="{EC8729E1-5FA5-467A-9E77-E08F938DA649}"/>
              </a:ext>
            </a:extLst>
          </p:cNvPr>
          <p:cNvSpPr/>
          <p:nvPr/>
        </p:nvSpPr>
        <p:spPr>
          <a:xfrm>
            <a:off x="4058317" y="4378677"/>
            <a:ext cx="510674" cy="269034"/>
          </a:xfrm>
          <a:custGeom>
            <a:avLst/>
            <a:gdLst>
              <a:gd name="f0" fmla="val 10800000"/>
              <a:gd name="f1" fmla="val 5400000"/>
              <a:gd name="f2" fmla="val 180"/>
              <a:gd name="f3" fmla="val w"/>
              <a:gd name="f4" fmla="val h"/>
              <a:gd name="f5" fmla="val 0"/>
              <a:gd name="f6" fmla="val 510670"/>
              <a:gd name="f7" fmla="val 269039"/>
              <a:gd name="f8" fmla="val 242888"/>
              <a:gd name="f9" fmla="val 430"/>
              <a:gd name="f10" fmla="val 303086"/>
              <a:gd name="f11" fmla="val 363188"/>
              <a:gd name="f12" fmla="val 1287"/>
              <a:gd name="f13" fmla="val 423386"/>
              <a:gd name="f14" fmla="val 49"/>
              <a:gd name="f15" fmla="val 456057"/>
              <a:gd name="f16" fmla="val -618"/>
              <a:gd name="f17" fmla="val 480822"/>
              <a:gd name="f18" fmla="val 5097"/>
              <a:gd name="f19" fmla="val 479298"/>
              <a:gd name="f20" fmla="val 45007"/>
              <a:gd name="f21" fmla="val 478441"/>
              <a:gd name="f22" fmla="val 68057"/>
              <a:gd name="f23" fmla="val 501777"/>
              <a:gd name="f24" fmla="val 77773"/>
              <a:gd name="f25" fmla="val 507301"/>
              <a:gd name="f26" fmla="val 98537"/>
              <a:gd name="f27" fmla="val 522827"/>
              <a:gd name="f28" fmla="val 157592"/>
              <a:gd name="f29" fmla="val 480155"/>
              <a:gd name="f30" fmla="val 202169"/>
              <a:gd name="f31" fmla="val 471202"/>
              <a:gd name="f32" fmla="val 255033"/>
              <a:gd name="f33" fmla="val 469297"/>
              <a:gd name="f34" fmla="val 266177"/>
              <a:gd name="f35" fmla="val 453771"/>
              <a:gd name="f36" fmla="val 442341"/>
              <a:gd name="f37" fmla="val 266272"/>
              <a:gd name="f38" fmla="val 310991"/>
              <a:gd name="f39" fmla="val 267035"/>
              <a:gd name="f40" fmla="val 179641"/>
              <a:gd name="f41" fmla="val 267892"/>
              <a:gd name="f42" fmla="val 48292"/>
              <a:gd name="f43" fmla="val 269035"/>
              <a:gd name="f44" fmla="val 17526"/>
              <a:gd name="f45" fmla="val 269321"/>
              <a:gd name="f46" fmla="val 286"/>
              <a:gd name="f47" fmla="val 256271"/>
              <a:gd name="f48" fmla="val 190"/>
              <a:gd name="f49" fmla="val 224362"/>
              <a:gd name="f50" fmla="val 95"/>
              <a:gd name="f51" fmla="val 164260"/>
              <a:gd name="f52" fmla="val 104062"/>
              <a:gd name="f53" fmla="val 43959"/>
              <a:gd name="f54" fmla="val 11384"/>
              <a:gd name="f55" fmla="val 17240"/>
              <a:gd name="f56" fmla="val -142"/>
              <a:gd name="f57" fmla="val 48196"/>
              <a:gd name="f58" fmla="val 335"/>
              <a:gd name="f59" fmla="val 113062"/>
              <a:gd name="f60" fmla="val 178022"/>
              <a:gd name="f61" fmla="val 620"/>
              <a:gd name="f62" fmla="val 525"/>
              <a:gd name="f63" fmla="+- 0 0 -90"/>
              <a:gd name="f64" fmla="*/ f3 1 510670"/>
              <a:gd name="f65" fmla="*/ f4 1 269039"/>
              <a:gd name="f66" fmla="val f5"/>
              <a:gd name="f67" fmla="val f6"/>
              <a:gd name="f68" fmla="val f7"/>
              <a:gd name="f69" fmla="*/ f63 f0 1"/>
              <a:gd name="f70" fmla="+- f68 0 f66"/>
              <a:gd name="f71" fmla="+- f67 0 f66"/>
              <a:gd name="f72" fmla="*/ f69 1 f2"/>
              <a:gd name="f73" fmla="*/ f71 1 510670"/>
              <a:gd name="f74" fmla="*/ f70 1 269039"/>
              <a:gd name="f75" fmla="*/ 242888 f71 1"/>
              <a:gd name="f76" fmla="*/ 430 f70 1"/>
              <a:gd name="f77" fmla="*/ 423386 f71 1"/>
              <a:gd name="f78" fmla="*/ 49 f70 1"/>
              <a:gd name="f79" fmla="*/ 479298 f71 1"/>
              <a:gd name="f80" fmla="*/ 45007 f70 1"/>
              <a:gd name="f81" fmla="*/ 507301 f71 1"/>
              <a:gd name="f82" fmla="*/ 98537 f70 1"/>
              <a:gd name="f83" fmla="*/ 471202 f71 1"/>
              <a:gd name="f84" fmla="*/ 255033 f70 1"/>
              <a:gd name="f85" fmla="*/ 442341 f71 1"/>
              <a:gd name="f86" fmla="*/ 266272 f70 1"/>
              <a:gd name="f87" fmla="*/ 48292 f71 1"/>
              <a:gd name="f88" fmla="*/ 269035 f70 1"/>
              <a:gd name="f89" fmla="*/ 190 f71 1"/>
              <a:gd name="f90" fmla="*/ 224362 f70 1"/>
              <a:gd name="f91" fmla="*/ 0 f71 1"/>
              <a:gd name="f92" fmla="*/ 43959 f70 1"/>
              <a:gd name="f93" fmla="*/ 48196 f71 1"/>
              <a:gd name="f94" fmla="*/ 335 f70 1"/>
              <a:gd name="f95" fmla="*/ 525 f70 1"/>
              <a:gd name="f96" fmla="+- f72 0 f1"/>
              <a:gd name="f97" fmla="*/ f75 1 510670"/>
              <a:gd name="f98" fmla="*/ f76 1 269039"/>
              <a:gd name="f99" fmla="*/ f77 1 510670"/>
              <a:gd name="f100" fmla="*/ f78 1 269039"/>
              <a:gd name="f101" fmla="*/ f79 1 510670"/>
              <a:gd name="f102" fmla="*/ f80 1 269039"/>
              <a:gd name="f103" fmla="*/ f81 1 510670"/>
              <a:gd name="f104" fmla="*/ f82 1 269039"/>
              <a:gd name="f105" fmla="*/ f83 1 510670"/>
              <a:gd name="f106" fmla="*/ f84 1 269039"/>
              <a:gd name="f107" fmla="*/ f85 1 510670"/>
              <a:gd name="f108" fmla="*/ f86 1 269039"/>
              <a:gd name="f109" fmla="*/ f87 1 510670"/>
              <a:gd name="f110" fmla="*/ f88 1 269039"/>
              <a:gd name="f111" fmla="*/ f89 1 510670"/>
              <a:gd name="f112" fmla="*/ f90 1 269039"/>
              <a:gd name="f113" fmla="*/ f91 1 510670"/>
              <a:gd name="f114" fmla="*/ f92 1 269039"/>
              <a:gd name="f115" fmla="*/ f93 1 510670"/>
              <a:gd name="f116" fmla="*/ f94 1 269039"/>
              <a:gd name="f117" fmla="*/ f95 1 269039"/>
              <a:gd name="f118" fmla="*/ f66 1 f73"/>
              <a:gd name="f119" fmla="*/ f67 1 f73"/>
              <a:gd name="f120" fmla="*/ f66 1 f74"/>
              <a:gd name="f121" fmla="*/ f68 1 f74"/>
              <a:gd name="f122" fmla="*/ f97 1 f73"/>
              <a:gd name="f123" fmla="*/ f98 1 f74"/>
              <a:gd name="f124" fmla="*/ f99 1 f73"/>
              <a:gd name="f125" fmla="*/ f100 1 f74"/>
              <a:gd name="f126" fmla="*/ f101 1 f73"/>
              <a:gd name="f127" fmla="*/ f102 1 f74"/>
              <a:gd name="f128" fmla="*/ f103 1 f73"/>
              <a:gd name="f129" fmla="*/ f104 1 f74"/>
              <a:gd name="f130" fmla="*/ f105 1 f73"/>
              <a:gd name="f131" fmla="*/ f106 1 f74"/>
              <a:gd name="f132" fmla="*/ f107 1 f73"/>
              <a:gd name="f133" fmla="*/ f108 1 f74"/>
              <a:gd name="f134" fmla="*/ f109 1 f73"/>
              <a:gd name="f135" fmla="*/ f110 1 f74"/>
              <a:gd name="f136" fmla="*/ f111 1 f73"/>
              <a:gd name="f137" fmla="*/ f112 1 f74"/>
              <a:gd name="f138" fmla="*/ f113 1 f73"/>
              <a:gd name="f139" fmla="*/ f114 1 f74"/>
              <a:gd name="f140" fmla="*/ f115 1 f73"/>
              <a:gd name="f141" fmla="*/ f116 1 f74"/>
              <a:gd name="f142" fmla="*/ f117 1 f74"/>
              <a:gd name="f143" fmla="*/ f118 f64 1"/>
              <a:gd name="f144" fmla="*/ f119 f64 1"/>
              <a:gd name="f145" fmla="*/ f121 f65 1"/>
              <a:gd name="f146" fmla="*/ f120 f65 1"/>
              <a:gd name="f147" fmla="*/ f122 f64 1"/>
              <a:gd name="f148" fmla="*/ f123 f65 1"/>
              <a:gd name="f149" fmla="*/ f124 f64 1"/>
              <a:gd name="f150" fmla="*/ f125 f65 1"/>
              <a:gd name="f151" fmla="*/ f126 f64 1"/>
              <a:gd name="f152" fmla="*/ f127 f65 1"/>
              <a:gd name="f153" fmla="*/ f128 f64 1"/>
              <a:gd name="f154" fmla="*/ f129 f65 1"/>
              <a:gd name="f155" fmla="*/ f130 f64 1"/>
              <a:gd name="f156" fmla="*/ f131 f65 1"/>
              <a:gd name="f157" fmla="*/ f132 f64 1"/>
              <a:gd name="f158" fmla="*/ f133 f65 1"/>
              <a:gd name="f159" fmla="*/ f134 f64 1"/>
              <a:gd name="f160" fmla="*/ f135 f65 1"/>
              <a:gd name="f161" fmla="*/ f136 f64 1"/>
              <a:gd name="f162" fmla="*/ f137 f65 1"/>
              <a:gd name="f163" fmla="*/ f138 f64 1"/>
              <a:gd name="f164" fmla="*/ f139 f65 1"/>
              <a:gd name="f165" fmla="*/ f140 f64 1"/>
              <a:gd name="f166" fmla="*/ f141 f65 1"/>
              <a:gd name="f167" fmla="*/ f142 f65 1"/>
            </a:gdLst>
            <a:ahLst/>
            <a:cxnLst>
              <a:cxn ang="3cd4">
                <a:pos x="hc" y="t"/>
              </a:cxn>
              <a:cxn ang="0">
                <a:pos x="r" y="vc"/>
              </a:cxn>
              <a:cxn ang="cd4">
                <a:pos x="hc" y="b"/>
              </a:cxn>
              <a:cxn ang="cd2">
                <a:pos x="l" y="vc"/>
              </a:cxn>
              <a:cxn ang="f96">
                <a:pos x="f147" y="f148"/>
              </a:cxn>
              <a:cxn ang="f96">
                <a:pos x="f149" y="f150"/>
              </a:cxn>
              <a:cxn ang="f96">
                <a:pos x="f151" y="f152"/>
              </a:cxn>
              <a:cxn ang="f96">
                <a:pos x="f153" y="f154"/>
              </a:cxn>
              <a:cxn ang="f96">
                <a:pos x="f155" y="f156"/>
              </a:cxn>
              <a:cxn ang="f96">
                <a:pos x="f157" y="f158"/>
              </a:cxn>
              <a:cxn ang="f96">
                <a:pos x="f159" y="f160"/>
              </a:cxn>
              <a:cxn ang="f96">
                <a:pos x="f161" y="f162"/>
              </a:cxn>
              <a:cxn ang="f96">
                <a:pos x="f163" y="f164"/>
              </a:cxn>
              <a:cxn ang="f96">
                <a:pos x="f165" y="f166"/>
              </a:cxn>
              <a:cxn ang="f96">
                <a:pos x="f147" y="f167"/>
              </a:cxn>
            </a:cxnLst>
            <a:rect l="f143" t="f146" r="f144" b="f145"/>
            <a:pathLst>
              <a:path w="510670" h="269039">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4"/>
                  <a:pt x="f36" y="f37"/>
                </a:cubicBezTo>
                <a:cubicBezTo>
                  <a:pt x="f38" y="f39"/>
                  <a:pt x="f40" y="f41"/>
                  <a:pt x="f42" y="f43"/>
                </a:cubicBezTo>
                <a:cubicBezTo>
                  <a:pt x="f44" y="f45"/>
                  <a:pt x="f46" y="f47"/>
                  <a:pt x="f48" y="f49"/>
                </a:cubicBezTo>
                <a:cubicBezTo>
                  <a:pt x="f50" y="f51"/>
                  <a:pt x="f48" y="f52"/>
                  <a:pt x="f5" y="f53"/>
                </a:cubicBezTo>
                <a:cubicBezTo>
                  <a:pt x="f5" y="f54"/>
                  <a:pt x="f55" y="f56"/>
                  <a:pt x="f57" y="f58"/>
                </a:cubicBezTo>
                <a:cubicBezTo>
                  <a:pt x="f59" y="f12"/>
                  <a:pt x="f60" y="f61"/>
                  <a:pt x="f8" y="f62"/>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Forma libre: forma 30">
            <a:extLst>
              <a:ext uri="{FF2B5EF4-FFF2-40B4-BE49-F238E27FC236}">
                <a16:creationId xmlns:a16="http://schemas.microsoft.com/office/drawing/2014/main" id="{8EAE2894-4367-4A4D-97FD-E544B3746327}"/>
              </a:ext>
            </a:extLst>
          </p:cNvPr>
          <p:cNvSpPr/>
          <p:nvPr/>
        </p:nvSpPr>
        <p:spPr>
          <a:xfrm>
            <a:off x="3474308" y="4378906"/>
            <a:ext cx="511149" cy="268906"/>
          </a:xfrm>
          <a:custGeom>
            <a:avLst/>
            <a:gdLst>
              <a:gd name="f0" fmla="val 10800000"/>
              <a:gd name="f1" fmla="val 5400000"/>
              <a:gd name="f2" fmla="val 180"/>
              <a:gd name="f3" fmla="val w"/>
              <a:gd name="f4" fmla="val h"/>
              <a:gd name="f5" fmla="val 0"/>
              <a:gd name="f6" fmla="val 511150"/>
              <a:gd name="f7" fmla="val 268909"/>
              <a:gd name="f8" fmla="val 241107"/>
              <a:gd name="f9" fmla="val 302"/>
              <a:gd name="f10" fmla="val 304543"/>
              <a:gd name="f11" fmla="val 367884"/>
              <a:gd name="f12" fmla="val 969"/>
              <a:gd name="f13" fmla="val 431321"/>
              <a:gd name="f14" fmla="val 17"/>
              <a:gd name="f15" fmla="val 459610"/>
              <a:gd name="f16" fmla="val -460"/>
              <a:gd name="f17" fmla="val 474945"/>
              <a:gd name="f18" fmla="val 9256"/>
              <a:gd name="f19" fmla="val 479898"/>
              <a:gd name="f20" fmla="val 39069"/>
              <a:gd name="f21" fmla="val 485613"/>
              <a:gd name="f22" fmla="val 73835"/>
              <a:gd name="f23" fmla="val 514855"/>
              <a:gd name="f24" fmla="val 100219"/>
              <a:gd name="f25" fmla="val 510759"/>
              <a:gd name="f26" fmla="val 140891"/>
              <a:gd name="f27" fmla="val 506378"/>
              <a:gd name="f28" fmla="val 183373"/>
              <a:gd name="f29" fmla="val 475802"/>
              <a:gd name="f30" fmla="val 213662"/>
              <a:gd name="f31" fmla="val 469135"/>
              <a:gd name="f32" fmla="val 254525"/>
              <a:gd name="f33" fmla="val 466658"/>
              <a:gd name="f34" fmla="val 269574"/>
              <a:gd name="f35" fmla="val 442370"/>
              <a:gd name="f36" fmla="val 268336"/>
              <a:gd name="f37" fmla="val 426749"/>
              <a:gd name="f38" fmla="val 268431"/>
              <a:gd name="f39" fmla="val 303114"/>
              <a:gd name="f40" fmla="val 268812"/>
              <a:gd name="f41" fmla="val 179480"/>
              <a:gd name="f42" fmla="val 268241"/>
              <a:gd name="f43" fmla="val 55845"/>
              <a:gd name="f44" fmla="val 268907"/>
              <a:gd name="f45" fmla="val 16316"/>
              <a:gd name="f46" fmla="val 269098"/>
              <a:gd name="f47" fmla="val -1686"/>
              <a:gd name="f48" fmla="val 253572"/>
              <a:gd name="f49" fmla="val 124"/>
              <a:gd name="f50" fmla="val 211948"/>
              <a:gd name="f51" fmla="val 2505"/>
              <a:gd name="f52" fmla="val 156608"/>
              <a:gd name="f53" fmla="val 1362"/>
              <a:gd name="f54" fmla="val 100982"/>
              <a:gd name="f55" fmla="val 600"/>
              <a:gd name="f56" fmla="val 45546"/>
              <a:gd name="f57" fmla="val 13447"/>
              <a:gd name="f58" fmla="val 14031"/>
              <a:gd name="f59" fmla="val 46225"/>
              <a:gd name="f60" fmla="val 111185"/>
              <a:gd name="f61" fmla="val 176146"/>
              <a:gd name="f62" fmla="val 241202"/>
              <a:gd name="f63" fmla="+- 0 0 -90"/>
              <a:gd name="f64" fmla="*/ f3 1 511150"/>
              <a:gd name="f65" fmla="*/ f4 1 268909"/>
              <a:gd name="f66" fmla="val f5"/>
              <a:gd name="f67" fmla="val f6"/>
              <a:gd name="f68" fmla="val f7"/>
              <a:gd name="f69" fmla="*/ f63 f0 1"/>
              <a:gd name="f70" fmla="+- f68 0 f66"/>
              <a:gd name="f71" fmla="+- f67 0 f66"/>
              <a:gd name="f72" fmla="*/ f69 1 f2"/>
              <a:gd name="f73" fmla="*/ f71 1 511150"/>
              <a:gd name="f74" fmla="*/ f70 1 268909"/>
              <a:gd name="f75" fmla="*/ 241107 f71 1"/>
              <a:gd name="f76" fmla="*/ 302 f70 1"/>
              <a:gd name="f77" fmla="*/ 431321 f71 1"/>
              <a:gd name="f78" fmla="*/ 17 f70 1"/>
              <a:gd name="f79" fmla="*/ 479898 f71 1"/>
              <a:gd name="f80" fmla="*/ 39069 f70 1"/>
              <a:gd name="f81" fmla="*/ 510759 f71 1"/>
              <a:gd name="f82" fmla="*/ 140891 f70 1"/>
              <a:gd name="f83" fmla="*/ 469135 f71 1"/>
              <a:gd name="f84" fmla="*/ 254525 f70 1"/>
              <a:gd name="f85" fmla="*/ 426749 f71 1"/>
              <a:gd name="f86" fmla="*/ 268431 f70 1"/>
              <a:gd name="f87" fmla="*/ 55845 f71 1"/>
              <a:gd name="f88" fmla="*/ 268907 f70 1"/>
              <a:gd name="f89" fmla="*/ 124 f71 1"/>
              <a:gd name="f90" fmla="*/ 211948 f70 1"/>
              <a:gd name="f91" fmla="*/ 600 f71 1"/>
              <a:gd name="f92" fmla="*/ 45546 f70 1"/>
              <a:gd name="f93" fmla="*/ 46225 f71 1"/>
              <a:gd name="f94" fmla="*/ 241202 f71 1"/>
              <a:gd name="f95" fmla="+- f72 0 f1"/>
              <a:gd name="f96" fmla="*/ f75 1 511150"/>
              <a:gd name="f97" fmla="*/ f76 1 268909"/>
              <a:gd name="f98" fmla="*/ f77 1 511150"/>
              <a:gd name="f99" fmla="*/ f78 1 268909"/>
              <a:gd name="f100" fmla="*/ f79 1 511150"/>
              <a:gd name="f101" fmla="*/ f80 1 268909"/>
              <a:gd name="f102" fmla="*/ f81 1 511150"/>
              <a:gd name="f103" fmla="*/ f82 1 268909"/>
              <a:gd name="f104" fmla="*/ f83 1 511150"/>
              <a:gd name="f105" fmla="*/ f84 1 268909"/>
              <a:gd name="f106" fmla="*/ f85 1 511150"/>
              <a:gd name="f107" fmla="*/ f86 1 268909"/>
              <a:gd name="f108" fmla="*/ f87 1 511150"/>
              <a:gd name="f109" fmla="*/ f88 1 268909"/>
              <a:gd name="f110" fmla="*/ f89 1 511150"/>
              <a:gd name="f111" fmla="*/ f90 1 268909"/>
              <a:gd name="f112" fmla="*/ f91 1 511150"/>
              <a:gd name="f113" fmla="*/ f92 1 268909"/>
              <a:gd name="f114" fmla="*/ f93 1 511150"/>
              <a:gd name="f115" fmla="*/ f94 1 511150"/>
              <a:gd name="f116" fmla="*/ f66 1 f73"/>
              <a:gd name="f117" fmla="*/ f67 1 f73"/>
              <a:gd name="f118" fmla="*/ f66 1 f74"/>
              <a:gd name="f119" fmla="*/ f68 1 f74"/>
              <a:gd name="f120" fmla="*/ f96 1 f73"/>
              <a:gd name="f121" fmla="*/ f97 1 f74"/>
              <a:gd name="f122" fmla="*/ f98 1 f73"/>
              <a:gd name="f123" fmla="*/ f99 1 f74"/>
              <a:gd name="f124" fmla="*/ f100 1 f73"/>
              <a:gd name="f125" fmla="*/ f101 1 f74"/>
              <a:gd name="f126" fmla="*/ f102 1 f73"/>
              <a:gd name="f127" fmla="*/ f103 1 f74"/>
              <a:gd name="f128" fmla="*/ f104 1 f73"/>
              <a:gd name="f129" fmla="*/ f105 1 f74"/>
              <a:gd name="f130" fmla="*/ f106 1 f73"/>
              <a:gd name="f131" fmla="*/ f107 1 f74"/>
              <a:gd name="f132" fmla="*/ f108 1 f73"/>
              <a:gd name="f133" fmla="*/ f109 1 f74"/>
              <a:gd name="f134" fmla="*/ f110 1 f73"/>
              <a:gd name="f135" fmla="*/ f111 1 f74"/>
              <a:gd name="f136" fmla="*/ f112 1 f73"/>
              <a:gd name="f137" fmla="*/ f113 1 f74"/>
              <a:gd name="f138" fmla="*/ f114 1 f73"/>
              <a:gd name="f139" fmla="*/ f115 1 f73"/>
              <a:gd name="f140" fmla="*/ f116 f64 1"/>
              <a:gd name="f141" fmla="*/ f117 f64 1"/>
              <a:gd name="f142" fmla="*/ f119 f65 1"/>
              <a:gd name="f143" fmla="*/ f118 f65 1"/>
              <a:gd name="f144" fmla="*/ f120 f64 1"/>
              <a:gd name="f145" fmla="*/ f121 f65 1"/>
              <a:gd name="f146" fmla="*/ f122 f64 1"/>
              <a:gd name="f147" fmla="*/ f123 f65 1"/>
              <a:gd name="f148" fmla="*/ f124 f64 1"/>
              <a:gd name="f149" fmla="*/ f125 f65 1"/>
              <a:gd name="f150" fmla="*/ f126 f64 1"/>
              <a:gd name="f151" fmla="*/ f127 f65 1"/>
              <a:gd name="f152" fmla="*/ f128 f64 1"/>
              <a:gd name="f153" fmla="*/ f129 f65 1"/>
              <a:gd name="f154" fmla="*/ f130 f64 1"/>
              <a:gd name="f155" fmla="*/ f131 f65 1"/>
              <a:gd name="f156" fmla="*/ f132 f64 1"/>
              <a:gd name="f157" fmla="*/ f133 f65 1"/>
              <a:gd name="f158" fmla="*/ f134 f64 1"/>
              <a:gd name="f159" fmla="*/ f135 f65 1"/>
              <a:gd name="f160" fmla="*/ f136 f64 1"/>
              <a:gd name="f161" fmla="*/ f137 f65 1"/>
              <a:gd name="f162" fmla="*/ f138 f64 1"/>
              <a:gd name="f163" fmla="*/ f139 f64 1"/>
            </a:gdLst>
            <a:ahLst/>
            <a:cxnLst>
              <a:cxn ang="3cd4">
                <a:pos x="hc" y="t"/>
              </a:cxn>
              <a:cxn ang="0">
                <a:pos x="r" y="vc"/>
              </a:cxn>
              <a:cxn ang="cd4">
                <a:pos x="hc" y="b"/>
              </a:cxn>
              <a:cxn ang="cd2">
                <a:pos x="l" y="vc"/>
              </a:cxn>
              <a:cxn ang="f95">
                <a:pos x="f144" y="f145"/>
              </a:cxn>
              <a:cxn ang="f95">
                <a:pos x="f146" y="f147"/>
              </a:cxn>
              <a:cxn ang="f95">
                <a:pos x="f148" y="f149"/>
              </a:cxn>
              <a:cxn ang="f95">
                <a:pos x="f150" y="f151"/>
              </a:cxn>
              <a:cxn ang="f95">
                <a:pos x="f152" y="f153"/>
              </a:cxn>
              <a:cxn ang="f95">
                <a:pos x="f154" y="f155"/>
              </a:cxn>
              <a:cxn ang="f95">
                <a:pos x="f156" y="f157"/>
              </a:cxn>
              <a:cxn ang="f95">
                <a:pos x="f158" y="f159"/>
              </a:cxn>
              <a:cxn ang="f95">
                <a:pos x="f160" y="f161"/>
              </a:cxn>
              <a:cxn ang="f95">
                <a:pos x="f162" y="f147"/>
              </a:cxn>
              <a:cxn ang="f95">
                <a:pos x="f163" y="f145"/>
              </a:cxn>
            </a:cxnLst>
            <a:rect l="f140" t="f143" r="f141" b="f142"/>
            <a:pathLst>
              <a:path w="511150" h="268909">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49" y="f57"/>
                  <a:pt x="f58" y="f16"/>
                  <a:pt x="f59" y="f14"/>
                </a:cubicBezTo>
                <a:cubicBezTo>
                  <a:pt x="f60" y="f12"/>
                  <a:pt x="f61" y="f9"/>
                  <a:pt x="f62"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Forma libre: forma 32">
            <a:extLst>
              <a:ext uri="{FF2B5EF4-FFF2-40B4-BE49-F238E27FC236}">
                <a16:creationId xmlns:a16="http://schemas.microsoft.com/office/drawing/2014/main" id="{7113E13C-5061-486F-8B3F-69BEEC498458}"/>
              </a:ext>
            </a:extLst>
          </p:cNvPr>
          <p:cNvSpPr/>
          <p:nvPr/>
        </p:nvSpPr>
        <p:spPr>
          <a:xfrm>
            <a:off x="4092762" y="2625635"/>
            <a:ext cx="321621" cy="490904"/>
          </a:xfrm>
          <a:custGeom>
            <a:avLst/>
            <a:gdLst>
              <a:gd name="f0" fmla="val 10800000"/>
              <a:gd name="f1" fmla="val 5400000"/>
              <a:gd name="f2" fmla="val 180"/>
              <a:gd name="f3" fmla="val w"/>
              <a:gd name="f4" fmla="val h"/>
              <a:gd name="f5" fmla="val 0"/>
              <a:gd name="f6" fmla="val 321620"/>
              <a:gd name="f7" fmla="val 490903"/>
              <a:gd name="f8" fmla="val 510"/>
              <a:gd name="f9" fmla="val 239377"/>
              <a:gd name="f10" fmla="val 172797"/>
              <a:gd name="f11" fmla="val 1462"/>
              <a:gd name="f12" fmla="val 106218"/>
              <a:gd name="f13" fmla="val 34"/>
              <a:gd name="f14" fmla="val 39638"/>
              <a:gd name="f15" fmla="val -633"/>
              <a:gd name="f16" fmla="val 11349"/>
              <a:gd name="f17" fmla="val 8511"/>
              <a:gd name="f18" fmla="val -462"/>
              <a:gd name="f19" fmla="val 37848"/>
              <a:gd name="f20" fmla="val 14"/>
              <a:gd name="f21" fmla="val 115477"/>
              <a:gd name="f22" fmla="val 1347"/>
              <a:gd name="f23" fmla="val 193201"/>
              <a:gd name="f24" fmla="val 871"/>
              <a:gd name="f25" fmla="val 270925"/>
              <a:gd name="f26" fmla="val 585"/>
              <a:gd name="f27" fmla="val 304453"/>
              <a:gd name="f28" fmla="val 490"/>
              <a:gd name="f29" fmla="val 320836"/>
              <a:gd name="f30" fmla="val 16587"/>
              <a:gd name="f31" fmla="val 320931"/>
              <a:gd name="f32" fmla="val 49734"/>
              <a:gd name="f33" fmla="val 321026"/>
              <a:gd name="f34" fmla="val 95740"/>
              <a:gd name="f35" fmla="val 319502"/>
              <a:gd name="f36" fmla="val 141746"/>
              <a:gd name="f37" fmla="val 321502"/>
              <a:gd name="f38" fmla="val 187656"/>
              <a:gd name="f39" fmla="val 323407"/>
              <a:gd name="f40" fmla="val 232710"/>
              <a:gd name="f41" fmla="val 302167"/>
              <a:gd name="f42" fmla="val 250140"/>
              <a:gd name="f43" fmla="val 259399"/>
              <a:gd name="f44" fmla="val 252141"/>
              <a:gd name="f45" fmla="val 178437"/>
              <a:gd name="f46" fmla="val 256046"/>
              <a:gd name="f47" fmla="val 178532"/>
              <a:gd name="f48" fmla="val 256998"/>
              <a:gd name="f49" fmla="val 339580"/>
              <a:gd name="f50" fmla="val 376061"/>
              <a:gd name="f51" fmla="val 177865"/>
              <a:gd name="f52" fmla="val 412542"/>
              <a:gd name="f53" fmla="val 449022"/>
              <a:gd name="f54" fmla="val 178818"/>
              <a:gd name="f55" fmla="val 476550"/>
              <a:gd name="f56" fmla="val 166245"/>
              <a:gd name="f57" fmla="val 490361"/>
              <a:gd name="f58" fmla="val 138622"/>
              <a:gd name="f59" fmla="val 490456"/>
              <a:gd name="f60" fmla="val 137003"/>
              <a:gd name="f61" fmla="val 135479"/>
              <a:gd name="f62" fmla="val 490551"/>
              <a:gd name="f63" fmla="val 133860"/>
              <a:gd name="f64" fmla="val -28922"/>
              <a:gd name="f65" fmla="val 489789"/>
              <a:gd name="f66" fmla="val 3844"/>
              <a:gd name="f67" fmla="val 507411"/>
              <a:gd name="f68" fmla="val 891"/>
              <a:gd name="f69" fmla="val 367774"/>
              <a:gd name="f70" fmla="val -62"/>
              <a:gd name="f71" fmla="val 325007"/>
              <a:gd name="f72" fmla="val 795"/>
              <a:gd name="f73" fmla="val 282144"/>
              <a:gd name="f74" fmla="val 700"/>
              <a:gd name="f75" fmla="+- 0 0 -90"/>
              <a:gd name="f76" fmla="*/ f3 1 321620"/>
              <a:gd name="f77" fmla="*/ f4 1 490903"/>
              <a:gd name="f78" fmla="val f5"/>
              <a:gd name="f79" fmla="val f6"/>
              <a:gd name="f80" fmla="val f7"/>
              <a:gd name="f81" fmla="*/ f75 f0 1"/>
              <a:gd name="f82" fmla="+- f80 0 f78"/>
              <a:gd name="f83" fmla="+- f79 0 f78"/>
              <a:gd name="f84" fmla="*/ f81 1 f2"/>
              <a:gd name="f85" fmla="*/ f83 1 321620"/>
              <a:gd name="f86" fmla="*/ f82 1 490903"/>
              <a:gd name="f87" fmla="*/ 510 f83 1"/>
              <a:gd name="f88" fmla="*/ 239377 f82 1"/>
              <a:gd name="f89" fmla="*/ 34 f83 1"/>
              <a:gd name="f90" fmla="*/ 39638 f82 1"/>
              <a:gd name="f91" fmla="*/ 37848 f83 1"/>
              <a:gd name="f92" fmla="*/ 14 f82 1"/>
              <a:gd name="f93" fmla="*/ 270925 f83 1"/>
              <a:gd name="f94" fmla="*/ 585 f82 1"/>
              <a:gd name="f95" fmla="*/ 320931 f83 1"/>
              <a:gd name="f96" fmla="*/ 49734 f82 1"/>
              <a:gd name="f97" fmla="*/ 321502 f83 1"/>
              <a:gd name="f98" fmla="*/ 187656 f82 1"/>
              <a:gd name="f99" fmla="*/ 259399 f83 1"/>
              <a:gd name="f100" fmla="*/ 252141 f82 1"/>
              <a:gd name="f101" fmla="*/ 178437 f83 1"/>
              <a:gd name="f102" fmla="*/ 339580 f82 1"/>
              <a:gd name="f103" fmla="*/ 449022 f82 1"/>
              <a:gd name="f104" fmla="*/ 138622 f83 1"/>
              <a:gd name="f105" fmla="*/ 490456 f82 1"/>
              <a:gd name="f106" fmla="*/ 133860 f83 1"/>
              <a:gd name="f107" fmla="*/ 490551 f82 1"/>
              <a:gd name="f108" fmla="*/ 891 f83 1"/>
              <a:gd name="f109" fmla="*/ 367774 f82 1"/>
              <a:gd name="f110" fmla="*/ 700 f83 1"/>
              <a:gd name="f111" fmla="+- f84 0 f1"/>
              <a:gd name="f112" fmla="*/ f87 1 321620"/>
              <a:gd name="f113" fmla="*/ f88 1 490903"/>
              <a:gd name="f114" fmla="*/ f89 1 321620"/>
              <a:gd name="f115" fmla="*/ f90 1 490903"/>
              <a:gd name="f116" fmla="*/ f91 1 321620"/>
              <a:gd name="f117" fmla="*/ f92 1 490903"/>
              <a:gd name="f118" fmla="*/ f93 1 321620"/>
              <a:gd name="f119" fmla="*/ f94 1 490903"/>
              <a:gd name="f120" fmla="*/ f95 1 321620"/>
              <a:gd name="f121" fmla="*/ f96 1 490903"/>
              <a:gd name="f122" fmla="*/ f97 1 321620"/>
              <a:gd name="f123" fmla="*/ f98 1 490903"/>
              <a:gd name="f124" fmla="*/ f99 1 321620"/>
              <a:gd name="f125" fmla="*/ f100 1 490903"/>
              <a:gd name="f126" fmla="*/ f101 1 321620"/>
              <a:gd name="f127" fmla="*/ f102 1 490903"/>
              <a:gd name="f128" fmla="*/ f103 1 490903"/>
              <a:gd name="f129" fmla="*/ f104 1 321620"/>
              <a:gd name="f130" fmla="*/ f105 1 490903"/>
              <a:gd name="f131" fmla="*/ f106 1 321620"/>
              <a:gd name="f132" fmla="*/ f107 1 490903"/>
              <a:gd name="f133" fmla="*/ f108 1 321620"/>
              <a:gd name="f134" fmla="*/ f109 1 490903"/>
              <a:gd name="f135" fmla="*/ f110 1 321620"/>
              <a:gd name="f136" fmla="*/ f78 1 f85"/>
              <a:gd name="f137" fmla="*/ f79 1 f85"/>
              <a:gd name="f138" fmla="*/ f78 1 f86"/>
              <a:gd name="f139" fmla="*/ f80 1 f86"/>
              <a:gd name="f140" fmla="*/ f112 1 f85"/>
              <a:gd name="f141" fmla="*/ f113 1 f86"/>
              <a:gd name="f142" fmla="*/ f114 1 f85"/>
              <a:gd name="f143" fmla="*/ f115 1 f86"/>
              <a:gd name="f144" fmla="*/ f116 1 f85"/>
              <a:gd name="f145" fmla="*/ f117 1 f86"/>
              <a:gd name="f146" fmla="*/ f118 1 f85"/>
              <a:gd name="f147" fmla="*/ f119 1 f86"/>
              <a:gd name="f148" fmla="*/ f120 1 f85"/>
              <a:gd name="f149" fmla="*/ f121 1 f86"/>
              <a:gd name="f150" fmla="*/ f122 1 f85"/>
              <a:gd name="f151" fmla="*/ f123 1 f86"/>
              <a:gd name="f152" fmla="*/ f124 1 f85"/>
              <a:gd name="f153" fmla="*/ f125 1 f86"/>
              <a:gd name="f154" fmla="*/ f126 1 f85"/>
              <a:gd name="f155" fmla="*/ f127 1 f86"/>
              <a:gd name="f156" fmla="*/ f128 1 f86"/>
              <a:gd name="f157" fmla="*/ f129 1 f85"/>
              <a:gd name="f158" fmla="*/ f130 1 f86"/>
              <a:gd name="f159" fmla="*/ f131 1 f85"/>
              <a:gd name="f160" fmla="*/ f132 1 f86"/>
              <a:gd name="f161" fmla="*/ f133 1 f85"/>
              <a:gd name="f162" fmla="*/ f134 1 f86"/>
              <a:gd name="f163" fmla="*/ f135 1 f85"/>
              <a:gd name="f164" fmla="*/ f136 f76 1"/>
              <a:gd name="f165" fmla="*/ f137 f76 1"/>
              <a:gd name="f166" fmla="*/ f139 f77 1"/>
              <a:gd name="f167" fmla="*/ f138 f77 1"/>
              <a:gd name="f168" fmla="*/ f140 f76 1"/>
              <a:gd name="f169" fmla="*/ f141 f77 1"/>
              <a:gd name="f170" fmla="*/ f142 f76 1"/>
              <a:gd name="f171" fmla="*/ f143 f77 1"/>
              <a:gd name="f172" fmla="*/ f144 f76 1"/>
              <a:gd name="f173" fmla="*/ f145 f77 1"/>
              <a:gd name="f174" fmla="*/ f146 f76 1"/>
              <a:gd name="f175" fmla="*/ f147 f77 1"/>
              <a:gd name="f176" fmla="*/ f148 f76 1"/>
              <a:gd name="f177" fmla="*/ f149 f77 1"/>
              <a:gd name="f178" fmla="*/ f150 f76 1"/>
              <a:gd name="f179" fmla="*/ f151 f77 1"/>
              <a:gd name="f180" fmla="*/ f152 f76 1"/>
              <a:gd name="f181" fmla="*/ f153 f77 1"/>
              <a:gd name="f182" fmla="*/ f154 f76 1"/>
              <a:gd name="f183" fmla="*/ f155 f77 1"/>
              <a:gd name="f184" fmla="*/ f156 f77 1"/>
              <a:gd name="f185" fmla="*/ f157 f76 1"/>
              <a:gd name="f186" fmla="*/ f158 f77 1"/>
              <a:gd name="f187" fmla="*/ f159 f76 1"/>
              <a:gd name="f188" fmla="*/ f160 f77 1"/>
              <a:gd name="f189" fmla="*/ f161 f76 1"/>
              <a:gd name="f190" fmla="*/ f162 f77 1"/>
              <a:gd name="f191" fmla="*/ f163 f76 1"/>
            </a:gdLst>
            <a:ahLst/>
            <a:cxnLst>
              <a:cxn ang="3cd4">
                <a:pos x="hc" y="t"/>
              </a:cxn>
              <a:cxn ang="0">
                <a:pos x="r" y="vc"/>
              </a:cxn>
              <a:cxn ang="cd4">
                <a:pos x="hc" y="b"/>
              </a:cxn>
              <a:cxn ang="cd2">
                <a:pos x="l" y="vc"/>
              </a:cxn>
              <a:cxn ang="f111">
                <a:pos x="f168" y="f169"/>
              </a:cxn>
              <a:cxn ang="f111">
                <a:pos x="f170" y="f171"/>
              </a:cxn>
              <a:cxn ang="f111">
                <a:pos x="f172" y="f173"/>
              </a:cxn>
              <a:cxn ang="f111">
                <a:pos x="f174" y="f175"/>
              </a:cxn>
              <a:cxn ang="f111">
                <a:pos x="f176" y="f177"/>
              </a:cxn>
              <a:cxn ang="f111">
                <a:pos x="f178" y="f179"/>
              </a:cxn>
              <a:cxn ang="f111">
                <a:pos x="f180" y="f181"/>
              </a:cxn>
              <a:cxn ang="f111">
                <a:pos x="f182" y="f183"/>
              </a:cxn>
              <a:cxn ang="f111">
                <a:pos x="f182" y="f184"/>
              </a:cxn>
              <a:cxn ang="f111">
                <a:pos x="f185" y="f186"/>
              </a:cxn>
              <a:cxn ang="f111">
                <a:pos x="f187" y="f188"/>
              </a:cxn>
              <a:cxn ang="f111">
                <a:pos x="f189" y="f190"/>
              </a:cxn>
              <a:cxn ang="f111">
                <a:pos x="f191" y="f169"/>
              </a:cxn>
            </a:cxnLst>
            <a:rect l="f164" t="f167" r="f165" b="f166"/>
            <a:pathLst>
              <a:path w="321620" h="490903">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5" y="f49"/>
                </a:cubicBezTo>
                <a:cubicBezTo>
                  <a:pt x="f45" y="f50"/>
                  <a:pt x="f51" y="f52"/>
                  <a:pt x="f45" y="f53"/>
                </a:cubicBezTo>
                <a:cubicBezTo>
                  <a:pt x="f54" y="f55"/>
                  <a:pt x="f56" y="f57"/>
                  <a:pt x="f58" y="f59"/>
                </a:cubicBezTo>
                <a:cubicBezTo>
                  <a:pt x="f60" y="f59"/>
                  <a:pt x="f61" y="f62"/>
                  <a:pt x="f63" y="f62"/>
                </a:cubicBezTo>
                <a:cubicBezTo>
                  <a:pt x="f64" y="f65"/>
                  <a:pt x="f66" y="f67"/>
                  <a:pt x="f68" y="f69"/>
                </a:cubicBezTo>
                <a:cubicBezTo>
                  <a:pt x="f70" y="f71"/>
                  <a:pt x="f72" y="f73"/>
                  <a:pt x="f74"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Forma libre: forma 33">
            <a:extLst>
              <a:ext uri="{FF2B5EF4-FFF2-40B4-BE49-F238E27FC236}">
                <a16:creationId xmlns:a16="http://schemas.microsoft.com/office/drawing/2014/main" id="{BCE91E46-DBEB-439E-85F4-EA97575149D8}"/>
              </a:ext>
            </a:extLst>
          </p:cNvPr>
          <p:cNvSpPr/>
          <p:nvPr/>
        </p:nvSpPr>
        <p:spPr>
          <a:xfrm>
            <a:off x="2218050" y="4045927"/>
            <a:ext cx="360877" cy="613635"/>
          </a:xfrm>
          <a:custGeom>
            <a:avLst/>
            <a:gdLst>
              <a:gd name="f0" fmla="val 10800000"/>
              <a:gd name="f1" fmla="val 5400000"/>
              <a:gd name="f2" fmla="val 180"/>
              <a:gd name="f3" fmla="val w"/>
              <a:gd name="f4" fmla="val h"/>
              <a:gd name="f5" fmla="val 0"/>
              <a:gd name="f6" fmla="val 360879"/>
              <a:gd name="f7" fmla="val 613640"/>
              <a:gd name="f8" fmla="val 256923"/>
              <a:gd name="f9" fmla="val 218689"/>
              <a:gd name="f10" fmla="val 372462"/>
              <a:gd name="f11" fmla="val 218118"/>
              <a:gd name="f12" fmla="val 365223"/>
              <a:gd name="f13" fmla="val 211736"/>
              <a:gd name="f14" fmla="val 314740"/>
              <a:gd name="f15" fmla="val 311462"/>
              <a:gd name="f16" fmla="val 303977"/>
              <a:gd name="f17" fmla="val 332703"/>
              <a:gd name="f18" fmla="val 292928"/>
              <a:gd name="f19" fmla="val 353753"/>
              <a:gd name="f20" fmla="val 280736"/>
              <a:gd name="f21" fmla="val 374137"/>
              <a:gd name="f22" fmla="val 262924"/>
              <a:gd name="f23" fmla="val 404045"/>
              <a:gd name="f24" fmla="val 273783"/>
              <a:gd name="f25" fmla="val 412427"/>
              <a:gd name="f26" fmla="val 305025"/>
              <a:gd name="f27" fmla="val 412523"/>
              <a:gd name="f28" fmla="val 324265"/>
              <a:gd name="f29" fmla="val 354078"/>
              <a:gd name="f30" fmla="val 400902"/>
              <a:gd name="f31" fmla="val 360270"/>
              <a:gd name="f32" fmla="val 423286"/>
              <a:gd name="f33" fmla="val 365509"/>
              <a:gd name="f34" fmla="val 442336"/>
              <a:gd name="f35" fmla="val 335695"/>
              <a:gd name="f36" fmla="val 452623"/>
              <a:gd name="f37" fmla="val 320169"/>
              <a:gd name="f38" fmla="val 465196"/>
              <a:gd name="f39" fmla="val 263401"/>
              <a:gd name="f40" fmla="val 511011"/>
              <a:gd name="f41" fmla="val 205584"/>
              <a:gd name="f42" fmla="val 555588"/>
              <a:gd name="f43" fmla="val 149005"/>
              <a:gd name="f44" fmla="val 601499"/>
              <a:gd name="f45" fmla="val 124907"/>
              <a:gd name="f46" fmla="val 621025"/>
              <a:gd name="f47" fmla="val 111381"/>
              <a:gd name="f48" fmla="val 617405"/>
              <a:gd name="f49" fmla="val 101190"/>
              <a:gd name="f50" fmla="val 587687"/>
              <a:gd name="f51" fmla="val 86331"/>
              <a:gd name="f52" fmla="val 544253"/>
              <a:gd name="f53" fmla="val 70234"/>
              <a:gd name="f54" fmla="val 501010"/>
              <a:gd name="f55" fmla="val 52326"/>
              <a:gd name="f56" fmla="val 458719"/>
              <a:gd name="f57" fmla="val 38230"/>
              <a:gd name="f58" fmla="val 425667"/>
              <a:gd name="f59" fmla="val 46135"/>
              <a:gd name="f60" fmla="val 408046"/>
              <a:gd name="f61" fmla="val 82426"/>
              <a:gd name="f62" fmla="val 412618"/>
              <a:gd name="f63" fmla="val 131098"/>
              <a:gd name="f64" fmla="val 418714"/>
              <a:gd name="f65" fmla="val 149481"/>
              <a:gd name="f66" fmla="val 389377"/>
              <a:gd name="f67" fmla="val 165579"/>
              <a:gd name="f68" fmla="val 351849"/>
              <a:gd name="f69" fmla="val 176151"/>
              <a:gd name="f70" fmla="val 327274"/>
              <a:gd name="f71" fmla="val 172342"/>
              <a:gd name="f72" fmla="val 316225"/>
              <a:gd name="f73" fmla="val 144243"/>
              <a:gd name="f74" fmla="val 316511"/>
              <a:gd name="f75" fmla="val 106143"/>
              <a:gd name="f76" fmla="val 316796"/>
              <a:gd name="f77" fmla="val 68138"/>
              <a:gd name="f78" fmla="val 316416"/>
              <a:gd name="f79" fmla="val 30038"/>
              <a:gd name="f80" fmla="val 1939"/>
              <a:gd name="f81" fmla="val 316035"/>
              <a:gd name="f82" fmla="val -9015"/>
              <a:gd name="f83" fmla="val 306891"/>
              <a:gd name="f84" fmla="val 8321"/>
              <a:gd name="f85" fmla="val 278982"/>
              <a:gd name="f86" fmla="val 60327"/>
              <a:gd name="f87" fmla="val 195543"/>
              <a:gd name="f88" fmla="val 111477"/>
              <a:gd name="f89" fmla="val 111628"/>
              <a:gd name="f90" fmla="val 163007"/>
              <a:gd name="f91" fmla="val 27903"/>
              <a:gd name="f92" fmla="val 186915"/>
              <a:gd name="f93" fmla="val -10864"/>
              <a:gd name="f94" fmla="val 224443"/>
              <a:gd name="f95" fmla="val 90"/>
              <a:gd name="f96" fmla="val 257114"/>
              <a:gd name="f97" fmla="val 6377"/>
              <a:gd name="f98" fmla="val 280546"/>
              <a:gd name="f99" fmla="val 10853"/>
              <a:gd name="f100" fmla="val 264829"/>
              <a:gd name="f101" fmla="val 28665"/>
              <a:gd name="f102" fmla="val 258447"/>
              <a:gd name="f103" fmla="val 39905"/>
              <a:gd name="f104" fmla="val 231587"/>
              <a:gd name="f105" fmla="val 86672"/>
              <a:gd name="f106" fmla="val 205107"/>
              <a:gd name="f107" fmla="val 133631"/>
              <a:gd name="f108" fmla="val 176532"/>
              <a:gd name="f109" fmla="val 179351"/>
              <a:gd name="f110" fmla="val 157101"/>
              <a:gd name="f111" fmla="val 210497"/>
              <a:gd name="f112" fmla="val 164150"/>
              <a:gd name="f113" fmla="val 221356"/>
              <a:gd name="f114" fmla="val 199773"/>
              <a:gd name="f115" fmla="val 218879"/>
              <a:gd name="f116" fmla="val 218728"/>
              <a:gd name="f117" fmla="val 217546"/>
              <a:gd name="f118" fmla="val 237778"/>
              <a:gd name="f119" fmla="val 256828"/>
              <a:gd name="f120" fmla="+- 0 0 -90"/>
              <a:gd name="f121" fmla="*/ f3 1 360879"/>
              <a:gd name="f122" fmla="*/ f4 1 613640"/>
              <a:gd name="f123" fmla="val f5"/>
              <a:gd name="f124" fmla="val f6"/>
              <a:gd name="f125" fmla="val f7"/>
              <a:gd name="f126" fmla="*/ f120 f0 1"/>
              <a:gd name="f127" fmla="+- f125 0 f123"/>
              <a:gd name="f128" fmla="+- f124 0 f123"/>
              <a:gd name="f129" fmla="*/ f126 1 f2"/>
              <a:gd name="f130" fmla="*/ f128 1 360879"/>
              <a:gd name="f131" fmla="*/ f127 1 613640"/>
              <a:gd name="f132" fmla="*/ 256923 f128 1"/>
              <a:gd name="f133" fmla="*/ 218689 f127 1"/>
              <a:gd name="f134" fmla="*/ 314740 f128 1"/>
              <a:gd name="f135" fmla="*/ 311462 f127 1"/>
              <a:gd name="f136" fmla="*/ 280736 f128 1"/>
              <a:gd name="f137" fmla="*/ 374137 f127 1"/>
              <a:gd name="f138" fmla="*/ 305025 f128 1"/>
              <a:gd name="f139" fmla="*/ 412523 f127 1"/>
              <a:gd name="f140" fmla="*/ 360270 f128 1"/>
              <a:gd name="f141" fmla="*/ 423286 f127 1"/>
              <a:gd name="f142" fmla="*/ 320169 f128 1"/>
              <a:gd name="f143" fmla="*/ 465196 f127 1"/>
              <a:gd name="f144" fmla="*/ 149005 f128 1"/>
              <a:gd name="f145" fmla="*/ 601499 f127 1"/>
              <a:gd name="f146" fmla="*/ 101190 f128 1"/>
              <a:gd name="f147" fmla="*/ 587687 f127 1"/>
              <a:gd name="f148" fmla="*/ 52326 f128 1"/>
              <a:gd name="f149" fmla="*/ 458719 f127 1"/>
              <a:gd name="f150" fmla="*/ 82426 f128 1"/>
              <a:gd name="f151" fmla="*/ 412618 f127 1"/>
              <a:gd name="f152" fmla="*/ 165579 f128 1"/>
              <a:gd name="f153" fmla="*/ 351849 f127 1"/>
              <a:gd name="f154" fmla="*/ 144243 f128 1"/>
              <a:gd name="f155" fmla="*/ 316511 f127 1"/>
              <a:gd name="f156" fmla="*/ 30038 f128 1"/>
              <a:gd name="f157" fmla="*/ 316225 f127 1"/>
              <a:gd name="f158" fmla="*/ 8321 f128 1"/>
              <a:gd name="f159" fmla="*/ 278982 f127 1"/>
              <a:gd name="f160" fmla="*/ 163007 f128 1"/>
              <a:gd name="f161" fmla="*/ 27903 f127 1"/>
              <a:gd name="f162" fmla="*/ 257114 f128 1"/>
              <a:gd name="f163" fmla="*/ 6377 f127 1"/>
              <a:gd name="f164" fmla="*/ 258447 f128 1"/>
              <a:gd name="f165" fmla="*/ 39905 f127 1"/>
              <a:gd name="f166" fmla="*/ 176532 f128 1"/>
              <a:gd name="f167" fmla="*/ 179351 f127 1"/>
              <a:gd name="f168" fmla="*/ 199773 f128 1"/>
              <a:gd name="f169" fmla="*/ 218879 f127 1"/>
              <a:gd name="f170" fmla="*/ 256828 f128 1"/>
              <a:gd name="f171" fmla="+- f129 0 f1"/>
              <a:gd name="f172" fmla="*/ f132 1 360879"/>
              <a:gd name="f173" fmla="*/ f133 1 613640"/>
              <a:gd name="f174" fmla="*/ f134 1 360879"/>
              <a:gd name="f175" fmla="*/ f135 1 613640"/>
              <a:gd name="f176" fmla="*/ f136 1 360879"/>
              <a:gd name="f177" fmla="*/ f137 1 613640"/>
              <a:gd name="f178" fmla="*/ f138 1 360879"/>
              <a:gd name="f179" fmla="*/ f139 1 613640"/>
              <a:gd name="f180" fmla="*/ f140 1 360879"/>
              <a:gd name="f181" fmla="*/ f141 1 613640"/>
              <a:gd name="f182" fmla="*/ f142 1 360879"/>
              <a:gd name="f183" fmla="*/ f143 1 613640"/>
              <a:gd name="f184" fmla="*/ f144 1 360879"/>
              <a:gd name="f185" fmla="*/ f145 1 613640"/>
              <a:gd name="f186" fmla="*/ f146 1 360879"/>
              <a:gd name="f187" fmla="*/ f147 1 613640"/>
              <a:gd name="f188" fmla="*/ f148 1 360879"/>
              <a:gd name="f189" fmla="*/ f149 1 613640"/>
              <a:gd name="f190" fmla="*/ f150 1 360879"/>
              <a:gd name="f191" fmla="*/ f151 1 613640"/>
              <a:gd name="f192" fmla="*/ f152 1 360879"/>
              <a:gd name="f193" fmla="*/ f153 1 613640"/>
              <a:gd name="f194" fmla="*/ f154 1 360879"/>
              <a:gd name="f195" fmla="*/ f155 1 613640"/>
              <a:gd name="f196" fmla="*/ f156 1 360879"/>
              <a:gd name="f197" fmla="*/ f157 1 613640"/>
              <a:gd name="f198" fmla="*/ f158 1 360879"/>
              <a:gd name="f199" fmla="*/ f159 1 613640"/>
              <a:gd name="f200" fmla="*/ f160 1 360879"/>
              <a:gd name="f201" fmla="*/ f161 1 613640"/>
              <a:gd name="f202" fmla="*/ f162 1 360879"/>
              <a:gd name="f203" fmla="*/ f163 1 613640"/>
              <a:gd name="f204" fmla="*/ f164 1 360879"/>
              <a:gd name="f205" fmla="*/ f165 1 613640"/>
              <a:gd name="f206" fmla="*/ f166 1 360879"/>
              <a:gd name="f207" fmla="*/ f167 1 613640"/>
              <a:gd name="f208" fmla="*/ f168 1 360879"/>
              <a:gd name="f209" fmla="*/ f169 1 613640"/>
              <a:gd name="f210" fmla="*/ f170 1 360879"/>
              <a:gd name="f211" fmla="*/ f123 1 f130"/>
              <a:gd name="f212" fmla="*/ f124 1 f130"/>
              <a:gd name="f213" fmla="*/ f123 1 f131"/>
              <a:gd name="f214" fmla="*/ f125 1 f131"/>
              <a:gd name="f215" fmla="*/ f172 1 f130"/>
              <a:gd name="f216" fmla="*/ f173 1 f131"/>
              <a:gd name="f217" fmla="*/ f174 1 f130"/>
              <a:gd name="f218" fmla="*/ f175 1 f131"/>
              <a:gd name="f219" fmla="*/ f176 1 f130"/>
              <a:gd name="f220" fmla="*/ f177 1 f131"/>
              <a:gd name="f221" fmla="*/ f178 1 f130"/>
              <a:gd name="f222" fmla="*/ f179 1 f131"/>
              <a:gd name="f223" fmla="*/ f180 1 f130"/>
              <a:gd name="f224" fmla="*/ f181 1 f131"/>
              <a:gd name="f225" fmla="*/ f182 1 f130"/>
              <a:gd name="f226" fmla="*/ f183 1 f131"/>
              <a:gd name="f227" fmla="*/ f184 1 f130"/>
              <a:gd name="f228" fmla="*/ f185 1 f131"/>
              <a:gd name="f229" fmla="*/ f186 1 f130"/>
              <a:gd name="f230" fmla="*/ f187 1 f131"/>
              <a:gd name="f231" fmla="*/ f188 1 f130"/>
              <a:gd name="f232" fmla="*/ f189 1 f131"/>
              <a:gd name="f233" fmla="*/ f190 1 f130"/>
              <a:gd name="f234" fmla="*/ f191 1 f131"/>
              <a:gd name="f235" fmla="*/ f192 1 f130"/>
              <a:gd name="f236" fmla="*/ f193 1 f131"/>
              <a:gd name="f237" fmla="*/ f194 1 f130"/>
              <a:gd name="f238" fmla="*/ f195 1 f131"/>
              <a:gd name="f239" fmla="*/ f196 1 f130"/>
              <a:gd name="f240" fmla="*/ f197 1 f131"/>
              <a:gd name="f241" fmla="*/ f198 1 f130"/>
              <a:gd name="f242" fmla="*/ f199 1 f131"/>
              <a:gd name="f243" fmla="*/ f200 1 f130"/>
              <a:gd name="f244" fmla="*/ f201 1 f131"/>
              <a:gd name="f245" fmla="*/ f202 1 f130"/>
              <a:gd name="f246" fmla="*/ f203 1 f131"/>
              <a:gd name="f247" fmla="*/ f204 1 f130"/>
              <a:gd name="f248" fmla="*/ f205 1 f131"/>
              <a:gd name="f249" fmla="*/ f206 1 f130"/>
              <a:gd name="f250" fmla="*/ f207 1 f131"/>
              <a:gd name="f251" fmla="*/ f208 1 f130"/>
              <a:gd name="f252" fmla="*/ f209 1 f131"/>
              <a:gd name="f253" fmla="*/ f210 1 f130"/>
              <a:gd name="f254" fmla="*/ f211 f121 1"/>
              <a:gd name="f255" fmla="*/ f212 f121 1"/>
              <a:gd name="f256" fmla="*/ f214 f122 1"/>
              <a:gd name="f257" fmla="*/ f213 f122 1"/>
              <a:gd name="f258" fmla="*/ f215 f121 1"/>
              <a:gd name="f259" fmla="*/ f216 f122 1"/>
              <a:gd name="f260" fmla="*/ f217 f121 1"/>
              <a:gd name="f261" fmla="*/ f218 f122 1"/>
              <a:gd name="f262" fmla="*/ f219 f121 1"/>
              <a:gd name="f263" fmla="*/ f220 f122 1"/>
              <a:gd name="f264" fmla="*/ f221 f121 1"/>
              <a:gd name="f265" fmla="*/ f222 f122 1"/>
              <a:gd name="f266" fmla="*/ f223 f121 1"/>
              <a:gd name="f267" fmla="*/ f224 f122 1"/>
              <a:gd name="f268" fmla="*/ f225 f121 1"/>
              <a:gd name="f269" fmla="*/ f226 f122 1"/>
              <a:gd name="f270" fmla="*/ f227 f121 1"/>
              <a:gd name="f271" fmla="*/ f228 f122 1"/>
              <a:gd name="f272" fmla="*/ f229 f121 1"/>
              <a:gd name="f273" fmla="*/ f230 f122 1"/>
              <a:gd name="f274" fmla="*/ f231 f121 1"/>
              <a:gd name="f275" fmla="*/ f232 f122 1"/>
              <a:gd name="f276" fmla="*/ f233 f121 1"/>
              <a:gd name="f277" fmla="*/ f234 f122 1"/>
              <a:gd name="f278" fmla="*/ f235 f121 1"/>
              <a:gd name="f279" fmla="*/ f236 f122 1"/>
              <a:gd name="f280" fmla="*/ f237 f121 1"/>
              <a:gd name="f281" fmla="*/ f238 f122 1"/>
              <a:gd name="f282" fmla="*/ f239 f121 1"/>
              <a:gd name="f283" fmla="*/ f240 f122 1"/>
              <a:gd name="f284" fmla="*/ f241 f121 1"/>
              <a:gd name="f285" fmla="*/ f242 f122 1"/>
              <a:gd name="f286" fmla="*/ f243 f121 1"/>
              <a:gd name="f287" fmla="*/ f244 f122 1"/>
              <a:gd name="f288" fmla="*/ f245 f121 1"/>
              <a:gd name="f289" fmla="*/ f246 f122 1"/>
              <a:gd name="f290" fmla="*/ f247 f121 1"/>
              <a:gd name="f291" fmla="*/ f248 f122 1"/>
              <a:gd name="f292" fmla="*/ f249 f121 1"/>
              <a:gd name="f293" fmla="*/ f250 f122 1"/>
              <a:gd name="f294" fmla="*/ f251 f121 1"/>
              <a:gd name="f295" fmla="*/ f252 f122 1"/>
              <a:gd name="f296" fmla="*/ f253 f121 1"/>
            </a:gdLst>
            <a:ahLst/>
            <a:cxnLst>
              <a:cxn ang="3cd4">
                <a:pos x="hc" y="t"/>
              </a:cxn>
              <a:cxn ang="0">
                <a:pos x="r" y="vc"/>
              </a:cxn>
              <a:cxn ang="cd4">
                <a:pos x="hc" y="b"/>
              </a:cxn>
              <a:cxn ang="cd2">
                <a:pos x="l" y="vc"/>
              </a:cxn>
              <a:cxn ang="f171">
                <a:pos x="f258" y="f259"/>
              </a:cxn>
              <a:cxn ang="f171">
                <a:pos x="f260" y="f261"/>
              </a:cxn>
              <a:cxn ang="f171">
                <a:pos x="f262" y="f263"/>
              </a:cxn>
              <a:cxn ang="f171">
                <a:pos x="f264" y="f265"/>
              </a:cxn>
              <a:cxn ang="f171">
                <a:pos x="f266" y="f267"/>
              </a:cxn>
              <a:cxn ang="f171">
                <a:pos x="f268" y="f269"/>
              </a:cxn>
              <a:cxn ang="f171">
                <a:pos x="f270" y="f271"/>
              </a:cxn>
              <a:cxn ang="f171">
                <a:pos x="f272" y="f273"/>
              </a:cxn>
              <a:cxn ang="f171">
                <a:pos x="f274" y="f275"/>
              </a:cxn>
              <a:cxn ang="f171">
                <a:pos x="f276" y="f277"/>
              </a:cxn>
              <a:cxn ang="f171">
                <a:pos x="f278" y="f279"/>
              </a:cxn>
              <a:cxn ang="f171">
                <a:pos x="f280" y="f281"/>
              </a:cxn>
              <a:cxn ang="f171">
                <a:pos x="f282" y="f283"/>
              </a:cxn>
              <a:cxn ang="f171">
                <a:pos x="f284" y="f285"/>
              </a:cxn>
              <a:cxn ang="f171">
                <a:pos x="f286" y="f287"/>
              </a:cxn>
              <a:cxn ang="f171">
                <a:pos x="f288" y="f289"/>
              </a:cxn>
              <a:cxn ang="f171">
                <a:pos x="f290" y="f291"/>
              </a:cxn>
              <a:cxn ang="f171">
                <a:pos x="f292" y="f293"/>
              </a:cxn>
              <a:cxn ang="f171">
                <a:pos x="f294" y="f295"/>
              </a:cxn>
              <a:cxn ang="f171">
                <a:pos x="f296" y="f259"/>
              </a:cxn>
            </a:cxnLst>
            <a:rect l="f254" t="f257" r="f255" b="f256"/>
            <a:pathLst>
              <a:path w="360879" h="613640">
                <a:moveTo>
                  <a:pt x="f8" y="f9"/>
                </a:moveTo>
                <a:cubicBezTo>
                  <a:pt x="f10" y="f11"/>
                  <a:pt x="f12" y="f13"/>
                  <a:pt x="f14" y="f15"/>
                </a:cubicBezTo>
                <a:cubicBezTo>
                  <a:pt x="f16" y="f17"/>
                  <a:pt x="f18" y="f19"/>
                  <a:pt x="f20" y="f21"/>
                </a:cubicBezTo>
                <a:cubicBezTo>
                  <a:pt x="f22" y="f23"/>
                  <a:pt x="f24" y="f25"/>
                  <a:pt x="f26" y="f27"/>
                </a:cubicBezTo>
                <a:cubicBezTo>
                  <a:pt x="f28" y="f27"/>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72"/>
                </a:cubicBezTo>
                <a:cubicBezTo>
                  <a:pt x="f80" y="f81"/>
                  <a:pt x="f82" y="f83"/>
                  <a:pt x="f84" y="f85"/>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9"/>
                  <a:pt x="f119"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Forma libre: forma 34">
            <a:extLst>
              <a:ext uri="{FF2B5EF4-FFF2-40B4-BE49-F238E27FC236}">
                <a16:creationId xmlns:a16="http://schemas.microsoft.com/office/drawing/2014/main" id="{F3E9769E-E810-4933-9674-67EB9D1F843A}"/>
              </a:ext>
            </a:extLst>
          </p:cNvPr>
          <p:cNvSpPr/>
          <p:nvPr/>
        </p:nvSpPr>
        <p:spPr>
          <a:xfrm>
            <a:off x="4057924" y="4074584"/>
            <a:ext cx="510399" cy="269190"/>
          </a:xfrm>
          <a:custGeom>
            <a:avLst/>
            <a:gdLst>
              <a:gd name="f0" fmla="val 10800000"/>
              <a:gd name="f1" fmla="val 5400000"/>
              <a:gd name="f2" fmla="val 180"/>
              <a:gd name="f3" fmla="val w"/>
              <a:gd name="f4" fmla="val h"/>
              <a:gd name="f5" fmla="val 0"/>
              <a:gd name="f6" fmla="val 510403"/>
              <a:gd name="f7" fmla="val 269186"/>
              <a:gd name="f8" fmla="val 242040"/>
              <a:gd name="f9" fmla="val 198"/>
              <a:gd name="f10" fmla="val 305382"/>
              <a:gd name="f11" fmla="val 368723"/>
              <a:gd name="f12" fmla="val 484"/>
              <a:gd name="f13" fmla="val 432159"/>
              <a:gd name="f14" fmla="val 8"/>
              <a:gd name="f15" fmla="val 459591"/>
              <a:gd name="f16" fmla="val -183"/>
              <a:gd name="f17" fmla="val 477499"/>
              <a:gd name="f18" fmla="val 7247"/>
              <a:gd name="f19" fmla="val 479689"/>
              <a:gd name="f20" fmla="val 39060"/>
              <a:gd name="f21" fmla="val 481975"/>
              <a:gd name="f22" fmla="val 72969"/>
              <a:gd name="f23" fmla="val 511693"/>
              <a:gd name="f24" fmla="val 96687"/>
              <a:gd name="f25" fmla="val 510360"/>
              <a:gd name="f26" fmla="val 135644"/>
              <a:gd name="f27" fmla="val 508836"/>
              <a:gd name="f28" fmla="val 180792"/>
              <a:gd name="f29" fmla="val 474546"/>
              <a:gd name="f30" fmla="val 210987"/>
              <a:gd name="f31" fmla="val 470831"/>
              <a:gd name="f32" fmla="val 253944"/>
              <a:gd name="f33" fmla="val 469498"/>
              <a:gd name="f34" fmla="val 269660"/>
              <a:gd name="f35" fmla="val 445018"/>
              <a:gd name="f36" fmla="val 268803"/>
              <a:gd name="f37" fmla="val 429397"/>
              <a:gd name="f38" fmla="val 302715"/>
              <a:gd name="f39" fmla="val 269089"/>
              <a:gd name="f40" fmla="val 175937"/>
              <a:gd name="f41" fmla="val 268613"/>
              <a:gd name="f42" fmla="val 49255"/>
              <a:gd name="f43" fmla="val 269184"/>
              <a:gd name="f44" fmla="val 15726"/>
              <a:gd name="f45" fmla="val 269375"/>
              <a:gd name="f46" fmla="val -466"/>
              <a:gd name="f47" fmla="val 255468"/>
              <a:gd name="f48" fmla="val 10"/>
              <a:gd name="f49" fmla="val 221083"/>
              <a:gd name="f50" fmla="val 867"/>
              <a:gd name="f51" fmla="val 162504"/>
              <a:gd name="f52" fmla="val 582"/>
              <a:gd name="f53" fmla="val 103830"/>
              <a:gd name="f54" fmla="val 296"/>
              <a:gd name="f55" fmla="val 45251"/>
              <a:gd name="f56" fmla="val 201"/>
              <a:gd name="f57" fmla="val 13438"/>
              <a:gd name="f58" fmla="val 15536"/>
              <a:gd name="f59" fmla="val -373"/>
              <a:gd name="f60" fmla="val 47159"/>
              <a:gd name="f61" fmla="val 112119"/>
              <a:gd name="f62" fmla="val 770"/>
              <a:gd name="f63" fmla="val 177080"/>
              <a:gd name="f64" fmla="val 241945"/>
              <a:gd name="f65" fmla="val 435684"/>
              <a:gd name="f66" fmla="val 129452"/>
              <a:gd name="f67" fmla="val 116784"/>
              <a:gd name="f68" fmla="val 434350"/>
              <a:gd name="f69" fmla="val 103925"/>
              <a:gd name="f70" fmla="val 435874"/>
              <a:gd name="f71" fmla="val 91352"/>
              <a:gd name="f72" fmla="val 441113"/>
              <a:gd name="f73" fmla="val 48585"/>
              <a:gd name="f74" fmla="val 425111"/>
              <a:gd name="f75" fmla="val 29535"/>
              <a:gd name="f76" fmla="val 380058"/>
              <a:gd name="f77" fmla="val 33536"/>
              <a:gd name="f78" fmla="val 345387"/>
              <a:gd name="f79" fmla="val 36584"/>
              <a:gd name="f80" fmla="val 310240"/>
              <a:gd name="f81" fmla="val 35346"/>
              <a:gd name="f82" fmla="val 275378"/>
              <a:gd name="f83" fmla="val 33822"/>
              <a:gd name="f84" fmla="val 244993"/>
              <a:gd name="f85" fmla="val 32488"/>
              <a:gd name="f86" fmla="val 233754"/>
              <a:gd name="f87" fmla="val 39727"/>
              <a:gd name="f88" fmla="val 248613"/>
              <a:gd name="f89" fmla="val 71159"/>
              <a:gd name="f90" fmla="val 269568"/>
              <a:gd name="f91" fmla="val 115641"/>
              <a:gd name="f92" fmla="val 288237"/>
              <a:gd name="f93" fmla="val 161171"/>
              <a:gd name="f94" fmla="val 307382"/>
              <a:gd name="f95" fmla="val 206415"/>
              <a:gd name="f96" fmla="val 312621"/>
              <a:gd name="f97" fmla="val 218797"/>
              <a:gd name="f98" fmla="val 318240"/>
              <a:gd name="f99" fmla="val 227084"/>
              <a:gd name="f100" fmla="val 333385"/>
              <a:gd name="f101" fmla="val 230037"/>
              <a:gd name="f102" fmla="val 415110"/>
              <a:gd name="f103" fmla="val 246039"/>
              <a:gd name="f104" fmla="val 435589"/>
              <a:gd name="f105" fmla="val 230227"/>
              <a:gd name="f106" fmla="val 148407"/>
              <a:gd name="f107" fmla="val 142025"/>
              <a:gd name="f108" fmla="val 135739"/>
              <a:gd name="f109" fmla="val 129357"/>
              <a:gd name="f110" fmla="+- 0 0 -90"/>
              <a:gd name="f111" fmla="*/ f3 1 510403"/>
              <a:gd name="f112" fmla="*/ f4 1 269186"/>
              <a:gd name="f113" fmla="val f5"/>
              <a:gd name="f114" fmla="val f6"/>
              <a:gd name="f115" fmla="val f7"/>
              <a:gd name="f116" fmla="*/ f110 f0 1"/>
              <a:gd name="f117" fmla="+- f115 0 f113"/>
              <a:gd name="f118" fmla="+- f114 0 f113"/>
              <a:gd name="f119" fmla="*/ f116 1 f2"/>
              <a:gd name="f120" fmla="*/ f118 1 510403"/>
              <a:gd name="f121" fmla="*/ f117 1 269186"/>
              <a:gd name="f122" fmla="*/ 242040 f118 1"/>
              <a:gd name="f123" fmla="*/ 198 f117 1"/>
              <a:gd name="f124" fmla="*/ 432159 f118 1"/>
              <a:gd name="f125" fmla="*/ 8 f117 1"/>
              <a:gd name="f126" fmla="*/ 479689 f118 1"/>
              <a:gd name="f127" fmla="*/ 39060 f117 1"/>
              <a:gd name="f128" fmla="*/ 510360 f118 1"/>
              <a:gd name="f129" fmla="*/ 135644 f117 1"/>
              <a:gd name="f130" fmla="*/ 470831 f118 1"/>
              <a:gd name="f131" fmla="*/ 253944 f117 1"/>
              <a:gd name="f132" fmla="*/ 429397 f118 1"/>
              <a:gd name="f133" fmla="*/ 268803 f117 1"/>
              <a:gd name="f134" fmla="*/ 49255 f118 1"/>
              <a:gd name="f135" fmla="*/ 269184 f117 1"/>
              <a:gd name="f136" fmla="*/ 10 f118 1"/>
              <a:gd name="f137" fmla="*/ 221083 f117 1"/>
              <a:gd name="f138" fmla="*/ 296 f118 1"/>
              <a:gd name="f139" fmla="*/ 45251 f117 1"/>
              <a:gd name="f140" fmla="*/ 47159 f118 1"/>
              <a:gd name="f141" fmla="*/ 241945 f118 1"/>
              <a:gd name="f142" fmla="*/ 435684 f118 1"/>
              <a:gd name="f143" fmla="*/ 129452 f117 1"/>
              <a:gd name="f144" fmla="*/ 435874 f118 1"/>
              <a:gd name="f145" fmla="*/ 91352 f117 1"/>
              <a:gd name="f146" fmla="*/ 380058 f118 1"/>
              <a:gd name="f147" fmla="*/ 33536 f117 1"/>
              <a:gd name="f148" fmla="*/ 275378 f118 1"/>
              <a:gd name="f149" fmla="*/ 33822 f117 1"/>
              <a:gd name="f150" fmla="*/ 248613 f118 1"/>
              <a:gd name="f151" fmla="*/ 71159 f117 1"/>
              <a:gd name="f152" fmla="*/ 307382 f118 1"/>
              <a:gd name="f153" fmla="*/ 206415 f117 1"/>
              <a:gd name="f154" fmla="*/ 333385 f118 1"/>
              <a:gd name="f155" fmla="*/ 230037 f117 1"/>
              <a:gd name="f156" fmla="*/ 148407 f117 1"/>
              <a:gd name="f157" fmla="*/ 129357 f117 1"/>
              <a:gd name="f158" fmla="+- f119 0 f1"/>
              <a:gd name="f159" fmla="*/ f122 1 510403"/>
              <a:gd name="f160" fmla="*/ f123 1 269186"/>
              <a:gd name="f161" fmla="*/ f124 1 510403"/>
              <a:gd name="f162" fmla="*/ f125 1 269186"/>
              <a:gd name="f163" fmla="*/ f126 1 510403"/>
              <a:gd name="f164" fmla="*/ f127 1 269186"/>
              <a:gd name="f165" fmla="*/ f128 1 510403"/>
              <a:gd name="f166" fmla="*/ f129 1 269186"/>
              <a:gd name="f167" fmla="*/ f130 1 510403"/>
              <a:gd name="f168" fmla="*/ f131 1 269186"/>
              <a:gd name="f169" fmla="*/ f132 1 510403"/>
              <a:gd name="f170" fmla="*/ f133 1 269186"/>
              <a:gd name="f171" fmla="*/ f134 1 510403"/>
              <a:gd name="f172" fmla="*/ f135 1 269186"/>
              <a:gd name="f173" fmla="*/ f136 1 510403"/>
              <a:gd name="f174" fmla="*/ f137 1 269186"/>
              <a:gd name="f175" fmla="*/ f138 1 510403"/>
              <a:gd name="f176" fmla="*/ f139 1 269186"/>
              <a:gd name="f177" fmla="*/ f140 1 510403"/>
              <a:gd name="f178" fmla="*/ f141 1 510403"/>
              <a:gd name="f179" fmla="*/ f142 1 510403"/>
              <a:gd name="f180" fmla="*/ f143 1 269186"/>
              <a:gd name="f181" fmla="*/ f144 1 510403"/>
              <a:gd name="f182" fmla="*/ f145 1 269186"/>
              <a:gd name="f183" fmla="*/ f146 1 510403"/>
              <a:gd name="f184" fmla="*/ f147 1 269186"/>
              <a:gd name="f185" fmla="*/ f148 1 510403"/>
              <a:gd name="f186" fmla="*/ f149 1 269186"/>
              <a:gd name="f187" fmla="*/ f150 1 510403"/>
              <a:gd name="f188" fmla="*/ f151 1 269186"/>
              <a:gd name="f189" fmla="*/ f152 1 510403"/>
              <a:gd name="f190" fmla="*/ f153 1 269186"/>
              <a:gd name="f191" fmla="*/ f154 1 510403"/>
              <a:gd name="f192" fmla="*/ f155 1 269186"/>
              <a:gd name="f193" fmla="*/ f156 1 269186"/>
              <a:gd name="f194" fmla="*/ f157 1 269186"/>
              <a:gd name="f195" fmla="*/ f113 1 f120"/>
              <a:gd name="f196" fmla="*/ f114 1 f120"/>
              <a:gd name="f197" fmla="*/ f113 1 f121"/>
              <a:gd name="f198" fmla="*/ f115 1 f121"/>
              <a:gd name="f199" fmla="*/ f159 1 f120"/>
              <a:gd name="f200" fmla="*/ f160 1 f121"/>
              <a:gd name="f201" fmla="*/ f161 1 f120"/>
              <a:gd name="f202" fmla="*/ f162 1 f121"/>
              <a:gd name="f203" fmla="*/ f163 1 f120"/>
              <a:gd name="f204" fmla="*/ f164 1 f121"/>
              <a:gd name="f205" fmla="*/ f165 1 f120"/>
              <a:gd name="f206" fmla="*/ f166 1 f121"/>
              <a:gd name="f207" fmla="*/ f167 1 f120"/>
              <a:gd name="f208" fmla="*/ f168 1 f121"/>
              <a:gd name="f209" fmla="*/ f169 1 f120"/>
              <a:gd name="f210" fmla="*/ f170 1 f121"/>
              <a:gd name="f211" fmla="*/ f171 1 f120"/>
              <a:gd name="f212" fmla="*/ f172 1 f121"/>
              <a:gd name="f213" fmla="*/ f173 1 f120"/>
              <a:gd name="f214" fmla="*/ f174 1 f121"/>
              <a:gd name="f215" fmla="*/ f175 1 f120"/>
              <a:gd name="f216" fmla="*/ f176 1 f121"/>
              <a:gd name="f217" fmla="*/ f177 1 f120"/>
              <a:gd name="f218" fmla="*/ f178 1 f120"/>
              <a:gd name="f219" fmla="*/ f179 1 f120"/>
              <a:gd name="f220" fmla="*/ f180 1 f121"/>
              <a:gd name="f221" fmla="*/ f181 1 f120"/>
              <a:gd name="f222" fmla="*/ f182 1 f121"/>
              <a:gd name="f223" fmla="*/ f183 1 f120"/>
              <a:gd name="f224" fmla="*/ f184 1 f121"/>
              <a:gd name="f225" fmla="*/ f185 1 f120"/>
              <a:gd name="f226" fmla="*/ f186 1 f121"/>
              <a:gd name="f227" fmla="*/ f187 1 f120"/>
              <a:gd name="f228" fmla="*/ f188 1 f121"/>
              <a:gd name="f229" fmla="*/ f189 1 f120"/>
              <a:gd name="f230" fmla="*/ f190 1 f121"/>
              <a:gd name="f231" fmla="*/ f191 1 f120"/>
              <a:gd name="f232" fmla="*/ f192 1 f121"/>
              <a:gd name="f233" fmla="*/ f193 1 f121"/>
              <a:gd name="f234" fmla="*/ f194 1 f121"/>
              <a:gd name="f235" fmla="*/ f195 f111 1"/>
              <a:gd name="f236" fmla="*/ f196 f111 1"/>
              <a:gd name="f237" fmla="*/ f198 f112 1"/>
              <a:gd name="f238" fmla="*/ f197 f112 1"/>
              <a:gd name="f239" fmla="*/ f199 f111 1"/>
              <a:gd name="f240" fmla="*/ f200 f112 1"/>
              <a:gd name="f241" fmla="*/ f201 f111 1"/>
              <a:gd name="f242" fmla="*/ f202 f112 1"/>
              <a:gd name="f243" fmla="*/ f203 f111 1"/>
              <a:gd name="f244" fmla="*/ f204 f112 1"/>
              <a:gd name="f245" fmla="*/ f205 f111 1"/>
              <a:gd name="f246" fmla="*/ f206 f112 1"/>
              <a:gd name="f247" fmla="*/ f207 f111 1"/>
              <a:gd name="f248" fmla="*/ f208 f112 1"/>
              <a:gd name="f249" fmla="*/ f209 f111 1"/>
              <a:gd name="f250" fmla="*/ f210 f112 1"/>
              <a:gd name="f251" fmla="*/ f211 f111 1"/>
              <a:gd name="f252" fmla="*/ f212 f112 1"/>
              <a:gd name="f253" fmla="*/ f213 f111 1"/>
              <a:gd name="f254" fmla="*/ f214 f112 1"/>
              <a:gd name="f255" fmla="*/ f215 f111 1"/>
              <a:gd name="f256" fmla="*/ f216 f112 1"/>
              <a:gd name="f257" fmla="*/ f217 f111 1"/>
              <a:gd name="f258" fmla="*/ f218 f111 1"/>
              <a:gd name="f259" fmla="*/ f219 f111 1"/>
              <a:gd name="f260" fmla="*/ f220 f112 1"/>
              <a:gd name="f261" fmla="*/ f221 f111 1"/>
              <a:gd name="f262" fmla="*/ f222 f112 1"/>
              <a:gd name="f263" fmla="*/ f223 f111 1"/>
              <a:gd name="f264" fmla="*/ f224 f112 1"/>
              <a:gd name="f265" fmla="*/ f225 f111 1"/>
              <a:gd name="f266" fmla="*/ f226 f112 1"/>
              <a:gd name="f267" fmla="*/ f227 f111 1"/>
              <a:gd name="f268" fmla="*/ f228 f112 1"/>
              <a:gd name="f269" fmla="*/ f229 f111 1"/>
              <a:gd name="f270" fmla="*/ f230 f112 1"/>
              <a:gd name="f271" fmla="*/ f231 f111 1"/>
              <a:gd name="f272" fmla="*/ f232 f112 1"/>
              <a:gd name="f273" fmla="*/ f233 f112 1"/>
              <a:gd name="f274" fmla="*/ f234 f112 1"/>
            </a:gdLst>
            <a:ahLst/>
            <a:cxnLst>
              <a:cxn ang="3cd4">
                <a:pos x="hc" y="t"/>
              </a:cxn>
              <a:cxn ang="0">
                <a:pos x="r" y="vc"/>
              </a:cxn>
              <a:cxn ang="cd4">
                <a:pos x="hc" y="b"/>
              </a:cxn>
              <a:cxn ang="cd2">
                <a:pos x="l" y="vc"/>
              </a:cxn>
              <a:cxn ang="f158">
                <a:pos x="f239" y="f240"/>
              </a:cxn>
              <a:cxn ang="f158">
                <a:pos x="f241" y="f242"/>
              </a:cxn>
              <a:cxn ang="f158">
                <a:pos x="f243" y="f244"/>
              </a:cxn>
              <a:cxn ang="f158">
                <a:pos x="f245" y="f246"/>
              </a:cxn>
              <a:cxn ang="f158">
                <a:pos x="f247" y="f248"/>
              </a:cxn>
              <a:cxn ang="f158">
                <a:pos x="f249" y="f250"/>
              </a:cxn>
              <a:cxn ang="f158">
                <a:pos x="f251" y="f252"/>
              </a:cxn>
              <a:cxn ang="f158">
                <a:pos x="f253" y="f254"/>
              </a:cxn>
              <a:cxn ang="f158">
                <a:pos x="f255" y="f256"/>
              </a:cxn>
              <a:cxn ang="f158">
                <a:pos x="f257" y="f242"/>
              </a:cxn>
              <a:cxn ang="f158">
                <a:pos x="f258" y="f240"/>
              </a:cxn>
              <a:cxn ang="f158">
                <a:pos x="f259" y="f260"/>
              </a:cxn>
              <a:cxn ang="f158">
                <a:pos x="f261" y="f262"/>
              </a:cxn>
              <a:cxn ang="f158">
                <a:pos x="f263" y="f264"/>
              </a:cxn>
              <a:cxn ang="f158">
                <a:pos x="f265" y="f266"/>
              </a:cxn>
              <a:cxn ang="f158">
                <a:pos x="f267" y="f268"/>
              </a:cxn>
              <a:cxn ang="f158">
                <a:pos x="f269" y="f270"/>
              </a:cxn>
              <a:cxn ang="f158">
                <a:pos x="f271" y="f272"/>
              </a:cxn>
              <a:cxn ang="f158">
                <a:pos x="f259" y="f273"/>
              </a:cxn>
              <a:cxn ang="f158">
                <a:pos x="f259" y="f274"/>
              </a:cxn>
            </a:cxnLst>
            <a:rect l="f235" t="f238" r="f236" b="f237"/>
            <a:pathLst>
              <a:path w="510403" h="269186">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6"/>
                </a:cubicBezTo>
                <a:cubicBezTo>
                  <a:pt x="f38" y="f39"/>
                  <a:pt x="f40" y="f41"/>
                  <a:pt x="f42" y="f43"/>
                </a:cubicBezTo>
                <a:cubicBezTo>
                  <a:pt x="f44" y="f45"/>
                  <a:pt x="f46" y="f47"/>
                  <a:pt x="f48" y="f49"/>
                </a:cubicBezTo>
                <a:cubicBezTo>
                  <a:pt x="f50" y="f51"/>
                  <a:pt x="f52" y="f53"/>
                  <a:pt x="f54" y="f55"/>
                </a:cubicBezTo>
                <a:cubicBezTo>
                  <a:pt x="f56" y="f57"/>
                  <a:pt x="f58" y="f59"/>
                  <a:pt x="f60" y="f14"/>
                </a:cubicBezTo>
                <a:cubicBezTo>
                  <a:pt x="f61" y="f62"/>
                  <a:pt x="f63" y="f9"/>
                  <a:pt x="f64" y="f9"/>
                </a:cubicBezTo>
                <a:close/>
                <a:moveTo>
                  <a:pt x="f65" y="f66"/>
                </a:moveTo>
                <a:cubicBezTo>
                  <a:pt x="f65"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65" y="f106"/>
                </a:cubicBezTo>
                <a:cubicBezTo>
                  <a:pt x="f65" y="f107"/>
                  <a:pt x="f65" y="f108"/>
                  <a:pt x="f65" y="f10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Forma libre: forma 35">
            <a:extLst>
              <a:ext uri="{FF2B5EF4-FFF2-40B4-BE49-F238E27FC236}">
                <a16:creationId xmlns:a16="http://schemas.microsoft.com/office/drawing/2014/main" id="{26522EC5-96F1-41FB-85E9-48BF1DA9BB9C}"/>
              </a:ext>
            </a:extLst>
          </p:cNvPr>
          <p:cNvSpPr/>
          <p:nvPr/>
        </p:nvSpPr>
        <p:spPr>
          <a:xfrm>
            <a:off x="3683669" y="1139589"/>
            <a:ext cx="674315" cy="498302"/>
          </a:xfrm>
          <a:custGeom>
            <a:avLst/>
            <a:gdLst>
              <a:gd name="f0" fmla="val 10800000"/>
              <a:gd name="f1" fmla="val 5400000"/>
              <a:gd name="f2" fmla="val 180"/>
              <a:gd name="f3" fmla="val w"/>
              <a:gd name="f4" fmla="val h"/>
              <a:gd name="f5" fmla="val 0"/>
              <a:gd name="f6" fmla="val 674314"/>
              <a:gd name="f7" fmla="val 498298"/>
              <a:gd name="f8" fmla="val 340259"/>
              <a:gd name="f9" fmla="val 498227"/>
              <a:gd name="f10" fmla="val 245104"/>
              <a:gd name="f11" fmla="val 149949"/>
              <a:gd name="f12" fmla="val 498513"/>
              <a:gd name="f13" fmla="val 54699"/>
              <a:gd name="f14" fmla="val 497941"/>
              <a:gd name="f15" fmla="val 34697"/>
              <a:gd name="f16" fmla="val 497846"/>
              <a:gd name="f17" fmla="val 9456"/>
              <a:gd name="f18" fmla="val 500703"/>
              <a:gd name="f19" fmla="val 5550"/>
              <a:gd name="f20" fmla="val 472605"/>
              <a:gd name="f21" fmla="val 1740"/>
              <a:gd name="f22" fmla="val 444982"/>
              <a:gd name="f23" fmla="val -8642"/>
              <a:gd name="f24" fmla="val 411454"/>
              <a:gd name="f25" fmla="val 15170"/>
              <a:gd name="f26" fmla="val 391452"/>
              <a:gd name="f27" fmla="val 34601"/>
              <a:gd name="f28" fmla="val 375069"/>
              <a:gd name="f29" fmla="val 63558"/>
              <a:gd name="f30" fmla="val 377450"/>
              <a:gd name="f31" fmla="val 83465"/>
              <a:gd name="f32" fmla="val 400405"/>
              <a:gd name="f33" fmla="val 95561"/>
              <a:gd name="f34" fmla="val 414407"/>
              <a:gd name="f35" fmla="val 111373"/>
              <a:gd name="f36" fmla="val 413835"/>
              <a:gd name="f37" fmla="val 127089"/>
              <a:gd name="f38" fmla="val 413931"/>
              <a:gd name="f39" fmla="val 263487"/>
              <a:gd name="f40" fmla="val 414693"/>
              <a:gd name="f41" fmla="val 399885"/>
              <a:gd name="f42" fmla="val 536283"/>
              <a:gd name="f43" fmla="val 416312"/>
              <a:gd name="f44" fmla="val 577812"/>
              <a:gd name="f45" fmla="val 416788"/>
              <a:gd name="f46" fmla="val 596672"/>
              <a:gd name="f47" fmla="val 402786"/>
              <a:gd name="f48" fmla="val 594672"/>
              <a:gd name="f49" fmla="val 357924"/>
              <a:gd name="f50" fmla="val 591624"/>
              <a:gd name="f51" fmla="val 288296"/>
              <a:gd name="f52" fmla="val 594005"/>
              <a:gd name="f53" fmla="val 218382"/>
              <a:gd name="f54" fmla="val 593814"/>
              <a:gd name="f55" fmla="val 148564"/>
              <a:gd name="f56" fmla="val 120656"/>
              <a:gd name="f57" fmla="val 598386"/>
              <a:gd name="f58" fmla="val 93129"/>
              <a:gd name="f59" fmla="val 565716"/>
              <a:gd name="f60" fmla="val 74460"/>
              <a:gd name="f61" fmla="val 549047"/>
              <a:gd name="f62" fmla="val 64935"/>
              <a:gd name="f63" fmla="val 553905"/>
              <a:gd name="f64" fmla="val 39789"/>
              <a:gd name="f65" fmla="val 559810"/>
              <a:gd name="f66" fmla="val 21215"/>
              <a:gd name="f67" fmla="val 565144"/>
              <a:gd name="f68" fmla="val 4546"/>
              <a:gd name="f69" fmla="val 580575"/>
              <a:gd name="f70" fmla="val 4165"/>
              <a:gd name="f71" fmla="val 594957"/>
              <a:gd name="f72" fmla="val 2641"/>
              <a:gd name="f73" fmla="val 667728"/>
              <a:gd name="f74" fmla="val -5074"/>
              <a:gd name="f75" fmla="val 673539"/>
              <a:gd name="f76" fmla="val 165"/>
              <a:gd name="f77" fmla="val 73031"/>
              <a:gd name="f78" fmla="val 199904"/>
              <a:gd name="f79" fmla="val 672777"/>
              <a:gd name="f80" fmla="val 326872"/>
              <a:gd name="f81" fmla="val 674301"/>
              <a:gd name="f82" fmla="val 453745"/>
              <a:gd name="f83" fmla="val 674682"/>
              <a:gd name="f84" fmla="val 483749"/>
              <a:gd name="f85" fmla="val 667538"/>
              <a:gd name="f86" fmla="val 496322"/>
              <a:gd name="f87" fmla="val 635058"/>
              <a:gd name="f88" fmla="val 495750"/>
              <a:gd name="f89" fmla="val 536760"/>
              <a:gd name="f90" fmla="val 494131"/>
              <a:gd name="f91" fmla="val 438461"/>
              <a:gd name="f92" fmla="val 495179"/>
              <a:gd name="f93" fmla="val 340164"/>
              <a:gd name="f94" fmla="+- 0 0 -90"/>
              <a:gd name="f95" fmla="*/ f3 1 674314"/>
              <a:gd name="f96" fmla="*/ f4 1 498298"/>
              <a:gd name="f97" fmla="val f5"/>
              <a:gd name="f98" fmla="val f6"/>
              <a:gd name="f99" fmla="val f7"/>
              <a:gd name="f100" fmla="*/ f94 f0 1"/>
              <a:gd name="f101" fmla="+- f99 0 f97"/>
              <a:gd name="f102" fmla="+- f98 0 f97"/>
              <a:gd name="f103" fmla="*/ f100 1 f2"/>
              <a:gd name="f104" fmla="*/ f102 1 674314"/>
              <a:gd name="f105" fmla="*/ f101 1 498298"/>
              <a:gd name="f106" fmla="*/ 340259 f102 1"/>
              <a:gd name="f107" fmla="*/ 498227 f101 1"/>
              <a:gd name="f108" fmla="*/ 54699 f102 1"/>
              <a:gd name="f109" fmla="*/ 497941 f101 1"/>
              <a:gd name="f110" fmla="*/ 5550 f102 1"/>
              <a:gd name="f111" fmla="*/ 472605 f101 1"/>
              <a:gd name="f112" fmla="*/ 15170 f102 1"/>
              <a:gd name="f113" fmla="*/ 391452 f101 1"/>
              <a:gd name="f114" fmla="*/ 83465 f102 1"/>
              <a:gd name="f115" fmla="*/ 400405 f101 1"/>
              <a:gd name="f116" fmla="*/ 127089 f102 1"/>
              <a:gd name="f117" fmla="*/ 413931 f101 1"/>
              <a:gd name="f118" fmla="*/ 536283 f102 1"/>
              <a:gd name="f119" fmla="*/ 416312 f101 1"/>
              <a:gd name="f120" fmla="*/ 594672 f102 1"/>
              <a:gd name="f121" fmla="*/ 357924 f101 1"/>
              <a:gd name="f122" fmla="*/ 593814 f102 1"/>
              <a:gd name="f123" fmla="*/ 148564 f101 1"/>
              <a:gd name="f124" fmla="*/ 565716 f102 1"/>
              <a:gd name="f125" fmla="*/ 74460 f101 1"/>
              <a:gd name="f126" fmla="*/ 559810 f102 1"/>
              <a:gd name="f127" fmla="*/ 21215 f101 1"/>
              <a:gd name="f128" fmla="*/ 594957 f102 1"/>
              <a:gd name="f129" fmla="*/ 2641 f101 1"/>
              <a:gd name="f130" fmla="*/ 673539 f102 1"/>
              <a:gd name="f131" fmla="*/ 73031 f101 1"/>
              <a:gd name="f132" fmla="*/ 674301 f102 1"/>
              <a:gd name="f133" fmla="*/ 453745 f101 1"/>
              <a:gd name="f134" fmla="*/ 635058 f102 1"/>
              <a:gd name="f135" fmla="*/ 495750 f101 1"/>
              <a:gd name="f136" fmla="*/ 340164 f102 1"/>
              <a:gd name="f137" fmla="*/ 495179 f101 1"/>
              <a:gd name="f138" fmla="+- f103 0 f1"/>
              <a:gd name="f139" fmla="*/ f106 1 674314"/>
              <a:gd name="f140" fmla="*/ f107 1 498298"/>
              <a:gd name="f141" fmla="*/ f108 1 674314"/>
              <a:gd name="f142" fmla="*/ f109 1 498298"/>
              <a:gd name="f143" fmla="*/ f110 1 674314"/>
              <a:gd name="f144" fmla="*/ f111 1 498298"/>
              <a:gd name="f145" fmla="*/ f112 1 674314"/>
              <a:gd name="f146" fmla="*/ f113 1 498298"/>
              <a:gd name="f147" fmla="*/ f114 1 674314"/>
              <a:gd name="f148" fmla="*/ f115 1 498298"/>
              <a:gd name="f149" fmla="*/ f116 1 674314"/>
              <a:gd name="f150" fmla="*/ f117 1 498298"/>
              <a:gd name="f151" fmla="*/ f118 1 674314"/>
              <a:gd name="f152" fmla="*/ f119 1 498298"/>
              <a:gd name="f153" fmla="*/ f120 1 674314"/>
              <a:gd name="f154" fmla="*/ f121 1 498298"/>
              <a:gd name="f155" fmla="*/ f122 1 674314"/>
              <a:gd name="f156" fmla="*/ f123 1 498298"/>
              <a:gd name="f157" fmla="*/ f124 1 674314"/>
              <a:gd name="f158" fmla="*/ f125 1 498298"/>
              <a:gd name="f159" fmla="*/ f126 1 674314"/>
              <a:gd name="f160" fmla="*/ f127 1 498298"/>
              <a:gd name="f161" fmla="*/ f128 1 674314"/>
              <a:gd name="f162" fmla="*/ f129 1 498298"/>
              <a:gd name="f163" fmla="*/ f130 1 674314"/>
              <a:gd name="f164" fmla="*/ f131 1 498298"/>
              <a:gd name="f165" fmla="*/ f132 1 674314"/>
              <a:gd name="f166" fmla="*/ f133 1 498298"/>
              <a:gd name="f167" fmla="*/ f134 1 674314"/>
              <a:gd name="f168" fmla="*/ f135 1 498298"/>
              <a:gd name="f169" fmla="*/ f136 1 674314"/>
              <a:gd name="f170" fmla="*/ f137 1 498298"/>
              <a:gd name="f171" fmla="*/ f97 1 f104"/>
              <a:gd name="f172" fmla="*/ f98 1 f104"/>
              <a:gd name="f173" fmla="*/ f97 1 f105"/>
              <a:gd name="f174" fmla="*/ f99 1 f105"/>
              <a:gd name="f175" fmla="*/ f139 1 f104"/>
              <a:gd name="f176" fmla="*/ f140 1 f105"/>
              <a:gd name="f177" fmla="*/ f141 1 f104"/>
              <a:gd name="f178" fmla="*/ f142 1 f105"/>
              <a:gd name="f179" fmla="*/ f143 1 f104"/>
              <a:gd name="f180" fmla="*/ f144 1 f105"/>
              <a:gd name="f181" fmla="*/ f145 1 f104"/>
              <a:gd name="f182" fmla="*/ f146 1 f105"/>
              <a:gd name="f183" fmla="*/ f147 1 f104"/>
              <a:gd name="f184" fmla="*/ f148 1 f105"/>
              <a:gd name="f185" fmla="*/ f149 1 f104"/>
              <a:gd name="f186" fmla="*/ f150 1 f105"/>
              <a:gd name="f187" fmla="*/ f151 1 f104"/>
              <a:gd name="f188" fmla="*/ f152 1 f105"/>
              <a:gd name="f189" fmla="*/ f153 1 f104"/>
              <a:gd name="f190" fmla="*/ f154 1 f105"/>
              <a:gd name="f191" fmla="*/ f155 1 f104"/>
              <a:gd name="f192" fmla="*/ f156 1 f105"/>
              <a:gd name="f193" fmla="*/ f157 1 f104"/>
              <a:gd name="f194" fmla="*/ f158 1 f105"/>
              <a:gd name="f195" fmla="*/ f159 1 f104"/>
              <a:gd name="f196" fmla="*/ f160 1 f105"/>
              <a:gd name="f197" fmla="*/ f161 1 f104"/>
              <a:gd name="f198" fmla="*/ f162 1 f105"/>
              <a:gd name="f199" fmla="*/ f163 1 f104"/>
              <a:gd name="f200" fmla="*/ f164 1 f105"/>
              <a:gd name="f201" fmla="*/ f165 1 f104"/>
              <a:gd name="f202" fmla="*/ f166 1 f105"/>
              <a:gd name="f203" fmla="*/ f167 1 f104"/>
              <a:gd name="f204" fmla="*/ f168 1 f105"/>
              <a:gd name="f205" fmla="*/ f169 1 f104"/>
              <a:gd name="f206" fmla="*/ f170 1 f105"/>
              <a:gd name="f207" fmla="*/ f171 f95 1"/>
              <a:gd name="f208" fmla="*/ f172 f95 1"/>
              <a:gd name="f209" fmla="*/ f174 f96 1"/>
              <a:gd name="f210" fmla="*/ f173 f96 1"/>
              <a:gd name="f211" fmla="*/ f175 f95 1"/>
              <a:gd name="f212" fmla="*/ f176 f96 1"/>
              <a:gd name="f213" fmla="*/ f177 f95 1"/>
              <a:gd name="f214" fmla="*/ f178 f96 1"/>
              <a:gd name="f215" fmla="*/ f179 f95 1"/>
              <a:gd name="f216" fmla="*/ f180 f96 1"/>
              <a:gd name="f217" fmla="*/ f181 f95 1"/>
              <a:gd name="f218" fmla="*/ f182 f96 1"/>
              <a:gd name="f219" fmla="*/ f183 f95 1"/>
              <a:gd name="f220" fmla="*/ f184 f96 1"/>
              <a:gd name="f221" fmla="*/ f185 f95 1"/>
              <a:gd name="f222" fmla="*/ f186 f96 1"/>
              <a:gd name="f223" fmla="*/ f187 f95 1"/>
              <a:gd name="f224" fmla="*/ f188 f96 1"/>
              <a:gd name="f225" fmla="*/ f189 f95 1"/>
              <a:gd name="f226" fmla="*/ f190 f96 1"/>
              <a:gd name="f227" fmla="*/ f191 f95 1"/>
              <a:gd name="f228" fmla="*/ f192 f96 1"/>
              <a:gd name="f229" fmla="*/ f193 f95 1"/>
              <a:gd name="f230" fmla="*/ f194 f96 1"/>
              <a:gd name="f231" fmla="*/ f195 f95 1"/>
              <a:gd name="f232" fmla="*/ f196 f96 1"/>
              <a:gd name="f233" fmla="*/ f197 f95 1"/>
              <a:gd name="f234" fmla="*/ f198 f96 1"/>
              <a:gd name="f235" fmla="*/ f199 f95 1"/>
              <a:gd name="f236" fmla="*/ f200 f96 1"/>
              <a:gd name="f237" fmla="*/ f201 f95 1"/>
              <a:gd name="f238" fmla="*/ f202 f96 1"/>
              <a:gd name="f239" fmla="*/ f203 f95 1"/>
              <a:gd name="f240" fmla="*/ f204 f96 1"/>
              <a:gd name="f241" fmla="*/ f205 f95 1"/>
              <a:gd name="f242" fmla="*/ f206 f96 1"/>
            </a:gdLst>
            <a:ahLst/>
            <a:cxnLst>
              <a:cxn ang="3cd4">
                <a:pos x="hc" y="t"/>
              </a:cxn>
              <a:cxn ang="0">
                <a:pos x="r" y="vc"/>
              </a:cxn>
              <a:cxn ang="cd4">
                <a:pos x="hc" y="b"/>
              </a:cxn>
              <a:cxn ang="cd2">
                <a:pos x="l" y="vc"/>
              </a:cxn>
              <a:cxn ang="f138">
                <a:pos x="f211" y="f212"/>
              </a:cxn>
              <a:cxn ang="f138">
                <a:pos x="f213" y="f214"/>
              </a:cxn>
              <a:cxn ang="f138">
                <a:pos x="f215" y="f216"/>
              </a:cxn>
              <a:cxn ang="f138">
                <a:pos x="f217" y="f218"/>
              </a:cxn>
              <a:cxn ang="f138">
                <a:pos x="f219" y="f220"/>
              </a:cxn>
              <a:cxn ang="f138">
                <a:pos x="f221" y="f222"/>
              </a:cxn>
              <a:cxn ang="f138">
                <a:pos x="f223" y="f224"/>
              </a:cxn>
              <a:cxn ang="f138">
                <a:pos x="f225" y="f226"/>
              </a:cxn>
              <a:cxn ang="f138">
                <a:pos x="f227" y="f228"/>
              </a:cxn>
              <a:cxn ang="f138">
                <a:pos x="f229" y="f230"/>
              </a:cxn>
              <a:cxn ang="f138">
                <a:pos x="f231" y="f232"/>
              </a:cxn>
              <a:cxn ang="f138">
                <a:pos x="f233" y="f234"/>
              </a:cxn>
              <a:cxn ang="f138">
                <a:pos x="f235" y="f236"/>
              </a:cxn>
              <a:cxn ang="f138">
                <a:pos x="f237" y="f238"/>
              </a:cxn>
              <a:cxn ang="f138">
                <a:pos x="f239" y="f240"/>
              </a:cxn>
              <a:cxn ang="f138">
                <a:pos x="f241" y="f242"/>
              </a:cxn>
              <a:cxn ang="f138">
                <a:pos x="f241" y="f212"/>
              </a:cxn>
            </a:cxnLst>
            <a:rect l="f207" t="f210" r="f208" b="f209"/>
            <a:pathLst>
              <a:path w="674314" h="498298">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0"/>
                  <a:pt x="f42" y="f43"/>
                </a:cubicBezTo>
                <a:cubicBezTo>
                  <a:pt x="f44" y="f45"/>
                  <a:pt x="f46" y="f47"/>
                  <a:pt x="f48" y="f49"/>
                </a:cubicBezTo>
                <a:cubicBezTo>
                  <a:pt x="f50" y="f51"/>
                  <a:pt x="f52" y="f53"/>
                  <a:pt x="f54" y="f55"/>
                </a:cubicBezTo>
                <a:cubicBezTo>
                  <a:pt x="f54" y="f56"/>
                  <a:pt x="f57" y="f58"/>
                  <a:pt x="f59" y="f60"/>
                </a:cubicBezTo>
                <a:cubicBezTo>
                  <a:pt x="f61" y="f62"/>
                  <a:pt x="f63" y="f64"/>
                  <a:pt x="f65" y="f66"/>
                </a:cubicBezTo>
                <a:cubicBezTo>
                  <a:pt x="f67" y="f68"/>
                  <a:pt x="f69" y="f70"/>
                  <a:pt x="f71" y="f72"/>
                </a:cubicBezTo>
                <a:cubicBezTo>
                  <a:pt x="f73" y="f74"/>
                  <a:pt x="f75" y="f76"/>
                  <a:pt x="f75" y="f77"/>
                </a:cubicBezTo>
                <a:cubicBezTo>
                  <a:pt x="f75" y="f78"/>
                  <a:pt x="f79" y="f80"/>
                  <a:pt x="f81" y="f82"/>
                </a:cubicBezTo>
                <a:cubicBezTo>
                  <a:pt x="f83" y="f84"/>
                  <a:pt x="f85" y="f86"/>
                  <a:pt x="f87" y="f88"/>
                </a:cubicBezTo>
                <a:cubicBezTo>
                  <a:pt x="f89" y="f90"/>
                  <a:pt x="f91" y="f92"/>
                  <a:pt x="f93" y="f92"/>
                </a:cubicBezTo>
                <a:lnTo>
                  <a:pt x="f93" y="f9"/>
                </a:ln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Forma libre: forma 36">
            <a:extLst>
              <a:ext uri="{FF2B5EF4-FFF2-40B4-BE49-F238E27FC236}">
                <a16:creationId xmlns:a16="http://schemas.microsoft.com/office/drawing/2014/main" id="{500B24C8-BBE8-4388-B4DA-D42208A2A1A1}"/>
              </a:ext>
            </a:extLst>
          </p:cNvPr>
          <p:cNvSpPr/>
          <p:nvPr/>
        </p:nvSpPr>
        <p:spPr>
          <a:xfrm>
            <a:off x="3807104" y="1262950"/>
            <a:ext cx="673839" cy="493647"/>
          </a:xfrm>
          <a:custGeom>
            <a:avLst/>
            <a:gdLst>
              <a:gd name="f0" fmla="val 10800000"/>
              <a:gd name="f1" fmla="val 5400000"/>
              <a:gd name="f2" fmla="val 180"/>
              <a:gd name="f3" fmla="val w"/>
              <a:gd name="f4" fmla="val h"/>
              <a:gd name="f5" fmla="val 0"/>
              <a:gd name="f6" fmla="val 673837"/>
              <a:gd name="f7" fmla="val 493648"/>
              <a:gd name="f8" fmla="val 335887"/>
              <a:gd name="f9" fmla="val 493350"/>
              <a:gd name="f10" fmla="val 242352"/>
              <a:gd name="f11" fmla="val 148721"/>
              <a:gd name="f12" fmla="val 493636"/>
              <a:gd name="f13" fmla="val 55186"/>
              <a:gd name="f14" fmla="val 493160"/>
              <a:gd name="f15" fmla="val 35659"/>
              <a:gd name="f16" fmla="val 493065"/>
              <a:gd name="f17" fmla="val 9561"/>
              <a:gd name="f18" fmla="val 499256"/>
              <a:gd name="f19" fmla="val 5560"/>
              <a:gd name="f20" fmla="val 470109"/>
              <a:gd name="f21" fmla="val 1846"/>
              <a:gd name="f22" fmla="val 442773"/>
              <a:gd name="f23" fmla="val -9108"/>
              <a:gd name="f24" fmla="val 408864"/>
              <a:gd name="f25" fmla="val 16228"/>
              <a:gd name="f26" fmla="val 389718"/>
              <a:gd name="f27" fmla="val 35469"/>
              <a:gd name="f28" fmla="val 375145"/>
              <a:gd name="f29" fmla="val 64616"/>
              <a:gd name="f30" fmla="val 375050"/>
              <a:gd name="f31" fmla="val 83951"/>
              <a:gd name="f32" fmla="val 400196"/>
              <a:gd name="f33" fmla="val 96524"/>
              <a:gd name="f34" fmla="val 416579"/>
              <a:gd name="f35" fmla="val 115098"/>
              <a:gd name="f36" fmla="val 413721"/>
              <a:gd name="f37" fmla="val 132148"/>
              <a:gd name="f38" fmla="val 268546"/>
              <a:gd name="f39" fmla="val 414007"/>
              <a:gd name="f40" fmla="val 404944"/>
              <a:gd name="f41" fmla="val 412959"/>
              <a:gd name="f42" fmla="val 541342"/>
              <a:gd name="f43" fmla="val 414483"/>
              <a:gd name="f44" fmla="val 580013"/>
              <a:gd name="f45" fmla="val 414864"/>
              <a:gd name="f46" fmla="val 595539"/>
              <a:gd name="f47" fmla="val 401815"/>
              <a:gd name="f48" fmla="val 594396"/>
              <a:gd name="f49" fmla="val 362191"/>
              <a:gd name="f50" fmla="val 592301"/>
              <a:gd name="f51" fmla="val 289325"/>
              <a:gd name="f52" fmla="val 593920"/>
              <a:gd name="f53" fmla="val 216268"/>
              <a:gd name="f54" fmla="val 593825"/>
              <a:gd name="f55" fmla="val 143307"/>
              <a:gd name="f56" fmla="val 118256"/>
              <a:gd name="f57" fmla="val 595444"/>
              <a:gd name="f58" fmla="val 94634"/>
              <a:gd name="f59" fmla="val 571822"/>
              <a:gd name="f60" fmla="val 74536"/>
              <a:gd name="f61" fmla="val 555725"/>
              <a:gd name="f62" fmla="val 60820"/>
              <a:gd name="f63" fmla="val 556868"/>
              <a:gd name="f64" fmla="val 32817"/>
              <a:gd name="f65" fmla="val 568583"/>
              <a:gd name="f66" fmla="val 16815"/>
              <a:gd name="f67" fmla="val 588586"/>
              <a:gd name="f68" fmla="val -10332"/>
              <a:gd name="f69" fmla="val 621066"/>
              <a:gd name="f70" fmla="val 3384"/>
              <a:gd name="f71" fmla="val 648308"/>
              <a:gd name="f72" fmla="val 4051"/>
              <a:gd name="f73" fmla="val 672215"/>
              <a:gd name="f74" fmla="val 4527"/>
              <a:gd name="f75" fmla="val 673168"/>
              <a:gd name="f76" fmla="val 24530"/>
              <a:gd name="f77" fmla="val 673263"/>
              <a:gd name="f78" fmla="val 42532"/>
              <a:gd name="f79" fmla="val 673453"/>
              <a:gd name="f80" fmla="val 178930"/>
              <a:gd name="f81" fmla="val 672692"/>
              <a:gd name="f82" fmla="val 315328"/>
              <a:gd name="f83" fmla="val 673835"/>
              <a:gd name="f84" fmla="val 451726"/>
              <a:gd name="f85" fmla="val 674120"/>
              <a:gd name="f86" fmla="val 486969"/>
              <a:gd name="f87" fmla="val 656213"/>
              <a:gd name="f88" fmla="val 493827"/>
              <a:gd name="f89" fmla="val 626210"/>
              <a:gd name="f90" fmla="val 529435"/>
              <a:gd name="f91" fmla="val 492779"/>
              <a:gd name="f92" fmla="val 432661"/>
              <a:gd name="f93" fmla="val 335983"/>
              <a:gd name="f94" fmla="+- 0 0 -90"/>
              <a:gd name="f95" fmla="*/ f3 1 673837"/>
              <a:gd name="f96" fmla="*/ f4 1 493648"/>
              <a:gd name="f97" fmla="val f5"/>
              <a:gd name="f98" fmla="val f6"/>
              <a:gd name="f99" fmla="val f7"/>
              <a:gd name="f100" fmla="*/ f94 f0 1"/>
              <a:gd name="f101" fmla="+- f99 0 f97"/>
              <a:gd name="f102" fmla="+- f98 0 f97"/>
              <a:gd name="f103" fmla="*/ f100 1 f2"/>
              <a:gd name="f104" fmla="*/ f102 1 673837"/>
              <a:gd name="f105" fmla="*/ f101 1 493648"/>
              <a:gd name="f106" fmla="*/ 335887 f102 1"/>
              <a:gd name="f107" fmla="*/ 493350 f101 1"/>
              <a:gd name="f108" fmla="*/ 55186 f102 1"/>
              <a:gd name="f109" fmla="*/ 493160 f101 1"/>
              <a:gd name="f110" fmla="*/ 5560 f102 1"/>
              <a:gd name="f111" fmla="*/ 470109 f101 1"/>
              <a:gd name="f112" fmla="*/ 16228 f102 1"/>
              <a:gd name="f113" fmla="*/ 389718 f101 1"/>
              <a:gd name="f114" fmla="*/ 83951 f102 1"/>
              <a:gd name="f115" fmla="*/ 400196 f101 1"/>
              <a:gd name="f116" fmla="*/ 132148 f102 1"/>
              <a:gd name="f117" fmla="*/ 413721 f101 1"/>
              <a:gd name="f118" fmla="*/ 541342 f102 1"/>
              <a:gd name="f119" fmla="*/ 414483 f101 1"/>
              <a:gd name="f120" fmla="*/ 594396 f102 1"/>
              <a:gd name="f121" fmla="*/ 362191 f101 1"/>
              <a:gd name="f122" fmla="*/ 593825 f102 1"/>
              <a:gd name="f123" fmla="*/ 143307 f101 1"/>
              <a:gd name="f124" fmla="*/ 571822 f102 1"/>
              <a:gd name="f125" fmla="*/ 74536 f101 1"/>
              <a:gd name="f126" fmla="*/ 568583 f102 1"/>
              <a:gd name="f127" fmla="*/ 16815 f101 1"/>
              <a:gd name="f128" fmla="*/ 648308 f102 1"/>
              <a:gd name="f129" fmla="*/ 4051 f101 1"/>
              <a:gd name="f130" fmla="*/ 673263 f102 1"/>
              <a:gd name="f131" fmla="*/ 42532 f101 1"/>
              <a:gd name="f132" fmla="*/ 673835 f102 1"/>
              <a:gd name="f133" fmla="*/ 451726 f101 1"/>
              <a:gd name="f134" fmla="*/ 626210 f102 1"/>
              <a:gd name="f135" fmla="*/ 493636 f101 1"/>
              <a:gd name="f136" fmla="*/ 335983 f102 1"/>
              <a:gd name="f137" fmla="+- f103 0 f1"/>
              <a:gd name="f138" fmla="*/ f106 1 673837"/>
              <a:gd name="f139" fmla="*/ f107 1 493648"/>
              <a:gd name="f140" fmla="*/ f108 1 673837"/>
              <a:gd name="f141" fmla="*/ f109 1 493648"/>
              <a:gd name="f142" fmla="*/ f110 1 673837"/>
              <a:gd name="f143" fmla="*/ f111 1 493648"/>
              <a:gd name="f144" fmla="*/ f112 1 673837"/>
              <a:gd name="f145" fmla="*/ f113 1 493648"/>
              <a:gd name="f146" fmla="*/ f114 1 673837"/>
              <a:gd name="f147" fmla="*/ f115 1 493648"/>
              <a:gd name="f148" fmla="*/ f116 1 673837"/>
              <a:gd name="f149" fmla="*/ f117 1 493648"/>
              <a:gd name="f150" fmla="*/ f118 1 673837"/>
              <a:gd name="f151" fmla="*/ f119 1 493648"/>
              <a:gd name="f152" fmla="*/ f120 1 673837"/>
              <a:gd name="f153" fmla="*/ f121 1 493648"/>
              <a:gd name="f154" fmla="*/ f122 1 673837"/>
              <a:gd name="f155" fmla="*/ f123 1 493648"/>
              <a:gd name="f156" fmla="*/ f124 1 673837"/>
              <a:gd name="f157" fmla="*/ f125 1 493648"/>
              <a:gd name="f158" fmla="*/ f126 1 673837"/>
              <a:gd name="f159" fmla="*/ f127 1 493648"/>
              <a:gd name="f160" fmla="*/ f128 1 673837"/>
              <a:gd name="f161" fmla="*/ f129 1 493648"/>
              <a:gd name="f162" fmla="*/ f130 1 673837"/>
              <a:gd name="f163" fmla="*/ f131 1 493648"/>
              <a:gd name="f164" fmla="*/ f132 1 673837"/>
              <a:gd name="f165" fmla="*/ f133 1 493648"/>
              <a:gd name="f166" fmla="*/ f134 1 673837"/>
              <a:gd name="f167" fmla="*/ f135 1 493648"/>
              <a:gd name="f168" fmla="*/ f136 1 673837"/>
              <a:gd name="f169" fmla="*/ f97 1 f104"/>
              <a:gd name="f170" fmla="*/ f98 1 f104"/>
              <a:gd name="f171" fmla="*/ f97 1 f105"/>
              <a:gd name="f172" fmla="*/ f99 1 f105"/>
              <a:gd name="f173" fmla="*/ f138 1 f104"/>
              <a:gd name="f174" fmla="*/ f139 1 f105"/>
              <a:gd name="f175" fmla="*/ f140 1 f104"/>
              <a:gd name="f176" fmla="*/ f141 1 f105"/>
              <a:gd name="f177" fmla="*/ f142 1 f104"/>
              <a:gd name="f178" fmla="*/ f143 1 f105"/>
              <a:gd name="f179" fmla="*/ f144 1 f104"/>
              <a:gd name="f180" fmla="*/ f145 1 f105"/>
              <a:gd name="f181" fmla="*/ f146 1 f104"/>
              <a:gd name="f182" fmla="*/ f147 1 f105"/>
              <a:gd name="f183" fmla="*/ f148 1 f104"/>
              <a:gd name="f184" fmla="*/ f149 1 f105"/>
              <a:gd name="f185" fmla="*/ f150 1 f104"/>
              <a:gd name="f186" fmla="*/ f151 1 f105"/>
              <a:gd name="f187" fmla="*/ f152 1 f104"/>
              <a:gd name="f188" fmla="*/ f153 1 f105"/>
              <a:gd name="f189" fmla="*/ f154 1 f104"/>
              <a:gd name="f190" fmla="*/ f155 1 f105"/>
              <a:gd name="f191" fmla="*/ f156 1 f104"/>
              <a:gd name="f192" fmla="*/ f157 1 f105"/>
              <a:gd name="f193" fmla="*/ f158 1 f104"/>
              <a:gd name="f194" fmla="*/ f159 1 f105"/>
              <a:gd name="f195" fmla="*/ f160 1 f104"/>
              <a:gd name="f196" fmla="*/ f161 1 f105"/>
              <a:gd name="f197" fmla="*/ f162 1 f104"/>
              <a:gd name="f198" fmla="*/ f163 1 f105"/>
              <a:gd name="f199" fmla="*/ f164 1 f104"/>
              <a:gd name="f200" fmla="*/ f165 1 f105"/>
              <a:gd name="f201" fmla="*/ f166 1 f104"/>
              <a:gd name="f202" fmla="*/ f167 1 f105"/>
              <a:gd name="f203" fmla="*/ f168 1 f104"/>
              <a:gd name="f204" fmla="*/ f169 f95 1"/>
              <a:gd name="f205" fmla="*/ f170 f95 1"/>
              <a:gd name="f206" fmla="*/ f172 f96 1"/>
              <a:gd name="f207" fmla="*/ f171 f96 1"/>
              <a:gd name="f208" fmla="*/ f173 f95 1"/>
              <a:gd name="f209" fmla="*/ f174 f96 1"/>
              <a:gd name="f210" fmla="*/ f175 f95 1"/>
              <a:gd name="f211" fmla="*/ f176 f96 1"/>
              <a:gd name="f212" fmla="*/ f177 f95 1"/>
              <a:gd name="f213" fmla="*/ f178 f96 1"/>
              <a:gd name="f214" fmla="*/ f179 f95 1"/>
              <a:gd name="f215" fmla="*/ f180 f96 1"/>
              <a:gd name="f216" fmla="*/ f181 f95 1"/>
              <a:gd name="f217" fmla="*/ f182 f96 1"/>
              <a:gd name="f218" fmla="*/ f183 f95 1"/>
              <a:gd name="f219" fmla="*/ f184 f96 1"/>
              <a:gd name="f220" fmla="*/ f185 f95 1"/>
              <a:gd name="f221" fmla="*/ f186 f96 1"/>
              <a:gd name="f222" fmla="*/ f187 f95 1"/>
              <a:gd name="f223" fmla="*/ f188 f96 1"/>
              <a:gd name="f224" fmla="*/ f189 f95 1"/>
              <a:gd name="f225" fmla="*/ f190 f96 1"/>
              <a:gd name="f226" fmla="*/ f191 f95 1"/>
              <a:gd name="f227" fmla="*/ f192 f96 1"/>
              <a:gd name="f228" fmla="*/ f193 f95 1"/>
              <a:gd name="f229" fmla="*/ f194 f96 1"/>
              <a:gd name="f230" fmla="*/ f195 f95 1"/>
              <a:gd name="f231" fmla="*/ f196 f96 1"/>
              <a:gd name="f232" fmla="*/ f197 f95 1"/>
              <a:gd name="f233" fmla="*/ f198 f96 1"/>
              <a:gd name="f234" fmla="*/ f199 f95 1"/>
              <a:gd name="f235" fmla="*/ f200 f96 1"/>
              <a:gd name="f236" fmla="*/ f201 f95 1"/>
              <a:gd name="f237" fmla="*/ f202 f96 1"/>
              <a:gd name="f238" fmla="*/ f203 f95 1"/>
            </a:gdLst>
            <a:ahLst/>
            <a:cxnLst>
              <a:cxn ang="3cd4">
                <a:pos x="hc" y="t"/>
              </a:cxn>
              <a:cxn ang="0">
                <a:pos x="r" y="vc"/>
              </a:cxn>
              <a:cxn ang="cd4">
                <a:pos x="hc" y="b"/>
              </a:cxn>
              <a:cxn ang="cd2">
                <a:pos x="l" y="vc"/>
              </a:cxn>
              <a:cxn ang="f137">
                <a:pos x="f208" y="f209"/>
              </a:cxn>
              <a:cxn ang="f137">
                <a:pos x="f210" y="f211"/>
              </a:cxn>
              <a:cxn ang="f137">
                <a:pos x="f212" y="f213"/>
              </a:cxn>
              <a:cxn ang="f137">
                <a:pos x="f214" y="f215"/>
              </a:cxn>
              <a:cxn ang="f137">
                <a:pos x="f216" y="f217"/>
              </a:cxn>
              <a:cxn ang="f137">
                <a:pos x="f218" y="f219"/>
              </a:cxn>
              <a:cxn ang="f137">
                <a:pos x="f220" y="f221"/>
              </a:cxn>
              <a:cxn ang="f137">
                <a:pos x="f222" y="f223"/>
              </a:cxn>
              <a:cxn ang="f137">
                <a:pos x="f224" y="f225"/>
              </a:cxn>
              <a:cxn ang="f137">
                <a:pos x="f226" y="f227"/>
              </a:cxn>
              <a:cxn ang="f137">
                <a:pos x="f228" y="f229"/>
              </a:cxn>
              <a:cxn ang="f137">
                <a:pos x="f230" y="f231"/>
              </a:cxn>
              <a:cxn ang="f137">
                <a:pos x="f232" y="f233"/>
              </a:cxn>
              <a:cxn ang="f137">
                <a:pos x="f234" y="f235"/>
              </a:cxn>
              <a:cxn ang="f137">
                <a:pos x="f236" y="f237"/>
              </a:cxn>
              <a:cxn ang="f137">
                <a:pos x="f238" y="f209"/>
              </a:cxn>
            </a:cxnLst>
            <a:rect l="f204" t="f207" r="f205" b="f206"/>
            <a:pathLst>
              <a:path w="673837" h="493648">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6"/>
                </a:cubicBezTo>
                <a:cubicBezTo>
                  <a:pt x="f38" y="f39"/>
                  <a:pt x="f40" y="f41"/>
                  <a:pt x="f42" y="f43"/>
                </a:cubicBezTo>
                <a:cubicBezTo>
                  <a:pt x="f44" y="f45"/>
                  <a:pt x="f46" y="f47"/>
                  <a:pt x="f48" y="f49"/>
                </a:cubicBezTo>
                <a:cubicBezTo>
                  <a:pt x="f50" y="f51"/>
                  <a:pt x="f52" y="f53"/>
                  <a:pt x="f54" y="f55"/>
                </a:cubicBezTo>
                <a:cubicBezTo>
                  <a:pt x="f54"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12"/>
                </a:cubicBezTo>
                <a:cubicBezTo>
                  <a:pt x="f90" y="f91"/>
                  <a:pt x="f92" y="f9"/>
                  <a:pt x="f93"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Forma libre: forma 37">
            <a:extLst>
              <a:ext uri="{FF2B5EF4-FFF2-40B4-BE49-F238E27FC236}">
                <a16:creationId xmlns:a16="http://schemas.microsoft.com/office/drawing/2014/main" id="{4340A51B-23CD-4F3A-9CE7-64E74FC08E10}"/>
              </a:ext>
            </a:extLst>
          </p:cNvPr>
          <p:cNvSpPr/>
          <p:nvPr/>
        </p:nvSpPr>
        <p:spPr>
          <a:xfrm>
            <a:off x="3474582" y="4074593"/>
            <a:ext cx="510957" cy="269190"/>
          </a:xfrm>
          <a:custGeom>
            <a:avLst/>
            <a:gdLst>
              <a:gd name="f0" fmla="val 10800000"/>
              <a:gd name="f1" fmla="val 5400000"/>
              <a:gd name="f2" fmla="val 180"/>
              <a:gd name="f3" fmla="val w"/>
              <a:gd name="f4" fmla="val h"/>
              <a:gd name="f5" fmla="val 0"/>
              <a:gd name="f6" fmla="val 510956"/>
              <a:gd name="f7" fmla="val 269189"/>
              <a:gd name="f8" fmla="val 241117"/>
              <a:gd name="f9" fmla="val 268988"/>
              <a:gd name="f10" fmla="val 177775"/>
              <a:gd name="f11" fmla="val 114434"/>
              <a:gd name="f12" fmla="val 268321"/>
              <a:gd name="f13" fmla="val 51188"/>
              <a:gd name="f14" fmla="val 269178"/>
              <a:gd name="f15" fmla="val 15660"/>
              <a:gd name="f16" fmla="val 269654"/>
              <a:gd name="f17" fmla="val -914"/>
              <a:gd name="f18" fmla="val 255462"/>
              <a:gd name="f19" fmla="val 39"/>
              <a:gd name="f20" fmla="val 218315"/>
              <a:gd name="f21" fmla="val 1563"/>
              <a:gd name="f22" fmla="val 161355"/>
              <a:gd name="f23" fmla="val 991"/>
              <a:gd name="f24" fmla="val 104300"/>
              <a:gd name="f25" fmla="val 134"/>
              <a:gd name="f26" fmla="val 47341"/>
              <a:gd name="f27" fmla="val -342"/>
              <a:gd name="f28" fmla="val 16575"/>
              <a:gd name="f29" fmla="val 10326"/>
              <a:gd name="f30" fmla="val -189"/>
              <a:gd name="f31" fmla="val 43759"/>
              <a:gd name="f32" fmla="val 2"/>
              <a:gd name="f33" fmla="val 173584"/>
              <a:gd name="f34" fmla="val 573"/>
              <a:gd name="f35" fmla="val 303410"/>
              <a:gd name="f36" fmla="val 478"/>
              <a:gd name="f37" fmla="val 433236"/>
              <a:gd name="f38" fmla="val 459144"/>
              <a:gd name="f39" fmla="val 478194"/>
              <a:gd name="f40" fmla="val 8574"/>
              <a:gd name="f41" fmla="val 478003"/>
              <a:gd name="f42" fmla="val 36673"/>
              <a:gd name="f43" fmla="val 477813"/>
              <a:gd name="f44" fmla="val 63343"/>
              <a:gd name="f45" fmla="val 500577"/>
              <a:gd name="f46" fmla="val 77535"/>
              <a:gd name="f47" fmla="val 507054"/>
              <a:gd name="f48" fmla="val 100300"/>
              <a:gd name="f49" fmla="val 523818"/>
              <a:gd name="f50" fmla="val 159450"/>
              <a:gd name="f51" fmla="val 481909"/>
              <a:gd name="f52" fmla="val 204503"/>
              <a:gd name="f53" fmla="val 469431"/>
              <a:gd name="f54" fmla="val 256605"/>
              <a:gd name="f55" fmla="val 465907"/>
              <a:gd name="f56" fmla="val 271369"/>
              <a:gd name="f57" fmla="val 442094"/>
              <a:gd name="f58" fmla="val 268892"/>
              <a:gd name="f59" fmla="val 426378"/>
              <a:gd name="f60" fmla="val 364656"/>
              <a:gd name="f61" fmla="val 302934"/>
              <a:gd name="f62" fmla="val 294361"/>
              <a:gd name="f63" fmla="val 230411"/>
              <a:gd name="f64" fmla="val 452000"/>
              <a:gd name="f65" fmla="val 228221"/>
              <a:gd name="f66" fmla="val 429140"/>
              <a:gd name="f67" fmla="val 248985"/>
              <a:gd name="f68" fmla="val 431426"/>
              <a:gd name="f69" fmla="val 106396"/>
              <a:gd name="f70" fmla="val 431617"/>
              <a:gd name="f71" fmla="val 95347"/>
              <a:gd name="f72" fmla="val 430759"/>
              <a:gd name="f73" fmla="val 84203"/>
              <a:gd name="f74" fmla="val 431235"/>
              <a:gd name="f75" fmla="val 73154"/>
              <a:gd name="f76" fmla="val 432378"/>
              <a:gd name="f77" fmla="val 44769"/>
              <a:gd name="f78" fmla="val 418662"/>
              <a:gd name="f79" fmla="val 33625"/>
              <a:gd name="f80" fmla="val 390754"/>
              <a:gd name="f81" fmla="val 34101"/>
              <a:gd name="f82" fmla="val 335319"/>
              <a:gd name="f83" fmla="val 35054"/>
              <a:gd name="f84" fmla="val 279883"/>
              <a:gd name="f85" fmla="val 34292"/>
              <a:gd name="f86" fmla="val 224448"/>
              <a:gd name="f87" fmla="val 115291"/>
              <a:gd name="f88" fmla="val 120054"/>
              <a:gd name="f89" fmla="val 32482"/>
              <a:gd name="f90" fmla="val 156916"/>
              <a:gd name="f91" fmla="val 132875"/>
              <a:gd name="f92" fmla="val 184824"/>
              <a:gd name="f93" fmla="val 208694"/>
              <a:gd name="f94" fmla="val 221971"/>
              <a:gd name="f95" fmla="val 253843"/>
              <a:gd name="f96" fmla="val 294266"/>
              <a:gd name="f97" fmla="val 230507"/>
              <a:gd name="f98" fmla="+- 0 0 -90"/>
              <a:gd name="f99" fmla="*/ f3 1 510956"/>
              <a:gd name="f100" fmla="*/ f4 1 269189"/>
              <a:gd name="f101" fmla="val f5"/>
              <a:gd name="f102" fmla="val f6"/>
              <a:gd name="f103" fmla="val f7"/>
              <a:gd name="f104" fmla="*/ f98 f0 1"/>
              <a:gd name="f105" fmla="+- f103 0 f101"/>
              <a:gd name="f106" fmla="+- f102 0 f101"/>
              <a:gd name="f107" fmla="*/ f104 1 f2"/>
              <a:gd name="f108" fmla="*/ f106 1 510956"/>
              <a:gd name="f109" fmla="*/ f105 1 269189"/>
              <a:gd name="f110" fmla="*/ 241117 f106 1"/>
              <a:gd name="f111" fmla="*/ 268988 f105 1"/>
              <a:gd name="f112" fmla="*/ 51188 f106 1"/>
              <a:gd name="f113" fmla="*/ 269178 f105 1"/>
              <a:gd name="f114" fmla="*/ 39 f106 1"/>
              <a:gd name="f115" fmla="*/ 218315 f105 1"/>
              <a:gd name="f116" fmla="*/ 134 f106 1"/>
              <a:gd name="f117" fmla="*/ 47341 f105 1"/>
              <a:gd name="f118" fmla="*/ 43759 f106 1"/>
              <a:gd name="f119" fmla="*/ 2 f105 1"/>
              <a:gd name="f120" fmla="*/ 433236 f106 1"/>
              <a:gd name="f121" fmla="*/ 478003 f106 1"/>
              <a:gd name="f122" fmla="*/ 36673 f105 1"/>
              <a:gd name="f123" fmla="*/ 507054 f106 1"/>
              <a:gd name="f124" fmla="*/ 100300 f105 1"/>
              <a:gd name="f125" fmla="*/ 469431 f106 1"/>
              <a:gd name="f126" fmla="*/ 256605 f105 1"/>
              <a:gd name="f127" fmla="*/ 426378 f106 1"/>
              <a:gd name="f128" fmla="*/ 294361 f106 1"/>
              <a:gd name="f129" fmla="*/ 230411 f105 1"/>
              <a:gd name="f130" fmla="*/ 431426 f106 1"/>
              <a:gd name="f131" fmla="*/ 106396 f105 1"/>
              <a:gd name="f132" fmla="*/ 431235 f106 1"/>
              <a:gd name="f133" fmla="*/ 73154 f105 1"/>
              <a:gd name="f134" fmla="*/ 390754 f106 1"/>
              <a:gd name="f135" fmla="*/ 34101 f105 1"/>
              <a:gd name="f136" fmla="*/ 224448 f106 1"/>
              <a:gd name="f137" fmla="*/ 34292 f105 1"/>
              <a:gd name="f138" fmla="*/ 156916 f106 1"/>
              <a:gd name="f139" fmla="*/ 132875 f105 1"/>
              <a:gd name="f140" fmla="*/ 294266 f106 1"/>
              <a:gd name="f141" fmla="*/ 230507 f105 1"/>
              <a:gd name="f142" fmla="+- f107 0 f1"/>
              <a:gd name="f143" fmla="*/ f110 1 510956"/>
              <a:gd name="f144" fmla="*/ f111 1 269189"/>
              <a:gd name="f145" fmla="*/ f112 1 510956"/>
              <a:gd name="f146" fmla="*/ f113 1 269189"/>
              <a:gd name="f147" fmla="*/ f114 1 510956"/>
              <a:gd name="f148" fmla="*/ f115 1 269189"/>
              <a:gd name="f149" fmla="*/ f116 1 510956"/>
              <a:gd name="f150" fmla="*/ f117 1 269189"/>
              <a:gd name="f151" fmla="*/ f118 1 510956"/>
              <a:gd name="f152" fmla="*/ f119 1 269189"/>
              <a:gd name="f153" fmla="*/ f120 1 510956"/>
              <a:gd name="f154" fmla="*/ f121 1 510956"/>
              <a:gd name="f155" fmla="*/ f122 1 269189"/>
              <a:gd name="f156" fmla="*/ f123 1 510956"/>
              <a:gd name="f157" fmla="*/ f124 1 269189"/>
              <a:gd name="f158" fmla="*/ f125 1 510956"/>
              <a:gd name="f159" fmla="*/ f126 1 269189"/>
              <a:gd name="f160" fmla="*/ f127 1 510956"/>
              <a:gd name="f161" fmla="*/ f128 1 510956"/>
              <a:gd name="f162" fmla="*/ f129 1 269189"/>
              <a:gd name="f163" fmla="*/ f130 1 510956"/>
              <a:gd name="f164" fmla="*/ f131 1 269189"/>
              <a:gd name="f165" fmla="*/ f132 1 510956"/>
              <a:gd name="f166" fmla="*/ f133 1 269189"/>
              <a:gd name="f167" fmla="*/ f134 1 510956"/>
              <a:gd name="f168" fmla="*/ f135 1 269189"/>
              <a:gd name="f169" fmla="*/ f136 1 510956"/>
              <a:gd name="f170" fmla="*/ f137 1 269189"/>
              <a:gd name="f171" fmla="*/ f138 1 510956"/>
              <a:gd name="f172" fmla="*/ f139 1 269189"/>
              <a:gd name="f173" fmla="*/ f140 1 510956"/>
              <a:gd name="f174" fmla="*/ f141 1 269189"/>
              <a:gd name="f175" fmla="*/ f101 1 f108"/>
              <a:gd name="f176" fmla="*/ f102 1 f108"/>
              <a:gd name="f177" fmla="*/ f101 1 f109"/>
              <a:gd name="f178" fmla="*/ f103 1 f109"/>
              <a:gd name="f179" fmla="*/ f143 1 f108"/>
              <a:gd name="f180" fmla="*/ f144 1 f109"/>
              <a:gd name="f181" fmla="*/ f145 1 f108"/>
              <a:gd name="f182" fmla="*/ f146 1 f109"/>
              <a:gd name="f183" fmla="*/ f147 1 f108"/>
              <a:gd name="f184" fmla="*/ f148 1 f109"/>
              <a:gd name="f185" fmla="*/ f149 1 f108"/>
              <a:gd name="f186" fmla="*/ f150 1 f109"/>
              <a:gd name="f187" fmla="*/ f151 1 f108"/>
              <a:gd name="f188" fmla="*/ f152 1 f109"/>
              <a:gd name="f189" fmla="*/ f153 1 f108"/>
              <a:gd name="f190" fmla="*/ f154 1 f108"/>
              <a:gd name="f191" fmla="*/ f155 1 f109"/>
              <a:gd name="f192" fmla="*/ f156 1 f108"/>
              <a:gd name="f193" fmla="*/ f157 1 f109"/>
              <a:gd name="f194" fmla="*/ f158 1 f108"/>
              <a:gd name="f195" fmla="*/ f159 1 f109"/>
              <a:gd name="f196" fmla="*/ f160 1 f108"/>
              <a:gd name="f197" fmla="*/ f161 1 f108"/>
              <a:gd name="f198" fmla="*/ f162 1 f109"/>
              <a:gd name="f199" fmla="*/ f163 1 f108"/>
              <a:gd name="f200" fmla="*/ f164 1 f109"/>
              <a:gd name="f201" fmla="*/ f165 1 f108"/>
              <a:gd name="f202" fmla="*/ f166 1 f109"/>
              <a:gd name="f203" fmla="*/ f167 1 f108"/>
              <a:gd name="f204" fmla="*/ f168 1 f109"/>
              <a:gd name="f205" fmla="*/ f169 1 f108"/>
              <a:gd name="f206" fmla="*/ f170 1 f109"/>
              <a:gd name="f207" fmla="*/ f171 1 f108"/>
              <a:gd name="f208" fmla="*/ f172 1 f109"/>
              <a:gd name="f209" fmla="*/ f173 1 f108"/>
              <a:gd name="f210" fmla="*/ f174 1 f109"/>
              <a:gd name="f211" fmla="*/ f175 f99 1"/>
              <a:gd name="f212" fmla="*/ f176 f99 1"/>
              <a:gd name="f213" fmla="*/ f178 f100 1"/>
              <a:gd name="f214" fmla="*/ f177 f100 1"/>
              <a:gd name="f215" fmla="*/ f179 f99 1"/>
              <a:gd name="f216" fmla="*/ f180 f100 1"/>
              <a:gd name="f217" fmla="*/ f181 f99 1"/>
              <a:gd name="f218" fmla="*/ f182 f100 1"/>
              <a:gd name="f219" fmla="*/ f183 f99 1"/>
              <a:gd name="f220" fmla="*/ f184 f100 1"/>
              <a:gd name="f221" fmla="*/ f185 f99 1"/>
              <a:gd name="f222" fmla="*/ f186 f100 1"/>
              <a:gd name="f223" fmla="*/ f187 f99 1"/>
              <a:gd name="f224" fmla="*/ f188 f100 1"/>
              <a:gd name="f225" fmla="*/ f189 f99 1"/>
              <a:gd name="f226" fmla="*/ f190 f99 1"/>
              <a:gd name="f227" fmla="*/ f191 f100 1"/>
              <a:gd name="f228" fmla="*/ f192 f99 1"/>
              <a:gd name="f229" fmla="*/ f193 f100 1"/>
              <a:gd name="f230" fmla="*/ f194 f99 1"/>
              <a:gd name="f231" fmla="*/ f195 f100 1"/>
              <a:gd name="f232" fmla="*/ f196 f99 1"/>
              <a:gd name="f233" fmla="*/ f197 f99 1"/>
              <a:gd name="f234" fmla="*/ f198 f100 1"/>
              <a:gd name="f235" fmla="*/ f199 f99 1"/>
              <a:gd name="f236" fmla="*/ f200 f100 1"/>
              <a:gd name="f237" fmla="*/ f201 f99 1"/>
              <a:gd name="f238" fmla="*/ f202 f100 1"/>
              <a:gd name="f239" fmla="*/ f203 f99 1"/>
              <a:gd name="f240" fmla="*/ f204 f100 1"/>
              <a:gd name="f241" fmla="*/ f205 f99 1"/>
              <a:gd name="f242" fmla="*/ f206 f100 1"/>
              <a:gd name="f243" fmla="*/ f207 f99 1"/>
              <a:gd name="f244" fmla="*/ f208 f100 1"/>
              <a:gd name="f245" fmla="*/ f209 f99 1"/>
              <a:gd name="f246" fmla="*/ f210 f100 1"/>
            </a:gdLst>
            <a:ahLst/>
            <a:cxnLst>
              <a:cxn ang="3cd4">
                <a:pos x="hc" y="t"/>
              </a:cxn>
              <a:cxn ang="0">
                <a:pos x="r" y="vc"/>
              </a:cxn>
              <a:cxn ang="cd4">
                <a:pos x="hc" y="b"/>
              </a:cxn>
              <a:cxn ang="cd2">
                <a:pos x="l" y="vc"/>
              </a:cxn>
              <a:cxn ang="f142">
                <a:pos x="f215" y="f216"/>
              </a:cxn>
              <a:cxn ang="f142">
                <a:pos x="f217" y="f218"/>
              </a:cxn>
              <a:cxn ang="f142">
                <a:pos x="f219" y="f220"/>
              </a:cxn>
              <a:cxn ang="f142">
                <a:pos x="f221" y="f222"/>
              </a:cxn>
              <a:cxn ang="f142">
                <a:pos x="f223" y="f224"/>
              </a:cxn>
              <a:cxn ang="f142">
                <a:pos x="f225" y="f224"/>
              </a:cxn>
              <a:cxn ang="f142">
                <a:pos x="f226" y="f227"/>
              </a:cxn>
              <a:cxn ang="f142">
                <a:pos x="f228" y="f229"/>
              </a:cxn>
              <a:cxn ang="f142">
                <a:pos x="f230" y="f231"/>
              </a:cxn>
              <a:cxn ang="f142">
                <a:pos x="f232" y="f216"/>
              </a:cxn>
              <a:cxn ang="f142">
                <a:pos x="f215" y="f216"/>
              </a:cxn>
              <a:cxn ang="f142">
                <a:pos x="f233" y="f234"/>
              </a:cxn>
              <a:cxn ang="f142">
                <a:pos x="f235" y="f236"/>
              </a:cxn>
              <a:cxn ang="f142">
                <a:pos x="f237" y="f238"/>
              </a:cxn>
              <a:cxn ang="f142">
                <a:pos x="f239" y="f240"/>
              </a:cxn>
              <a:cxn ang="f142">
                <a:pos x="f241" y="f242"/>
              </a:cxn>
              <a:cxn ang="f142">
                <a:pos x="f243" y="f244"/>
              </a:cxn>
              <a:cxn ang="f142">
                <a:pos x="f245" y="f246"/>
              </a:cxn>
            </a:cxnLst>
            <a:rect l="f211" t="f214" r="f212" b="f213"/>
            <a:pathLst>
              <a:path w="510956" h="269189">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2"/>
                </a:cubicBezTo>
                <a:cubicBezTo>
                  <a:pt x="f38" y="f32"/>
                  <a:pt x="f39" y="f40"/>
                  <a:pt x="f41" y="f42"/>
                </a:cubicBezTo>
                <a:cubicBezTo>
                  <a:pt x="f43" y="f44"/>
                  <a:pt x="f45" y="f46"/>
                  <a:pt x="f47" y="f48"/>
                </a:cubicBezTo>
                <a:cubicBezTo>
                  <a:pt x="f49" y="f50"/>
                  <a:pt x="f51" y="f52"/>
                  <a:pt x="f53" y="f54"/>
                </a:cubicBezTo>
                <a:cubicBezTo>
                  <a:pt x="f55" y="f56"/>
                  <a:pt x="f57" y="f58"/>
                  <a:pt x="f59" y="f9"/>
                </a:cubicBezTo>
                <a:cubicBezTo>
                  <a:pt x="f60" y="f14"/>
                  <a:pt x="f61" y="f9"/>
                  <a:pt x="f8" y="f9"/>
                </a:cubicBezTo>
                <a:close/>
                <a:moveTo>
                  <a:pt x="f62" y="f63"/>
                </a:moveTo>
                <a:cubicBezTo>
                  <a:pt x="f64" y="f65"/>
                  <a:pt x="f66" y="f67"/>
                  <a:pt x="f68" y="f69"/>
                </a:cubicBezTo>
                <a:cubicBezTo>
                  <a:pt x="f70" y="f71"/>
                  <a:pt x="f72" y="f73"/>
                  <a:pt x="f74" y="f75"/>
                </a:cubicBezTo>
                <a:cubicBezTo>
                  <a:pt x="f76" y="f77"/>
                  <a:pt x="f78" y="f79"/>
                  <a:pt x="f80" y="f81"/>
                </a:cubicBezTo>
                <a:cubicBezTo>
                  <a:pt x="f82" y="f83"/>
                  <a:pt x="f84" y="f85"/>
                  <a:pt x="f86" y="f85"/>
                </a:cubicBezTo>
                <a:cubicBezTo>
                  <a:pt x="f87" y="f85"/>
                  <a:pt x="f88" y="f89"/>
                  <a:pt x="f90" y="f91"/>
                </a:cubicBezTo>
                <a:cubicBezTo>
                  <a:pt x="f92" y="f93"/>
                  <a:pt x="f94" y="f95"/>
                  <a:pt x="f96" y="f97"/>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Forma libre: forma 38">
            <a:extLst>
              <a:ext uri="{FF2B5EF4-FFF2-40B4-BE49-F238E27FC236}">
                <a16:creationId xmlns:a16="http://schemas.microsoft.com/office/drawing/2014/main" id="{DC594183-27EB-4B90-8ECD-7D2C41B5A683}"/>
              </a:ext>
            </a:extLst>
          </p:cNvPr>
          <p:cNvSpPr/>
          <p:nvPr/>
        </p:nvSpPr>
        <p:spPr>
          <a:xfrm>
            <a:off x="2586051" y="4112340"/>
            <a:ext cx="261426" cy="256041"/>
          </a:xfrm>
          <a:custGeom>
            <a:avLst/>
            <a:gdLst>
              <a:gd name="f0" fmla="val 10800000"/>
              <a:gd name="f1" fmla="val 5400000"/>
              <a:gd name="f2" fmla="val 180"/>
              <a:gd name="f3" fmla="val w"/>
              <a:gd name="f4" fmla="val h"/>
              <a:gd name="f5" fmla="val 0"/>
              <a:gd name="f6" fmla="val 261431"/>
              <a:gd name="f7" fmla="val 256037"/>
              <a:gd name="f8" fmla="val 133529"/>
              <a:gd name="f9" fmla="val 928"/>
              <a:gd name="f10" fmla="val 163437"/>
              <a:gd name="f11" fmla="val -4215"/>
              <a:gd name="f12" fmla="val 180868"/>
              <a:gd name="f13" fmla="val 12263"/>
              <a:gd name="f14" fmla="val 191536"/>
              <a:gd name="f15" fmla="val 44172"/>
              <a:gd name="f16" fmla="val 209062"/>
              <a:gd name="f17" fmla="val 96559"/>
              <a:gd name="f18" fmla="val 230779"/>
              <a:gd name="f19" fmla="val 147423"/>
              <a:gd name="f20" fmla="val 249067"/>
              <a:gd name="f21" fmla="val 199525"/>
              <a:gd name="f22" fmla="val 254687"/>
              <a:gd name="f23" fmla="val 215432"/>
              <a:gd name="f24" fmla="val 273832"/>
              <a:gd name="f25" fmla="val 237815"/>
              <a:gd name="f26" fmla="val 248578"/>
              <a:gd name="f27" fmla="val 227445"/>
              <a:gd name="f28" fmla="val 258008"/>
              <a:gd name="f29" fmla="val 199727"/>
              <a:gd name="f30" fmla="val 260866"/>
              <a:gd name="f31" fmla="val 178010"/>
              <a:gd name="f32" fmla="val 240768"/>
              <a:gd name="f33" fmla="val 139053"/>
              <a:gd name="f34" fmla="val 204764"/>
              <a:gd name="f35" fmla="val 121527"/>
              <a:gd name="f36" fmla="val 81427"/>
              <a:gd name="f37" fmla="val 59519"/>
              <a:gd name="f38" fmla="val 260485"/>
              <a:gd name="f39" fmla="val 31516"/>
              <a:gd name="f40" fmla="val 258961"/>
              <a:gd name="f41" fmla="val 10561"/>
              <a:gd name="f42" fmla="val 248293"/>
              <a:gd name="f43" fmla="val -11442"/>
              <a:gd name="f44" fmla="val 237053"/>
              <a:gd name="f45" fmla="val 6846"/>
              <a:gd name="f46" fmla="val 214193"/>
              <a:gd name="f47" fmla="val 12656"/>
              <a:gd name="f48" fmla="val 197810"/>
              <a:gd name="f49" fmla="val 31040"/>
              <a:gd name="f50" fmla="val 145708"/>
              <a:gd name="f51" fmla="val 50566"/>
              <a:gd name="f52" fmla="val 94083"/>
              <a:gd name="f53" fmla="val 70664"/>
              <a:gd name="f54" fmla="val 42553"/>
              <a:gd name="f55" fmla="val 85808"/>
              <a:gd name="f56" fmla="val 3595"/>
              <a:gd name="f57" fmla="val 90095"/>
              <a:gd name="f58" fmla="val 1309"/>
              <a:gd name="f59" fmla="val 133624"/>
              <a:gd name="f60" fmla="val 1024"/>
              <a:gd name="f61" fmla="+- 0 0 -90"/>
              <a:gd name="f62" fmla="*/ f3 1 261431"/>
              <a:gd name="f63" fmla="*/ f4 1 256037"/>
              <a:gd name="f64" fmla="val f5"/>
              <a:gd name="f65" fmla="val f6"/>
              <a:gd name="f66" fmla="val f7"/>
              <a:gd name="f67" fmla="*/ f61 f0 1"/>
              <a:gd name="f68" fmla="+- f66 0 f64"/>
              <a:gd name="f69" fmla="+- f65 0 f64"/>
              <a:gd name="f70" fmla="*/ f67 1 f2"/>
              <a:gd name="f71" fmla="*/ f69 1 261431"/>
              <a:gd name="f72" fmla="*/ f68 1 256037"/>
              <a:gd name="f73" fmla="*/ 133529 f69 1"/>
              <a:gd name="f74" fmla="*/ 928 f68 1"/>
              <a:gd name="f75" fmla="*/ 191536 f69 1"/>
              <a:gd name="f76" fmla="*/ 44172 f68 1"/>
              <a:gd name="f77" fmla="*/ 249067 f69 1"/>
              <a:gd name="f78" fmla="*/ 199525 f68 1"/>
              <a:gd name="f79" fmla="*/ 248578 f68 1"/>
              <a:gd name="f80" fmla="*/ 178010 f69 1"/>
              <a:gd name="f81" fmla="*/ 240768 f68 1"/>
              <a:gd name="f82" fmla="*/ 81427 f69 1"/>
              <a:gd name="f83" fmla="*/ 10561 f69 1"/>
              <a:gd name="f84" fmla="*/ 248293 f68 1"/>
              <a:gd name="f85" fmla="*/ 12656 f69 1"/>
              <a:gd name="f86" fmla="*/ 197810 f68 1"/>
              <a:gd name="f87" fmla="*/ 70664 f69 1"/>
              <a:gd name="f88" fmla="*/ 42553 f68 1"/>
              <a:gd name="f89" fmla="*/ 133624 f69 1"/>
              <a:gd name="f90" fmla="*/ 1024 f68 1"/>
              <a:gd name="f91" fmla="+- f70 0 f1"/>
              <a:gd name="f92" fmla="*/ f73 1 261431"/>
              <a:gd name="f93" fmla="*/ f74 1 256037"/>
              <a:gd name="f94" fmla="*/ f75 1 261431"/>
              <a:gd name="f95" fmla="*/ f76 1 256037"/>
              <a:gd name="f96" fmla="*/ f77 1 261431"/>
              <a:gd name="f97" fmla="*/ f78 1 256037"/>
              <a:gd name="f98" fmla="*/ f79 1 256037"/>
              <a:gd name="f99" fmla="*/ f80 1 261431"/>
              <a:gd name="f100" fmla="*/ f81 1 256037"/>
              <a:gd name="f101" fmla="*/ f82 1 261431"/>
              <a:gd name="f102" fmla="*/ f83 1 261431"/>
              <a:gd name="f103" fmla="*/ f84 1 256037"/>
              <a:gd name="f104" fmla="*/ f85 1 261431"/>
              <a:gd name="f105" fmla="*/ f86 1 256037"/>
              <a:gd name="f106" fmla="*/ f87 1 261431"/>
              <a:gd name="f107" fmla="*/ f88 1 256037"/>
              <a:gd name="f108" fmla="*/ f89 1 261431"/>
              <a:gd name="f109" fmla="*/ f90 1 256037"/>
              <a:gd name="f110" fmla="*/ f64 1 f71"/>
              <a:gd name="f111" fmla="*/ f65 1 f71"/>
              <a:gd name="f112" fmla="*/ f64 1 f72"/>
              <a:gd name="f113" fmla="*/ f66 1 f72"/>
              <a:gd name="f114" fmla="*/ f92 1 f71"/>
              <a:gd name="f115" fmla="*/ f93 1 f72"/>
              <a:gd name="f116" fmla="*/ f94 1 f71"/>
              <a:gd name="f117" fmla="*/ f95 1 f72"/>
              <a:gd name="f118" fmla="*/ f96 1 f71"/>
              <a:gd name="f119" fmla="*/ f97 1 f72"/>
              <a:gd name="f120" fmla="*/ f98 1 f72"/>
              <a:gd name="f121" fmla="*/ f99 1 f71"/>
              <a:gd name="f122" fmla="*/ f100 1 f72"/>
              <a:gd name="f123" fmla="*/ f101 1 f71"/>
              <a:gd name="f124" fmla="*/ f102 1 f71"/>
              <a:gd name="f125" fmla="*/ f103 1 f72"/>
              <a:gd name="f126" fmla="*/ f104 1 f71"/>
              <a:gd name="f127" fmla="*/ f105 1 f72"/>
              <a:gd name="f128" fmla="*/ f106 1 f71"/>
              <a:gd name="f129" fmla="*/ f107 1 f72"/>
              <a:gd name="f130" fmla="*/ f108 1 f71"/>
              <a:gd name="f131" fmla="*/ f109 1 f72"/>
              <a:gd name="f132" fmla="*/ f110 f62 1"/>
              <a:gd name="f133" fmla="*/ f111 f62 1"/>
              <a:gd name="f134" fmla="*/ f113 f63 1"/>
              <a:gd name="f135" fmla="*/ f112 f63 1"/>
              <a:gd name="f136" fmla="*/ f114 f62 1"/>
              <a:gd name="f137" fmla="*/ f115 f63 1"/>
              <a:gd name="f138" fmla="*/ f116 f62 1"/>
              <a:gd name="f139" fmla="*/ f117 f63 1"/>
              <a:gd name="f140" fmla="*/ f118 f62 1"/>
              <a:gd name="f141" fmla="*/ f119 f63 1"/>
              <a:gd name="f142" fmla="*/ f120 f63 1"/>
              <a:gd name="f143" fmla="*/ f121 f62 1"/>
              <a:gd name="f144" fmla="*/ f122 f63 1"/>
              <a:gd name="f145" fmla="*/ f123 f62 1"/>
              <a:gd name="f146" fmla="*/ f124 f62 1"/>
              <a:gd name="f147" fmla="*/ f125 f63 1"/>
              <a:gd name="f148" fmla="*/ f126 f62 1"/>
              <a:gd name="f149" fmla="*/ f127 f63 1"/>
              <a:gd name="f150" fmla="*/ f128 f62 1"/>
              <a:gd name="f151" fmla="*/ f129 f63 1"/>
              <a:gd name="f152" fmla="*/ f130 f62 1"/>
              <a:gd name="f153" fmla="*/ f131 f63 1"/>
            </a:gdLst>
            <a:ahLst/>
            <a:cxnLst>
              <a:cxn ang="3cd4">
                <a:pos x="hc" y="t"/>
              </a:cxn>
              <a:cxn ang="0">
                <a:pos x="r" y="vc"/>
              </a:cxn>
              <a:cxn ang="cd4">
                <a:pos x="hc" y="b"/>
              </a:cxn>
              <a:cxn ang="cd2">
                <a:pos x="l" y="vc"/>
              </a:cxn>
              <a:cxn ang="f91">
                <a:pos x="f136" y="f137"/>
              </a:cxn>
              <a:cxn ang="f91">
                <a:pos x="f138" y="f139"/>
              </a:cxn>
              <a:cxn ang="f91">
                <a:pos x="f140" y="f141"/>
              </a:cxn>
              <a:cxn ang="f91">
                <a:pos x="f140" y="f142"/>
              </a:cxn>
              <a:cxn ang="f91">
                <a:pos x="f143" y="f144"/>
              </a:cxn>
              <a:cxn ang="f91">
                <a:pos x="f145" y="f144"/>
              </a:cxn>
              <a:cxn ang="f91">
                <a:pos x="f146" y="f147"/>
              </a:cxn>
              <a:cxn ang="f91">
                <a:pos x="f148" y="f149"/>
              </a:cxn>
              <a:cxn ang="f91">
                <a:pos x="f150" y="f151"/>
              </a:cxn>
              <a:cxn ang="f91">
                <a:pos x="f152" y="f153"/>
              </a:cxn>
            </a:cxnLst>
            <a:rect l="f132" t="f135" r="f133" b="f134"/>
            <a:pathLst>
              <a:path w="261431" h="256037">
                <a:moveTo>
                  <a:pt x="f8" y="f9"/>
                </a:moveTo>
                <a:cubicBezTo>
                  <a:pt x="f10" y="f11"/>
                  <a:pt x="f12" y="f13"/>
                  <a:pt x="f14" y="f15"/>
                </a:cubicBezTo>
                <a:cubicBezTo>
                  <a:pt x="f16" y="f17"/>
                  <a:pt x="f18" y="f19"/>
                  <a:pt x="f20" y="f21"/>
                </a:cubicBezTo>
                <a:cubicBezTo>
                  <a:pt x="f22" y="f23"/>
                  <a:pt x="f24" y="f25"/>
                  <a:pt x="f20" y="f26"/>
                </a:cubicBezTo>
                <a:cubicBezTo>
                  <a:pt x="f27" y="f28"/>
                  <a:pt x="f29" y="f30"/>
                  <a:pt x="f31" y="f32"/>
                </a:cubicBezTo>
                <a:cubicBezTo>
                  <a:pt x="f33" y="f34"/>
                  <a:pt x="f35" y="f34"/>
                  <a:pt x="f36" y="f32"/>
                </a:cubicBezTo>
                <a:cubicBezTo>
                  <a:pt x="f37" y="f38"/>
                  <a:pt x="f39" y="f40"/>
                  <a:pt x="f41" y="f42"/>
                </a:cubicBezTo>
                <a:cubicBezTo>
                  <a:pt x="f43" y="f44"/>
                  <a:pt x="f45" y="f46"/>
                  <a:pt x="f47" y="f48"/>
                </a:cubicBezTo>
                <a:cubicBezTo>
                  <a:pt x="f49" y="f50"/>
                  <a:pt x="f51" y="f52"/>
                  <a:pt x="f53" y="f54"/>
                </a:cubicBezTo>
                <a:cubicBezTo>
                  <a:pt x="f55" y="f56"/>
                  <a:pt x="f57" y="f58"/>
                  <a:pt x="f59" y="f60"/>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Forma libre: forma 62">
            <a:extLst>
              <a:ext uri="{FF2B5EF4-FFF2-40B4-BE49-F238E27FC236}">
                <a16:creationId xmlns:a16="http://schemas.microsoft.com/office/drawing/2014/main" id="{E0110CB4-4F8F-4BB4-BC7E-B6ADF35AF403}"/>
              </a:ext>
            </a:extLst>
          </p:cNvPr>
          <p:cNvSpPr/>
          <p:nvPr/>
        </p:nvSpPr>
        <p:spPr>
          <a:xfrm>
            <a:off x="3648858" y="3148736"/>
            <a:ext cx="403835" cy="54635"/>
          </a:xfrm>
          <a:custGeom>
            <a:avLst/>
            <a:gdLst>
              <a:gd name="f0" fmla="val 10800000"/>
              <a:gd name="f1" fmla="val 5400000"/>
              <a:gd name="f2" fmla="val 180"/>
              <a:gd name="f3" fmla="val w"/>
              <a:gd name="f4" fmla="val h"/>
              <a:gd name="f5" fmla="val 0"/>
              <a:gd name="f6" fmla="val 403837"/>
              <a:gd name="f7" fmla="val 54632"/>
              <a:gd name="f8" fmla="val 200194"/>
              <a:gd name="f9" fmla="val 2029"/>
              <a:gd name="f10" fmla="val 258773"/>
              <a:gd name="f11" fmla="val 317256"/>
              <a:gd name="f12" fmla="val 1839"/>
              <a:gd name="f13" fmla="val 375835"/>
              <a:gd name="f14" fmla="val 2220"/>
              <a:gd name="f15" fmla="val 386217"/>
              <a:gd name="f16" fmla="val 400124"/>
              <a:gd name="f17" fmla="val -543"/>
              <a:gd name="f18" fmla="val 403362"/>
              <a:gd name="f19" fmla="val 14031"/>
              <a:gd name="f20" fmla="val 406220"/>
              <a:gd name="f21" fmla="val 26604"/>
              <a:gd name="f22" fmla="val 395647"/>
              <a:gd name="f23" fmla="val 33938"/>
              <a:gd name="f24" fmla="val 386598"/>
              <a:gd name="f25" fmla="val 40224"/>
              <a:gd name="f26" fmla="val 370406"/>
              <a:gd name="f27" fmla="val 51369"/>
              <a:gd name="f28" fmla="val 351927"/>
              <a:gd name="f29" fmla="val 54702"/>
              <a:gd name="f30" fmla="val 332496"/>
              <a:gd name="f31" fmla="val 54607"/>
              <a:gd name="f32" fmla="val 245438"/>
              <a:gd name="f33" fmla="val 54417"/>
              <a:gd name="f34" fmla="val 158474"/>
              <a:gd name="f35" fmla="val 71416"/>
              <a:gd name="f36" fmla="val 65129"/>
              <a:gd name="f37" fmla="val 58557"/>
              <a:gd name="f38" fmla="val 54893"/>
              <a:gd name="f39" fmla="val 52461"/>
              <a:gd name="f40" fmla="val 53559"/>
              <a:gd name="f41" fmla="val 29125"/>
              <a:gd name="f42" fmla="val 48416"/>
              <a:gd name="f43" fmla="val -2593"/>
              <a:gd name="f44" fmla="val 42225"/>
              <a:gd name="f45" fmla="val 169"/>
              <a:gd name="f46" fmla="val 15745"/>
              <a:gd name="f47" fmla="val 2740"/>
              <a:gd name="f48" fmla="val -9115"/>
              <a:gd name="f49" fmla="val 34364"/>
              <a:gd name="f50" fmla="val 3077"/>
              <a:gd name="f51" fmla="val 53032"/>
              <a:gd name="f52" fmla="val 2410"/>
              <a:gd name="f53" fmla="val 101991"/>
              <a:gd name="f54" fmla="val 696"/>
              <a:gd name="f55" fmla="val 151140"/>
              <a:gd name="f56" fmla="val 200099"/>
              <a:gd name="f57" fmla="val 2124"/>
              <a:gd name="f58" fmla="+- 0 0 -90"/>
              <a:gd name="f59" fmla="*/ f3 1 403837"/>
              <a:gd name="f60" fmla="*/ f4 1 54632"/>
              <a:gd name="f61" fmla="val f5"/>
              <a:gd name="f62" fmla="val f6"/>
              <a:gd name="f63" fmla="val f7"/>
              <a:gd name="f64" fmla="*/ f58 f0 1"/>
              <a:gd name="f65" fmla="+- f63 0 f61"/>
              <a:gd name="f66" fmla="+- f62 0 f61"/>
              <a:gd name="f67" fmla="*/ f64 1 f2"/>
              <a:gd name="f68" fmla="*/ f66 1 403837"/>
              <a:gd name="f69" fmla="*/ f65 1 54632"/>
              <a:gd name="f70" fmla="*/ 200194 f66 1"/>
              <a:gd name="f71" fmla="*/ 2029 f65 1"/>
              <a:gd name="f72" fmla="*/ 375835 f66 1"/>
              <a:gd name="f73" fmla="*/ 2220 f65 1"/>
              <a:gd name="f74" fmla="*/ 403362 f66 1"/>
              <a:gd name="f75" fmla="*/ 14031 f65 1"/>
              <a:gd name="f76" fmla="*/ 386598 f66 1"/>
              <a:gd name="f77" fmla="*/ 40224 f65 1"/>
              <a:gd name="f78" fmla="*/ 332496 f66 1"/>
              <a:gd name="f79" fmla="*/ 54607 f65 1"/>
              <a:gd name="f80" fmla="*/ 71416 f66 1"/>
              <a:gd name="f81" fmla="*/ 52461 f66 1"/>
              <a:gd name="f82" fmla="*/ 53559 f65 1"/>
              <a:gd name="f83" fmla="*/ 169 f66 1"/>
              <a:gd name="f84" fmla="*/ 15745 f65 1"/>
              <a:gd name="f85" fmla="*/ 53032 f66 1"/>
              <a:gd name="f86" fmla="*/ 2410 f65 1"/>
              <a:gd name="f87" fmla="*/ 200099 f66 1"/>
              <a:gd name="f88" fmla="*/ 1839 f65 1"/>
              <a:gd name="f89" fmla="*/ 2124 f65 1"/>
              <a:gd name="f90" fmla="+- f67 0 f1"/>
              <a:gd name="f91" fmla="*/ f70 1 403837"/>
              <a:gd name="f92" fmla="*/ f71 1 54632"/>
              <a:gd name="f93" fmla="*/ f72 1 403837"/>
              <a:gd name="f94" fmla="*/ f73 1 54632"/>
              <a:gd name="f95" fmla="*/ f74 1 403837"/>
              <a:gd name="f96" fmla="*/ f75 1 54632"/>
              <a:gd name="f97" fmla="*/ f76 1 403837"/>
              <a:gd name="f98" fmla="*/ f77 1 54632"/>
              <a:gd name="f99" fmla="*/ f78 1 403837"/>
              <a:gd name="f100" fmla="*/ f79 1 54632"/>
              <a:gd name="f101" fmla="*/ f80 1 403837"/>
              <a:gd name="f102" fmla="*/ f81 1 403837"/>
              <a:gd name="f103" fmla="*/ f82 1 54632"/>
              <a:gd name="f104" fmla="*/ f83 1 403837"/>
              <a:gd name="f105" fmla="*/ f84 1 54632"/>
              <a:gd name="f106" fmla="*/ f85 1 403837"/>
              <a:gd name="f107" fmla="*/ f86 1 54632"/>
              <a:gd name="f108" fmla="*/ f87 1 403837"/>
              <a:gd name="f109" fmla="*/ f88 1 54632"/>
              <a:gd name="f110" fmla="*/ f89 1 54632"/>
              <a:gd name="f111" fmla="*/ f61 1 f68"/>
              <a:gd name="f112" fmla="*/ f62 1 f68"/>
              <a:gd name="f113" fmla="*/ f61 1 f69"/>
              <a:gd name="f114" fmla="*/ f63 1 f69"/>
              <a:gd name="f115" fmla="*/ f91 1 f68"/>
              <a:gd name="f116" fmla="*/ f92 1 f69"/>
              <a:gd name="f117" fmla="*/ f93 1 f68"/>
              <a:gd name="f118" fmla="*/ f94 1 f69"/>
              <a:gd name="f119" fmla="*/ f95 1 f68"/>
              <a:gd name="f120" fmla="*/ f96 1 f69"/>
              <a:gd name="f121" fmla="*/ f97 1 f68"/>
              <a:gd name="f122" fmla="*/ f98 1 f69"/>
              <a:gd name="f123" fmla="*/ f99 1 f68"/>
              <a:gd name="f124" fmla="*/ f100 1 f69"/>
              <a:gd name="f125" fmla="*/ f101 1 f68"/>
              <a:gd name="f126" fmla="*/ f102 1 f68"/>
              <a:gd name="f127" fmla="*/ f103 1 f69"/>
              <a:gd name="f128" fmla="*/ f104 1 f68"/>
              <a:gd name="f129" fmla="*/ f105 1 f69"/>
              <a:gd name="f130" fmla="*/ f106 1 f68"/>
              <a:gd name="f131" fmla="*/ f107 1 f69"/>
              <a:gd name="f132" fmla="*/ f108 1 f68"/>
              <a:gd name="f133" fmla="*/ f109 1 f69"/>
              <a:gd name="f134" fmla="*/ f110 1 f69"/>
              <a:gd name="f135" fmla="*/ f111 f59 1"/>
              <a:gd name="f136" fmla="*/ f112 f59 1"/>
              <a:gd name="f137" fmla="*/ f114 f60 1"/>
              <a:gd name="f138" fmla="*/ f113 f60 1"/>
              <a:gd name="f139" fmla="*/ f115 f59 1"/>
              <a:gd name="f140" fmla="*/ f116 f60 1"/>
              <a:gd name="f141" fmla="*/ f117 f59 1"/>
              <a:gd name="f142" fmla="*/ f118 f60 1"/>
              <a:gd name="f143" fmla="*/ f119 f59 1"/>
              <a:gd name="f144" fmla="*/ f120 f60 1"/>
              <a:gd name="f145" fmla="*/ f121 f59 1"/>
              <a:gd name="f146" fmla="*/ f122 f60 1"/>
              <a:gd name="f147" fmla="*/ f123 f59 1"/>
              <a:gd name="f148" fmla="*/ f124 f60 1"/>
              <a:gd name="f149" fmla="*/ f125 f59 1"/>
              <a:gd name="f150" fmla="*/ f126 f59 1"/>
              <a:gd name="f151" fmla="*/ f127 f60 1"/>
              <a:gd name="f152" fmla="*/ f128 f59 1"/>
              <a:gd name="f153" fmla="*/ f129 f60 1"/>
              <a:gd name="f154" fmla="*/ f130 f59 1"/>
              <a:gd name="f155" fmla="*/ f131 f60 1"/>
              <a:gd name="f156" fmla="*/ f132 f59 1"/>
              <a:gd name="f157" fmla="*/ f133 f60 1"/>
              <a:gd name="f158" fmla="*/ f134 f60 1"/>
            </a:gdLst>
            <a:ahLst/>
            <a:cxnLst>
              <a:cxn ang="3cd4">
                <a:pos x="hc" y="t"/>
              </a:cxn>
              <a:cxn ang="0">
                <a:pos x="r" y="vc"/>
              </a:cxn>
              <a:cxn ang="cd4">
                <a:pos x="hc" y="b"/>
              </a:cxn>
              <a:cxn ang="cd2">
                <a:pos x="l" y="vc"/>
              </a:cxn>
              <a:cxn ang="f90">
                <a:pos x="f139" y="f140"/>
              </a:cxn>
              <a:cxn ang="f90">
                <a:pos x="f141" y="f142"/>
              </a:cxn>
              <a:cxn ang="f90">
                <a:pos x="f143" y="f144"/>
              </a:cxn>
              <a:cxn ang="f90">
                <a:pos x="f145" y="f146"/>
              </a:cxn>
              <a:cxn ang="f90">
                <a:pos x="f147" y="f148"/>
              </a:cxn>
              <a:cxn ang="f90">
                <a:pos x="f149" y="f148"/>
              </a:cxn>
              <a:cxn ang="f90">
                <a:pos x="f150" y="f151"/>
              </a:cxn>
              <a:cxn ang="f90">
                <a:pos x="f152" y="f153"/>
              </a:cxn>
              <a:cxn ang="f90">
                <a:pos x="f154" y="f155"/>
              </a:cxn>
              <a:cxn ang="f90">
                <a:pos x="f156" y="f157"/>
              </a:cxn>
              <a:cxn ang="f90">
                <a:pos x="f156" y="f158"/>
              </a:cxn>
            </a:cxnLst>
            <a:rect l="f135" t="f138" r="f136" b="f137"/>
            <a:pathLst>
              <a:path w="403837" h="54632">
                <a:moveTo>
                  <a:pt x="f8" y="f9"/>
                </a:moveTo>
                <a:cubicBezTo>
                  <a:pt x="f10" y="f9"/>
                  <a:pt x="f11" y="f12"/>
                  <a:pt x="f13" y="f14"/>
                </a:cubicBezTo>
                <a:cubicBezTo>
                  <a:pt x="f15" y="f14"/>
                  <a:pt x="f16" y="f17"/>
                  <a:pt x="f18" y="f19"/>
                </a:cubicBezTo>
                <a:cubicBezTo>
                  <a:pt x="f20" y="f21"/>
                  <a:pt x="f22" y="f23"/>
                  <a:pt x="f24" y="f25"/>
                </a:cubicBezTo>
                <a:cubicBezTo>
                  <a:pt x="f26" y="f27"/>
                  <a:pt x="f28" y="f29"/>
                  <a:pt x="f30" y="f31"/>
                </a:cubicBezTo>
                <a:cubicBezTo>
                  <a:pt x="f32" y="f33"/>
                  <a:pt x="f34" y="f31"/>
                  <a:pt x="f35" y="f31"/>
                </a:cubicBezTo>
                <a:cubicBezTo>
                  <a:pt x="f36" y="f31"/>
                  <a:pt x="f37" y="f38"/>
                  <a:pt x="f39" y="f40"/>
                </a:cubicBezTo>
                <a:cubicBezTo>
                  <a:pt x="f41" y="f42"/>
                  <a:pt x="f43" y="f44"/>
                  <a:pt x="f45" y="f46"/>
                </a:cubicBezTo>
                <a:cubicBezTo>
                  <a:pt x="f47" y="f48"/>
                  <a:pt x="f49" y="f50"/>
                  <a:pt x="f51" y="f52"/>
                </a:cubicBezTo>
                <a:cubicBezTo>
                  <a:pt x="f53" y="f54"/>
                  <a:pt x="f55" y="f12"/>
                  <a:pt x="f56" y="f12"/>
                </a:cubicBezTo>
                <a:lnTo>
                  <a:pt x="f56" y="f57"/>
                </a:ln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Forma libre: forma 895">
            <a:extLst>
              <a:ext uri="{FF2B5EF4-FFF2-40B4-BE49-F238E27FC236}">
                <a16:creationId xmlns:a16="http://schemas.microsoft.com/office/drawing/2014/main" id="{E501A57D-4D01-4C7F-826C-6F9FD741CAE9}"/>
              </a:ext>
            </a:extLst>
          </p:cNvPr>
          <p:cNvSpPr/>
          <p:nvPr/>
        </p:nvSpPr>
        <p:spPr>
          <a:xfrm>
            <a:off x="2483089" y="2341805"/>
            <a:ext cx="97072" cy="195837"/>
          </a:xfrm>
          <a:custGeom>
            <a:avLst/>
            <a:gdLst>
              <a:gd name="f0" fmla="val 10800000"/>
              <a:gd name="f1" fmla="val 5400000"/>
              <a:gd name="f2" fmla="val 180"/>
              <a:gd name="f3" fmla="val w"/>
              <a:gd name="f4" fmla="val h"/>
              <a:gd name="f5" fmla="val 0"/>
              <a:gd name="f6" fmla="val 97075"/>
              <a:gd name="f7" fmla="val 195835"/>
              <a:gd name="f8" fmla="val 47508"/>
              <a:gd name="f9" fmla="val 73797"/>
              <a:gd name="f10" fmla="val 57055"/>
              <a:gd name="f11" fmla="val 86275"/>
              <a:gd name="f12" fmla="val 116300"/>
              <a:gd name="f13" fmla="val 96657"/>
              <a:gd name="f14" fmla="val 176022"/>
              <a:gd name="f15" fmla="val 99134"/>
              <a:gd name="f16" fmla="val 190119"/>
              <a:gd name="f17" fmla="val 90371"/>
              <a:gd name="f18" fmla="val 195929"/>
              <a:gd name="f19" fmla="val 77036"/>
              <a:gd name="f20" fmla="val 195834"/>
              <a:gd name="f21" fmla="val 58081"/>
              <a:gd name="f22" fmla="val 195643"/>
              <a:gd name="f23" fmla="val 39221"/>
              <a:gd name="f24" fmla="val 195453"/>
              <a:gd name="f25" fmla="val 20267"/>
              <a:gd name="f26" fmla="val 6932"/>
              <a:gd name="f27" fmla="val 195739"/>
              <a:gd name="f28" fmla="val -1641"/>
              <a:gd name="f29" fmla="val 190595"/>
              <a:gd name="f30" fmla="val 264"/>
              <a:gd name="f31" fmla="val 176213"/>
              <a:gd name="f32" fmla="val 8075"/>
              <a:gd name="f33" fmla="val 115824"/>
              <a:gd name="f34" fmla="val 22743"/>
              <a:gd name="f35" fmla="val 57340"/>
              <a:gd name="f36" fmla="val 47603"/>
              <a:gd name="f37" fmla="+- 0 0 -90"/>
              <a:gd name="f38" fmla="*/ f3 1 97075"/>
              <a:gd name="f39" fmla="*/ f4 1 195835"/>
              <a:gd name="f40" fmla="val f5"/>
              <a:gd name="f41" fmla="val f6"/>
              <a:gd name="f42" fmla="val f7"/>
              <a:gd name="f43" fmla="*/ f37 f0 1"/>
              <a:gd name="f44" fmla="+- f42 0 f40"/>
              <a:gd name="f45" fmla="+- f41 0 f40"/>
              <a:gd name="f46" fmla="*/ f43 1 f2"/>
              <a:gd name="f47" fmla="*/ f45 1 97075"/>
              <a:gd name="f48" fmla="*/ f44 1 195835"/>
              <a:gd name="f49" fmla="*/ 47508 f45 1"/>
              <a:gd name="f50" fmla="*/ 0 f44 1"/>
              <a:gd name="f51" fmla="*/ 96657 f45 1"/>
              <a:gd name="f52" fmla="*/ 176022 f44 1"/>
              <a:gd name="f53" fmla="*/ 77036 f45 1"/>
              <a:gd name="f54" fmla="*/ 195834 f44 1"/>
              <a:gd name="f55" fmla="*/ 20267 f45 1"/>
              <a:gd name="f56" fmla="*/ 195643 f44 1"/>
              <a:gd name="f57" fmla="*/ 264 f45 1"/>
              <a:gd name="f58" fmla="*/ 176213 f44 1"/>
              <a:gd name="f59" fmla="*/ 47603 f45 1"/>
              <a:gd name="f60" fmla="+- f46 0 f1"/>
              <a:gd name="f61" fmla="*/ f49 1 97075"/>
              <a:gd name="f62" fmla="*/ f50 1 195835"/>
              <a:gd name="f63" fmla="*/ f51 1 97075"/>
              <a:gd name="f64" fmla="*/ f52 1 195835"/>
              <a:gd name="f65" fmla="*/ f53 1 97075"/>
              <a:gd name="f66" fmla="*/ f54 1 195835"/>
              <a:gd name="f67" fmla="*/ f55 1 97075"/>
              <a:gd name="f68" fmla="*/ f56 1 195835"/>
              <a:gd name="f69" fmla="*/ f57 1 97075"/>
              <a:gd name="f70" fmla="*/ f58 1 195835"/>
              <a:gd name="f71" fmla="*/ f59 1 97075"/>
              <a:gd name="f72" fmla="*/ f40 1 f47"/>
              <a:gd name="f73" fmla="*/ f41 1 f47"/>
              <a:gd name="f74" fmla="*/ f40 1 f48"/>
              <a:gd name="f75" fmla="*/ f42 1 f48"/>
              <a:gd name="f76" fmla="*/ f61 1 f47"/>
              <a:gd name="f77" fmla="*/ f62 1 f48"/>
              <a:gd name="f78" fmla="*/ f63 1 f47"/>
              <a:gd name="f79" fmla="*/ f64 1 f48"/>
              <a:gd name="f80" fmla="*/ f65 1 f47"/>
              <a:gd name="f81" fmla="*/ f66 1 f48"/>
              <a:gd name="f82" fmla="*/ f67 1 f47"/>
              <a:gd name="f83" fmla="*/ f68 1 f48"/>
              <a:gd name="f84" fmla="*/ f69 1 f47"/>
              <a:gd name="f85" fmla="*/ f70 1 f48"/>
              <a:gd name="f86" fmla="*/ f71 1 f47"/>
              <a:gd name="f87" fmla="*/ f72 f38 1"/>
              <a:gd name="f88" fmla="*/ f73 f38 1"/>
              <a:gd name="f89" fmla="*/ f75 f39 1"/>
              <a:gd name="f90" fmla="*/ f74 f39 1"/>
              <a:gd name="f91" fmla="*/ f76 f38 1"/>
              <a:gd name="f92" fmla="*/ f77 f39 1"/>
              <a:gd name="f93" fmla="*/ f78 f38 1"/>
              <a:gd name="f94" fmla="*/ f79 f39 1"/>
              <a:gd name="f95" fmla="*/ f80 f38 1"/>
              <a:gd name="f96" fmla="*/ f81 f39 1"/>
              <a:gd name="f97" fmla="*/ f82 f38 1"/>
              <a:gd name="f98" fmla="*/ f83 f39 1"/>
              <a:gd name="f99" fmla="*/ f84 f38 1"/>
              <a:gd name="f100" fmla="*/ f85 f39 1"/>
              <a:gd name="f101" fmla="*/ f86 f38 1"/>
            </a:gdLst>
            <a:ahLst/>
            <a:cxnLst>
              <a:cxn ang="3cd4">
                <a:pos x="hc" y="t"/>
              </a:cxn>
              <a:cxn ang="0">
                <a:pos x="r" y="vc"/>
              </a:cxn>
              <a:cxn ang="cd4">
                <a:pos x="hc" y="b"/>
              </a:cxn>
              <a:cxn ang="cd2">
                <a:pos x="l" y="vc"/>
              </a:cxn>
              <a:cxn ang="f60">
                <a:pos x="f91" y="f92"/>
              </a:cxn>
              <a:cxn ang="f60">
                <a:pos x="f93" y="f94"/>
              </a:cxn>
              <a:cxn ang="f60">
                <a:pos x="f95" y="f96"/>
              </a:cxn>
              <a:cxn ang="f60">
                <a:pos x="f97" y="f98"/>
              </a:cxn>
              <a:cxn ang="f60">
                <a:pos x="f99" y="f100"/>
              </a:cxn>
              <a:cxn ang="f60">
                <a:pos x="f101" y="f92"/>
              </a:cxn>
            </a:cxnLst>
            <a:rect l="f87" t="f90" r="f88" b="f89"/>
            <a:pathLst>
              <a:path w="97075" h="195835">
                <a:moveTo>
                  <a:pt x="f8" y="f5"/>
                </a:moveTo>
                <a:cubicBezTo>
                  <a:pt x="f9" y="f10"/>
                  <a:pt x="f11" y="f12"/>
                  <a:pt x="f13" y="f14"/>
                </a:cubicBezTo>
                <a:cubicBezTo>
                  <a:pt x="f15" y="f16"/>
                  <a:pt x="f17" y="f18"/>
                  <a:pt x="f19" y="f20"/>
                </a:cubicBezTo>
                <a:cubicBezTo>
                  <a:pt x="f21" y="f22"/>
                  <a:pt x="f23" y="f24"/>
                  <a:pt x="f25" y="f22"/>
                </a:cubicBezTo>
                <a:cubicBezTo>
                  <a:pt x="f26" y="f27"/>
                  <a:pt x="f28" y="f29"/>
                  <a:pt x="f30" y="f31"/>
                </a:cubicBezTo>
                <a:cubicBezTo>
                  <a:pt x="f32" y="f33"/>
                  <a:pt x="f34" y="f35"/>
                  <a:pt x="f36" y="f5"/>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Forma libre: forma 896">
            <a:extLst>
              <a:ext uri="{FF2B5EF4-FFF2-40B4-BE49-F238E27FC236}">
                <a16:creationId xmlns:a16="http://schemas.microsoft.com/office/drawing/2014/main" id="{2CAA7945-E011-45B0-BB8A-C1E1C7FDBCED}"/>
              </a:ext>
            </a:extLst>
          </p:cNvPr>
          <p:cNvSpPr/>
          <p:nvPr/>
        </p:nvSpPr>
        <p:spPr>
          <a:xfrm>
            <a:off x="2482861" y="3131408"/>
            <a:ext cx="94713" cy="200143"/>
          </a:xfrm>
          <a:custGeom>
            <a:avLst/>
            <a:gdLst>
              <a:gd name="f0" fmla="val 10800000"/>
              <a:gd name="f1" fmla="val 5400000"/>
              <a:gd name="f2" fmla="val 180"/>
              <a:gd name="f3" fmla="val w"/>
              <a:gd name="f4" fmla="val h"/>
              <a:gd name="f5" fmla="val 0"/>
              <a:gd name="f6" fmla="val 94713"/>
              <a:gd name="f7" fmla="val 200143"/>
              <a:gd name="f8" fmla="val 39548"/>
              <a:gd name="f9" fmla="val 26784"/>
              <a:gd name="f10" fmla="val 144993"/>
              <a:gd name="f11" fmla="val 13545"/>
              <a:gd name="f12" fmla="val 90034"/>
              <a:gd name="f13" fmla="val 1448"/>
              <a:gd name="f14" fmla="val 34789"/>
              <a:gd name="f15" fmla="val -6172"/>
              <a:gd name="f16" fmla="val 23"/>
              <a:gd name="f17" fmla="val 17640"/>
              <a:gd name="f18" fmla="val -2263"/>
              <a:gd name="f19" fmla="val 41167"/>
              <a:gd name="f20" fmla="val 1642"/>
              <a:gd name="f21" fmla="val 61646"/>
              <a:gd name="f22" fmla="val 4976"/>
              <a:gd name="f23" fmla="val 100317"/>
              <a:gd name="f24" fmla="val -15408"/>
              <a:gd name="f25" fmla="val 94031"/>
              <a:gd name="f26" fmla="val 31265"/>
              <a:gd name="f27" fmla="val 86411"/>
              <a:gd name="f28" fmla="val 88796"/>
              <a:gd name="f29" fmla="val 71838"/>
              <a:gd name="f30" fmla="val 145089"/>
              <a:gd name="f31" fmla="val 54026"/>
              <a:gd name="f32" fmla="val 49168"/>
              <a:gd name="f33" fmla="val 44310"/>
              <a:gd name="f34" fmla="val 39453"/>
              <a:gd name="f35" fmla="+- 0 0 -90"/>
              <a:gd name="f36" fmla="*/ f3 1 94713"/>
              <a:gd name="f37" fmla="*/ f4 1 200143"/>
              <a:gd name="f38" fmla="val f5"/>
              <a:gd name="f39" fmla="val f6"/>
              <a:gd name="f40" fmla="val f7"/>
              <a:gd name="f41" fmla="*/ f35 f0 1"/>
              <a:gd name="f42" fmla="+- f40 0 f38"/>
              <a:gd name="f43" fmla="+- f39 0 f38"/>
              <a:gd name="f44" fmla="*/ f41 1 f2"/>
              <a:gd name="f45" fmla="*/ f43 1 94713"/>
              <a:gd name="f46" fmla="*/ f42 1 200143"/>
              <a:gd name="f47" fmla="*/ 39548 f43 1"/>
              <a:gd name="f48" fmla="*/ 200143 f42 1"/>
              <a:gd name="f49" fmla="*/ 1448 f43 1"/>
              <a:gd name="f50" fmla="*/ 34789 f42 1"/>
              <a:gd name="f51" fmla="*/ 41167 f43 1"/>
              <a:gd name="f52" fmla="*/ 1642 f42 1"/>
              <a:gd name="f53" fmla="*/ 94031 f43 1"/>
              <a:gd name="f54" fmla="*/ 31265 f42 1"/>
              <a:gd name="f55" fmla="*/ 54026 f43 1"/>
              <a:gd name="f56" fmla="*/ 39453 f43 1"/>
              <a:gd name="f57" fmla="+- f44 0 f1"/>
              <a:gd name="f58" fmla="*/ f47 1 94713"/>
              <a:gd name="f59" fmla="*/ f48 1 200143"/>
              <a:gd name="f60" fmla="*/ f49 1 94713"/>
              <a:gd name="f61" fmla="*/ f50 1 200143"/>
              <a:gd name="f62" fmla="*/ f51 1 94713"/>
              <a:gd name="f63" fmla="*/ f52 1 200143"/>
              <a:gd name="f64" fmla="*/ f53 1 94713"/>
              <a:gd name="f65" fmla="*/ f54 1 200143"/>
              <a:gd name="f66" fmla="*/ f55 1 94713"/>
              <a:gd name="f67" fmla="*/ f56 1 94713"/>
              <a:gd name="f68" fmla="*/ f38 1 f45"/>
              <a:gd name="f69" fmla="*/ f39 1 f45"/>
              <a:gd name="f70" fmla="*/ f38 1 f46"/>
              <a:gd name="f71" fmla="*/ f40 1 f46"/>
              <a:gd name="f72" fmla="*/ f58 1 f45"/>
              <a:gd name="f73" fmla="*/ f59 1 f46"/>
              <a:gd name="f74" fmla="*/ f60 1 f45"/>
              <a:gd name="f75" fmla="*/ f61 1 f46"/>
              <a:gd name="f76" fmla="*/ f62 1 f45"/>
              <a:gd name="f77" fmla="*/ f63 1 f46"/>
              <a:gd name="f78" fmla="*/ f64 1 f45"/>
              <a:gd name="f79" fmla="*/ f65 1 f46"/>
              <a:gd name="f80" fmla="*/ f66 1 f45"/>
              <a:gd name="f81" fmla="*/ f67 1 f45"/>
              <a:gd name="f82" fmla="*/ f68 f36 1"/>
              <a:gd name="f83" fmla="*/ f69 f36 1"/>
              <a:gd name="f84" fmla="*/ f71 f37 1"/>
              <a:gd name="f85" fmla="*/ f70 f37 1"/>
              <a:gd name="f86" fmla="*/ f72 f36 1"/>
              <a:gd name="f87" fmla="*/ f73 f37 1"/>
              <a:gd name="f88" fmla="*/ f74 f36 1"/>
              <a:gd name="f89" fmla="*/ f75 f37 1"/>
              <a:gd name="f90" fmla="*/ f76 f36 1"/>
              <a:gd name="f91" fmla="*/ f77 f37 1"/>
              <a:gd name="f92" fmla="*/ f78 f36 1"/>
              <a:gd name="f93" fmla="*/ f79 f37 1"/>
              <a:gd name="f94" fmla="*/ f80 f36 1"/>
              <a:gd name="f95" fmla="*/ f81 f36 1"/>
            </a:gdLst>
            <a:ahLst/>
            <a:cxnLst>
              <a:cxn ang="3cd4">
                <a:pos x="hc" y="t"/>
              </a:cxn>
              <a:cxn ang="0">
                <a:pos x="r" y="vc"/>
              </a:cxn>
              <a:cxn ang="cd4">
                <a:pos x="hc" y="b"/>
              </a:cxn>
              <a:cxn ang="cd2">
                <a:pos x="l" y="vc"/>
              </a:cxn>
              <a:cxn ang="f57">
                <a:pos x="f86" y="f87"/>
              </a:cxn>
              <a:cxn ang="f57">
                <a:pos x="f88" y="f89"/>
              </a:cxn>
              <a:cxn ang="f57">
                <a:pos x="f90" y="f91"/>
              </a:cxn>
              <a:cxn ang="f57">
                <a:pos x="f92" y="f93"/>
              </a:cxn>
              <a:cxn ang="f57">
                <a:pos x="f94" y="f87"/>
              </a:cxn>
              <a:cxn ang="f57">
                <a:pos x="f95" y="f87"/>
              </a:cxn>
            </a:cxnLst>
            <a:rect l="f82" t="f85" r="f83" b="f84"/>
            <a:pathLst>
              <a:path w="94713" h="200143">
                <a:moveTo>
                  <a:pt x="f8" y="f7"/>
                </a:moveTo>
                <a:cubicBezTo>
                  <a:pt x="f9" y="f10"/>
                  <a:pt x="f11" y="f12"/>
                  <a:pt x="f13" y="f14"/>
                </a:cubicBezTo>
                <a:cubicBezTo>
                  <a:pt x="f15" y="f16"/>
                  <a:pt x="f17" y="f18"/>
                  <a:pt x="f19" y="f20"/>
                </a:cubicBezTo>
                <a:cubicBezTo>
                  <a:pt x="f21" y="f22"/>
                  <a:pt x="f23" y="f24"/>
                  <a:pt x="f25" y="f26"/>
                </a:cubicBezTo>
                <a:cubicBezTo>
                  <a:pt x="f27" y="f28"/>
                  <a:pt x="f29" y="f30"/>
                  <a:pt x="f31" y="f7"/>
                </a:cubicBezTo>
                <a:cubicBezTo>
                  <a:pt x="f32" y="f7"/>
                  <a:pt x="f33" y="f7"/>
                  <a:pt x="f34" y="f7"/>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913">
            <a:extLst>
              <a:ext uri="{FF2B5EF4-FFF2-40B4-BE49-F238E27FC236}">
                <a16:creationId xmlns:a16="http://schemas.microsoft.com/office/drawing/2014/main" id="{604DD57D-D66A-4A42-8553-FF3CB1997A8D}"/>
              </a:ext>
            </a:extLst>
          </p:cNvPr>
          <p:cNvSpPr/>
          <p:nvPr/>
        </p:nvSpPr>
        <p:spPr>
          <a:xfrm>
            <a:off x="2713372" y="3018141"/>
            <a:ext cx="176131" cy="173105"/>
          </a:xfrm>
          <a:custGeom>
            <a:avLst/>
            <a:gdLst>
              <a:gd name="f0" fmla="val 10800000"/>
              <a:gd name="f1" fmla="val 5400000"/>
              <a:gd name="f2" fmla="val 180"/>
              <a:gd name="f3" fmla="val w"/>
              <a:gd name="f4" fmla="val h"/>
              <a:gd name="f5" fmla="val 0"/>
              <a:gd name="f6" fmla="val 176129"/>
              <a:gd name="f7" fmla="val 173105"/>
              <a:gd name="f8" fmla="val 166414"/>
              <a:gd name="f9" fmla="val 173106"/>
              <a:gd name="f10" fmla="val 112121"/>
              <a:gd name="f11" fmla="val 148055"/>
              <a:gd name="f12" fmla="val 63925"/>
              <a:gd name="f13" fmla="val 112717"/>
              <a:gd name="f14" fmla="val 13728"/>
              <a:gd name="f15" fmla="val 80809"/>
              <a:gd name="f16" fmla="val -750"/>
              <a:gd name="f17" fmla="val 71665"/>
              <a:gd name="f18" fmla="val -5894"/>
              <a:gd name="f19" fmla="val 60425"/>
              <a:gd name="f20" fmla="val 8775"/>
              <a:gd name="f21" fmla="val 46423"/>
              <a:gd name="f22" fmla="val 21348"/>
              <a:gd name="f23" fmla="val 34422"/>
              <a:gd name="f24" fmla="val 33730"/>
              <a:gd name="f25" fmla="val 22135"/>
              <a:gd name="f26" fmla="val 45732"/>
              <a:gd name="f27" fmla="val 9466"/>
              <a:gd name="f28" fmla="val 58972"/>
              <a:gd name="f29" fmla="val -4535"/>
              <a:gd name="f30" fmla="val 70402"/>
              <a:gd name="f31" fmla="val -2630"/>
              <a:gd name="f32" fmla="val 80212"/>
              <a:gd name="f33" fmla="val 12705"/>
              <a:gd name="f34" fmla="val 112312"/>
              <a:gd name="f35" fmla="val 62997"/>
              <a:gd name="f36" fmla="val 144220"/>
              <a:gd name="f37" fmla="val 113575"/>
              <a:gd name="f38" fmla="val 163962"/>
              <a:gd name="f39" fmla="val 166318"/>
              <a:gd name="f40" fmla="val 173011"/>
              <a:gd name="f41" fmla="+- 0 0 -90"/>
              <a:gd name="f42" fmla="*/ f3 1 176129"/>
              <a:gd name="f43" fmla="*/ f4 1 173105"/>
              <a:gd name="f44" fmla="val f5"/>
              <a:gd name="f45" fmla="val f6"/>
              <a:gd name="f46" fmla="val f7"/>
              <a:gd name="f47" fmla="*/ f41 f0 1"/>
              <a:gd name="f48" fmla="+- f46 0 f44"/>
              <a:gd name="f49" fmla="+- f45 0 f44"/>
              <a:gd name="f50" fmla="*/ f47 1 f2"/>
              <a:gd name="f51" fmla="*/ f49 1 176129"/>
              <a:gd name="f52" fmla="*/ f48 1 173105"/>
              <a:gd name="f53" fmla="*/ 166414 f49 1"/>
              <a:gd name="f54" fmla="*/ 173106 f48 1"/>
              <a:gd name="f55" fmla="*/ 13728 f49 1"/>
              <a:gd name="f56" fmla="*/ 80809 f48 1"/>
              <a:gd name="f57" fmla="*/ 8775 f49 1"/>
              <a:gd name="f58" fmla="*/ 46423 f48 1"/>
              <a:gd name="f59" fmla="*/ 45732 f49 1"/>
              <a:gd name="f60" fmla="*/ 9466 f48 1"/>
              <a:gd name="f61" fmla="*/ 80212 f49 1"/>
              <a:gd name="f62" fmla="*/ 12705 f48 1"/>
              <a:gd name="f63" fmla="*/ 176129 f49 1"/>
              <a:gd name="f64" fmla="*/ 163962 f48 1"/>
              <a:gd name="f65" fmla="*/ 166318 f49 1"/>
              <a:gd name="f66" fmla="*/ 173011 f48 1"/>
              <a:gd name="f67" fmla="+- f50 0 f1"/>
              <a:gd name="f68" fmla="*/ f53 1 176129"/>
              <a:gd name="f69" fmla="*/ f54 1 173105"/>
              <a:gd name="f70" fmla="*/ f55 1 176129"/>
              <a:gd name="f71" fmla="*/ f56 1 173105"/>
              <a:gd name="f72" fmla="*/ f57 1 176129"/>
              <a:gd name="f73" fmla="*/ f58 1 173105"/>
              <a:gd name="f74" fmla="*/ f59 1 176129"/>
              <a:gd name="f75" fmla="*/ f60 1 173105"/>
              <a:gd name="f76" fmla="*/ f61 1 176129"/>
              <a:gd name="f77" fmla="*/ f62 1 173105"/>
              <a:gd name="f78" fmla="*/ f63 1 176129"/>
              <a:gd name="f79" fmla="*/ f64 1 173105"/>
              <a:gd name="f80" fmla="*/ f65 1 176129"/>
              <a:gd name="f81" fmla="*/ f66 1 173105"/>
              <a:gd name="f82" fmla="*/ f44 1 f51"/>
              <a:gd name="f83" fmla="*/ f45 1 f51"/>
              <a:gd name="f84" fmla="*/ f44 1 f52"/>
              <a:gd name="f85" fmla="*/ f46 1 f52"/>
              <a:gd name="f86" fmla="*/ f68 1 f51"/>
              <a:gd name="f87" fmla="*/ f69 1 f52"/>
              <a:gd name="f88" fmla="*/ f70 1 f51"/>
              <a:gd name="f89" fmla="*/ f71 1 f52"/>
              <a:gd name="f90" fmla="*/ f72 1 f51"/>
              <a:gd name="f91" fmla="*/ f73 1 f52"/>
              <a:gd name="f92" fmla="*/ f74 1 f51"/>
              <a:gd name="f93" fmla="*/ f75 1 f52"/>
              <a:gd name="f94" fmla="*/ f76 1 f51"/>
              <a:gd name="f95" fmla="*/ f77 1 f52"/>
              <a:gd name="f96" fmla="*/ f78 1 f51"/>
              <a:gd name="f97" fmla="*/ f79 1 f52"/>
              <a:gd name="f98" fmla="*/ f80 1 f51"/>
              <a:gd name="f99" fmla="*/ f81 1 f52"/>
              <a:gd name="f100" fmla="*/ f82 f42 1"/>
              <a:gd name="f101" fmla="*/ f83 f42 1"/>
              <a:gd name="f102" fmla="*/ f85 f43 1"/>
              <a:gd name="f103" fmla="*/ f84 f43 1"/>
              <a:gd name="f104" fmla="*/ f86 f42 1"/>
              <a:gd name="f105" fmla="*/ f87 f43 1"/>
              <a:gd name="f106" fmla="*/ f88 f42 1"/>
              <a:gd name="f107" fmla="*/ f89 f43 1"/>
              <a:gd name="f108" fmla="*/ f90 f42 1"/>
              <a:gd name="f109" fmla="*/ f91 f43 1"/>
              <a:gd name="f110" fmla="*/ f92 f42 1"/>
              <a:gd name="f111" fmla="*/ f93 f43 1"/>
              <a:gd name="f112" fmla="*/ f94 f42 1"/>
              <a:gd name="f113" fmla="*/ f95 f43 1"/>
              <a:gd name="f114" fmla="*/ f96 f42 1"/>
              <a:gd name="f115" fmla="*/ f97 f43 1"/>
              <a:gd name="f116" fmla="*/ f98 f42 1"/>
              <a:gd name="f117" fmla="*/ f99 f43 1"/>
            </a:gdLst>
            <a:ahLst/>
            <a:cxnLst>
              <a:cxn ang="3cd4">
                <a:pos x="hc" y="t"/>
              </a:cxn>
              <a:cxn ang="0">
                <a:pos x="r" y="vc"/>
              </a:cxn>
              <a:cxn ang="cd4">
                <a:pos x="hc" y="b"/>
              </a:cxn>
              <a:cxn ang="cd2">
                <a:pos x="l" y="vc"/>
              </a:cxn>
              <a:cxn ang="f67">
                <a:pos x="f104" y="f105"/>
              </a:cxn>
              <a:cxn ang="f67">
                <a:pos x="f106" y="f107"/>
              </a:cxn>
              <a:cxn ang="f67">
                <a:pos x="f108" y="f109"/>
              </a:cxn>
              <a:cxn ang="f67">
                <a:pos x="f110" y="f111"/>
              </a:cxn>
              <a:cxn ang="f67">
                <a:pos x="f112" y="f113"/>
              </a:cxn>
              <a:cxn ang="f67">
                <a:pos x="f114" y="f115"/>
              </a:cxn>
              <a:cxn ang="f67">
                <a:pos x="f116" y="f117"/>
              </a:cxn>
            </a:cxnLst>
            <a:rect l="f100" t="f103" r="f101" b="f102"/>
            <a:pathLst>
              <a:path w="176129" h="1731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6" y="f38"/>
                </a:cubicBezTo>
                <a:lnTo>
                  <a:pt x="f39" y="f40"/>
                </a:ln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Forma libre: forma 914">
            <a:extLst>
              <a:ext uri="{FF2B5EF4-FFF2-40B4-BE49-F238E27FC236}">
                <a16:creationId xmlns:a16="http://schemas.microsoft.com/office/drawing/2014/main" id="{9FD37400-C0F4-4E7C-BA5A-F6F3700C3C49}"/>
              </a:ext>
            </a:extLst>
          </p:cNvPr>
          <p:cNvSpPr/>
          <p:nvPr/>
        </p:nvSpPr>
        <p:spPr>
          <a:xfrm>
            <a:off x="2826757" y="2788316"/>
            <a:ext cx="201332" cy="94018"/>
          </a:xfrm>
          <a:custGeom>
            <a:avLst/>
            <a:gdLst>
              <a:gd name="f0" fmla="val 10800000"/>
              <a:gd name="f1" fmla="val 5400000"/>
              <a:gd name="f2" fmla="val 180"/>
              <a:gd name="f3" fmla="val w"/>
              <a:gd name="f4" fmla="val h"/>
              <a:gd name="f5" fmla="val 0"/>
              <a:gd name="f6" fmla="val 201333"/>
              <a:gd name="f7" fmla="val 94018"/>
              <a:gd name="f8" fmla="val 201334"/>
              <a:gd name="f9" fmla="val 56407"/>
              <a:gd name="f10" fmla="val 143707"/>
              <a:gd name="f11" fmla="val 68980"/>
              <a:gd name="f12" fmla="val 86462"/>
              <a:gd name="f13" fmla="val 83934"/>
              <a:gd name="f14" fmla="val 28265"/>
              <a:gd name="f15" fmla="val 93268"/>
              <a:gd name="f16" fmla="val -10026"/>
              <a:gd name="f17" fmla="val 99460"/>
              <a:gd name="f18" fmla="val 2071"/>
              <a:gd name="f19" fmla="val 65836"/>
              <a:gd name="f20" fmla="val 1976"/>
              <a:gd name="f21" fmla="val 47167"/>
              <a:gd name="f22" fmla="val 28498"/>
              <a:gd name="f23" fmla="val -10597"/>
              <a:gd name="f24" fmla="val -4839"/>
              <a:gd name="f25" fmla="val 27693"/>
              <a:gd name="f26" fmla="val 590"/>
              <a:gd name="f27" fmla="val 86367"/>
              <a:gd name="f28" fmla="val 8877"/>
              <a:gd name="f29" fmla="val 144470"/>
              <a:gd name="f30" fmla="val 21831"/>
              <a:gd name="f31" fmla="val 200381"/>
              <a:gd name="f32" fmla="val 42024"/>
              <a:gd name="f33" fmla="val 200667"/>
              <a:gd name="f34" fmla="val 46786"/>
              <a:gd name="f35" fmla="val 200953"/>
              <a:gd name="f36" fmla="val 51549"/>
              <a:gd name="f37" fmla="+- 0 0 -90"/>
              <a:gd name="f38" fmla="*/ f3 1 201333"/>
              <a:gd name="f39" fmla="*/ f4 1 94018"/>
              <a:gd name="f40" fmla="val f5"/>
              <a:gd name="f41" fmla="val f6"/>
              <a:gd name="f42" fmla="val f7"/>
              <a:gd name="f43" fmla="*/ f37 f0 1"/>
              <a:gd name="f44" fmla="+- f42 0 f40"/>
              <a:gd name="f45" fmla="+- f41 0 f40"/>
              <a:gd name="f46" fmla="*/ f43 1 f2"/>
              <a:gd name="f47" fmla="*/ f45 1 201333"/>
              <a:gd name="f48" fmla="*/ f44 1 94018"/>
              <a:gd name="f49" fmla="*/ 201334 f45 1"/>
              <a:gd name="f50" fmla="*/ 56407 f44 1"/>
              <a:gd name="f51" fmla="*/ 28265 f45 1"/>
              <a:gd name="f52" fmla="*/ 93268 f44 1"/>
              <a:gd name="f53" fmla="*/ 1976 f45 1"/>
              <a:gd name="f54" fmla="*/ 47167 f44 1"/>
              <a:gd name="f55" fmla="*/ 27693 f45 1"/>
              <a:gd name="f56" fmla="*/ 590 f44 1"/>
              <a:gd name="f57" fmla="*/ 200381 f45 1"/>
              <a:gd name="f58" fmla="*/ 42024 f44 1"/>
              <a:gd name="f59" fmla="+- f46 0 f1"/>
              <a:gd name="f60" fmla="*/ f49 1 201333"/>
              <a:gd name="f61" fmla="*/ f50 1 94018"/>
              <a:gd name="f62" fmla="*/ f51 1 201333"/>
              <a:gd name="f63" fmla="*/ f52 1 94018"/>
              <a:gd name="f64" fmla="*/ f53 1 201333"/>
              <a:gd name="f65" fmla="*/ f54 1 94018"/>
              <a:gd name="f66" fmla="*/ f55 1 201333"/>
              <a:gd name="f67" fmla="*/ f56 1 94018"/>
              <a:gd name="f68" fmla="*/ f57 1 201333"/>
              <a:gd name="f69" fmla="*/ f58 1 94018"/>
              <a:gd name="f70" fmla="*/ f40 1 f47"/>
              <a:gd name="f71" fmla="*/ f41 1 f47"/>
              <a:gd name="f72" fmla="*/ f40 1 f48"/>
              <a:gd name="f73" fmla="*/ f42 1 f48"/>
              <a:gd name="f74" fmla="*/ f60 1 f47"/>
              <a:gd name="f75" fmla="*/ f61 1 f48"/>
              <a:gd name="f76" fmla="*/ f62 1 f47"/>
              <a:gd name="f77" fmla="*/ f63 1 f48"/>
              <a:gd name="f78" fmla="*/ f64 1 f47"/>
              <a:gd name="f79" fmla="*/ f65 1 f48"/>
              <a:gd name="f80" fmla="*/ f66 1 f47"/>
              <a:gd name="f81" fmla="*/ f67 1 f48"/>
              <a:gd name="f82" fmla="*/ f68 1 f47"/>
              <a:gd name="f83" fmla="*/ f69 1 f48"/>
              <a:gd name="f84" fmla="*/ f70 f38 1"/>
              <a:gd name="f85" fmla="*/ f71 f38 1"/>
              <a:gd name="f86" fmla="*/ f73 f39 1"/>
              <a:gd name="f87" fmla="*/ f72 f39 1"/>
              <a:gd name="f88" fmla="*/ f74 f38 1"/>
              <a:gd name="f89" fmla="*/ f75 f39 1"/>
              <a:gd name="f90" fmla="*/ f76 f38 1"/>
              <a:gd name="f91" fmla="*/ f77 f39 1"/>
              <a:gd name="f92" fmla="*/ f78 f38 1"/>
              <a:gd name="f93" fmla="*/ f79 f39 1"/>
              <a:gd name="f94" fmla="*/ f80 f38 1"/>
              <a:gd name="f95" fmla="*/ f81 f39 1"/>
              <a:gd name="f96" fmla="*/ f82 f38 1"/>
              <a:gd name="f97" fmla="*/ f83 f39 1"/>
            </a:gdLst>
            <a:ahLst/>
            <a:cxnLst>
              <a:cxn ang="3cd4">
                <a:pos x="hc" y="t"/>
              </a:cxn>
              <a:cxn ang="0">
                <a:pos x="r" y="vc"/>
              </a:cxn>
              <a:cxn ang="cd4">
                <a:pos x="hc" y="b"/>
              </a:cxn>
              <a:cxn ang="cd2">
                <a:pos x="l" y="vc"/>
              </a:cxn>
              <a:cxn ang="f59">
                <a:pos x="f88" y="f89"/>
              </a:cxn>
              <a:cxn ang="f59">
                <a:pos x="f90" y="f91"/>
              </a:cxn>
              <a:cxn ang="f59">
                <a:pos x="f92" y="f93"/>
              </a:cxn>
              <a:cxn ang="f59">
                <a:pos x="f94" y="f95"/>
              </a:cxn>
              <a:cxn ang="f59">
                <a:pos x="f96" y="f97"/>
              </a:cxn>
              <a:cxn ang="f59">
                <a:pos x="f88" y="f89"/>
              </a:cxn>
            </a:cxnLst>
            <a:rect l="f84" t="f87" r="f85" b="f86"/>
            <a:pathLst>
              <a:path w="201333" h="94018">
                <a:moveTo>
                  <a:pt x="f8" y="f9"/>
                </a:moveTo>
                <a:cubicBezTo>
                  <a:pt x="f10" y="f11"/>
                  <a:pt x="f12" y="f13"/>
                  <a:pt x="f14" y="f15"/>
                </a:cubicBezTo>
                <a:cubicBezTo>
                  <a:pt x="f16" y="f17"/>
                  <a:pt x="f18" y="f19"/>
                  <a:pt x="f20" y="f21"/>
                </a:cubicBezTo>
                <a:cubicBezTo>
                  <a:pt x="f20" y="f22"/>
                  <a:pt x="f23" y="f24"/>
                  <a:pt x="f25" y="f26"/>
                </a:cubicBezTo>
                <a:cubicBezTo>
                  <a:pt x="f27" y="f28"/>
                  <a:pt x="f29" y="f30"/>
                  <a:pt x="f31" y="f32"/>
                </a:cubicBezTo>
                <a:cubicBezTo>
                  <a:pt x="f33" y="f34"/>
                  <a:pt x="f35" y="f36"/>
                  <a:pt x="f8"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Forma libre: forma 915">
            <a:extLst>
              <a:ext uri="{FF2B5EF4-FFF2-40B4-BE49-F238E27FC236}">
                <a16:creationId xmlns:a16="http://schemas.microsoft.com/office/drawing/2014/main" id="{AC674B64-B393-45D1-A579-230265581C03}"/>
              </a:ext>
            </a:extLst>
          </p:cNvPr>
          <p:cNvSpPr/>
          <p:nvPr/>
        </p:nvSpPr>
        <p:spPr>
          <a:xfrm>
            <a:off x="2175128" y="3018342"/>
            <a:ext cx="173882" cy="171376"/>
          </a:xfrm>
          <a:custGeom>
            <a:avLst/>
            <a:gdLst>
              <a:gd name="f0" fmla="val 10800000"/>
              <a:gd name="f1" fmla="val 5400000"/>
              <a:gd name="f2" fmla="val 180"/>
              <a:gd name="f3" fmla="val w"/>
              <a:gd name="f4" fmla="val h"/>
              <a:gd name="f5" fmla="val 0"/>
              <a:gd name="f6" fmla="val 173882"/>
              <a:gd name="f7" fmla="val 171376"/>
              <a:gd name="f8" fmla="val 95"/>
              <a:gd name="f9" fmla="val 160137"/>
              <a:gd name="f10" fmla="val 30861"/>
              <a:gd name="f11" fmla="val 111179"/>
              <a:gd name="f12" fmla="val 61436"/>
              <a:gd name="f13" fmla="val 62125"/>
              <a:gd name="f14" fmla="val 92488"/>
              <a:gd name="f15" fmla="val 13262"/>
              <a:gd name="f16" fmla="val 101727"/>
              <a:gd name="f17" fmla="val -1311"/>
              <a:gd name="f18" fmla="val 112871"/>
              <a:gd name="f19" fmla="val -5407"/>
              <a:gd name="f20" fmla="val 126778"/>
              <a:gd name="f21" fmla="val 8785"/>
              <a:gd name="f22" fmla="val 138875"/>
              <a:gd name="f23" fmla="val 21168"/>
              <a:gd name="f24" fmla="val 152114"/>
              <a:gd name="f25" fmla="val 32407"/>
              <a:gd name="f26" fmla="val 164592"/>
              <a:gd name="f27" fmla="val 44313"/>
              <a:gd name="f28" fmla="val 175641"/>
              <a:gd name="f29" fmla="val 54791"/>
              <a:gd name="f30" fmla="val 178213"/>
              <a:gd name="f31" fmla="val 66602"/>
              <a:gd name="f32" fmla="val 164687"/>
              <a:gd name="f33" fmla="val 76032"/>
              <a:gd name="f34" fmla="val 114967"/>
              <a:gd name="f35" fmla="val 110703"/>
              <a:gd name="f36" fmla="val 64389"/>
              <a:gd name="f37" fmla="val 143945"/>
              <a:gd name="f38" fmla="val 10382"/>
              <a:gd name="f39" fmla="val 171377"/>
              <a:gd name="f40" fmla="val 6953"/>
              <a:gd name="f41" fmla="val 167567"/>
              <a:gd name="f42" fmla="val 3524"/>
              <a:gd name="f43" fmla="val 163852"/>
              <a:gd name="f44" fmla="val 160042"/>
              <a:gd name="f45" fmla="+- 0 0 -90"/>
              <a:gd name="f46" fmla="*/ f3 1 173882"/>
              <a:gd name="f47" fmla="*/ f4 1 171376"/>
              <a:gd name="f48" fmla="val f5"/>
              <a:gd name="f49" fmla="val f6"/>
              <a:gd name="f50" fmla="val f7"/>
              <a:gd name="f51" fmla="*/ f45 f0 1"/>
              <a:gd name="f52" fmla="+- f50 0 f48"/>
              <a:gd name="f53" fmla="+- f49 0 f48"/>
              <a:gd name="f54" fmla="*/ f51 1 f2"/>
              <a:gd name="f55" fmla="*/ f53 1 173882"/>
              <a:gd name="f56" fmla="*/ f52 1 171376"/>
              <a:gd name="f57" fmla="*/ 95 f53 1"/>
              <a:gd name="f58" fmla="*/ 160137 f52 1"/>
              <a:gd name="f59" fmla="*/ 92488 f53 1"/>
              <a:gd name="f60" fmla="*/ 13262 f52 1"/>
              <a:gd name="f61" fmla="*/ 126778 f53 1"/>
              <a:gd name="f62" fmla="*/ 8785 f52 1"/>
              <a:gd name="f63" fmla="*/ 164592 f53 1"/>
              <a:gd name="f64" fmla="*/ 44313 f52 1"/>
              <a:gd name="f65" fmla="*/ 164687 f53 1"/>
              <a:gd name="f66" fmla="*/ 76032 f52 1"/>
              <a:gd name="f67" fmla="*/ 10382 f53 1"/>
              <a:gd name="f68" fmla="*/ 171377 f52 1"/>
              <a:gd name="f69" fmla="*/ 0 f53 1"/>
              <a:gd name="f70" fmla="*/ 160042 f52 1"/>
              <a:gd name="f71" fmla="+- f54 0 f1"/>
              <a:gd name="f72" fmla="*/ f57 1 173882"/>
              <a:gd name="f73" fmla="*/ f58 1 171376"/>
              <a:gd name="f74" fmla="*/ f59 1 173882"/>
              <a:gd name="f75" fmla="*/ f60 1 171376"/>
              <a:gd name="f76" fmla="*/ f61 1 173882"/>
              <a:gd name="f77" fmla="*/ f62 1 171376"/>
              <a:gd name="f78" fmla="*/ f63 1 173882"/>
              <a:gd name="f79" fmla="*/ f64 1 171376"/>
              <a:gd name="f80" fmla="*/ f65 1 173882"/>
              <a:gd name="f81" fmla="*/ f66 1 171376"/>
              <a:gd name="f82" fmla="*/ f67 1 173882"/>
              <a:gd name="f83" fmla="*/ f68 1 171376"/>
              <a:gd name="f84" fmla="*/ f69 1 173882"/>
              <a:gd name="f85" fmla="*/ f70 1 171376"/>
              <a:gd name="f86" fmla="*/ f48 1 f55"/>
              <a:gd name="f87" fmla="*/ f49 1 f55"/>
              <a:gd name="f88" fmla="*/ f48 1 f56"/>
              <a:gd name="f89" fmla="*/ f50 1 f56"/>
              <a:gd name="f90" fmla="*/ f72 1 f55"/>
              <a:gd name="f91" fmla="*/ f73 1 f56"/>
              <a:gd name="f92" fmla="*/ f74 1 f55"/>
              <a:gd name="f93" fmla="*/ f75 1 f56"/>
              <a:gd name="f94" fmla="*/ f76 1 f55"/>
              <a:gd name="f95" fmla="*/ f77 1 f56"/>
              <a:gd name="f96" fmla="*/ f78 1 f55"/>
              <a:gd name="f97" fmla="*/ f79 1 f56"/>
              <a:gd name="f98" fmla="*/ f80 1 f55"/>
              <a:gd name="f99" fmla="*/ f81 1 f56"/>
              <a:gd name="f100" fmla="*/ f82 1 f55"/>
              <a:gd name="f101" fmla="*/ f83 1 f56"/>
              <a:gd name="f102" fmla="*/ f84 1 f55"/>
              <a:gd name="f103" fmla="*/ f85 1 f56"/>
              <a:gd name="f104" fmla="*/ f86 f46 1"/>
              <a:gd name="f105" fmla="*/ f87 f46 1"/>
              <a:gd name="f106" fmla="*/ f89 f47 1"/>
              <a:gd name="f107" fmla="*/ f88 f47 1"/>
              <a:gd name="f108" fmla="*/ f90 f46 1"/>
              <a:gd name="f109" fmla="*/ f91 f47 1"/>
              <a:gd name="f110" fmla="*/ f92 f46 1"/>
              <a:gd name="f111" fmla="*/ f93 f47 1"/>
              <a:gd name="f112" fmla="*/ f94 f46 1"/>
              <a:gd name="f113" fmla="*/ f95 f47 1"/>
              <a:gd name="f114" fmla="*/ f96 f46 1"/>
              <a:gd name="f115" fmla="*/ f97 f47 1"/>
              <a:gd name="f116" fmla="*/ f98 f46 1"/>
              <a:gd name="f117" fmla="*/ f99 f47 1"/>
              <a:gd name="f118" fmla="*/ f100 f46 1"/>
              <a:gd name="f119" fmla="*/ f101 f47 1"/>
              <a:gd name="f120" fmla="*/ f102 f46 1"/>
              <a:gd name="f121" fmla="*/ f103 f47 1"/>
            </a:gdLst>
            <a:ahLst/>
            <a:cxnLst>
              <a:cxn ang="3cd4">
                <a:pos x="hc" y="t"/>
              </a:cxn>
              <a:cxn ang="0">
                <a:pos x="r" y="vc"/>
              </a:cxn>
              <a:cxn ang="cd4">
                <a:pos x="hc" y="b"/>
              </a:cxn>
              <a:cxn ang="cd2">
                <a:pos x="l" y="vc"/>
              </a:cxn>
              <a:cxn ang="f71">
                <a:pos x="f108" y="f109"/>
              </a:cxn>
              <a:cxn ang="f71">
                <a:pos x="f110" y="f111"/>
              </a:cxn>
              <a:cxn ang="f71">
                <a:pos x="f112" y="f113"/>
              </a:cxn>
              <a:cxn ang="f71">
                <a:pos x="f114" y="f115"/>
              </a:cxn>
              <a:cxn ang="f71">
                <a:pos x="f116" y="f117"/>
              </a:cxn>
              <a:cxn ang="f71">
                <a:pos x="f118" y="f119"/>
              </a:cxn>
              <a:cxn ang="f71">
                <a:pos x="f120" y="f121"/>
              </a:cxn>
            </a:cxnLst>
            <a:rect l="f104" t="f107" r="f105" b="f106"/>
            <a:pathLst>
              <a:path w="173882" h="17137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5" y="f44"/>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Forma libre: forma 924">
            <a:extLst>
              <a:ext uri="{FF2B5EF4-FFF2-40B4-BE49-F238E27FC236}">
                <a16:creationId xmlns:a16="http://schemas.microsoft.com/office/drawing/2014/main" id="{B0C7FCF7-DEFA-4E56-81A5-73D1EC10FDDF}"/>
              </a:ext>
            </a:extLst>
          </p:cNvPr>
          <p:cNvSpPr/>
          <p:nvPr/>
        </p:nvSpPr>
        <p:spPr>
          <a:xfrm>
            <a:off x="2717770" y="2478874"/>
            <a:ext cx="166685" cy="172593"/>
          </a:xfrm>
          <a:custGeom>
            <a:avLst/>
            <a:gdLst>
              <a:gd name="f0" fmla="val 10800000"/>
              <a:gd name="f1" fmla="val 5400000"/>
              <a:gd name="f2" fmla="val 180"/>
              <a:gd name="f3" fmla="val w"/>
              <a:gd name="f4" fmla="val h"/>
              <a:gd name="f5" fmla="val 0"/>
              <a:gd name="f6" fmla="val 166688"/>
              <a:gd name="f7" fmla="val 172594"/>
              <a:gd name="f8" fmla="val 166689"/>
              <a:gd name="f9" fmla="val 12001"/>
              <a:gd name="f10" fmla="val 143067"/>
              <a:gd name="f11" fmla="val 65246"/>
              <a:gd name="f12" fmla="val 108110"/>
              <a:gd name="f13" fmla="val 111823"/>
              <a:gd name="f14" fmla="val 76868"/>
              <a:gd name="f15" fmla="val 160687"/>
              <a:gd name="f16" fmla="val 67438"/>
              <a:gd name="f17" fmla="val 175355"/>
              <a:gd name="f18" fmla="val 56770"/>
              <a:gd name="f19" fmla="val 176213"/>
              <a:gd name="f20" fmla="val 41721"/>
              <a:gd name="f21" fmla="val 164687"/>
              <a:gd name="f22" fmla="val -14000"/>
              <a:gd name="f23" fmla="val 122110"/>
              <a:gd name="f24" fmla="val -14381"/>
              <a:gd name="f25" fmla="val 107442"/>
              <a:gd name="f26" fmla="val 43435"/>
              <a:gd name="f27" fmla="val 70675"/>
              <a:gd name="f28" fmla="val 81250"/>
              <a:gd name="f29" fmla="val 46672"/>
              <a:gd name="f30" fmla="val 119540"/>
              <a:gd name="f31" fmla="val 23527"/>
              <a:gd name="f32" fmla="val 157640"/>
              <a:gd name="f33" fmla="val 160688"/>
              <a:gd name="f34" fmla="val 4000"/>
              <a:gd name="f35" fmla="val 163641"/>
              <a:gd name="f36" fmla="val 8096"/>
              <a:gd name="f37" fmla="val 12097"/>
              <a:gd name="f38" fmla="+- 0 0 -90"/>
              <a:gd name="f39" fmla="*/ f3 1 166688"/>
              <a:gd name="f40" fmla="*/ f4 1 172594"/>
              <a:gd name="f41" fmla="val f5"/>
              <a:gd name="f42" fmla="val f6"/>
              <a:gd name="f43" fmla="val f7"/>
              <a:gd name="f44" fmla="*/ f38 f0 1"/>
              <a:gd name="f45" fmla="+- f43 0 f41"/>
              <a:gd name="f46" fmla="+- f42 0 f41"/>
              <a:gd name="f47" fmla="*/ f44 1 f2"/>
              <a:gd name="f48" fmla="*/ f46 1 166688"/>
              <a:gd name="f49" fmla="*/ f45 1 172594"/>
              <a:gd name="f50" fmla="*/ 166689 f46 1"/>
              <a:gd name="f51" fmla="*/ 12001 f45 1"/>
              <a:gd name="f52" fmla="*/ 76868 f46 1"/>
              <a:gd name="f53" fmla="*/ 160687 f45 1"/>
              <a:gd name="f54" fmla="*/ 41721 f46 1"/>
              <a:gd name="f55" fmla="*/ 164687 f45 1"/>
              <a:gd name="f56" fmla="*/ 43435 f46 1"/>
              <a:gd name="f57" fmla="*/ 70675 f45 1"/>
              <a:gd name="f58" fmla="*/ 157640 f46 1"/>
              <a:gd name="f59" fmla="*/ 0 f45 1"/>
              <a:gd name="f60" fmla="*/ 12097 f45 1"/>
              <a:gd name="f61" fmla="+- f47 0 f1"/>
              <a:gd name="f62" fmla="*/ f50 1 166688"/>
              <a:gd name="f63" fmla="*/ f51 1 172594"/>
              <a:gd name="f64" fmla="*/ f52 1 166688"/>
              <a:gd name="f65" fmla="*/ f53 1 172594"/>
              <a:gd name="f66" fmla="*/ f54 1 166688"/>
              <a:gd name="f67" fmla="*/ f55 1 172594"/>
              <a:gd name="f68" fmla="*/ f56 1 166688"/>
              <a:gd name="f69" fmla="*/ f57 1 172594"/>
              <a:gd name="f70" fmla="*/ f58 1 166688"/>
              <a:gd name="f71" fmla="*/ f59 1 172594"/>
              <a:gd name="f72" fmla="*/ f60 1 172594"/>
              <a:gd name="f73" fmla="*/ f41 1 f48"/>
              <a:gd name="f74" fmla="*/ f42 1 f48"/>
              <a:gd name="f75" fmla="*/ f41 1 f49"/>
              <a:gd name="f76" fmla="*/ f43 1 f49"/>
              <a:gd name="f77" fmla="*/ f62 1 f48"/>
              <a:gd name="f78" fmla="*/ f63 1 f49"/>
              <a:gd name="f79" fmla="*/ f64 1 f48"/>
              <a:gd name="f80" fmla="*/ f65 1 f49"/>
              <a:gd name="f81" fmla="*/ f66 1 f48"/>
              <a:gd name="f82" fmla="*/ f67 1 f49"/>
              <a:gd name="f83" fmla="*/ f68 1 f48"/>
              <a:gd name="f84" fmla="*/ f69 1 f49"/>
              <a:gd name="f85" fmla="*/ f70 1 f48"/>
              <a:gd name="f86" fmla="*/ f71 1 f49"/>
              <a:gd name="f87" fmla="*/ f72 1 f49"/>
              <a:gd name="f88" fmla="*/ f73 f39 1"/>
              <a:gd name="f89" fmla="*/ f74 f39 1"/>
              <a:gd name="f90" fmla="*/ f76 f40 1"/>
              <a:gd name="f91" fmla="*/ f75 f40 1"/>
              <a:gd name="f92" fmla="*/ f77 f39 1"/>
              <a:gd name="f93" fmla="*/ f78 f40 1"/>
              <a:gd name="f94" fmla="*/ f79 f39 1"/>
              <a:gd name="f95" fmla="*/ f80 f40 1"/>
              <a:gd name="f96" fmla="*/ f81 f39 1"/>
              <a:gd name="f97" fmla="*/ f82 f40 1"/>
              <a:gd name="f98" fmla="*/ f83 f39 1"/>
              <a:gd name="f99" fmla="*/ f84 f40 1"/>
              <a:gd name="f100" fmla="*/ f85 f39 1"/>
              <a:gd name="f101" fmla="*/ f86 f40 1"/>
              <a:gd name="f102" fmla="*/ f87 f40 1"/>
            </a:gdLst>
            <a:ahLst/>
            <a:cxnLst>
              <a:cxn ang="3cd4">
                <a:pos x="hc" y="t"/>
              </a:cxn>
              <a:cxn ang="0">
                <a:pos x="r" y="vc"/>
              </a:cxn>
              <a:cxn ang="cd4">
                <a:pos x="hc" y="b"/>
              </a:cxn>
              <a:cxn ang="cd2">
                <a:pos x="l" y="vc"/>
              </a:cxn>
              <a:cxn ang="f61">
                <a:pos x="f92" y="f93"/>
              </a:cxn>
              <a:cxn ang="f61">
                <a:pos x="f94" y="f95"/>
              </a:cxn>
              <a:cxn ang="f61">
                <a:pos x="f96" y="f97"/>
              </a:cxn>
              <a:cxn ang="f61">
                <a:pos x="f98" y="f99"/>
              </a:cxn>
              <a:cxn ang="f61">
                <a:pos x="f100" y="f101"/>
              </a:cxn>
              <a:cxn ang="f61">
                <a:pos x="f92" y="f102"/>
              </a:cxn>
            </a:cxnLst>
            <a:rect l="f88" t="f91" r="f89" b="f90"/>
            <a:pathLst>
              <a:path w="166688" h="172594">
                <a:moveTo>
                  <a:pt x="f8" y="f9"/>
                </a:moveTo>
                <a:cubicBezTo>
                  <a:pt x="f10" y="f11"/>
                  <a:pt x="f12" y="f13"/>
                  <a:pt x="f14" y="f15"/>
                </a:cubicBezTo>
                <a:cubicBezTo>
                  <a:pt x="f16" y="f17"/>
                  <a:pt x="f18" y="f19"/>
                  <a:pt x="f20" y="f21"/>
                </a:cubicBezTo>
                <a:cubicBezTo>
                  <a:pt x="f22" y="f23"/>
                  <a:pt x="f24" y="f25"/>
                  <a:pt x="f26" y="f27"/>
                </a:cubicBezTo>
                <a:cubicBezTo>
                  <a:pt x="f28" y="f29"/>
                  <a:pt x="f30" y="f31"/>
                  <a:pt x="f32" y="f5"/>
                </a:cubicBezTo>
                <a:cubicBezTo>
                  <a:pt x="f33" y="f34"/>
                  <a:pt x="f35" y="f36"/>
                  <a:pt x="f8" y="f37"/>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Forma libre: forma 925">
            <a:extLst>
              <a:ext uri="{FF2B5EF4-FFF2-40B4-BE49-F238E27FC236}">
                <a16:creationId xmlns:a16="http://schemas.microsoft.com/office/drawing/2014/main" id="{A165A440-DE3C-49AD-ADC1-B43C06F149B2}"/>
              </a:ext>
            </a:extLst>
          </p:cNvPr>
          <p:cNvSpPr/>
          <p:nvPr/>
        </p:nvSpPr>
        <p:spPr>
          <a:xfrm>
            <a:off x="2174178" y="2478965"/>
            <a:ext cx="173626" cy="173434"/>
          </a:xfrm>
          <a:custGeom>
            <a:avLst/>
            <a:gdLst>
              <a:gd name="f0" fmla="val 10800000"/>
              <a:gd name="f1" fmla="val 5400000"/>
              <a:gd name="f2" fmla="val 180"/>
              <a:gd name="f3" fmla="val w"/>
              <a:gd name="f4" fmla="val h"/>
              <a:gd name="f5" fmla="val 0"/>
              <a:gd name="f6" fmla="val 173623"/>
              <a:gd name="f7" fmla="val 173438"/>
              <a:gd name="f8" fmla="val 11716"/>
              <a:gd name="f9" fmla="val 60865"/>
              <a:gd name="f10" fmla="val 30671"/>
              <a:gd name="f11" fmla="val 110109"/>
              <a:gd name="f12" fmla="val 61150"/>
              <a:gd name="f13" fmla="val 159163"/>
              <a:gd name="f14" fmla="val 91916"/>
              <a:gd name="f15" fmla="val 176308"/>
              <a:gd name="f16" fmla="val 102679"/>
              <a:gd name="f17" fmla="val 179070"/>
              <a:gd name="f18" fmla="val 114871"/>
              <a:gd name="f19" fmla="val 162782"/>
              <a:gd name="f20" fmla="val 129540"/>
              <a:gd name="f21" fmla="val 151067"/>
              <a:gd name="f22" fmla="val 140017"/>
              <a:gd name="f23" fmla="val 139827"/>
              <a:gd name="f24" fmla="val 151257"/>
              <a:gd name="f25" fmla="val 129254"/>
              <a:gd name="f26" fmla="val 162878"/>
              <a:gd name="f27" fmla="val 116872"/>
              <a:gd name="f28" fmla="val 176593"/>
              <a:gd name="f29" fmla="val 104680"/>
              <a:gd name="f30" fmla="val 177641"/>
              <a:gd name="f31" fmla="val 94583"/>
              <a:gd name="f32" fmla="val 161925"/>
              <a:gd name="f33" fmla="val 62579"/>
              <a:gd name="f34" fmla="val 112014"/>
              <a:gd name="f35" fmla="val 31433"/>
              <a:gd name="f36" fmla="val 61532"/>
              <a:gd name="f37" fmla="val 11239"/>
              <a:gd name="f38" fmla="+- 0 0 -90"/>
              <a:gd name="f39" fmla="*/ f3 1 173623"/>
              <a:gd name="f40" fmla="*/ f4 1 173438"/>
              <a:gd name="f41" fmla="val f5"/>
              <a:gd name="f42" fmla="val f6"/>
              <a:gd name="f43" fmla="val f7"/>
              <a:gd name="f44" fmla="*/ f38 f0 1"/>
              <a:gd name="f45" fmla="+- f43 0 f41"/>
              <a:gd name="f46" fmla="+- f42 0 f41"/>
              <a:gd name="f47" fmla="*/ f44 1 f2"/>
              <a:gd name="f48" fmla="*/ f46 1 173623"/>
              <a:gd name="f49" fmla="*/ f45 1 173438"/>
              <a:gd name="f50" fmla="*/ 11716 f46 1"/>
              <a:gd name="f51" fmla="*/ 0 f45 1"/>
              <a:gd name="f52" fmla="*/ 159163 f46 1"/>
              <a:gd name="f53" fmla="*/ 91916 f45 1"/>
              <a:gd name="f54" fmla="*/ 162782 f46 1"/>
              <a:gd name="f55" fmla="*/ 129540 f45 1"/>
              <a:gd name="f56" fmla="*/ 129254 f46 1"/>
              <a:gd name="f57" fmla="*/ 162878 f45 1"/>
              <a:gd name="f58" fmla="*/ 94583 f46 1"/>
              <a:gd name="f59" fmla="*/ 161925 f45 1"/>
              <a:gd name="f60" fmla="*/ 0 f46 1"/>
              <a:gd name="f61" fmla="*/ 11239 f45 1"/>
              <a:gd name="f62" fmla="+- f47 0 f1"/>
              <a:gd name="f63" fmla="*/ f50 1 173623"/>
              <a:gd name="f64" fmla="*/ f51 1 173438"/>
              <a:gd name="f65" fmla="*/ f52 1 173623"/>
              <a:gd name="f66" fmla="*/ f53 1 173438"/>
              <a:gd name="f67" fmla="*/ f54 1 173623"/>
              <a:gd name="f68" fmla="*/ f55 1 173438"/>
              <a:gd name="f69" fmla="*/ f56 1 173623"/>
              <a:gd name="f70" fmla="*/ f57 1 173438"/>
              <a:gd name="f71" fmla="*/ f58 1 173623"/>
              <a:gd name="f72" fmla="*/ f59 1 173438"/>
              <a:gd name="f73" fmla="*/ f60 1 173623"/>
              <a:gd name="f74" fmla="*/ f61 1 173438"/>
              <a:gd name="f75" fmla="*/ f41 1 f48"/>
              <a:gd name="f76" fmla="*/ f42 1 f48"/>
              <a:gd name="f77" fmla="*/ f41 1 f49"/>
              <a:gd name="f78" fmla="*/ f43 1 f49"/>
              <a:gd name="f79" fmla="*/ f63 1 f48"/>
              <a:gd name="f80" fmla="*/ f64 1 f49"/>
              <a:gd name="f81" fmla="*/ f65 1 f48"/>
              <a:gd name="f82" fmla="*/ f66 1 f49"/>
              <a:gd name="f83" fmla="*/ f67 1 f48"/>
              <a:gd name="f84" fmla="*/ f68 1 f49"/>
              <a:gd name="f85" fmla="*/ f69 1 f48"/>
              <a:gd name="f86" fmla="*/ f70 1 f49"/>
              <a:gd name="f87" fmla="*/ f71 1 f48"/>
              <a:gd name="f88" fmla="*/ f72 1 f49"/>
              <a:gd name="f89" fmla="*/ f73 1 f48"/>
              <a:gd name="f90" fmla="*/ f74 1 f49"/>
              <a:gd name="f91" fmla="*/ f75 f39 1"/>
              <a:gd name="f92" fmla="*/ f76 f39 1"/>
              <a:gd name="f93" fmla="*/ f78 f40 1"/>
              <a:gd name="f94" fmla="*/ f77 f40 1"/>
              <a:gd name="f95" fmla="*/ f79 f39 1"/>
              <a:gd name="f96" fmla="*/ f80 f40 1"/>
              <a:gd name="f97" fmla="*/ f81 f39 1"/>
              <a:gd name="f98" fmla="*/ f82 f40 1"/>
              <a:gd name="f99" fmla="*/ f83 f39 1"/>
              <a:gd name="f100" fmla="*/ f84 f40 1"/>
              <a:gd name="f101" fmla="*/ f85 f39 1"/>
              <a:gd name="f102" fmla="*/ f86 f40 1"/>
              <a:gd name="f103" fmla="*/ f87 f39 1"/>
              <a:gd name="f104" fmla="*/ f88 f40 1"/>
              <a:gd name="f105" fmla="*/ f89 f39 1"/>
              <a:gd name="f106" fmla="*/ f90 f40 1"/>
            </a:gdLst>
            <a:ahLst/>
            <a:cxnLst>
              <a:cxn ang="3cd4">
                <a:pos x="hc" y="t"/>
              </a:cxn>
              <a:cxn ang="0">
                <a:pos x="r" y="vc"/>
              </a:cxn>
              <a:cxn ang="cd4">
                <a:pos x="hc" y="b"/>
              </a:cxn>
              <a:cxn ang="cd2">
                <a:pos x="l" y="vc"/>
              </a:cxn>
              <a:cxn ang="f62">
                <a:pos x="f95" y="f96"/>
              </a:cxn>
              <a:cxn ang="f62">
                <a:pos x="f97" y="f98"/>
              </a:cxn>
              <a:cxn ang="f62">
                <a:pos x="f99" y="f100"/>
              </a:cxn>
              <a:cxn ang="f62">
                <a:pos x="f101" y="f102"/>
              </a:cxn>
              <a:cxn ang="f62">
                <a:pos x="f103" y="f104"/>
              </a:cxn>
              <a:cxn ang="f62">
                <a:pos x="f105" y="f106"/>
              </a:cxn>
              <a:cxn ang="f62">
                <a:pos x="f95" y="f96"/>
              </a:cxn>
            </a:cxnLst>
            <a:rect l="f91" t="f94" r="f92" b="f93"/>
            <a:pathLst>
              <a:path w="173623" h="173438">
                <a:moveTo>
                  <a:pt x="f8" y="f5"/>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5" y="f37"/>
                </a:cubicBezTo>
                <a:lnTo>
                  <a:pt x="f8" y="f5"/>
                </a:ln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Forma libre: forma 926">
            <a:extLst>
              <a:ext uri="{FF2B5EF4-FFF2-40B4-BE49-F238E27FC236}">
                <a16:creationId xmlns:a16="http://schemas.microsoft.com/office/drawing/2014/main" id="{2123DC26-0AA4-45DE-92E4-DC7937ABB46C}"/>
              </a:ext>
            </a:extLst>
          </p:cNvPr>
          <p:cNvSpPr/>
          <p:nvPr/>
        </p:nvSpPr>
        <p:spPr>
          <a:xfrm>
            <a:off x="2036158" y="2789605"/>
            <a:ext cx="198342" cy="93159"/>
          </a:xfrm>
          <a:custGeom>
            <a:avLst/>
            <a:gdLst>
              <a:gd name="f0" fmla="val 10800000"/>
              <a:gd name="f1" fmla="val 5400000"/>
              <a:gd name="f2" fmla="val 180"/>
              <a:gd name="f3" fmla="val w"/>
              <a:gd name="f4" fmla="val h"/>
              <a:gd name="f5" fmla="val 0"/>
              <a:gd name="f6" fmla="val 198338"/>
              <a:gd name="f7" fmla="val 93157"/>
              <a:gd name="f8" fmla="val 37980"/>
              <a:gd name="f9" fmla="val 56197"/>
              <a:gd name="f10" fmla="val 24931"/>
              <a:gd name="f11" fmla="val 111919"/>
              <a:gd name="f12" fmla="val 6833"/>
              <a:gd name="f13" fmla="val 168878"/>
              <a:gd name="f14" fmla="val 452"/>
              <a:gd name="f15" fmla="val 216503"/>
              <a:gd name="f16" fmla="val -4882"/>
              <a:gd name="f17" fmla="val 190786"/>
              <a:gd name="f18" fmla="val 38361"/>
              <a:gd name="f19" fmla="val 195929"/>
              <a:gd name="f20" fmla="val 59792"/>
              <a:gd name="f21" fmla="val 200787"/>
              <a:gd name="f22" fmla="val 80271"/>
              <a:gd name="f23" fmla="val 196882"/>
              <a:gd name="f24" fmla="val 97511"/>
              <a:gd name="f25" fmla="val 166783"/>
              <a:gd name="f26" fmla="val 92177"/>
              <a:gd name="f27" fmla="val 111061"/>
              <a:gd name="f28" fmla="val 82367"/>
              <a:gd name="f29" fmla="val 56293"/>
              <a:gd name="f30" fmla="val 69889"/>
              <a:gd name="f31" fmla="val 2381"/>
              <a:gd name="f32" fmla="val 53696"/>
              <a:gd name="f33" fmla="val 1619"/>
              <a:gd name="f34" fmla="val 48458"/>
              <a:gd name="f35" fmla="val 857"/>
              <a:gd name="f36" fmla="val 43219"/>
              <a:gd name="f37" fmla="val 95"/>
              <a:gd name="f38" fmla="+- 0 0 -90"/>
              <a:gd name="f39" fmla="*/ f3 1 198338"/>
              <a:gd name="f40" fmla="*/ f4 1 93157"/>
              <a:gd name="f41" fmla="val f5"/>
              <a:gd name="f42" fmla="val f6"/>
              <a:gd name="f43" fmla="val f7"/>
              <a:gd name="f44" fmla="*/ f38 f0 1"/>
              <a:gd name="f45" fmla="+- f43 0 f41"/>
              <a:gd name="f46" fmla="+- f42 0 f41"/>
              <a:gd name="f47" fmla="*/ f44 1 f2"/>
              <a:gd name="f48" fmla="*/ f46 1 198338"/>
              <a:gd name="f49" fmla="*/ f45 1 93157"/>
              <a:gd name="f50" fmla="*/ 0 f46 1"/>
              <a:gd name="f51" fmla="*/ 37980 f45 1"/>
              <a:gd name="f52" fmla="*/ 168878 f46 1"/>
              <a:gd name="f53" fmla="*/ 452 f45 1"/>
              <a:gd name="f54" fmla="*/ 195929 f46 1"/>
              <a:gd name="f55" fmla="*/ 59792 f45 1"/>
              <a:gd name="f56" fmla="*/ 166783 f46 1"/>
              <a:gd name="f57" fmla="*/ 92177 f45 1"/>
              <a:gd name="f58" fmla="*/ 2381 f46 1"/>
              <a:gd name="f59" fmla="*/ 53696 f45 1"/>
              <a:gd name="f60" fmla="*/ 95 f46 1"/>
              <a:gd name="f61" fmla="+- f47 0 f1"/>
              <a:gd name="f62" fmla="*/ f50 1 198338"/>
              <a:gd name="f63" fmla="*/ f51 1 93157"/>
              <a:gd name="f64" fmla="*/ f52 1 198338"/>
              <a:gd name="f65" fmla="*/ f53 1 93157"/>
              <a:gd name="f66" fmla="*/ f54 1 198338"/>
              <a:gd name="f67" fmla="*/ f55 1 93157"/>
              <a:gd name="f68" fmla="*/ f56 1 198338"/>
              <a:gd name="f69" fmla="*/ f57 1 93157"/>
              <a:gd name="f70" fmla="*/ f58 1 198338"/>
              <a:gd name="f71" fmla="*/ f59 1 93157"/>
              <a:gd name="f72" fmla="*/ f60 1 198338"/>
              <a:gd name="f73" fmla="*/ f41 1 f48"/>
              <a:gd name="f74" fmla="*/ f42 1 f48"/>
              <a:gd name="f75" fmla="*/ f41 1 f49"/>
              <a:gd name="f76" fmla="*/ f43 1 f49"/>
              <a:gd name="f77" fmla="*/ f62 1 f48"/>
              <a:gd name="f78" fmla="*/ f63 1 f49"/>
              <a:gd name="f79" fmla="*/ f64 1 f48"/>
              <a:gd name="f80" fmla="*/ f65 1 f49"/>
              <a:gd name="f81" fmla="*/ f66 1 f48"/>
              <a:gd name="f82" fmla="*/ f67 1 f49"/>
              <a:gd name="f83" fmla="*/ f68 1 f48"/>
              <a:gd name="f84" fmla="*/ f69 1 f49"/>
              <a:gd name="f85" fmla="*/ f70 1 f48"/>
              <a:gd name="f86" fmla="*/ f71 1 f49"/>
              <a:gd name="f87" fmla="*/ f72 1 f48"/>
              <a:gd name="f88" fmla="*/ f73 f39 1"/>
              <a:gd name="f89" fmla="*/ f74 f39 1"/>
              <a:gd name="f90" fmla="*/ f76 f40 1"/>
              <a:gd name="f91" fmla="*/ f75 f40 1"/>
              <a:gd name="f92" fmla="*/ f77 f39 1"/>
              <a:gd name="f93" fmla="*/ f78 f40 1"/>
              <a:gd name="f94" fmla="*/ f79 f39 1"/>
              <a:gd name="f95" fmla="*/ f80 f40 1"/>
              <a:gd name="f96" fmla="*/ f81 f39 1"/>
              <a:gd name="f97" fmla="*/ f82 f40 1"/>
              <a:gd name="f98" fmla="*/ f83 f39 1"/>
              <a:gd name="f99" fmla="*/ f84 f40 1"/>
              <a:gd name="f100" fmla="*/ f85 f39 1"/>
              <a:gd name="f101" fmla="*/ f86 f40 1"/>
              <a:gd name="f102" fmla="*/ f87 f39 1"/>
            </a:gdLst>
            <a:ahLst/>
            <a:cxnLst>
              <a:cxn ang="3cd4">
                <a:pos x="hc" y="t"/>
              </a:cxn>
              <a:cxn ang="0">
                <a:pos x="r" y="vc"/>
              </a:cxn>
              <a:cxn ang="cd4">
                <a:pos x="hc" y="b"/>
              </a:cxn>
              <a:cxn ang="cd2">
                <a:pos x="l" y="vc"/>
              </a:cxn>
              <a:cxn ang="f61">
                <a:pos x="f92" y="f93"/>
              </a:cxn>
              <a:cxn ang="f61">
                <a:pos x="f94" y="f95"/>
              </a:cxn>
              <a:cxn ang="f61">
                <a:pos x="f96" y="f97"/>
              </a:cxn>
              <a:cxn ang="f61">
                <a:pos x="f98" y="f99"/>
              </a:cxn>
              <a:cxn ang="f61">
                <a:pos x="f100" y="f101"/>
              </a:cxn>
              <a:cxn ang="f61">
                <a:pos x="f102" y="f93"/>
              </a:cxn>
            </a:cxnLst>
            <a:rect l="f88" t="f91" r="f89" b="f90"/>
            <a:pathLst>
              <a:path w="198338" h="93157">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8"/>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Forma libre: forma 929">
            <a:extLst>
              <a:ext uri="{FF2B5EF4-FFF2-40B4-BE49-F238E27FC236}">
                <a16:creationId xmlns:a16="http://schemas.microsoft.com/office/drawing/2014/main" id="{8776CA09-4FA0-4B6A-8541-444878385543}"/>
              </a:ext>
            </a:extLst>
          </p:cNvPr>
          <p:cNvSpPr/>
          <p:nvPr/>
        </p:nvSpPr>
        <p:spPr>
          <a:xfrm>
            <a:off x="893825" y="1169846"/>
            <a:ext cx="441307" cy="441582"/>
          </a:xfrm>
          <a:custGeom>
            <a:avLst/>
            <a:gdLst>
              <a:gd name="f0" fmla="val 10800000"/>
              <a:gd name="f1" fmla="val 5400000"/>
              <a:gd name="f2" fmla="val 180"/>
              <a:gd name="f3" fmla="val w"/>
              <a:gd name="f4" fmla="val h"/>
              <a:gd name="f5" fmla="val 0"/>
              <a:gd name="f6" fmla="val 441310"/>
              <a:gd name="f7" fmla="val 441582"/>
              <a:gd name="f8" fmla="val 220980"/>
              <a:gd name="f9" fmla="val -95"/>
              <a:gd name="f10" fmla="val 99918"/>
              <a:gd name="f11" fmla="val 100013"/>
              <a:gd name="f12" fmla="val -190"/>
              <a:gd name="f13" fmla="val 339947"/>
              <a:gd name="f14" fmla="val 286"/>
              <a:gd name="f15" fmla="val 442817"/>
              <a:gd name="f16" fmla="val 104299"/>
              <a:gd name="f17" fmla="val 441293"/>
              <a:gd name="f18" fmla="val 222790"/>
              <a:gd name="f19" fmla="val 439769"/>
              <a:gd name="f20" fmla="val 340424"/>
              <a:gd name="f21" fmla="val 338900"/>
              <a:gd name="f22" fmla="val 440913"/>
              <a:gd name="f23" fmla="val 221552"/>
              <a:gd name="f24" fmla="val 441579"/>
              <a:gd name="f25" fmla="val 100775"/>
              <a:gd name="f26" fmla="val 442246"/>
              <a:gd name="f27" fmla="val 95"/>
              <a:gd name="f28" fmla="val 341948"/>
              <a:gd name="f29" fmla="val 379476"/>
              <a:gd name="f30" fmla="val 186976"/>
              <a:gd name="f31" fmla="val 377666"/>
              <a:gd name="f32" fmla="val 132969"/>
              <a:gd name="f33" fmla="val 305943"/>
              <a:gd name="f34" fmla="val 62580"/>
              <a:gd name="f35" fmla="val 252413"/>
              <a:gd name="f36" fmla="val 62199"/>
              <a:gd name="f37" fmla="val 242888"/>
              <a:gd name="f38" fmla="val 232410"/>
              <a:gd name="f39" fmla="val 61151"/>
              <a:gd name="f40" fmla="val 228219"/>
              <a:gd name="f41" fmla="val 72295"/>
              <a:gd name="f42" fmla="val 222980"/>
              <a:gd name="f43" fmla="val 86106"/>
              <a:gd name="f44" fmla="val 231553"/>
              <a:gd name="f45" fmla="val 93917"/>
              <a:gd name="f46" fmla="val 243078"/>
              <a:gd name="f47" fmla="val 97060"/>
              <a:gd name="f48" fmla="val 296990"/>
              <a:gd name="f49" fmla="val 111729"/>
              <a:gd name="f50" fmla="val 330327"/>
              <a:gd name="f51" fmla="val 146019"/>
              <a:gd name="f52" fmla="val 344519"/>
              <a:gd name="f53" fmla="val 199930"/>
              <a:gd name="f54" fmla="val 347091"/>
              <a:gd name="f55" fmla="val 209741"/>
              <a:gd name="f56" fmla="val 354902"/>
              <a:gd name="f57" fmla="val 216885"/>
              <a:gd name="f58" fmla="val 365951"/>
              <a:gd name="f59" fmla="val 213932"/>
              <a:gd name="f60" fmla="val 210312"/>
              <a:gd name="f61" fmla="val 380238"/>
              <a:gd name="f62" fmla="val 198692"/>
              <a:gd name="f63" fmla="val 187071"/>
              <a:gd name="f64" fmla="+- 0 0 -90"/>
              <a:gd name="f65" fmla="*/ f3 1 441310"/>
              <a:gd name="f66" fmla="*/ f4 1 441582"/>
              <a:gd name="f67" fmla="val f5"/>
              <a:gd name="f68" fmla="val f6"/>
              <a:gd name="f69" fmla="val f7"/>
              <a:gd name="f70" fmla="*/ f64 f0 1"/>
              <a:gd name="f71" fmla="+- f69 0 f67"/>
              <a:gd name="f72" fmla="+- f68 0 f67"/>
              <a:gd name="f73" fmla="*/ f70 1 f2"/>
              <a:gd name="f74" fmla="*/ f72 1 441310"/>
              <a:gd name="f75" fmla="*/ f71 1 441582"/>
              <a:gd name="f76" fmla="*/ 0 f72 1"/>
              <a:gd name="f77" fmla="*/ 220980 f71 1"/>
              <a:gd name="f78" fmla="*/ 220980 f72 1"/>
              <a:gd name="f79" fmla="*/ 0 f71 1"/>
              <a:gd name="f80" fmla="*/ 441293 f72 1"/>
              <a:gd name="f81" fmla="*/ 222790 f71 1"/>
              <a:gd name="f82" fmla="*/ 221552 f72 1"/>
              <a:gd name="f83" fmla="*/ 441579 f71 1"/>
              <a:gd name="f84" fmla="*/ 379476 f72 1"/>
              <a:gd name="f85" fmla="*/ 186976 f71 1"/>
              <a:gd name="f86" fmla="*/ 252413 f72 1"/>
              <a:gd name="f87" fmla="*/ 62199 f71 1"/>
              <a:gd name="f88" fmla="*/ 228219 f72 1"/>
              <a:gd name="f89" fmla="*/ 72295 f71 1"/>
              <a:gd name="f90" fmla="*/ 243078 f72 1"/>
              <a:gd name="f91" fmla="*/ 97060 f71 1"/>
              <a:gd name="f92" fmla="*/ 344519 f72 1"/>
              <a:gd name="f93" fmla="*/ 199930 f71 1"/>
              <a:gd name="f94" fmla="*/ 365951 f72 1"/>
              <a:gd name="f95" fmla="*/ 213932 f71 1"/>
              <a:gd name="f96" fmla="*/ 187071 f71 1"/>
              <a:gd name="f97" fmla="+- f73 0 f1"/>
              <a:gd name="f98" fmla="*/ f76 1 441310"/>
              <a:gd name="f99" fmla="*/ f77 1 441582"/>
              <a:gd name="f100" fmla="*/ f78 1 441310"/>
              <a:gd name="f101" fmla="*/ f79 1 441582"/>
              <a:gd name="f102" fmla="*/ f80 1 441310"/>
              <a:gd name="f103" fmla="*/ f81 1 441582"/>
              <a:gd name="f104" fmla="*/ f82 1 441310"/>
              <a:gd name="f105" fmla="*/ f83 1 441582"/>
              <a:gd name="f106" fmla="*/ f84 1 441310"/>
              <a:gd name="f107" fmla="*/ f85 1 441582"/>
              <a:gd name="f108" fmla="*/ f86 1 441310"/>
              <a:gd name="f109" fmla="*/ f87 1 441582"/>
              <a:gd name="f110" fmla="*/ f88 1 441310"/>
              <a:gd name="f111" fmla="*/ f89 1 441582"/>
              <a:gd name="f112" fmla="*/ f90 1 441310"/>
              <a:gd name="f113" fmla="*/ f91 1 441582"/>
              <a:gd name="f114" fmla="*/ f92 1 441310"/>
              <a:gd name="f115" fmla="*/ f93 1 441582"/>
              <a:gd name="f116" fmla="*/ f94 1 441310"/>
              <a:gd name="f117" fmla="*/ f95 1 441582"/>
              <a:gd name="f118" fmla="*/ f96 1 441582"/>
              <a:gd name="f119" fmla="*/ f67 1 f74"/>
              <a:gd name="f120" fmla="*/ f68 1 f74"/>
              <a:gd name="f121" fmla="*/ f67 1 f75"/>
              <a:gd name="f122" fmla="*/ f69 1 f75"/>
              <a:gd name="f123" fmla="*/ f98 1 f74"/>
              <a:gd name="f124" fmla="*/ f99 1 f75"/>
              <a:gd name="f125" fmla="*/ f100 1 f74"/>
              <a:gd name="f126" fmla="*/ f101 1 f75"/>
              <a:gd name="f127" fmla="*/ f102 1 f74"/>
              <a:gd name="f128" fmla="*/ f103 1 f75"/>
              <a:gd name="f129" fmla="*/ f104 1 f74"/>
              <a:gd name="f130" fmla="*/ f105 1 f75"/>
              <a:gd name="f131" fmla="*/ f106 1 f74"/>
              <a:gd name="f132" fmla="*/ f107 1 f75"/>
              <a:gd name="f133" fmla="*/ f108 1 f74"/>
              <a:gd name="f134" fmla="*/ f109 1 f75"/>
              <a:gd name="f135" fmla="*/ f110 1 f74"/>
              <a:gd name="f136" fmla="*/ f111 1 f75"/>
              <a:gd name="f137" fmla="*/ f112 1 f74"/>
              <a:gd name="f138" fmla="*/ f113 1 f75"/>
              <a:gd name="f139" fmla="*/ f114 1 f74"/>
              <a:gd name="f140" fmla="*/ f115 1 f75"/>
              <a:gd name="f141" fmla="*/ f116 1 f74"/>
              <a:gd name="f142" fmla="*/ f117 1 f75"/>
              <a:gd name="f143" fmla="*/ f118 1 f75"/>
              <a:gd name="f144" fmla="*/ f119 f65 1"/>
              <a:gd name="f145" fmla="*/ f120 f65 1"/>
              <a:gd name="f146" fmla="*/ f122 f66 1"/>
              <a:gd name="f147" fmla="*/ f121 f66 1"/>
              <a:gd name="f148" fmla="*/ f123 f65 1"/>
              <a:gd name="f149" fmla="*/ f124 f66 1"/>
              <a:gd name="f150" fmla="*/ f125 f65 1"/>
              <a:gd name="f151" fmla="*/ f126 f66 1"/>
              <a:gd name="f152" fmla="*/ f127 f65 1"/>
              <a:gd name="f153" fmla="*/ f128 f66 1"/>
              <a:gd name="f154" fmla="*/ f129 f65 1"/>
              <a:gd name="f155" fmla="*/ f130 f66 1"/>
              <a:gd name="f156" fmla="*/ f131 f65 1"/>
              <a:gd name="f157" fmla="*/ f132 f66 1"/>
              <a:gd name="f158" fmla="*/ f133 f65 1"/>
              <a:gd name="f159" fmla="*/ f134 f66 1"/>
              <a:gd name="f160" fmla="*/ f135 f65 1"/>
              <a:gd name="f161" fmla="*/ f136 f66 1"/>
              <a:gd name="f162" fmla="*/ f137 f65 1"/>
              <a:gd name="f163" fmla="*/ f138 f66 1"/>
              <a:gd name="f164" fmla="*/ f139 f65 1"/>
              <a:gd name="f165" fmla="*/ f140 f66 1"/>
              <a:gd name="f166" fmla="*/ f141 f65 1"/>
              <a:gd name="f167" fmla="*/ f142 f66 1"/>
              <a:gd name="f168" fmla="*/ f143 f66 1"/>
            </a:gdLst>
            <a:ahLst/>
            <a:cxnLst>
              <a:cxn ang="3cd4">
                <a:pos x="hc" y="t"/>
              </a:cxn>
              <a:cxn ang="0">
                <a:pos x="r" y="vc"/>
              </a:cxn>
              <a:cxn ang="cd4">
                <a:pos x="hc" y="b"/>
              </a:cxn>
              <a:cxn ang="cd2">
                <a:pos x="l" y="vc"/>
              </a:cxn>
              <a:cxn ang="f97">
                <a:pos x="f148" y="f149"/>
              </a:cxn>
              <a:cxn ang="f97">
                <a:pos x="f150" y="f151"/>
              </a:cxn>
              <a:cxn ang="f97">
                <a:pos x="f152" y="f153"/>
              </a:cxn>
              <a:cxn ang="f97">
                <a:pos x="f154" y="f155"/>
              </a:cxn>
              <a:cxn ang="f97">
                <a:pos x="f148" y="f149"/>
              </a:cxn>
              <a:cxn ang="f97">
                <a:pos x="f156" y="f157"/>
              </a:cxn>
              <a:cxn ang="f97">
                <a:pos x="f158" y="f159"/>
              </a:cxn>
              <a:cxn ang="f97">
                <a:pos x="f160" y="f161"/>
              </a:cxn>
              <a:cxn ang="f97">
                <a:pos x="f162" y="f163"/>
              </a:cxn>
              <a:cxn ang="f97">
                <a:pos x="f164" y="f165"/>
              </a:cxn>
              <a:cxn ang="f97">
                <a:pos x="f166" y="f167"/>
              </a:cxn>
              <a:cxn ang="f97">
                <a:pos x="f156" y="f168"/>
              </a:cxn>
            </a:cxnLst>
            <a:rect l="f144" t="f147" r="f145" b="f146"/>
            <a:pathLst>
              <a:path w="441310" h="441582">
                <a:moveTo>
                  <a:pt x="f5" y="f8"/>
                </a:moveTo>
                <a:cubicBezTo>
                  <a:pt x="f9" y="f10"/>
                  <a:pt x="f11" y="f12"/>
                  <a:pt x="f8" y="f5"/>
                </a:cubicBezTo>
                <a:cubicBezTo>
                  <a:pt x="f13" y="f14"/>
                  <a:pt x="f15" y="f16"/>
                  <a:pt x="f17" y="f18"/>
                </a:cubicBezTo>
                <a:cubicBezTo>
                  <a:pt x="f19" y="f20"/>
                  <a:pt x="f21" y="f22"/>
                  <a:pt x="f23" y="f24"/>
                </a:cubicBezTo>
                <a:cubicBezTo>
                  <a:pt x="f25" y="f26"/>
                  <a:pt x="f27" y="f28"/>
                  <a:pt x="f5" y="f8"/>
                </a:cubicBezTo>
                <a:close/>
                <a:moveTo>
                  <a:pt x="f29" y="f30"/>
                </a:moveTo>
                <a:cubicBezTo>
                  <a:pt x="f31" y="f32"/>
                  <a:pt x="f33" y="f34"/>
                  <a:pt x="f35" y="f36"/>
                </a:cubicBezTo>
                <a:cubicBezTo>
                  <a:pt x="f37" y="f36"/>
                  <a:pt x="f38" y="f39"/>
                  <a:pt x="f40" y="f41"/>
                </a:cubicBezTo>
                <a:cubicBezTo>
                  <a:pt x="f42" y="f43"/>
                  <a:pt x="f44" y="f45"/>
                  <a:pt x="f46" y="f47"/>
                </a:cubicBezTo>
                <a:cubicBezTo>
                  <a:pt x="f48" y="f49"/>
                  <a:pt x="f50" y="f51"/>
                  <a:pt x="f52" y="f53"/>
                </a:cubicBezTo>
                <a:cubicBezTo>
                  <a:pt x="f54" y="f55"/>
                  <a:pt x="f56" y="f57"/>
                  <a:pt x="f58" y="f59"/>
                </a:cubicBezTo>
                <a:cubicBezTo>
                  <a:pt x="f29" y="f60"/>
                  <a:pt x="f61" y="f62"/>
                  <a:pt x="f29" y="f63"/>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Forma libre: forma 931">
            <a:extLst>
              <a:ext uri="{FF2B5EF4-FFF2-40B4-BE49-F238E27FC236}">
                <a16:creationId xmlns:a16="http://schemas.microsoft.com/office/drawing/2014/main" id="{328B3DAE-071A-4210-AF81-1CBBDA66E403}"/>
              </a:ext>
            </a:extLst>
          </p:cNvPr>
          <p:cNvSpPr/>
          <p:nvPr/>
        </p:nvSpPr>
        <p:spPr>
          <a:xfrm>
            <a:off x="2485448" y="1275670"/>
            <a:ext cx="299283" cy="299091"/>
          </a:xfrm>
          <a:custGeom>
            <a:avLst/>
            <a:gdLst>
              <a:gd name="f0" fmla="val 10800000"/>
              <a:gd name="f1" fmla="val 5400000"/>
              <a:gd name="f2" fmla="val 180"/>
              <a:gd name="f3" fmla="val w"/>
              <a:gd name="f4" fmla="val h"/>
              <a:gd name="f5" fmla="val 0"/>
              <a:gd name="f6" fmla="val 299282"/>
              <a:gd name="f7" fmla="val 299095"/>
              <a:gd name="f8" fmla="val 153162"/>
              <a:gd name="f9" fmla="val 299085"/>
              <a:gd name="f10" fmla="val 70485"/>
              <a:gd name="f11" fmla="val 300038"/>
              <a:gd name="f12" fmla="val -95"/>
              <a:gd name="f13" fmla="val 231172"/>
              <a:gd name="f14" fmla="val 149543"/>
              <a:gd name="f15" fmla="val 95"/>
              <a:gd name="f16" fmla="val 70390"/>
              <a:gd name="f17" fmla="val 70580"/>
              <a:gd name="f18" fmla="val -190"/>
              <a:gd name="f19" fmla="val 149352"/>
              <a:gd name="f20" fmla="val 229838"/>
              <a:gd name="f21" fmla="val 96"/>
              <a:gd name="f22" fmla="val 298514"/>
              <a:gd name="f23" fmla="val 68104"/>
              <a:gd name="f24" fmla="val 299276"/>
              <a:gd name="f25" fmla="val 148495"/>
              <a:gd name="f26" fmla="val 230601"/>
              <a:gd name="f27" fmla="val 234506"/>
              <a:gd name="f28" fmla="val 298133"/>
              <a:gd name="f29" fmla="+- 0 0 -90"/>
              <a:gd name="f30" fmla="*/ f3 1 299282"/>
              <a:gd name="f31" fmla="*/ f4 1 299095"/>
              <a:gd name="f32" fmla="val f5"/>
              <a:gd name="f33" fmla="val f6"/>
              <a:gd name="f34" fmla="val f7"/>
              <a:gd name="f35" fmla="*/ f29 f0 1"/>
              <a:gd name="f36" fmla="+- f34 0 f32"/>
              <a:gd name="f37" fmla="+- f33 0 f32"/>
              <a:gd name="f38" fmla="*/ f35 1 f2"/>
              <a:gd name="f39" fmla="*/ f37 1 299282"/>
              <a:gd name="f40" fmla="*/ f36 1 299095"/>
              <a:gd name="f41" fmla="*/ 153162 f37 1"/>
              <a:gd name="f42" fmla="*/ 299085 f36 1"/>
              <a:gd name="f43" fmla="*/ 0 f37 1"/>
              <a:gd name="f44" fmla="*/ 149543 f36 1"/>
              <a:gd name="f45" fmla="*/ 149352 f37 1"/>
              <a:gd name="f46" fmla="*/ 0 f36 1"/>
              <a:gd name="f47" fmla="*/ 299276 f37 1"/>
              <a:gd name="f48" fmla="*/ 148495 f36 1"/>
              <a:gd name="f49" fmla="+- f38 0 f1"/>
              <a:gd name="f50" fmla="*/ f41 1 299282"/>
              <a:gd name="f51" fmla="*/ f42 1 299095"/>
              <a:gd name="f52" fmla="*/ f43 1 299282"/>
              <a:gd name="f53" fmla="*/ f44 1 299095"/>
              <a:gd name="f54" fmla="*/ f45 1 299282"/>
              <a:gd name="f55" fmla="*/ f46 1 299095"/>
              <a:gd name="f56" fmla="*/ f47 1 299282"/>
              <a:gd name="f57" fmla="*/ f48 1 299095"/>
              <a:gd name="f58" fmla="*/ f32 1 f39"/>
              <a:gd name="f59" fmla="*/ f33 1 f39"/>
              <a:gd name="f60" fmla="*/ f32 1 f40"/>
              <a:gd name="f61" fmla="*/ f34 1 f40"/>
              <a:gd name="f62" fmla="*/ f50 1 f39"/>
              <a:gd name="f63" fmla="*/ f51 1 f40"/>
              <a:gd name="f64" fmla="*/ f52 1 f39"/>
              <a:gd name="f65" fmla="*/ f53 1 f40"/>
              <a:gd name="f66" fmla="*/ f54 1 f39"/>
              <a:gd name="f67" fmla="*/ f55 1 f40"/>
              <a:gd name="f68" fmla="*/ f56 1 f39"/>
              <a:gd name="f69" fmla="*/ f57 1 f40"/>
              <a:gd name="f70" fmla="*/ f58 f30 1"/>
              <a:gd name="f71" fmla="*/ f59 f30 1"/>
              <a:gd name="f72" fmla="*/ f61 f31 1"/>
              <a:gd name="f73" fmla="*/ f60 f31 1"/>
              <a:gd name="f74" fmla="*/ f62 f30 1"/>
              <a:gd name="f75" fmla="*/ f63 f31 1"/>
              <a:gd name="f76" fmla="*/ f64 f30 1"/>
              <a:gd name="f77" fmla="*/ f65 f31 1"/>
              <a:gd name="f78" fmla="*/ f66 f30 1"/>
              <a:gd name="f79" fmla="*/ f67 f31 1"/>
              <a:gd name="f80" fmla="*/ f68 f30 1"/>
              <a:gd name="f81" fmla="*/ f69 f31 1"/>
            </a:gdLst>
            <a:ahLst/>
            <a:cxnLst>
              <a:cxn ang="3cd4">
                <a:pos x="hc" y="t"/>
              </a:cxn>
              <a:cxn ang="0">
                <a:pos x="r" y="vc"/>
              </a:cxn>
              <a:cxn ang="cd4">
                <a:pos x="hc" y="b"/>
              </a:cxn>
              <a:cxn ang="cd2">
                <a:pos x="l" y="vc"/>
              </a:cxn>
              <a:cxn ang="f49">
                <a:pos x="f74" y="f75"/>
              </a:cxn>
              <a:cxn ang="f49">
                <a:pos x="f76" y="f77"/>
              </a:cxn>
              <a:cxn ang="f49">
                <a:pos x="f78" y="f79"/>
              </a:cxn>
              <a:cxn ang="f49">
                <a:pos x="f80" y="f81"/>
              </a:cxn>
              <a:cxn ang="f49">
                <a:pos x="f74" y="f75"/>
              </a:cxn>
            </a:cxnLst>
            <a:rect l="f70" t="f73" r="f71" b="f72"/>
            <a:pathLst>
              <a:path w="299282" h="299095">
                <a:moveTo>
                  <a:pt x="f8" y="f9"/>
                </a:moveTo>
                <a:cubicBezTo>
                  <a:pt x="f10" y="f11"/>
                  <a:pt x="f12" y="f13"/>
                  <a:pt x="f5" y="f14"/>
                </a:cubicBezTo>
                <a:cubicBezTo>
                  <a:pt x="f15" y="f16"/>
                  <a:pt x="f17" y="f18"/>
                  <a:pt x="f19" y="f5"/>
                </a:cubicBezTo>
                <a:cubicBezTo>
                  <a:pt x="f20" y="f21"/>
                  <a:pt x="f22" y="f23"/>
                  <a:pt x="f24" y="f25"/>
                </a:cubicBezTo>
                <a:cubicBezTo>
                  <a:pt x="f11" y="f26"/>
                  <a:pt x="f27" y="f28"/>
                  <a:pt x="f8"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Forma libre: forma 932">
            <a:extLst>
              <a:ext uri="{FF2B5EF4-FFF2-40B4-BE49-F238E27FC236}">
                <a16:creationId xmlns:a16="http://schemas.microsoft.com/office/drawing/2014/main" id="{F76C7B2F-7B4A-4419-B541-8B6101C4FA2F}"/>
              </a:ext>
            </a:extLst>
          </p:cNvPr>
          <p:cNvSpPr/>
          <p:nvPr/>
        </p:nvSpPr>
        <p:spPr>
          <a:xfrm>
            <a:off x="885724" y="2683279"/>
            <a:ext cx="308427" cy="307274"/>
          </a:xfrm>
          <a:custGeom>
            <a:avLst/>
            <a:gdLst>
              <a:gd name="f0" fmla="val 10800000"/>
              <a:gd name="f1" fmla="val 5400000"/>
              <a:gd name="f2" fmla="val 180"/>
              <a:gd name="f3" fmla="val w"/>
              <a:gd name="f4" fmla="val h"/>
              <a:gd name="f5" fmla="val 0"/>
              <a:gd name="f6" fmla="val 308426"/>
              <a:gd name="f7" fmla="val 307279"/>
              <a:gd name="f8" fmla="val 155929"/>
              <a:gd name="f9" fmla="val 2"/>
              <a:gd name="f10" fmla="val 242416"/>
              <a:gd name="f11" fmla="val -379"/>
              <a:gd name="f12" fmla="val 308900"/>
              <a:gd name="f13" fmla="val 66962"/>
              <a:gd name="f14" fmla="val 308424"/>
              <a:gd name="f15" fmla="val 154402"/>
              <a:gd name="f16" fmla="val 307948"/>
              <a:gd name="f17" fmla="val 237174"/>
              <a:gd name="f18" fmla="val 238701"/>
              <a:gd name="f19" fmla="val 306992"/>
              <a:gd name="f20" fmla="val 156691"/>
              <a:gd name="f21" fmla="val 307278"/>
              <a:gd name="f22" fmla="val 73252"/>
              <a:gd name="f23" fmla="val 307564"/>
              <a:gd name="f24" fmla="val -662"/>
              <a:gd name="f25" fmla="val 234888"/>
              <a:gd name="f26" fmla="val 4"/>
              <a:gd name="f27" fmla="val 153259"/>
              <a:gd name="f28" fmla="val 766"/>
              <a:gd name="f29" fmla="val 68582"/>
              <a:gd name="f30" fmla="val 70108"/>
              <a:gd name="f31" fmla="val 383"/>
              <a:gd name="f32" fmla="+- 0 0 -90"/>
              <a:gd name="f33" fmla="*/ f3 1 308426"/>
              <a:gd name="f34" fmla="*/ f4 1 307279"/>
              <a:gd name="f35" fmla="val f5"/>
              <a:gd name="f36" fmla="val f6"/>
              <a:gd name="f37" fmla="val f7"/>
              <a:gd name="f38" fmla="*/ f32 f0 1"/>
              <a:gd name="f39" fmla="+- f37 0 f35"/>
              <a:gd name="f40" fmla="+- f36 0 f35"/>
              <a:gd name="f41" fmla="*/ f38 1 f2"/>
              <a:gd name="f42" fmla="*/ f40 1 308426"/>
              <a:gd name="f43" fmla="*/ f39 1 307279"/>
              <a:gd name="f44" fmla="*/ 155929 f40 1"/>
              <a:gd name="f45" fmla="*/ 2 f39 1"/>
              <a:gd name="f46" fmla="*/ 308424 f40 1"/>
              <a:gd name="f47" fmla="*/ 154402 f39 1"/>
              <a:gd name="f48" fmla="*/ 156691 f40 1"/>
              <a:gd name="f49" fmla="*/ 307278 f39 1"/>
              <a:gd name="f50" fmla="*/ 4 f40 1"/>
              <a:gd name="f51" fmla="*/ 153259 f39 1"/>
              <a:gd name="f52" fmla="+- f41 0 f1"/>
              <a:gd name="f53" fmla="*/ f44 1 308426"/>
              <a:gd name="f54" fmla="*/ f45 1 307279"/>
              <a:gd name="f55" fmla="*/ f46 1 308426"/>
              <a:gd name="f56" fmla="*/ f47 1 307279"/>
              <a:gd name="f57" fmla="*/ f48 1 308426"/>
              <a:gd name="f58" fmla="*/ f49 1 307279"/>
              <a:gd name="f59" fmla="*/ f50 1 308426"/>
              <a:gd name="f60" fmla="*/ f51 1 307279"/>
              <a:gd name="f61" fmla="*/ f35 1 f42"/>
              <a:gd name="f62" fmla="*/ f36 1 f42"/>
              <a:gd name="f63" fmla="*/ f35 1 f43"/>
              <a:gd name="f64" fmla="*/ f37 1 f43"/>
              <a:gd name="f65" fmla="*/ f53 1 f42"/>
              <a:gd name="f66" fmla="*/ f54 1 f43"/>
              <a:gd name="f67" fmla="*/ f55 1 f42"/>
              <a:gd name="f68" fmla="*/ f56 1 f43"/>
              <a:gd name="f69" fmla="*/ f57 1 f42"/>
              <a:gd name="f70" fmla="*/ f58 1 f43"/>
              <a:gd name="f71" fmla="*/ f59 1 f42"/>
              <a:gd name="f72" fmla="*/ f60 1 f43"/>
              <a:gd name="f73" fmla="*/ f61 f33 1"/>
              <a:gd name="f74" fmla="*/ f62 f33 1"/>
              <a:gd name="f75" fmla="*/ f64 f34 1"/>
              <a:gd name="f76" fmla="*/ f63 f34 1"/>
              <a:gd name="f77" fmla="*/ f65 f33 1"/>
              <a:gd name="f78" fmla="*/ f66 f34 1"/>
              <a:gd name="f79" fmla="*/ f67 f33 1"/>
              <a:gd name="f80" fmla="*/ f68 f34 1"/>
              <a:gd name="f81" fmla="*/ f69 f33 1"/>
              <a:gd name="f82" fmla="*/ f70 f34 1"/>
              <a:gd name="f83" fmla="*/ f71 f33 1"/>
              <a:gd name="f84" fmla="*/ f72 f34 1"/>
            </a:gdLst>
            <a:ahLst/>
            <a:cxnLst>
              <a:cxn ang="3cd4">
                <a:pos x="hc" y="t"/>
              </a:cxn>
              <a:cxn ang="0">
                <a:pos x="r" y="vc"/>
              </a:cxn>
              <a:cxn ang="cd4">
                <a:pos x="hc" y="b"/>
              </a:cxn>
              <a:cxn ang="cd2">
                <a:pos x="l" y="vc"/>
              </a:cxn>
              <a:cxn ang="f52">
                <a:pos x="f77" y="f78"/>
              </a:cxn>
              <a:cxn ang="f52">
                <a:pos x="f79" y="f80"/>
              </a:cxn>
              <a:cxn ang="f52">
                <a:pos x="f81" y="f82"/>
              </a:cxn>
              <a:cxn ang="f52">
                <a:pos x="f83" y="f84"/>
              </a:cxn>
              <a:cxn ang="f52">
                <a:pos x="f77" y="f78"/>
              </a:cxn>
            </a:cxnLst>
            <a:rect l="f73" t="f76" r="f74" b="f75"/>
            <a:pathLst>
              <a:path w="308426" h="307279">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Forma libre: forma 933">
            <a:extLst>
              <a:ext uri="{FF2B5EF4-FFF2-40B4-BE49-F238E27FC236}">
                <a16:creationId xmlns:a16="http://schemas.microsoft.com/office/drawing/2014/main" id="{84C2687E-031E-4455-B287-02CA6DF13089}"/>
              </a:ext>
            </a:extLst>
          </p:cNvPr>
          <p:cNvSpPr/>
          <p:nvPr/>
        </p:nvSpPr>
        <p:spPr>
          <a:xfrm>
            <a:off x="860304" y="4047902"/>
            <a:ext cx="359615" cy="611642"/>
          </a:xfrm>
          <a:custGeom>
            <a:avLst/>
            <a:gdLst>
              <a:gd name="f0" fmla="val 10800000"/>
              <a:gd name="f1" fmla="val 5400000"/>
              <a:gd name="f2" fmla="val 180"/>
              <a:gd name="f3" fmla="val w"/>
              <a:gd name="f4" fmla="val h"/>
              <a:gd name="f5" fmla="val 0"/>
              <a:gd name="f6" fmla="val 359611"/>
              <a:gd name="f7" fmla="val 611638"/>
              <a:gd name="f8" fmla="val 213356"/>
              <a:gd name="f9" fmla="val 591"/>
              <a:gd name="f10" fmla="val 270697"/>
              <a:gd name="f11" fmla="val 20"/>
              <a:gd name="f12" fmla="val 274697"/>
              <a:gd name="f13" fmla="val 6592"/>
              <a:gd name="f14" fmla="val 249361"/>
              <a:gd name="f15" fmla="val 50788"/>
              <a:gd name="f16" fmla="val 223357"/>
              <a:gd name="f17" fmla="val 96222"/>
              <a:gd name="f18" fmla="val 197164"/>
              <a:gd name="f19" fmla="val 141561"/>
              <a:gd name="f20" fmla="val 170017"/>
              <a:gd name="f21" fmla="val 186329"/>
              <a:gd name="f22" fmla="val 155825"/>
              <a:gd name="f23" fmla="val 209665"/>
              <a:gd name="f24" fmla="val 162683"/>
              <a:gd name="f25" fmla="val 217190"/>
              <a:gd name="f26" fmla="val 187924"/>
              <a:gd name="f27" fmla="val 216809"/>
              <a:gd name="f28" fmla="val 232311"/>
              <a:gd name="f29" fmla="val 216237"/>
              <a:gd name="f30" fmla="val 276793"/>
              <a:gd name="f31" fmla="val 321179"/>
              <a:gd name="f32" fmla="val 216618"/>
              <a:gd name="f33" fmla="val 348421"/>
              <a:gd name="f34" fmla="val 216332"/>
              <a:gd name="f35" fmla="val 355755"/>
              <a:gd name="f36" fmla="val 225667"/>
              <a:gd name="f37" fmla="val 342229"/>
              <a:gd name="f38" fmla="val 250813"/>
              <a:gd name="f39" fmla="val 289961"/>
              <a:gd name="f40" fmla="val 302224"/>
              <a:gd name="f41" fmla="val 330156"/>
              <a:gd name="f42" fmla="val 281079"/>
              <a:gd name="f43" fmla="val 369209"/>
              <a:gd name="f44" fmla="val 265934"/>
              <a:gd name="f45" fmla="val 397117"/>
              <a:gd name="f46" fmla="val 271078"/>
              <a:gd name="f47" fmla="val 410928"/>
              <a:gd name="f48" fmla="val 304510"/>
              <a:gd name="f49" fmla="val 409785"/>
              <a:gd name="f50" fmla="val 312416"/>
              <a:gd name="f51" fmla="val 409499"/>
              <a:gd name="f52" fmla="val 320417"/>
              <a:gd name="f53" fmla="val 328323"/>
              <a:gd name="f54" fmla="val 410166"/>
              <a:gd name="f55" fmla="val 338896"/>
              <a:gd name="f56" fmla="val 411119"/>
              <a:gd name="f57" fmla="val 352897"/>
              <a:gd name="f58" fmla="val 406832"/>
              <a:gd name="f59" fmla="val 358231"/>
              <a:gd name="f60" fmla="val 419120"/>
              <a:gd name="f61" fmla="val 364137"/>
              <a:gd name="f62" fmla="val 432740"/>
              <a:gd name="f63" fmla="val 349659"/>
              <a:gd name="f64" fmla="val 437979"/>
              <a:gd name="f65" fmla="val 341848"/>
              <a:gd name="f66" fmla="val 444266"/>
              <a:gd name="f67" fmla="val 276126"/>
              <a:gd name="f68" fmla="val 496748"/>
              <a:gd name="f69" fmla="val 209832"/>
              <a:gd name="f70" fmla="val 548374"/>
              <a:gd name="f71" fmla="val 144205"/>
              <a:gd name="f72" fmla="val 600857"/>
              <a:gd name="f73" fmla="val 124869"/>
              <a:gd name="f74" fmla="val 616287"/>
              <a:gd name="f75" fmla="val 110867"/>
              <a:gd name="f76" fmla="val 616859"/>
              <a:gd name="f77" fmla="val 101437"/>
              <a:gd name="f78" fmla="val 591332"/>
              <a:gd name="f79" fmla="val 83245"/>
              <a:gd name="f80" fmla="val 542278"/>
              <a:gd name="f81" fmla="val 64576"/>
              <a:gd name="f82" fmla="val 493320"/>
              <a:gd name="f83" fmla="val 46669"/>
              <a:gd name="f84" fmla="val 444171"/>
              <a:gd name="f85" fmla="val 34477"/>
              <a:gd name="f86" fmla="val 410547"/>
              <a:gd name="f87" fmla="val 59908"/>
              <a:gd name="f88" fmla="val 408261"/>
              <a:gd name="f89" fmla="val 80006"/>
              <a:gd name="f90" fmla="val 128203"/>
              <a:gd name="f91" fmla="val 417310"/>
              <a:gd name="f92" fmla="val 147824"/>
              <a:gd name="f93" fmla="val 389783"/>
              <a:gd name="f94" fmla="val 164017"/>
              <a:gd name="f95" fmla="val 351492"/>
              <a:gd name="f96" fmla="val 176494"/>
              <a:gd name="f97" fmla="val 321965"/>
              <a:gd name="f98" fmla="val 165636"/>
              <a:gd name="f99" fmla="val 314345"/>
              <a:gd name="f100" fmla="val 138299"/>
              <a:gd name="f101" fmla="val 314535"/>
              <a:gd name="f102" fmla="val 103438"/>
              <a:gd name="f103" fmla="val 314821"/>
              <a:gd name="f104" fmla="val 68481"/>
              <a:gd name="f105" fmla="val 33524"/>
              <a:gd name="f106" fmla="val 314154"/>
              <a:gd name="f107" fmla="val -766"/>
              <a:gd name="f108" fmla="val 313964"/>
              <a:gd name="f109" fmla="val -8957"/>
              <a:gd name="f110" fmla="val 300819"/>
              <a:gd name="f111" fmla="val 9902"/>
              <a:gd name="f112" fmla="val 270434"/>
              <a:gd name="f113" fmla="val 59432"/>
              <a:gd name="f114" fmla="val 190996"/>
              <a:gd name="f115" fmla="val 108391"/>
              <a:gd name="f116" fmla="val 111177"/>
              <a:gd name="f117" fmla="val 156492"/>
              <a:gd name="f118" fmla="val 30881"/>
              <a:gd name="f119" fmla="val 171827"/>
              <a:gd name="f120" fmla="val 5258"/>
              <a:gd name="f121" fmla="val 193544"/>
              <a:gd name="f122" fmla="val -1885"/>
              <a:gd name="f123" fmla="val 401"/>
              <a:gd name="f124" fmla="+- 0 0 -90"/>
              <a:gd name="f125" fmla="*/ f3 1 359611"/>
              <a:gd name="f126" fmla="*/ f4 1 611638"/>
              <a:gd name="f127" fmla="val f5"/>
              <a:gd name="f128" fmla="val f6"/>
              <a:gd name="f129" fmla="val f7"/>
              <a:gd name="f130" fmla="*/ f124 f0 1"/>
              <a:gd name="f131" fmla="+- f129 0 f127"/>
              <a:gd name="f132" fmla="+- f128 0 f127"/>
              <a:gd name="f133" fmla="*/ f130 1 f2"/>
              <a:gd name="f134" fmla="*/ f132 1 359611"/>
              <a:gd name="f135" fmla="*/ f131 1 611638"/>
              <a:gd name="f136" fmla="*/ 213356 f132 1"/>
              <a:gd name="f137" fmla="*/ 591 f131 1"/>
              <a:gd name="f138" fmla="*/ 249361 f132 1"/>
              <a:gd name="f139" fmla="*/ 50788 f131 1"/>
              <a:gd name="f140" fmla="*/ 170017 f132 1"/>
              <a:gd name="f141" fmla="*/ 186329 f131 1"/>
              <a:gd name="f142" fmla="*/ 187924 f132 1"/>
              <a:gd name="f143" fmla="*/ 216809 f131 1"/>
              <a:gd name="f144" fmla="*/ 321179 f132 1"/>
              <a:gd name="f145" fmla="*/ 216618 f131 1"/>
              <a:gd name="f146" fmla="*/ 342229 f132 1"/>
              <a:gd name="f147" fmla="*/ 250813 f131 1"/>
              <a:gd name="f148" fmla="*/ 281079 f132 1"/>
              <a:gd name="f149" fmla="*/ 369209 f131 1"/>
              <a:gd name="f150" fmla="*/ 304510 f132 1"/>
              <a:gd name="f151" fmla="*/ 409785 f131 1"/>
              <a:gd name="f152" fmla="*/ 328323 f132 1"/>
              <a:gd name="f153" fmla="*/ 410166 f131 1"/>
              <a:gd name="f154" fmla="*/ 358231 f132 1"/>
              <a:gd name="f155" fmla="*/ 419120 f131 1"/>
              <a:gd name="f156" fmla="*/ 341848 f132 1"/>
              <a:gd name="f157" fmla="*/ 444266 f131 1"/>
              <a:gd name="f158" fmla="*/ 144205 f132 1"/>
              <a:gd name="f159" fmla="*/ 600857 f131 1"/>
              <a:gd name="f160" fmla="*/ 101437 f132 1"/>
              <a:gd name="f161" fmla="*/ 591332 f131 1"/>
              <a:gd name="f162" fmla="*/ 46669 f132 1"/>
              <a:gd name="f163" fmla="*/ 444171 f131 1"/>
              <a:gd name="f164" fmla="*/ 80006 f132 1"/>
              <a:gd name="f165" fmla="*/ 410928 f131 1"/>
              <a:gd name="f166" fmla="*/ 164017 f132 1"/>
              <a:gd name="f167" fmla="*/ 351492 f131 1"/>
              <a:gd name="f168" fmla="*/ 138299 f132 1"/>
              <a:gd name="f169" fmla="*/ 314535 f131 1"/>
              <a:gd name="f170" fmla="*/ 33524 f132 1"/>
              <a:gd name="f171" fmla="*/ 314154 f131 1"/>
              <a:gd name="f172" fmla="*/ 9902 f132 1"/>
              <a:gd name="f173" fmla="*/ 270434 f131 1"/>
              <a:gd name="f174" fmla="*/ 156492 f132 1"/>
              <a:gd name="f175" fmla="*/ 30881 f131 1"/>
              <a:gd name="f176" fmla="*/ 401 f131 1"/>
              <a:gd name="f177" fmla="+- f133 0 f1"/>
              <a:gd name="f178" fmla="*/ f136 1 359611"/>
              <a:gd name="f179" fmla="*/ f137 1 611638"/>
              <a:gd name="f180" fmla="*/ f138 1 359611"/>
              <a:gd name="f181" fmla="*/ f139 1 611638"/>
              <a:gd name="f182" fmla="*/ f140 1 359611"/>
              <a:gd name="f183" fmla="*/ f141 1 611638"/>
              <a:gd name="f184" fmla="*/ f142 1 359611"/>
              <a:gd name="f185" fmla="*/ f143 1 611638"/>
              <a:gd name="f186" fmla="*/ f144 1 359611"/>
              <a:gd name="f187" fmla="*/ f145 1 611638"/>
              <a:gd name="f188" fmla="*/ f146 1 359611"/>
              <a:gd name="f189" fmla="*/ f147 1 611638"/>
              <a:gd name="f190" fmla="*/ f148 1 359611"/>
              <a:gd name="f191" fmla="*/ f149 1 611638"/>
              <a:gd name="f192" fmla="*/ f150 1 359611"/>
              <a:gd name="f193" fmla="*/ f151 1 611638"/>
              <a:gd name="f194" fmla="*/ f152 1 359611"/>
              <a:gd name="f195" fmla="*/ f153 1 611638"/>
              <a:gd name="f196" fmla="*/ f154 1 359611"/>
              <a:gd name="f197" fmla="*/ f155 1 611638"/>
              <a:gd name="f198" fmla="*/ f156 1 359611"/>
              <a:gd name="f199" fmla="*/ f157 1 611638"/>
              <a:gd name="f200" fmla="*/ f158 1 359611"/>
              <a:gd name="f201" fmla="*/ f159 1 611638"/>
              <a:gd name="f202" fmla="*/ f160 1 359611"/>
              <a:gd name="f203" fmla="*/ f161 1 611638"/>
              <a:gd name="f204" fmla="*/ f162 1 359611"/>
              <a:gd name="f205" fmla="*/ f163 1 611638"/>
              <a:gd name="f206" fmla="*/ f164 1 359611"/>
              <a:gd name="f207" fmla="*/ f165 1 611638"/>
              <a:gd name="f208" fmla="*/ f166 1 359611"/>
              <a:gd name="f209" fmla="*/ f167 1 611638"/>
              <a:gd name="f210" fmla="*/ f168 1 359611"/>
              <a:gd name="f211" fmla="*/ f169 1 611638"/>
              <a:gd name="f212" fmla="*/ f170 1 359611"/>
              <a:gd name="f213" fmla="*/ f171 1 611638"/>
              <a:gd name="f214" fmla="*/ f172 1 359611"/>
              <a:gd name="f215" fmla="*/ f173 1 611638"/>
              <a:gd name="f216" fmla="*/ f174 1 359611"/>
              <a:gd name="f217" fmla="*/ f175 1 611638"/>
              <a:gd name="f218" fmla="*/ f176 1 611638"/>
              <a:gd name="f219" fmla="*/ f127 1 f134"/>
              <a:gd name="f220" fmla="*/ f128 1 f134"/>
              <a:gd name="f221" fmla="*/ f127 1 f135"/>
              <a:gd name="f222" fmla="*/ f129 1 f135"/>
              <a:gd name="f223" fmla="*/ f178 1 f134"/>
              <a:gd name="f224" fmla="*/ f179 1 f135"/>
              <a:gd name="f225" fmla="*/ f180 1 f134"/>
              <a:gd name="f226" fmla="*/ f181 1 f135"/>
              <a:gd name="f227" fmla="*/ f182 1 f134"/>
              <a:gd name="f228" fmla="*/ f183 1 f135"/>
              <a:gd name="f229" fmla="*/ f184 1 f134"/>
              <a:gd name="f230" fmla="*/ f185 1 f135"/>
              <a:gd name="f231" fmla="*/ f186 1 f134"/>
              <a:gd name="f232" fmla="*/ f187 1 f135"/>
              <a:gd name="f233" fmla="*/ f188 1 f134"/>
              <a:gd name="f234" fmla="*/ f189 1 f135"/>
              <a:gd name="f235" fmla="*/ f190 1 f134"/>
              <a:gd name="f236" fmla="*/ f191 1 f135"/>
              <a:gd name="f237" fmla="*/ f192 1 f134"/>
              <a:gd name="f238" fmla="*/ f193 1 f135"/>
              <a:gd name="f239" fmla="*/ f194 1 f134"/>
              <a:gd name="f240" fmla="*/ f195 1 f135"/>
              <a:gd name="f241" fmla="*/ f196 1 f134"/>
              <a:gd name="f242" fmla="*/ f197 1 f135"/>
              <a:gd name="f243" fmla="*/ f198 1 f134"/>
              <a:gd name="f244" fmla="*/ f199 1 f135"/>
              <a:gd name="f245" fmla="*/ f200 1 f134"/>
              <a:gd name="f246" fmla="*/ f201 1 f135"/>
              <a:gd name="f247" fmla="*/ f202 1 f134"/>
              <a:gd name="f248" fmla="*/ f203 1 f135"/>
              <a:gd name="f249" fmla="*/ f204 1 f134"/>
              <a:gd name="f250" fmla="*/ f205 1 f135"/>
              <a:gd name="f251" fmla="*/ f206 1 f134"/>
              <a:gd name="f252" fmla="*/ f207 1 f135"/>
              <a:gd name="f253" fmla="*/ f208 1 f134"/>
              <a:gd name="f254" fmla="*/ f209 1 f135"/>
              <a:gd name="f255" fmla="*/ f210 1 f134"/>
              <a:gd name="f256" fmla="*/ f211 1 f135"/>
              <a:gd name="f257" fmla="*/ f212 1 f134"/>
              <a:gd name="f258" fmla="*/ f213 1 f135"/>
              <a:gd name="f259" fmla="*/ f214 1 f134"/>
              <a:gd name="f260" fmla="*/ f215 1 f135"/>
              <a:gd name="f261" fmla="*/ f216 1 f134"/>
              <a:gd name="f262" fmla="*/ f217 1 f135"/>
              <a:gd name="f263" fmla="*/ f218 1 f135"/>
              <a:gd name="f264" fmla="*/ f219 f125 1"/>
              <a:gd name="f265" fmla="*/ f220 f125 1"/>
              <a:gd name="f266" fmla="*/ f222 f126 1"/>
              <a:gd name="f267" fmla="*/ f221 f126 1"/>
              <a:gd name="f268" fmla="*/ f223 f125 1"/>
              <a:gd name="f269" fmla="*/ f224 f126 1"/>
              <a:gd name="f270" fmla="*/ f225 f125 1"/>
              <a:gd name="f271" fmla="*/ f226 f126 1"/>
              <a:gd name="f272" fmla="*/ f227 f125 1"/>
              <a:gd name="f273" fmla="*/ f228 f126 1"/>
              <a:gd name="f274" fmla="*/ f229 f125 1"/>
              <a:gd name="f275" fmla="*/ f230 f126 1"/>
              <a:gd name="f276" fmla="*/ f231 f125 1"/>
              <a:gd name="f277" fmla="*/ f232 f126 1"/>
              <a:gd name="f278" fmla="*/ f233 f125 1"/>
              <a:gd name="f279" fmla="*/ f234 f126 1"/>
              <a:gd name="f280" fmla="*/ f235 f125 1"/>
              <a:gd name="f281" fmla="*/ f236 f126 1"/>
              <a:gd name="f282" fmla="*/ f237 f125 1"/>
              <a:gd name="f283" fmla="*/ f238 f126 1"/>
              <a:gd name="f284" fmla="*/ f239 f125 1"/>
              <a:gd name="f285" fmla="*/ f240 f126 1"/>
              <a:gd name="f286" fmla="*/ f241 f125 1"/>
              <a:gd name="f287" fmla="*/ f242 f126 1"/>
              <a:gd name="f288" fmla="*/ f243 f125 1"/>
              <a:gd name="f289" fmla="*/ f244 f126 1"/>
              <a:gd name="f290" fmla="*/ f245 f125 1"/>
              <a:gd name="f291" fmla="*/ f246 f126 1"/>
              <a:gd name="f292" fmla="*/ f247 f125 1"/>
              <a:gd name="f293" fmla="*/ f248 f126 1"/>
              <a:gd name="f294" fmla="*/ f249 f125 1"/>
              <a:gd name="f295" fmla="*/ f250 f126 1"/>
              <a:gd name="f296" fmla="*/ f251 f125 1"/>
              <a:gd name="f297" fmla="*/ f252 f126 1"/>
              <a:gd name="f298" fmla="*/ f253 f125 1"/>
              <a:gd name="f299" fmla="*/ f254 f126 1"/>
              <a:gd name="f300" fmla="*/ f255 f125 1"/>
              <a:gd name="f301" fmla="*/ f256 f126 1"/>
              <a:gd name="f302" fmla="*/ f257 f125 1"/>
              <a:gd name="f303" fmla="*/ f258 f126 1"/>
              <a:gd name="f304" fmla="*/ f259 f125 1"/>
              <a:gd name="f305" fmla="*/ f260 f126 1"/>
              <a:gd name="f306" fmla="*/ f261 f125 1"/>
              <a:gd name="f307" fmla="*/ f262 f126 1"/>
              <a:gd name="f308" fmla="*/ f263 f126 1"/>
            </a:gdLst>
            <a:ahLst/>
            <a:cxnLst>
              <a:cxn ang="3cd4">
                <a:pos x="hc" y="t"/>
              </a:cxn>
              <a:cxn ang="0">
                <a:pos x="r" y="vc"/>
              </a:cxn>
              <a:cxn ang="cd4">
                <a:pos x="hc" y="b"/>
              </a:cxn>
              <a:cxn ang="cd2">
                <a:pos x="l" y="vc"/>
              </a:cxn>
              <a:cxn ang="f177">
                <a:pos x="f268" y="f269"/>
              </a:cxn>
              <a:cxn ang="f177">
                <a:pos x="f270" y="f271"/>
              </a:cxn>
              <a:cxn ang="f177">
                <a:pos x="f272" y="f273"/>
              </a:cxn>
              <a:cxn ang="f177">
                <a:pos x="f274" y="f275"/>
              </a:cxn>
              <a:cxn ang="f177">
                <a:pos x="f276" y="f277"/>
              </a:cxn>
              <a:cxn ang="f177">
                <a:pos x="f278" y="f279"/>
              </a:cxn>
              <a:cxn ang="f177">
                <a:pos x="f280" y="f281"/>
              </a:cxn>
              <a:cxn ang="f177">
                <a:pos x="f282" y="f283"/>
              </a:cxn>
              <a:cxn ang="f177">
                <a:pos x="f284" y="f285"/>
              </a:cxn>
              <a:cxn ang="f177">
                <a:pos x="f286" y="f287"/>
              </a:cxn>
              <a:cxn ang="f177">
                <a:pos x="f288" y="f289"/>
              </a:cxn>
              <a:cxn ang="f177">
                <a:pos x="f290" y="f291"/>
              </a:cxn>
              <a:cxn ang="f177">
                <a:pos x="f292" y="f293"/>
              </a:cxn>
              <a:cxn ang="f177">
                <a:pos x="f294" y="f295"/>
              </a:cxn>
              <a:cxn ang="f177">
                <a:pos x="f296" y="f297"/>
              </a:cxn>
              <a:cxn ang="f177">
                <a:pos x="f298" y="f299"/>
              </a:cxn>
              <a:cxn ang="f177">
                <a:pos x="f300" y="f301"/>
              </a:cxn>
              <a:cxn ang="f177">
                <a:pos x="f302" y="f303"/>
              </a:cxn>
              <a:cxn ang="f177">
                <a:pos x="f304" y="f305"/>
              </a:cxn>
              <a:cxn ang="f177">
                <a:pos x="f306" y="f307"/>
              </a:cxn>
              <a:cxn ang="f177">
                <a:pos x="f268" y="f308"/>
              </a:cxn>
            </a:cxnLst>
            <a:rect l="f264" t="f267" r="f265" b="f266"/>
            <a:pathLst>
              <a:path w="359611" h="611638">
                <a:moveTo>
                  <a:pt x="f8" y="f9"/>
                </a:moveTo>
                <a:cubicBezTo>
                  <a:pt x="f10" y="f11"/>
                  <a:pt x="f12" y="f13"/>
                  <a:pt x="f14" y="f15"/>
                </a:cubicBezTo>
                <a:cubicBezTo>
                  <a:pt x="f16" y="f17"/>
                  <a:pt x="f18" y="f19"/>
                  <a:pt x="f20" y="f21"/>
                </a:cubicBezTo>
                <a:cubicBezTo>
                  <a:pt x="f22" y="f23"/>
                  <a:pt x="f24" y="f25"/>
                  <a:pt x="f26" y="f27"/>
                </a:cubicBezTo>
                <a:cubicBezTo>
                  <a:pt x="f28" y="f29"/>
                  <a:pt x="f30" y="f25"/>
                  <a:pt x="f31" y="f32"/>
                </a:cubicBezTo>
                <a:cubicBezTo>
                  <a:pt x="f33" y="f34"/>
                  <a:pt x="f35" y="f36"/>
                  <a:pt x="f37" y="f38"/>
                </a:cubicBezTo>
                <a:cubicBezTo>
                  <a:pt x="f31" y="f39"/>
                  <a:pt x="f40" y="f41"/>
                  <a:pt x="f42" y="f43"/>
                </a:cubicBezTo>
                <a:cubicBezTo>
                  <a:pt x="f44" y="f45"/>
                  <a:pt x="f46" y="f47"/>
                  <a:pt x="f48" y="f49"/>
                </a:cubicBezTo>
                <a:cubicBezTo>
                  <a:pt x="f50" y="f51"/>
                  <a:pt x="f52" y="f51"/>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47"/>
                </a:cubicBezTo>
                <a:cubicBezTo>
                  <a:pt x="f90" y="f91"/>
                  <a:pt x="f92" y="f93"/>
                  <a:pt x="f94" y="f95"/>
                </a:cubicBezTo>
                <a:cubicBezTo>
                  <a:pt x="f96" y="f97"/>
                  <a:pt x="f98" y="f99"/>
                  <a:pt x="f100" y="f101"/>
                </a:cubicBezTo>
                <a:cubicBezTo>
                  <a:pt x="f102" y="f103"/>
                  <a:pt x="f104" y="f99"/>
                  <a:pt x="f105" y="f106"/>
                </a:cubicBezTo>
                <a:cubicBezTo>
                  <a:pt x="f107" y="f108"/>
                  <a:pt x="f109" y="f110"/>
                  <a:pt x="f111" y="f112"/>
                </a:cubicBezTo>
                <a:cubicBezTo>
                  <a:pt x="f113" y="f114"/>
                  <a:pt x="f115" y="f116"/>
                  <a:pt x="f117" y="f118"/>
                </a:cubicBezTo>
                <a:cubicBezTo>
                  <a:pt x="f119" y="f120"/>
                  <a:pt x="f121" y="f122"/>
                  <a:pt x="f8" y="f123"/>
                </a:cubicBezTo>
                <a:close/>
              </a:path>
            </a:pathLst>
          </a:custGeom>
          <a:solidFill>
            <a:srgbClr val="9ACAD3"/>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Forma libre: forma 13">
            <a:extLst>
              <a:ext uri="{FF2B5EF4-FFF2-40B4-BE49-F238E27FC236}">
                <a16:creationId xmlns:a16="http://schemas.microsoft.com/office/drawing/2014/main" id="{31809DBE-C788-4DB4-B706-E20A35A7F15F}"/>
              </a:ext>
            </a:extLst>
          </p:cNvPr>
          <p:cNvSpPr/>
          <p:nvPr/>
        </p:nvSpPr>
        <p:spPr>
          <a:xfrm>
            <a:off x="5060024" y="1179265"/>
            <a:ext cx="1400421" cy="1399626"/>
          </a:xfrm>
          <a:custGeom>
            <a:avLst/>
            <a:gdLst>
              <a:gd name="f0" fmla="val 10800000"/>
              <a:gd name="f1" fmla="val 5400000"/>
              <a:gd name="f2" fmla="val 180"/>
              <a:gd name="f3" fmla="val w"/>
              <a:gd name="f4" fmla="val h"/>
              <a:gd name="f5" fmla="val 0"/>
              <a:gd name="f6" fmla="val 1400419"/>
              <a:gd name="f7" fmla="val 1399628"/>
              <a:gd name="f8" fmla="val 703612"/>
              <a:gd name="f9" fmla="val 1"/>
              <a:gd name="f10" fmla="val 1090144"/>
              <a:gd name="f11" fmla="val 568"/>
              <a:gd name="f12" fmla="val 1401889"/>
              <a:gd name="f13" fmla="val 314810"/>
              <a:gd name="f14" fmla="val 1400414"/>
              <a:gd name="f15" fmla="val 702364"/>
              <a:gd name="f16" fmla="val 1398939"/>
              <a:gd name="f17" fmla="val 1086399"/>
              <a:gd name="f18" fmla="val 1080498"/>
              <a:gd name="f19" fmla="val 1401549"/>
              <a:gd name="f20" fmla="val 695895"/>
              <a:gd name="f21" fmla="val 1399620"/>
              <a:gd name="f22" fmla="val 310611"/>
              <a:gd name="f23" fmla="val 1397691"/>
              <a:gd name="f24" fmla="val -453"/>
              <a:gd name="f25" fmla="val 1082881"/>
              <a:gd name="f26" fmla="val 694987"/>
              <a:gd name="f27" fmla="val 341"/>
              <a:gd name="f28" fmla="val 309022"/>
              <a:gd name="f29" fmla="val 313788"/>
              <a:gd name="f30" fmla="val -567"/>
              <a:gd name="f31" fmla="val 697143"/>
              <a:gd name="f32" fmla="val 1013315"/>
              <a:gd name="f33" fmla="val 1013428"/>
              <a:gd name="f34" fmla="val 1013541"/>
              <a:gd name="f35" fmla="val 803025"/>
              <a:gd name="f36" fmla="val 908907"/>
              <a:gd name="f37" fmla="val 1014563"/>
              <a:gd name="f38" fmla="val 1014676"/>
              <a:gd name="f39" fmla="val 1013201"/>
              <a:gd name="f40" fmla="val 1087080"/>
              <a:gd name="f41" fmla="val 1012293"/>
              <a:gd name="f42" fmla="val 1113863"/>
              <a:gd name="f43" fmla="val 985057"/>
              <a:gd name="f44" fmla="val 1114430"/>
              <a:gd name="f45" fmla="val 912653"/>
              <a:gd name="f46" fmla="val 1115338"/>
              <a:gd name="f47" fmla="val 770909"/>
              <a:gd name="f48" fmla="val 1115452"/>
              <a:gd name="f49" fmla="val 629165"/>
              <a:gd name="f50" fmla="val 487422"/>
              <a:gd name="f51" fmla="val 1113749"/>
              <a:gd name="f52" fmla="val 410819"/>
              <a:gd name="f53" fmla="val 1084129"/>
              <a:gd name="f54" fmla="val 381086"/>
              <a:gd name="f55" fmla="val 1006959"/>
              <a:gd name="f56" fmla="val 380632"/>
              <a:gd name="f57" fmla="val 800983"/>
              <a:gd name="f58" fmla="val 379610"/>
              <a:gd name="f59" fmla="val 594893"/>
              <a:gd name="f60" fmla="val 379724"/>
              <a:gd name="f61" fmla="val 388916"/>
              <a:gd name="f62" fmla="val 316512"/>
              <a:gd name="f63" fmla="val 380972"/>
              <a:gd name="f64" fmla="val 280878"/>
              <a:gd name="f65" fmla="val 415926"/>
              <a:gd name="f66" fmla="val 280083"/>
              <a:gd name="f67" fmla="val 489011"/>
              <a:gd name="f68" fmla="val 278608"/>
              <a:gd name="f69" fmla="val 628825"/>
              <a:gd name="f70" fmla="val 768753"/>
              <a:gd name="f71" fmla="val 908567"/>
              <a:gd name="f72" fmla="val 980177"/>
              <a:gd name="f73" fmla="val 313562"/>
              <a:gd name="f74" fmla="val 1011953"/>
              <a:gd name="f75" fmla="val 385398"/>
              <a:gd name="f76" fmla="val 1012974"/>
              <a:gd name="f77" fmla="val 489351"/>
              <a:gd name="f78" fmla="val 1014336"/>
              <a:gd name="f79" fmla="val 593304"/>
              <a:gd name="f80" fmla="val 697257"/>
              <a:gd name="f81" fmla="+- 0 0 -90"/>
              <a:gd name="f82" fmla="*/ f3 1 1400419"/>
              <a:gd name="f83" fmla="*/ f4 1 1399628"/>
              <a:gd name="f84" fmla="val f5"/>
              <a:gd name="f85" fmla="val f6"/>
              <a:gd name="f86" fmla="val f7"/>
              <a:gd name="f87" fmla="*/ f81 f0 1"/>
              <a:gd name="f88" fmla="+- f86 0 f84"/>
              <a:gd name="f89" fmla="+- f85 0 f84"/>
              <a:gd name="f90" fmla="*/ f87 1 f2"/>
              <a:gd name="f91" fmla="*/ f89 1 1400419"/>
              <a:gd name="f92" fmla="*/ f88 1 1399628"/>
              <a:gd name="f93" fmla="*/ 703612 f89 1"/>
              <a:gd name="f94" fmla="*/ 1 f88 1"/>
              <a:gd name="f95" fmla="*/ 1400414 f89 1"/>
              <a:gd name="f96" fmla="*/ 702364 f88 1"/>
              <a:gd name="f97" fmla="*/ 695895 f89 1"/>
              <a:gd name="f98" fmla="*/ 1399620 f88 1"/>
              <a:gd name="f99" fmla="*/ 0 f89 1"/>
              <a:gd name="f100" fmla="*/ 694987 f88 1"/>
              <a:gd name="f101" fmla="*/ 697143 f89 1"/>
              <a:gd name="f102" fmla="*/ 1013315 f88 1"/>
              <a:gd name="f103" fmla="*/ 1013541 f88 1"/>
              <a:gd name="f104" fmla="*/ 1014676 f89 1"/>
              <a:gd name="f105" fmla="*/ 1013201 f88 1"/>
              <a:gd name="f106" fmla="*/ 1114430 f89 1"/>
              <a:gd name="f107" fmla="*/ 912653 f88 1"/>
              <a:gd name="f108" fmla="*/ 487422 f88 1"/>
              <a:gd name="f109" fmla="*/ 1006959 f89 1"/>
              <a:gd name="f110" fmla="*/ 380632 f88 1"/>
              <a:gd name="f111" fmla="*/ 388916 f89 1"/>
              <a:gd name="f112" fmla="*/ 280083 f89 1"/>
              <a:gd name="f113" fmla="*/ 489011 f88 1"/>
              <a:gd name="f114" fmla="*/ 908567 f88 1"/>
              <a:gd name="f115" fmla="*/ 385398 f89 1"/>
              <a:gd name="f116" fmla="*/ 1012974 f88 1"/>
              <a:gd name="f117" fmla="*/ 697257 f89 1"/>
              <a:gd name="f118" fmla="+- f90 0 f1"/>
              <a:gd name="f119" fmla="*/ f93 1 1400419"/>
              <a:gd name="f120" fmla="*/ f94 1 1399628"/>
              <a:gd name="f121" fmla="*/ f95 1 1400419"/>
              <a:gd name="f122" fmla="*/ f96 1 1399628"/>
              <a:gd name="f123" fmla="*/ f97 1 1400419"/>
              <a:gd name="f124" fmla="*/ f98 1 1399628"/>
              <a:gd name="f125" fmla="*/ f99 1 1400419"/>
              <a:gd name="f126" fmla="*/ f100 1 1399628"/>
              <a:gd name="f127" fmla="*/ f101 1 1400419"/>
              <a:gd name="f128" fmla="*/ f102 1 1399628"/>
              <a:gd name="f129" fmla="*/ f103 1 1399628"/>
              <a:gd name="f130" fmla="*/ f104 1 1400419"/>
              <a:gd name="f131" fmla="*/ f105 1 1399628"/>
              <a:gd name="f132" fmla="*/ f106 1 1400419"/>
              <a:gd name="f133" fmla="*/ f107 1 1399628"/>
              <a:gd name="f134" fmla="*/ f108 1 1399628"/>
              <a:gd name="f135" fmla="*/ f109 1 1400419"/>
              <a:gd name="f136" fmla="*/ f110 1 1399628"/>
              <a:gd name="f137" fmla="*/ f111 1 1400419"/>
              <a:gd name="f138" fmla="*/ f112 1 1400419"/>
              <a:gd name="f139" fmla="*/ f113 1 1399628"/>
              <a:gd name="f140" fmla="*/ f114 1 1399628"/>
              <a:gd name="f141" fmla="*/ f115 1 1400419"/>
              <a:gd name="f142" fmla="*/ f116 1 1399628"/>
              <a:gd name="f143" fmla="*/ f117 1 1400419"/>
              <a:gd name="f144" fmla="*/ f84 1 f91"/>
              <a:gd name="f145" fmla="*/ f85 1 f91"/>
              <a:gd name="f146" fmla="*/ f84 1 f92"/>
              <a:gd name="f147" fmla="*/ f86 1 f92"/>
              <a:gd name="f148" fmla="*/ f119 1 f91"/>
              <a:gd name="f149" fmla="*/ f120 1 f92"/>
              <a:gd name="f150" fmla="*/ f121 1 f91"/>
              <a:gd name="f151" fmla="*/ f122 1 f92"/>
              <a:gd name="f152" fmla="*/ f123 1 f91"/>
              <a:gd name="f153" fmla="*/ f124 1 f92"/>
              <a:gd name="f154" fmla="*/ f125 1 f91"/>
              <a:gd name="f155" fmla="*/ f126 1 f92"/>
              <a:gd name="f156" fmla="*/ f127 1 f91"/>
              <a:gd name="f157" fmla="*/ f128 1 f92"/>
              <a:gd name="f158" fmla="*/ f129 1 f92"/>
              <a:gd name="f159" fmla="*/ f130 1 f91"/>
              <a:gd name="f160" fmla="*/ f131 1 f92"/>
              <a:gd name="f161" fmla="*/ f132 1 f91"/>
              <a:gd name="f162" fmla="*/ f133 1 f92"/>
              <a:gd name="f163" fmla="*/ f134 1 f92"/>
              <a:gd name="f164" fmla="*/ f135 1 f91"/>
              <a:gd name="f165" fmla="*/ f136 1 f92"/>
              <a:gd name="f166" fmla="*/ f137 1 f91"/>
              <a:gd name="f167" fmla="*/ f138 1 f91"/>
              <a:gd name="f168" fmla="*/ f139 1 f92"/>
              <a:gd name="f169" fmla="*/ f140 1 f92"/>
              <a:gd name="f170" fmla="*/ f141 1 f91"/>
              <a:gd name="f171" fmla="*/ f142 1 f92"/>
              <a:gd name="f172" fmla="*/ f143 1 f91"/>
              <a:gd name="f173" fmla="*/ f144 f82 1"/>
              <a:gd name="f174" fmla="*/ f145 f82 1"/>
              <a:gd name="f175" fmla="*/ f147 f83 1"/>
              <a:gd name="f176" fmla="*/ f146 f83 1"/>
              <a:gd name="f177" fmla="*/ f148 f82 1"/>
              <a:gd name="f178" fmla="*/ f149 f83 1"/>
              <a:gd name="f179" fmla="*/ f150 f82 1"/>
              <a:gd name="f180" fmla="*/ f151 f83 1"/>
              <a:gd name="f181" fmla="*/ f152 f82 1"/>
              <a:gd name="f182" fmla="*/ f153 f83 1"/>
              <a:gd name="f183" fmla="*/ f154 f82 1"/>
              <a:gd name="f184" fmla="*/ f155 f83 1"/>
              <a:gd name="f185" fmla="*/ f156 f82 1"/>
              <a:gd name="f186" fmla="*/ f157 f83 1"/>
              <a:gd name="f187" fmla="*/ f158 f83 1"/>
              <a:gd name="f188" fmla="*/ f159 f82 1"/>
              <a:gd name="f189" fmla="*/ f160 f83 1"/>
              <a:gd name="f190" fmla="*/ f161 f82 1"/>
              <a:gd name="f191" fmla="*/ f162 f83 1"/>
              <a:gd name="f192" fmla="*/ f163 f83 1"/>
              <a:gd name="f193" fmla="*/ f164 f82 1"/>
              <a:gd name="f194" fmla="*/ f165 f83 1"/>
              <a:gd name="f195" fmla="*/ f166 f82 1"/>
              <a:gd name="f196" fmla="*/ f167 f82 1"/>
              <a:gd name="f197" fmla="*/ f168 f83 1"/>
              <a:gd name="f198" fmla="*/ f169 f83 1"/>
              <a:gd name="f199" fmla="*/ f170 f82 1"/>
              <a:gd name="f200" fmla="*/ f171 f83 1"/>
              <a:gd name="f201" fmla="*/ f172 f82 1"/>
            </a:gdLst>
            <a:ahLst/>
            <a:cxnLst>
              <a:cxn ang="3cd4">
                <a:pos x="hc" y="t"/>
              </a:cxn>
              <a:cxn ang="0">
                <a:pos x="r" y="vc"/>
              </a:cxn>
              <a:cxn ang="cd4">
                <a:pos x="hc" y="b"/>
              </a:cxn>
              <a:cxn ang="cd2">
                <a:pos x="l" y="vc"/>
              </a:cxn>
              <a:cxn ang="f118">
                <a:pos x="f177" y="f178"/>
              </a:cxn>
              <a:cxn ang="f118">
                <a:pos x="f179" y="f180"/>
              </a:cxn>
              <a:cxn ang="f118">
                <a:pos x="f181" y="f182"/>
              </a:cxn>
              <a:cxn ang="f118">
                <a:pos x="f183" y="f184"/>
              </a:cxn>
              <a:cxn ang="f118">
                <a:pos x="f177" y="f178"/>
              </a:cxn>
              <a:cxn ang="f118">
                <a:pos x="f185" y="f186"/>
              </a:cxn>
              <a:cxn ang="f118">
                <a:pos x="f185" y="f187"/>
              </a:cxn>
              <a:cxn ang="f118">
                <a:pos x="f188" y="f189"/>
              </a:cxn>
              <a:cxn ang="f118">
                <a:pos x="f190" y="f191"/>
              </a:cxn>
              <a:cxn ang="f118">
                <a:pos x="f190" y="f192"/>
              </a:cxn>
              <a:cxn ang="f118">
                <a:pos x="f193" y="f194"/>
              </a:cxn>
              <a:cxn ang="f118">
                <a:pos x="f195" y="f194"/>
              </a:cxn>
              <a:cxn ang="f118">
                <a:pos x="f196" y="f197"/>
              </a:cxn>
              <a:cxn ang="f118">
                <a:pos x="f196" y="f198"/>
              </a:cxn>
              <a:cxn ang="f118">
                <a:pos x="f199" y="f200"/>
              </a:cxn>
              <a:cxn ang="f118">
                <a:pos x="f201" y="f186"/>
              </a:cxn>
            </a:cxnLst>
            <a:rect l="f173" t="f176" r="f174" b="f175"/>
            <a:pathLst>
              <a:path w="1400419" h="1399628">
                <a:moveTo>
                  <a:pt x="f8" y="f9"/>
                </a:moveTo>
                <a:cubicBezTo>
                  <a:pt x="f10" y="f11"/>
                  <a:pt x="f12" y="f13"/>
                  <a:pt x="f14" y="f15"/>
                </a:cubicBezTo>
                <a:cubicBezTo>
                  <a:pt x="f16" y="f17"/>
                  <a:pt x="f18" y="f19"/>
                  <a:pt x="f20" y="f21"/>
                </a:cubicBezTo>
                <a:cubicBezTo>
                  <a:pt x="f22" y="f23"/>
                  <a:pt x="f24" y="f25"/>
                  <a:pt x="f5" y="f26"/>
                </a:cubicBezTo>
                <a:cubicBezTo>
                  <a:pt x="f27" y="f28"/>
                  <a:pt x="f29" y="f30"/>
                  <a:pt x="f8" y="f9"/>
                </a:cubicBezTo>
                <a:close/>
                <a:moveTo>
                  <a:pt x="f31" y="f32"/>
                </a:moveTo>
                <a:cubicBezTo>
                  <a:pt x="f31" y="f32"/>
                  <a:pt x="f31" y="f33"/>
                  <a:pt x="f31" y="f34"/>
                </a:cubicBezTo>
                <a:cubicBezTo>
                  <a:pt x="f35" y="f34"/>
                  <a:pt x="f36" y="f37"/>
                  <a:pt x="f38" y="f39"/>
                </a:cubicBezTo>
                <a:cubicBezTo>
                  <a:pt x="f40" y="f41"/>
                  <a:pt x="f42" y="f43"/>
                  <a:pt x="f44" y="f45"/>
                </a:cubicBezTo>
                <a:cubicBezTo>
                  <a:pt x="f46" y="f47"/>
                  <a:pt x="f48" y="f49"/>
                  <a:pt x="f44" y="f50"/>
                </a:cubicBezTo>
                <a:cubicBezTo>
                  <a:pt x="f51" y="f52"/>
                  <a:pt x="f53" y="f54"/>
                  <a:pt x="f55" y="f56"/>
                </a:cubicBezTo>
                <a:cubicBezTo>
                  <a:pt x="f57" y="f58"/>
                  <a:pt x="f59" y="f60"/>
                  <a:pt x="f61" y="f56"/>
                </a:cubicBezTo>
                <a:cubicBezTo>
                  <a:pt x="f62" y="f63"/>
                  <a:pt x="f64" y="f65"/>
                  <a:pt x="f66" y="f67"/>
                </a:cubicBezTo>
                <a:cubicBezTo>
                  <a:pt x="f68" y="f69"/>
                  <a:pt x="f68" y="f70"/>
                  <a:pt x="f66" y="f71"/>
                </a:cubicBezTo>
                <a:cubicBezTo>
                  <a:pt x="f64" y="f72"/>
                  <a:pt x="f73" y="f74"/>
                  <a:pt x="f75" y="f76"/>
                </a:cubicBezTo>
                <a:cubicBezTo>
                  <a:pt x="f77" y="f78"/>
                  <a:pt x="f79" y="f32"/>
                  <a:pt x="f80" y="f32"/>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Forma libre: forma 14">
            <a:extLst>
              <a:ext uri="{FF2B5EF4-FFF2-40B4-BE49-F238E27FC236}">
                <a16:creationId xmlns:a16="http://schemas.microsoft.com/office/drawing/2014/main" id="{354B317C-8D44-46B0-9FE1-8088A4B0CFC6}"/>
              </a:ext>
            </a:extLst>
          </p:cNvPr>
          <p:cNvSpPr/>
          <p:nvPr/>
        </p:nvSpPr>
        <p:spPr>
          <a:xfrm>
            <a:off x="7139333" y="1339394"/>
            <a:ext cx="1407563" cy="1072563"/>
          </a:xfrm>
          <a:custGeom>
            <a:avLst/>
            <a:gdLst>
              <a:gd name="f0" fmla="val 10800000"/>
              <a:gd name="f1" fmla="val 5400000"/>
              <a:gd name="f2" fmla="val 180"/>
              <a:gd name="f3" fmla="val w"/>
              <a:gd name="f4" fmla="val h"/>
              <a:gd name="f5" fmla="val 0"/>
              <a:gd name="f6" fmla="val 1407563"/>
              <a:gd name="f7" fmla="val 1072562"/>
              <a:gd name="f8" fmla="val 699385"/>
              <a:gd name="f9" fmla="val 1072440"/>
              <a:gd name="f10" fmla="val 525525"/>
              <a:gd name="f11" fmla="val 351664"/>
              <a:gd name="f12" fmla="val 1072780"/>
              <a:gd name="f13" fmla="val 177918"/>
              <a:gd name="f14" fmla="val 1072326"/>
              <a:gd name="f15" fmla="val 65567"/>
              <a:gd name="f16" fmla="val 1071986"/>
              <a:gd name="f17" fmla="val 5419"/>
              <a:gd name="f18" fmla="val 1022166"/>
              <a:gd name="f19" fmla="val 3377"/>
              <a:gd name="f20" fmla="val 909247"/>
              <a:gd name="f21" fmla="val -1163"/>
              <a:gd name="f22" fmla="val 663664"/>
              <a:gd name="f23" fmla="val 417968"/>
              <a:gd name="f24" fmla="val 3604"/>
              <a:gd name="f25" fmla="val 172498"/>
              <a:gd name="f26" fmla="val 5873"/>
              <a:gd name="f27" fmla="val 53111"/>
              <a:gd name="f28" fmla="val 68971"/>
              <a:gd name="f29" fmla="val 454"/>
              <a:gd name="f30" fmla="val 189493"/>
              <a:gd name="f31" fmla="val 340"/>
              <a:gd name="f32" fmla="val 531539"/>
              <a:gd name="f33" fmla="val -113"/>
              <a:gd name="f34" fmla="val 873472"/>
              <a:gd name="f35" fmla="val 1215517"/>
              <a:gd name="f36" fmla="val 1342848"/>
              <a:gd name="f37" fmla="val 567"/>
              <a:gd name="f38" fmla="val 1405266"/>
              <a:gd name="f39" fmla="val 60147"/>
              <a:gd name="f40" fmla="val 1406287"/>
              <a:gd name="f41" fmla="val 186911"/>
              <a:gd name="f42" fmla="val 1407989"/>
              <a:gd name="f43" fmla="val 419330"/>
              <a:gd name="f44" fmla="val 651748"/>
              <a:gd name="f45" fmla="val 884167"/>
              <a:gd name="f46" fmla="val 1019669"/>
              <a:gd name="f47" fmla="val 1349884"/>
              <a:gd name="f48" fmla="val 1215404"/>
              <a:gd name="f49" fmla="val 1043473"/>
              <a:gd name="f50" fmla="val 1072667"/>
              <a:gd name="f51" fmla="val 871542"/>
              <a:gd name="f52" fmla="val 699612"/>
              <a:gd name="f53" fmla="val 104492"/>
              <a:gd name="f54" fmla="val 724493"/>
              <a:gd name="f55" fmla="val 200615"/>
              <a:gd name="f56" fmla="val 642896"/>
              <a:gd name="f57" fmla="val 285956"/>
              <a:gd name="f58" fmla="val 572081"/>
              <a:gd name="f59" fmla="val 369141"/>
              <a:gd name="f60" fmla="val 498883"/>
              <a:gd name="f61" fmla="val 405003"/>
              <a:gd name="f62" fmla="val 467334"/>
              <a:gd name="f63" fmla="val 433601"/>
              <a:gd name="f64" fmla="val 462908"/>
              <a:gd name="f65" fmla="val 471959"/>
              <a:gd name="f66" fmla="val 497067"/>
              <a:gd name="f67" fmla="val 567741"/>
              <a:gd name="f68" fmla="val 582522"/>
              <a:gd name="f69" fmla="val 667836"/>
              <a:gd name="f70" fmla="val 663324"/>
              <a:gd name="f71" fmla="val 763617"/>
              <a:gd name="f72" fmla="val 748779"/>
              <a:gd name="f73" fmla="val 792102"/>
              <a:gd name="f74" fmla="val 774199"/>
              <a:gd name="f75" fmla="val 811168"/>
              <a:gd name="f76" fmla="val 775675"/>
              <a:gd name="f77" fmla="val 839766"/>
              <a:gd name="f78" fmla="val 750935"/>
              <a:gd name="f79" fmla="val 902637"/>
              <a:gd name="f80" fmla="val 696575"/>
              <a:gd name="f81" fmla="val 968232"/>
              <a:gd name="f82" fmla="val 645507"/>
              <a:gd name="f83" fmla="val 1032124"/>
              <a:gd name="f84" fmla="val 592509"/>
              <a:gd name="f85" fmla="val 1066057"/>
              <a:gd name="f86" fmla="val 564364"/>
              <a:gd name="f87" fmla="val 1097606"/>
              <a:gd name="f88" fmla="val 560846"/>
              <a:gd name="f89" fmla="val 1132786"/>
              <a:gd name="f90" fmla="val 592055"/>
              <a:gd name="f91" fmla="val 1172279"/>
              <a:gd name="f92" fmla="val 627122"/>
              <a:gd name="f93" fmla="val 1214269"/>
              <a:gd name="f94" fmla="val 659352"/>
              <a:gd name="f95" fmla="val 1255691"/>
              <a:gd name="f96" fmla="val 692263"/>
              <a:gd name="f97" fmla="val 1267154"/>
              <a:gd name="f98" fmla="val 701342"/>
              <a:gd name="f99" fmla="val 1278843"/>
              <a:gd name="f100" fmla="val 717457"/>
              <a:gd name="f101" fmla="val 1294050"/>
              <a:gd name="f102" fmla="val 711328"/>
              <a:gd name="f103" fmla="val 1311186"/>
              <a:gd name="f104" fmla="val 704406"/>
              <a:gd name="f105" fmla="val 1303469"/>
              <a:gd name="f106" fmla="val 684659"/>
              <a:gd name="f107" fmla="val 1303582"/>
              <a:gd name="f108" fmla="val 670587"/>
              <a:gd name="f109" fmla="val 1304037"/>
              <a:gd name="f110" fmla="val 508075"/>
              <a:gd name="f111" fmla="val 1304377"/>
              <a:gd name="f112" fmla="val 345564"/>
              <a:gd name="f113" fmla="val 183052"/>
              <a:gd name="f114" fmla="val 1303355"/>
              <a:gd name="f115" fmla="val 118366"/>
              <a:gd name="f116" fmla="val 1282814"/>
              <a:gd name="f117" fmla="val 100662"/>
              <a:gd name="f118" fmla="val 1217333"/>
              <a:gd name="f119" fmla="val 100775"/>
              <a:gd name="f120" fmla="val 907517"/>
              <a:gd name="f121" fmla="val 101683"/>
              <a:gd name="f122" fmla="val 597588"/>
              <a:gd name="f123" fmla="val 102251"/>
              <a:gd name="f124" fmla="val 287772"/>
              <a:gd name="f125" fmla="val 102591"/>
              <a:gd name="f126" fmla="val 248165"/>
              <a:gd name="f127" fmla="val 208559"/>
              <a:gd name="f128" fmla="val 98279"/>
              <a:gd name="f129" fmla="val 169179"/>
              <a:gd name="f130" fmla="val 100321"/>
              <a:gd name="f131" fmla="val 130481"/>
              <a:gd name="f132" fmla="val 102364"/>
              <a:gd name="f133" fmla="val 104833"/>
              <a:gd name="f134" fmla="val 124040"/>
              <a:gd name="f135" fmla="val 104719"/>
              <a:gd name="f136" fmla="val 165235"/>
              <a:gd name="f137" fmla="val 104038"/>
              <a:gd name="f138" fmla="val 346358"/>
              <a:gd name="f139" fmla="val 527481"/>
              <a:gd name="f140" fmla="+- 0 0 -90"/>
              <a:gd name="f141" fmla="*/ f3 1 1407563"/>
              <a:gd name="f142" fmla="*/ f4 1 1072562"/>
              <a:gd name="f143" fmla="val f5"/>
              <a:gd name="f144" fmla="val f6"/>
              <a:gd name="f145" fmla="val f7"/>
              <a:gd name="f146" fmla="*/ f140 f0 1"/>
              <a:gd name="f147" fmla="+- f145 0 f143"/>
              <a:gd name="f148" fmla="+- f144 0 f143"/>
              <a:gd name="f149" fmla="*/ f146 1 f2"/>
              <a:gd name="f150" fmla="*/ f148 1 1407563"/>
              <a:gd name="f151" fmla="*/ f147 1 1072562"/>
              <a:gd name="f152" fmla="*/ 699385 f148 1"/>
              <a:gd name="f153" fmla="*/ 1072440 f147 1"/>
              <a:gd name="f154" fmla="*/ 177918 f148 1"/>
              <a:gd name="f155" fmla="*/ 1072326 f147 1"/>
              <a:gd name="f156" fmla="*/ 3377 f148 1"/>
              <a:gd name="f157" fmla="*/ 909247 f147 1"/>
              <a:gd name="f158" fmla="*/ 3604 f148 1"/>
              <a:gd name="f159" fmla="*/ 172498 f147 1"/>
              <a:gd name="f160" fmla="*/ 189493 f148 1"/>
              <a:gd name="f161" fmla="*/ 340 f147 1"/>
              <a:gd name="f162" fmla="*/ 1215517 f148 1"/>
              <a:gd name="f163" fmla="*/ 1406287 f148 1"/>
              <a:gd name="f164" fmla="*/ 186911 f147 1"/>
              <a:gd name="f165" fmla="*/ 884167 f147 1"/>
              <a:gd name="f166" fmla="*/ 1215404 f148 1"/>
              <a:gd name="f167" fmla="*/ 699612 f148 1"/>
              <a:gd name="f168" fmla="*/ 104492 f148 1"/>
              <a:gd name="f169" fmla="*/ 724493 f147 1"/>
              <a:gd name="f170" fmla="*/ 369141 f148 1"/>
              <a:gd name="f171" fmla="*/ 498883 f147 1"/>
              <a:gd name="f172" fmla="*/ 471959 f148 1"/>
              <a:gd name="f173" fmla="*/ 497067 f147 1"/>
              <a:gd name="f174" fmla="*/ 763617 f148 1"/>
              <a:gd name="f175" fmla="*/ 748779 f147 1"/>
              <a:gd name="f176" fmla="*/ 839766 f148 1"/>
              <a:gd name="f177" fmla="*/ 750935 f147 1"/>
              <a:gd name="f178" fmla="*/ 1032124 f148 1"/>
              <a:gd name="f179" fmla="*/ 592509 f147 1"/>
              <a:gd name="f180" fmla="*/ 1132786 f148 1"/>
              <a:gd name="f181" fmla="*/ 592055 f147 1"/>
              <a:gd name="f182" fmla="*/ 1255691 f148 1"/>
              <a:gd name="f183" fmla="*/ 692263 f147 1"/>
              <a:gd name="f184" fmla="*/ 1294050 f148 1"/>
              <a:gd name="f185" fmla="*/ 711328 f147 1"/>
              <a:gd name="f186" fmla="*/ 1303582 f148 1"/>
              <a:gd name="f187" fmla="*/ 670587 f147 1"/>
              <a:gd name="f188" fmla="*/ 183052 f147 1"/>
              <a:gd name="f189" fmla="*/ 1217333 f148 1"/>
              <a:gd name="f190" fmla="*/ 100775 f147 1"/>
              <a:gd name="f191" fmla="*/ 287772 f148 1"/>
              <a:gd name="f192" fmla="*/ 102591 f147 1"/>
              <a:gd name="f193" fmla="*/ 169179 f148 1"/>
              <a:gd name="f194" fmla="*/ 100321 f147 1"/>
              <a:gd name="f195" fmla="*/ 104719 f148 1"/>
              <a:gd name="f196" fmla="*/ 165235 f147 1"/>
              <a:gd name="f197" fmla="+- f149 0 f1"/>
              <a:gd name="f198" fmla="*/ f152 1 1407563"/>
              <a:gd name="f199" fmla="*/ f153 1 1072562"/>
              <a:gd name="f200" fmla="*/ f154 1 1407563"/>
              <a:gd name="f201" fmla="*/ f155 1 1072562"/>
              <a:gd name="f202" fmla="*/ f156 1 1407563"/>
              <a:gd name="f203" fmla="*/ f157 1 1072562"/>
              <a:gd name="f204" fmla="*/ f158 1 1407563"/>
              <a:gd name="f205" fmla="*/ f159 1 1072562"/>
              <a:gd name="f206" fmla="*/ f160 1 1407563"/>
              <a:gd name="f207" fmla="*/ f161 1 1072562"/>
              <a:gd name="f208" fmla="*/ f162 1 1407563"/>
              <a:gd name="f209" fmla="*/ f163 1 1407563"/>
              <a:gd name="f210" fmla="*/ f164 1 1072562"/>
              <a:gd name="f211" fmla="*/ f165 1 1072562"/>
              <a:gd name="f212" fmla="*/ f166 1 1407563"/>
              <a:gd name="f213" fmla="*/ f167 1 1407563"/>
              <a:gd name="f214" fmla="*/ f168 1 1407563"/>
              <a:gd name="f215" fmla="*/ f169 1 1072562"/>
              <a:gd name="f216" fmla="*/ f170 1 1407563"/>
              <a:gd name="f217" fmla="*/ f171 1 1072562"/>
              <a:gd name="f218" fmla="*/ f172 1 1407563"/>
              <a:gd name="f219" fmla="*/ f173 1 1072562"/>
              <a:gd name="f220" fmla="*/ f174 1 1407563"/>
              <a:gd name="f221" fmla="*/ f175 1 1072562"/>
              <a:gd name="f222" fmla="*/ f176 1 1407563"/>
              <a:gd name="f223" fmla="*/ f177 1 1072562"/>
              <a:gd name="f224" fmla="*/ f178 1 1407563"/>
              <a:gd name="f225" fmla="*/ f179 1 1072562"/>
              <a:gd name="f226" fmla="*/ f180 1 1407563"/>
              <a:gd name="f227" fmla="*/ f181 1 1072562"/>
              <a:gd name="f228" fmla="*/ f182 1 1407563"/>
              <a:gd name="f229" fmla="*/ f183 1 1072562"/>
              <a:gd name="f230" fmla="*/ f184 1 1407563"/>
              <a:gd name="f231" fmla="*/ f185 1 1072562"/>
              <a:gd name="f232" fmla="*/ f186 1 1407563"/>
              <a:gd name="f233" fmla="*/ f187 1 1072562"/>
              <a:gd name="f234" fmla="*/ f188 1 1072562"/>
              <a:gd name="f235" fmla="*/ f189 1 1407563"/>
              <a:gd name="f236" fmla="*/ f190 1 1072562"/>
              <a:gd name="f237" fmla="*/ f191 1 1407563"/>
              <a:gd name="f238" fmla="*/ f192 1 1072562"/>
              <a:gd name="f239" fmla="*/ f193 1 1407563"/>
              <a:gd name="f240" fmla="*/ f194 1 1072562"/>
              <a:gd name="f241" fmla="*/ f195 1 1407563"/>
              <a:gd name="f242" fmla="*/ f196 1 1072562"/>
              <a:gd name="f243" fmla="*/ f143 1 f150"/>
              <a:gd name="f244" fmla="*/ f144 1 f150"/>
              <a:gd name="f245" fmla="*/ f143 1 f151"/>
              <a:gd name="f246" fmla="*/ f145 1 f151"/>
              <a:gd name="f247" fmla="*/ f198 1 f150"/>
              <a:gd name="f248" fmla="*/ f199 1 f151"/>
              <a:gd name="f249" fmla="*/ f200 1 f150"/>
              <a:gd name="f250" fmla="*/ f201 1 f151"/>
              <a:gd name="f251" fmla="*/ f202 1 f150"/>
              <a:gd name="f252" fmla="*/ f203 1 f151"/>
              <a:gd name="f253" fmla="*/ f204 1 f150"/>
              <a:gd name="f254" fmla="*/ f205 1 f151"/>
              <a:gd name="f255" fmla="*/ f206 1 f150"/>
              <a:gd name="f256" fmla="*/ f207 1 f151"/>
              <a:gd name="f257" fmla="*/ f208 1 f150"/>
              <a:gd name="f258" fmla="*/ f209 1 f150"/>
              <a:gd name="f259" fmla="*/ f210 1 f151"/>
              <a:gd name="f260" fmla="*/ f211 1 f151"/>
              <a:gd name="f261" fmla="*/ f212 1 f150"/>
              <a:gd name="f262" fmla="*/ f213 1 f150"/>
              <a:gd name="f263" fmla="*/ f214 1 f150"/>
              <a:gd name="f264" fmla="*/ f215 1 f151"/>
              <a:gd name="f265" fmla="*/ f216 1 f150"/>
              <a:gd name="f266" fmla="*/ f217 1 f151"/>
              <a:gd name="f267" fmla="*/ f218 1 f150"/>
              <a:gd name="f268" fmla="*/ f219 1 f151"/>
              <a:gd name="f269" fmla="*/ f220 1 f150"/>
              <a:gd name="f270" fmla="*/ f221 1 f151"/>
              <a:gd name="f271" fmla="*/ f222 1 f150"/>
              <a:gd name="f272" fmla="*/ f223 1 f151"/>
              <a:gd name="f273" fmla="*/ f224 1 f150"/>
              <a:gd name="f274" fmla="*/ f225 1 f151"/>
              <a:gd name="f275" fmla="*/ f226 1 f150"/>
              <a:gd name="f276" fmla="*/ f227 1 f151"/>
              <a:gd name="f277" fmla="*/ f228 1 f150"/>
              <a:gd name="f278" fmla="*/ f229 1 f151"/>
              <a:gd name="f279" fmla="*/ f230 1 f150"/>
              <a:gd name="f280" fmla="*/ f231 1 f151"/>
              <a:gd name="f281" fmla="*/ f232 1 f150"/>
              <a:gd name="f282" fmla="*/ f233 1 f151"/>
              <a:gd name="f283" fmla="*/ f234 1 f151"/>
              <a:gd name="f284" fmla="*/ f235 1 f150"/>
              <a:gd name="f285" fmla="*/ f236 1 f151"/>
              <a:gd name="f286" fmla="*/ f237 1 f150"/>
              <a:gd name="f287" fmla="*/ f238 1 f151"/>
              <a:gd name="f288" fmla="*/ f239 1 f150"/>
              <a:gd name="f289" fmla="*/ f240 1 f151"/>
              <a:gd name="f290" fmla="*/ f241 1 f150"/>
              <a:gd name="f291" fmla="*/ f242 1 f151"/>
              <a:gd name="f292" fmla="*/ f243 f141 1"/>
              <a:gd name="f293" fmla="*/ f244 f141 1"/>
              <a:gd name="f294" fmla="*/ f246 f142 1"/>
              <a:gd name="f295" fmla="*/ f245 f142 1"/>
              <a:gd name="f296" fmla="*/ f247 f141 1"/>
              <a:gd name="f297" fmla="*/ f248 f142 1"/>
              <a:gd name="f298" fmla="*/ f249 f141 1"/>
              <a:gd name="f299" fmla="*/ f250 f142 1"/>
              <a:gd name="f300" fmla="*/ f251 f141 1"/>
              <a:gd name="f301" fmla="*/ f252 f142 1"/>
              <a:gd name="f302" fmla="*/ f253 f141 1"/>
              <a:gd name="f303" fmla="*/ f254 f142 1"/>
              <a:gd name="f304" fmla="*/ f255 f141 1"/>
              <a:gd name="f305" fmla="*/ f256 f142 1"/>
              <a:gd name="f306" fmla="*/ f257 f141 1"/>
              <a:gd name="f307" fmla="*/ f258 f141 1"/>
              <a:gd name="f308" fmla="*/ f259 f142 1"/>
              <a:gd name="f309" fmla="*/ f260 f142 1"/>
              <a:gd name="f310" fmla="*/ f261 f141 1"/>
              <a:gd name="f311" fmla="*/ f262 f141 1"/>
              <a:gd name="f312" fmla="*/ f263 f141 1"/>
              <a:gd name="f313" fmla="*/ f264 f142 1"/>
              <a:gd name="f314" fmla="*/ f265 f141 1"/>
              <a:gd name="f315" fmla="*/ f266 f142 1"/>
              <a:gd name="f316" fmla="*/ f267 f141 1"/>
              <a:gd name="f317" fmla="*/ f268 f142 1"/>
              <a:gd name="f318" fmla="*/ f269 f141 1"/>
              <a:gd name="f319" fmla="*/ f270 f142 1"/>
              <a:gd name="f320" fmla="*/ f271 f141 1"/>
              <a:gd name="f321" fmla="*/ f272 f142 1"/>
              <a:gd name="f322" fmla="*/ f273 f141 1"/>
              <a:gd name="f323" fmla="*/ f274 f142 1"/>
              <a:gd name="f324" fmla="*/ f275 f141 1"/>
              <a:gd name="f325" fmla="*/ f276 f142 1"/>
              <a:gd name="f326" fmla="*/ f277 f141 1"/>
              <a:gd name="f327" fmla="*/ f278 f142 1"/>
              <a:gd name="f328" fmla="*/ f279 f141 1"/>
              <a:gd name="f329" fmla="*/ f280 f142 1"/>
              <a:gd name="f330" fmla="*/ f281 f141 1"/>
              <a:gd name="f331" fmla="*/ f282 f142 1"/>
              <a:gd name="f332" fmla="*/ f283 f142 1"/>
              <a:gd name="f333" fmla="*/ f284 f141 1"/>
              <a:gd name="f334" fmla="*/ f285 f142 1"/>
              <a:gd name="f335" fmla="*/ f286 f141 1"/>
              <a:gd name="f336" fmla="*/ f287 f142 1"/>
              <a:gd name="f337" fmla="*/ f288 f141 1"/>
              <a:gd name="f338" fmla="*/ f289 f142 1"/>
              <a:gd name="f339" fmla="*/ f290 f141 1"/>
              <a:gd name="f340" fmla="*/ f291 f142 1"/>
            </a:gdLst>
            <a:ahLst/>
            <a:cxnLst>
              <a:cxn ang="3cd4">
                <a:pos x="hc" y="t"/>
              </a:cxn>
              <a:cxn ang="0">
                <a:pos x="r" y="vc"/>
              </a:cxn>
              <a:cxn ang="cd4">
                <a:pos x="hc" y="b"/>
              </a:cxn>
              <a:cxn ang="cd2">
                <a:pos x="l" y="vc"/>
              </a:cxn>
              <a:cxn ang="f197">
                <a:pos x="f296" y="f297"/>
              </a:cxn>
              <a:cxn ang="f197">
                <a:pos x="f298" y="f299"/>
              </a:cxn>
              <a:cxn ang="f197">
                <a:pos x="f300" y="f301"/>
              </a:cxn>
              <a:cxn ang="f197">
                <a:pos x="f302" y="f303"/>
              </a:cxn>
              <a:cxn ang="f197">
                <a:pos x="f304" y="f305"/>
              </a:cxn>
              <a:cxn ang="f197">
                <a:pos x="f306" y="f305"/>
              </a:cxn>
              <a:cxn ang="f197">
                <a:pos x="f307" y="f308"/>
              </a:cxn>
              <a:cxn ang="f197">
                <a:pos x="f307" y="f309"/>
              </a:cxn>
              <a:cxn ang="f197">
                <a:pos x="f310" y="f297"/>
              </a:cxn>
              <a:cxn ang="f197">
                <a:pos x="f311" y="f297"/>
              </a:cxn>
              <a:cxn ang="f197">
                <a:pos x="f312" y="f313"/>
              </a:cxn>
              <a:cxn ang="f197">
                <a:pos x="f314" y="f315"/>
              </a:cxn>
              <a:cxn ang="f197">
                <a:pos x="f316" y="f317"/>
              </a:cxn>
              <a:cxn ang="f197">
                <a:pos x="f318" y="f319"/>
              </a:cxn>
              <a:cxn ang="f197">
                <a:pos x="f320" y="f321"/>
              </a:cxn>
              <a:cxn ang="f197">
                <a:pos x="f322" y="f323"/>
              </a:cxn>
              <a:cxn ang="f197">
                <a:pos x="f324" y="f325"/>
              </a:cxn>
              <a:cxn ang="f197">
                <a:pos x="f326" y="f327"/>
              </a:cxn>
              <a:cxn ang="f197">
                <a:pos x="f328" y="f329"/>
              </a:cxn>
              <a:cxn ang="f197">
                <a:pos x="f330" y="f331"/>
              </a:cxn>
              <a:cxn ang="f197">
                <a:pos x="f330" y="f332"/>
              </a:cxn>
              <a:cxn ang="f197">
                <a:pos x="f333" y="f334"/>
              </a:cxn>
              <a:cxn ang="f197">
                <a:pos x="f335" y="f336"/>
              </a:cxn>
              <a:cxn ang="f197">
                <a:pos x="f337" y="f338"/>
              </a:cxn>
              <a:cxn ang="f197">
                <a:pos x="f339" y="f340"/>
              </a:cxn>
              <a:cxn ang="f197">
                <a:pos x="f312" y="f313"/>
              </a:cxn>
            </a:cxnLst>
            <a:rect l="f292" t="f295" r="f293" b="f294"/>
            <a:pathLst>
              <a:path w="1407563" h="1072562">
                <a:moveTo>
                  <a:pt x="f8" y="f9"/>
                </a:moveTo>
                <a:cubicBezTo>
                  <a:pt x="f10" y="f9"/>
                  <a:pt x="f11" y="f12"/>
                  <a:pt x="f13" y="f14"/>
                </a:cubicBezTo>
                <a:cubicBezTo>
                  <a:pt x="f15" y="f16"/>
                  <a:pt x="f17" y="f18"/>
                  <a:pt x="f19" y="f20"/>
                </a:cubicBezTo>
                <a:cubicBezTo>
                  <a:pt x="f21" y="f22"/>
                  <a:pt x="f21" y="f23"/>
                  <a:pt x="f24" y="f25"/>
                </a:cubicBezTo>
                <a:cubicBezTo>
                  <a:pt x="f26" y="f27"/>
                  <a:pt x="f28" y="f29"/>
                  <a:pt x="f30" y="f31"/>
                </a:cubicBezTo>
                <a:cubicBezTo>
                  <a:pt x="f32" y="f33"/>
                  <a:pt x="f34" y="f33"/>
                  <a:pt x="f35" y="f31"/>
                </a:cubicBezTo>
                <a:cubicBezTo>
                  <a:pt x="f36" y="f37"/>
                  <a:pt x="f38" y="f39"/>
                  <a:pt x="f40" y="f41"/>
                </a:cubicBezTo>
                <a:cubicBezTo>
                  <a:pt x="f42" y="f43"/>
                  <a:pt x="f42" y="f44"/>
                  <a:pt x="f40" y="f45"/>
                </a:cubicBezTo>
                <a:cubicBezTo>
                  <a:pt x="f38" y="f46"/>
                  <a:pt x="f47" y="f14"/>
                  <a:pt x="f48" y="f9"/>
                </a:cubicBezTo>
                <a:cubicBezTo>
                  <a:pt x="f49" y="f50"/>
                  <a:pt x="f51" y="f9"/>
                  <a:pt x="f52" y="f9"/>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07" y="f113"/>
                </a:cubicBezTo>
                <a:cubicBezTo>
                  <a:pt x="f114" y="f115"/>
                  <a:pt x="f116" y="f117"/>
                  <a:pt x="f118" y="f119"/>
                </a:cubicBezTo>
                <a:cubicBezTo>
                  <a:pt x="f120" y="f121"/>
                  <a:pt x="f122" y="f123"/>
                  <a:pt x="f124" y="f125"/>
                </a:cubicBezTo>
                <a:cubicBezTo>
                  <a:pt x="f126" y="f125"/>
                  <a:pt x="f127" y="f128"/>
                  <a:pt x="f129" y="f130"/>
                </a:cubicBezTo>
                <a:cubicBezTo>
                  <a:pt x="f131" y="f132"/>
                  <a:pt x="f133" y="f134"/>
                  <a:pt x="f135" y="f136"/>
                </a:cubicBezTo>
                <a:cubicBezTo>
                  <a:pt x="f137" y="f138"/>
                  <a:pt x="f53" y="f139"/>
                  <a:pt x="f53" y="f54"/>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Forma libre: forma 15">
            <a:extLst>
              <a:ext uri="{FF2B5EF4-FFF2-40B4-BE49-F238E27FC236}">
                <a16:creationId xmlns:a16="http://schemas.microsoft.com/office/drawing/2014/main" id="{640890E7-DA9F-436B-BA95-0EBD057CED38}"/>
              </a:ext>
            </a:extLst>
          </p:cNvPr>
          <p:cNvSpPr/>
          <p:nvPr/>
        </p:nvSpPr>
        <p:spPr>
          <a:xfrm>
            <a:off x="5059466" y="3425040"/>
            <a:ext cx="1401482" cy="1073039"/>
          </a:xfrm>
          <a:custGeom>
            <a:avLst/>
            <a:gdLst>
              <a:gd name="f0" fmla="val 10800000"/>
              <a:gd name="f1" fmla="val 5400000"/>
              <a:gd name="f2" fmla="val 180"/>
              <a:gd name="f3" fmla="val w"/>
              <a:gd name="f4" fmla="val h"/>
              <a:gd name="f5" fmla="val 0"/>
              <a:gd name="f6" fmla="val 1401479"/>
              <a:gd name="f7" fmla="val 1073038"/>
              <a:gd name="f8" fmla="val 697925"/>
              <a:gd name="f9" fmla="val 1072768"/>
              <a:gd name="f10" fmla="val 524065"/>
              <a:gd name="f11" fmla="val 350205"/>
              <a:gd name="f12" fmla="val 1073109"/>
              <a:gd name="f13" fmla="val 176345"/>
              <a:gd name="f14" fmla="val 56617"/>
              <a:gd name="f15" fmla="val 1072428"/>
              <a:gd name="f16" fmla="val 328"/>
              <a:gd name="f17" fmla="val 1015344"/>
              <a:gd name="f18" fmla="val 215"/>
              <a:gd name="f19" fmla="val 894822"/>
              <a:gd name="f20" fmla="val -12"/>
              <a:gd name="f21" fmla="val 652984"/>
              <a:gd name="f22" fmla="val -126"/>
              <a:gd name="f23" fmla="val 411033"/>
              <a:gd name="f24" fmla="val 169195"/>
              <a:gd name="f25" fmla="val 442"/>
              <a:gd name="f26" fmla="val 51964"/>
              <a:gd name="f27" fmla="val 52532"/>
              <a:gd name="f28" fmla="val 170330"/>
              <a:gd name="f29" fmla="val 523724"/>
              <a:gd name="f30" fmla="val 877005"/>
              <a:gd name="f31" fmla="val 1230400"/>
              <a:gd name="f32" fmla="val 1347971"/>
              <a:gd name="f33" fmla="val 1400629"/>
              <a:gd name="f34" fmla="val 52191"/>
              <a:gd name="f35" fmla="val 1400969"/>
              <a:gd name="f36" fmla="val 169081"/>
              <a:gd name="f37" fmla="val 1401650"/>
              <a:gd name="f38" fmla="val 412849"/>
              <a:gd name="f39" fmla="val 656616"/>
              <a:gd name="f40" fmla="val 900383"/>
              <a:gd name="f41" fmla="val 1345134"/>
              <a:gd name="f42" fmla="val 1071747"/>
              <a:gd name="f43" fmla="val 1230627"/>
              <a:gd name="f44" fmla="val 1053022"/>
              <a:gd name="f45" fmla="val 1073562"/>
              <a:gd name="f46" fmla="val 875417"/>
              <a:gd name="f47" fmla="val 697811"/>
              <a:gd name="f48" fmla="val 1320508"/>
              <a:gd name="f49" fmla="val 743773"/>
              <a:gd name="f50" fmla="val 538818"/>
              <a:gd name="f51" fmla="val 1321075"/>
              <a:gd name="f52" fmla="val 1320167"/>
              <a:gd name="f53" fmla="val 161592"/>
              <a:gd name="f54" fmla="val 1319827"/>
              <a:gd name="f55" fmla="val 99969"/>
              <a:gd name="f56" fmla="val 1298264"/>
              <a:gd name="f57" fmla="val 75683"/>
              <a:gd name="f58" fmla="val 1240046"/>
              <a:gd name="f59" fmla="val 75569"/>
              <a:gd name="f60" fmla="val 881091"/>
              <a:gd name="f61" fmla="val 74661"/>
              <a:gd name="f62" fmla="val 522249"/>
              <a:gd name="f63" fmla="val 163294"/>
              <a:gd name="f64" fmla="val 104622"/>
              <a:gd name="f65" fmla="val 75796"/>
              <a:gd name="f66" fmla="val 105303"/>
              <a:gd name="f67" fmla="val 75456"/>
              <a:gd name="f68" fmla="val 163521"/>
              <a:gd name="f69" fmla="val 74321"/>
              <a:gd name="f70" fmla="val 344871"/>
              <a:gd name="f71" fmla="val 75115"/>
              <a:gd name="f72" fmla="val 526221"/>
              <a:gd name="f73" fmla="val 75342"/>
              <a:gd name="f74" fmla="val 707571"/>
              <a:gd name="f75" fmla="val 714834"/>
              <a:gd name="f76" fmla="val 723005"/>
              <a:gd name="f77" fmla="val 89528"/>
              <a:gd name="f78" fmla="val 728566"/>
              <a:gd name="f79" fmla="val 101671"/>
              <a:gd name="f80" fmla="val 719260"/>
              <a:gd name="f81" fmla="val 116765"/>
              <a:gd name="f82" fmla="val 708706"/>
              <a:gd name="f83" fmla="val 130723"/>
              <a:gd name="f84" fmla="val 696790"/>
              <a:gd name="f85" fmla="val 209709"/>
              <a:gd name="f86" fmla="val 629380"/>
              <a:gd name="f87" fmla="val 289376"/>
              <a:gd name="f88" fmla="val 562650"/>
              <a:gd name="f89" fmla="val 367001"/>
              <a:gd name="f90" fmla="val 493651"/>
              <a:gd name="f91" fmla="val 403997"/>
              <a:gd name="f92" fmla="val 460740"/>
              <a:gd name="f93" fmla="val 433503"/>
              <a:gd name="f94" fmla="val 462896"/>
              <a:gd name="f95" fmla="val 470273"/>
              <a:gd name="f96" fmla="val 495466"/>
              <a:gd name="f97" fmla="val 566395"/>
              <a:gd name="f98" fmla="val 580581"/>
              <a:gd name="f99" fmla="val 665922"/>
              <a:gd name="f100" fmla="val 661836"/>
              <a:gd name="f101" fmla="val 762271"/>
              <a:gd name="f102" fmla="val 746837"/>
              <a:gd name="f103" fmla="val 789054"/>
              <a:gd name="f104" fmla="val 770442"/>
              <a:gd name="f105" fmla="val 808006"/>
              <a:gd name="f106" fmla="val 771009"/>
              <a:gd name="f107" fmla="val 834675"/>
              <a:gd name="f108" fmla="val 748086"/>
              <a:gd name="f109" fmla="val 889148"/>
              <a:gd name="f110" fmla="val 701329"/>
              <a:gd name="f111" fmla="val 946118"/>
              <a:gd name="f112" fmla="val 657637"/>
              <a:gd name="f113" fmla="val 1001613"/>
              <a:gd name="f114" fmla="val 612130"/>
              <a:gd name="f115" fmla="val 1077535"/>
              <a:gd name="f116" fmla="val 549826"/>
              <a:gd name="f117" fmla="val 1088202"/>
              <a:gd name="f118" fmla="val 550280"/>
              <a:gd name="f119" fmla="val 1164124"/>
              <a:gd name="f120" fmla="val 615307"/>
              <a:gd name="f121" fmla="val 1212356"/>
              <a:gd name="f122" fmla="val 1262176"/>
              <a:gd name="f123" fmla="val 696109"/>
              <a:gd name="f124" fmla="val 744000"/>
              <a:gd name="f125" fmla="val 991966"/>
              <a:gd name="f126" fmla="val 991739"/>
              <a:gd name="f127" fmla="val 876438"/>
              <a:gd name="f128" fmla="val 1056199"/>
              <a:gd name="f129" fmla="val 1235847"/>
              <a:gd name="f130" fmla="val 1273865"/>
              <a:gd name="f131" fmla="val 1310634"/>
              <a:gd name="f132" fmla="val 984590"/>
              <a:gd name="f133" fmla="val 940784"/>
              <a:gd name="f134" fmla="val 1328792"/>
              <a:gd name="f135" fmla="val 898340"/>
              <a:gd name="f136" fmla="val 1334807"/>
              <a:gd name="f137" fmla="val 854422"/>
              <a:gd name="f138" fmla="val 1293384"/>
              <a:gd name="f139" fmla="val 821397"/>
              <a:gd name="f140" fmla="val 1234258"/>
              <a:gd name="f141" fmla="val 774187"/>
              <a:gd name="f142" fmla="val 1175359"/>
              <a:gd name="f143" fmla="val 726750"/>
              <a:gd name="f144" fmla="val 1117709"/>
              <a:gd name="f145" fmla="val 677838"/>
              <a:gd name="f146" fmla="val 1091380"/>
              <a:gd name="f147" fmla="val 655481"/>
              <a:gd name="f148" fmla="val 1069704"/>
              <a:gd name="f149" fmla="val 655595"/>
              <a:gd name="f150" fmla="val 1043262"/>
              <a:gd name="f151" fmla="val 981072"/>
              <a:gd name="f152" fmla="val 730155"/>
              <a:gd name="f153" fmla="val 915477"/>
              <a:gd name="f154" fmla="val 778613"/>
              <a:gd name="f155" fmla="val 854535"/>
              <a:gd name="f156" fmla="val 832292"/>
              <a:gd name="f157" fmla="val 811865"/>
              <a:gd name="f158" fmla="val 869856"/>
              <a:gd name="f159" fmla="val 778159"/>
              <a:gd name="f160" fmla="val 867700"/>
              <a:gd name="f161" fmla="val 736624"/>
              <a:gd name="f162" fmla="val 830249"/>
              <a:gd name="f163" fmla="val 645495"/>
              <a:gd name="f164" fmla="val 747859"/>
              <a:gd name="f165" fmla="val 550394"/>
              <a:gd name="f166" fmla="val 669894"/>
              <a:gd name="f167" fmla="val 458697"/>
              <a:gd name="f168" fmla="val 588071"/>
              <a:gd name="f169" fmla="val 428737"/>
              <a:gd name="f170" fmla="val 561288"/>
              <a:gd name="f171" fmla="val 405132"/>
              <a:gd name="f172" fmla="val 560834"/>
              <a:gd name="f173" fmla="val 375512"/>
              <a:gd name="f174" fmla="val 587049"/>
              <a:gd name="f175" fmla="val 287674"/>
              <a:gd name="f176" fmla="val 664673"/>
              <a:gd name="f177" fmla="val 199723"/>
              <a:gd name="f178" fmla="val 742184"/>
              <a:gd name="f179" fmla="val 109388"/>
              <a:gd name="f180" fmla="val 816858"/>
              <a:gd name="f181" fmla="val 63880"/>
              <a:gd name="f182" fmla="val 69555"/>
              <a:gd name="f183" fmla="val 900043"/>
              <a:gd name="f184" fmla="val 81925"/>
              <a:gd name="f185" fmla="val 945664"/>
              <a:gd name="f186" fmla="val 94408"/>
              <a:gd name="f187" fmla="val 991626"/>
              <a:gd name="f188" fmla="val 135603"/>
              <a:gd name="f189" fmla="val 992193"/>
              <a:gd name="f190" fmla="val 174756"/>
              <a:gd name="f191" fmla="val 992080"/>
              <a:gd name="f192" fmla="val 348729"/>
              <a:gd name="f193" fmla="val 991853"/>
              <a:gd name="f194" fmla="val 522817"/>
              <a:gd name="f195" fmla="+- 0 0 -90"/>
              <a:gd name="f196" fmla="*/ f3 1 1401479"/>
              <a:gd name="f197" fmla="*/ f4 1 1073038"/>
              <a:gd name="f198" fmla="val f5"/>
              <a:gd name="f199" fmla="val f6"/>
              <a:gd name="f200" fmla="val f7"/>
              <a:gd name="f201" fmla="*/ f195 f0 1"/>
              <a:gd name="f202" fmla="+- f200 0 f198"/>
              <a:gd name="f203" fmla="+- f199 0 f198"/>
              <a:gd name="f204" fmla="*/ f201 1 f2"/>
              <a:gd name="f205" fmla="*/ f203 1 1401479"/>
              <a:gd name="f206" fmla="*/ f202 1 1073038"/>
              <a:gd name="f207" fmla="*/ 697925 f203 1"/>
              <a:gd name="f208" fmla="*/ 1072768 f202 1"/>
              <a:gd name="f209" fmla="*/ 176345 f203 1"/>
              <a:gd name="f210" fmla="*/ 215 f203 1"/>
              <a:gd name="f211" fmla="*/ 894822 f202 1"/>
              <a:gd name="f212" fmla="*/ 169195 f202 1"/>
              <a:gd name="f213" fmla="*/ 170330 f203 1"/>
              <a:gd name="f214" fmla="*/ 215 f202 1"/>
              <a:gd name="f215" fmla="*/ 1230400 f203 1"/>
              <a:gd name="f216" fmla="*/ 1400969 f203 1"/>
              <a:gd name="f217" fmla="*/ 169081 f202 1"/>
              <a:gd name="f218" fmla="*/ 900383 f202 1"/>
              <a:gd name="f219" fmla="*/ 1230627 f203 1"/>
              <a:gd name="f220" fmla="*/ 1072428 f202 1"/>
              <a:gd name="f221" fmla="*/ 697811 f203 1"/>
              <a:gd name="f222" fmla="*/ 1320508 f203 1"/>
              <a:gd name="f223" fmla="*/ 743773 f202 1"/>
              <a:gd name="f224" fmla="*/ 1320167 f203 1"/>
              <a:gd name="f225" fmla="*/ 161592 f202 1"/>
              <a:gd name="f226" fmla="*/ 1240046 f203 1"/>
              <a:gd name="f227" fmla="*/ 75569 f202 1"/>
              <a:gd name="f228" fmla="*/ 163294 f203 1"/>
              <a:gd name="f229" fmla="*/ 75456 f203 1"/>
              <a:gd name="f230" fmla="*/ 163521 f202 1"/>
              <a:gd name="f231" fmla="*/ 75342 f203 1"/>
              <a:gd name="f232" fmla="*/ 707571 f202 1"/>
              <a:gd name="f233" fmla="*/ 89528 f203 1"/>
              <a:gd name="f234" fmla="*/ 728566 f202 1"/>
              <a:gd name="f235" fmla="*/ 130723 f203 1"/>
              <a:gd name="f236" fmla="*/ 696790 f202 1"/>
              <a:gd name="f237" fmla="*/ 367001 f203 1"/>
              <a:gd name="f238" fmla="*/ 493651 f202 1"/>
              <a:gd name="f239" fmla="*/ 470273 f203 1"/>
              <a:gd name="f240" fmla="*/ 495466 f202 1"/>
              <a:gd name="f241" fmla="*/ 762271 f203 1"/>
              <a:gd name="f242" fmla="*/ 746837 f202 1"/>
              <a:gd name="f243" fmla="*/ 834675 f203 1"/>
              <a:gd name="f244" fmla="*/ 748086 f202 1"/>
              <a:gd name="f245" fmla="*/ 1001613 f203 1"/>
              <a:gd name="f246" fmla="*/ 612130 f202 1"/>
              <a:gd name="f247" fmla="*/ 1164124 f203 1"/>
              <a:gd name="f248" fmla="*/ 615307 f202 1"/>
              <a:gd name="f249" fmla="*/ 744000 f202 1"/>
              <a:gd name="f250" fmla="*/ 696790 f203 1"/>
              <a:gd name="f251" fmla="*/ 991966 f202 1"/>
              <a:gd name="f252" fmla="*/ 991739 f202 1"/>
              <a:gd name="f253" fmla="*/ 1235847 f203 1"/>
              <a:gd name="f254" fmla="*/ 1319827 f203 1"/>
              <a:gd name="f255" fmla="*/ 940784 f202 1"/>
              <a:gd name="f256" fmla="*/ 1293384 f203 1"/>
              <a:gd name="f257" fmla="*/ 821397 f202 1"/>
              <a:gd name="f258" fmla="*/ 1117709 f203 1"/>
              <a:gd name="f259" fmla="*/ 677838 f202 1"/>
              <a:gd name="f260" fmla="*/ 1043262 f203 1"/>
              <a:gd name="f261" fmla="*/ 854535 f203 1"/>
              <a:gd name="f262" fmla="*/ 832292 f202 1"/>
              <a:gd name="f263" fmla="*/ 736624 f203 1"/>
              <a:gd name="f264" fmla="*/ 830249 f202 1"/>
              <a:gd name="f265" fmla="*/ 458697 f203 1"/>
              <a:gd name="f266" fmla="*/ 588071 f202 1"/>
              <a:gd name="f267" fmla="*/ 375512 f203 1"/>
              <a:gd name="f268" fmla="*/ 587049 f202 1"/>
              <a:gd name="f269" fmla="*/ 109388 f203 1"/>
              <a:gd name="f270" fmla="*/ 816858 f202 1"/>
              <a:gd name="f271" fmla="*/ 81925 f203 1"/>
              <a:gd name="f272" fmla="*/ 945664 f202 1"/>
              <a:gd name="f273" fmla="*/ 174756 f203 1"/>
              <a:gd name="f274" fmla="*/ 992080 f202 1"/>
              <a:gd name="f275" fmla="+- f204 0 f1"/>
              <a:gd name="f276" fmla="*/ f207 1 1401479"/>
              <a:gd name="f277" fmla="*/ f208 1 1073038"/>
              <a:gd name="f278" fmla="*/ f209 1 1401479"/>
              <a:gd name="f279" fmla="*/ f210 1 1401479"/>
              <a:gd name="f280" fmla="*/ f211 1 1073038"/>
              <a:gd name="f281" fmla="*/ f212 1 1073038"/>
              <a:gd name="f282" fmla="*/ f213 1 1401479"/>
              <a:gd name="f283" fmla="*/ f214 1 1073038"/>
              <a:gd name="f284" fmla="*/ f215 1 1401479"/>
              <a:gd name="f285" fmla="*/ f216 1 1401479"/>
              <a:gd name="f286" fmla="*/ f217 1 1073038"/>
              <a:gd name="f287" fmla="*/ f218 1 1073038"/>
              <a:gd name="f288" fmla="*/ f219 1 1401479"/>
              <a:gd name="f289" fmla="*/ f220 1 1073038"/>
              <a:gd name="f290" fmla="*/ f221 1 1401479"/>
              <a:gd name="f291" fmla="*/ f222 1 1401479"/>
              <a:gd name="f292" fmla="*/ f223 1 1073038"/>
              <a:gd name="f293" fmla="*/ f224 1 1401479"/>
              <a:gd name="f294" fmla="*/ f225 1 1073038"/>
              <a:gd name="f295" fmla="*/ f226 1 1401479"/>
              <a:gd name="f296" fmla="*/ f227 1 1073038"/>
              <a:gd name="f297" fmla="*/ f228 1 1401479"/>
              <a:gd name="f298" fmla="*/ f229 1 1401479"/>
              <a:gd name="f299" fmla="*/ f230 1 1073038"/>
              <a:gd name="f300" fmla="*/ f231 1 1401479"/>
              <a:gd name="f301" fmla="*/ f232 1 1073038"/>
              <a:gd name="f302" fmla="*/ f233 1 1401479"/>
              <a:gd name="f303" fmla="*/ f234 1 1073038"/>
              <a:gd name="f304" fmla="*/ f235 1 1401479"/>
              <a:gd name="f305" fmla="*/ f236 1 1073038"/>
              <a:gd name="f306" fmla="*/ f237 1 1401479"/>
              <a:gd name="f307" fmla="*/ f238 1 1073038"/>
              <a:gd name="f308" fmla="*/ f239 1 1401479"/>
              <a:gd name="f309" fmla="*/ f240 1 1073038"/>
              <a:gd name="f310" fmla="*/ f241 1 1401479"/>
              <a:gd name="f311" fmla="*/ f242 1 1073038"/>
              <a:gd name="f312" fmla="*/ f243 1 1401479"/>
              <a:gd name="f313" fmla="*/ f244 1 1073038"/>
              <a:gd name="f314" fmla="*/ f245 1 1401479"/>
              <a:gd name="f315" fmla="*/ f246 1 1073038"/>
              <a:gd name="f316" fmla="*/ f247 1 1401479"/>
              <a:gd name="f317" fmla="*/ f248 1 1073038"/>
              <a:gd name="f318" fmla="*/ f249 1 1073038"/>
              <a:gd name="f319" fmla="*/ f250 1 1401479"/>
              <a:gd name="f320" fmla="*/ f251 1 1073038"/>
              <a:gd name="f321" fmla="*/ f252 1 1073038"/>
              <a:gd name="f322" fmla="*/ f253 1 1401479"/>
              <a:gd name="f323" fmla="*/ f254 1 1401479"/>
              <a:gd name="f324" fmla="*/ f255 1 1073038"/>
              <a:gd name="f325" fmla="*/ f256 1 1401479"/>
              <a:gd name="f326" fmla="*/ f257 1 1073038"/>
              <a:gd name="f327" fmla="*/ f258 1 1401479"/>
              <a:gd name="f328" fmla="*/ f259 1 1073038"/>
              <a:gd name="f329" fmla="*/ f260 1 1401479"/>
              <a:gd name="f330" fmla="*/ f261 1 1401479"/>
              <a:gd name="f331" fmla="*/ f262 1 1073038"/>
              <a:gd name="f332" fmla="*/ f263 1 1401479"/>
              <a:gd name="f333" fmla="*/ f264 1 1073038"/>
              <a:gd name="f334" fmla="*/ f265 1 1401479"/>
              <a:gd name="f335" fmla="*/ f266 1 1073038"/>
              <a:gd name="f336" fmla="*/ f267 1 1401479"/>
              <a:gd name="f337" fmla="*/ f268 1 1073038"/>
              <a:gd name="f338" fmla="*/ f269 1 1401479"/>
              <a:gd name="f339" fmla="*/ f270 1 1073038"/>
              <a:gd name="f340" fmla="*/ f271 1 1401479"/>
              <a:gd name="f341" fmla="*/ f272 1 1073038"/>
              <a:gd name="f342" fmla="*/ f273 1 1401479"/>
              <a:gd name="f343" fmla="*/ f274 1 1073038"/>
              <a:gd name="f344" fmla="*/ f198 1 f205"/>
              <a:gd name="f345" fmla="*/ f199 1 f205"/>
              <a:gd name="f346" fmla="*/ f198 1 f206"/>
              <a:gd name="f347" fmla="*/ f200 1 f206"/>
              <a:gd name="f348" fmla="*/ f276 1 f205"/>
              <a:gd name="f349" fmla="*/ f277 1 f206"/>
              <a:gd name="f350" fmla="*/ f278 1 f205"/>
              <a:gd name="f351" fmla="*/ f279 1 f205"/>
              <a:gd name="f352" fmla="*/ f280 1 f206"/>
              <a:gd name="f353" fmla="*/ f281 1 f206"/>
              <a:gd name="f354" fmla="*/ f282 1 f205"/>
              <a:gd name="f355" fmla="*/ f283 1 f206"/>
              <a:gd name="f356" fmla="*/ f284 1 f205"/>
              <a:gd name="f357" fmla="*/ f285 1 f205"/>
              <a:gd name="f358" fmla="*/ f286 1 f206"/>
              <a:gd name="f359" fmla="*/ f287 1 f206"/>
              <a:gd name="f360" fmla="*/ f288 1 f205"/>
              <a:gd name="f361" fmla="*/ f289 1 f206"/>
              <a:gd name="f362" fmla="*/ f290 1 f205"/>
              <a:gd name="f363" fmla="*/ f291 1 f205"/>
              <a:gd name="f364" fmla="*/ f292 1 f206"/>
              <a:gd name="f365" fmla="*/ f293 1 f205"/>
              <a:gd name="f366" fmla="*/ f294 1 f206"/>
              <a:gd name="f367" fmla="*/ f295 1 f205"/>
              <a:gd name="f368" fmla="*/ f296 1 f206"/>
              <a:gd name="f369" fmla="*/ f297 1 f205"/>
              <a:gd name="f370" fmla="*/ f298 1 f205"/>
              <a:gd name="f371" fmla="*/ f299 1 f206"/>
              <a:gd name="f372" fmla="*/ f300 1 f205"/>
              <a:gd name="f373" fmla="*/ f301 1 f206"/>
              <a:gd name="f374" fmla="*/ f302 1 f205"/>
              <a:gd name="f375" fmla="*/ f303 1 f206"/>
              <a:gd name="f376" fmla="*/ f304 1 f205"/>
              <a:gd name="f377" fmla="*/ f305 1 f206"/>
              <a:gd name="f378" fmla="*/ f306 1 f205"/>
              <a:gd name="f379" fmla="*/ f307 1 f206"/>
              <a:gd name="f380" fmla="*/ f308 1 f205"/>
              <a:gd name="f381" fmla="*/ f309 1 f206"/>
              <a:gd name="f382" fmla="*/ f310 1 f205"/>
              <a:gd name="f383" fmla="*/ f311 1 f206"/>
              <a:gd name="f384" fmla="*/ f312 1 f205"/>
              <a:gd name="f385" fmla="*/ f313 1 f206"/>
              <a:gd name="f386" fmla="*/ f314 1 f205"/>
              <a:gd name="f387" fmla="*/ f315 1 f206"/>
              <a:gd name="f388" fmla="*/ f316 1 f205"/>
              <a:gd name="f389" fmla="*/ f317 1 f206"/>
              <a:gd name="f390" fmla="*/ f318 1 f206"/>
              <a:gd name="f391" fmla="*/ f319 1 f205"/>
              <a:gd name="f392" fmla="*/ f320 1 f206"/>
              <a:gd name="f393" fmla="*/ f321 1 f206"/>
              <a:gd name="f394" fmla="*/ f322 1 f205"/>
              <a:gd name="f395" fmla="*/ f323 1 f205"/>
              <a:gd name="f396" fmla="*/ f324 1 f206"/>
              <a:gd name="f397" fmla="*/ f325 1 f205"/>
              <a:gd name="f398" fmla="*/ f326 1 f206"/>
              <a:gd name="f399" fmla="*/ f327 1 f205"/>
              <a:gd name="f400" fmla="*/ f328 1 f206"/>
              <a:gd name="f401" fmla="*/ f329 1 f205"/>
              <a:gd name="f402" fmla="*/ f330 1 f205"/>
              <a:gd name="f403" fmla="*/ f331 1 f206"/>
              <a:gd name="f404" fmla="*/ f332 1 f205"/>
              <a:gd name="f405" fmla="*/ f333 1 f206"/>
              <a:gd name="f406" fmla="*/ f334 1 f205"/>
              <a:gd name="f407" fmla="*/ f335 1 f206"/>
              <a:gd name="f408" fmla="*/ f336 1 f205"/>
              <a:gd name="f409" fmla="*/ f337 1 f206"/>
              <a:gd name="f410" fmla="*/ f338 1 f205"/>
              <a:gd name="f411" fmla="*/ f339 1 f206"/>
              <a:gd name="f412" fmla="*/ f340 1 f205"/>
              <a:gd name="f413" fmla="*/ f341 1 f206"/>
              <a:gd name="f414" fmla="*/ f342 1 f205"/>
              <a:gd name="f415" fmla="*/ f343 1 f206"/>
              <a:gd name="f416" fmla="*/ f344 f196 1"/>
              <a:gd name="f417" fmla="*/ f345 f196 1"/>
              <a:gd name="f418" fmla="*/ f347 f197 1"/>
              <a:gd name="f419" fmla="*/ f346 f197 1"/>
              <a:gd name="f420" fmla="*/ f348 f196 1"/>
              <a:gd name="f421" fmla="*/ f349 f197 1"/>
              <a:gd name="f422" fmla="*/ f350 f196 1"/>
              <a:gd name="f423" fmla="*/ f351 f196 1"/>
              <a:gd name="f424" fmla="*/ f352 f197 1"/>
              <a:gd name="f425" fmla="*/ f353 f197 1"/>
              <a:gd name="f426" fmla="*/ f354 f196 1"/>
              <a:gd name="f427" fmla="*/ f355 f197 1"/>
              <a:gd name="f428" fmla="*/ f356 f196 1"/>
              <a:gd name="f429" fmla="*/ f357 f196 1"/>
              <a:gd name="f430" fmla="*/ f358 f197 1"/>
              <a:gd name="f431" fmla="*/ f359 f197 1"/>
              <a:gd name="f432" fmla="*/ f360 f196 1"/>
              <a:gd name="f433" fmla="*/ f361 f197 1"/>
              <a:gd name="f434" fmla="*/ f362 f196 1"/>
              <a:gd name="f435" fmla="*/ f363 f196 1"/>
              <a:gd name="f436" fmla="*/ f364 f197 1"/>
              <a:gd name="f437" fmla="*/ f365 f196 1"/>
              <a:gd name="f438" fmla="*/ f366 f197 1"/>
              <a:gd name="f439" fmla="*/ f367 f196 1"/>
              <a:gd name="f440" fmla="*/ f368 f197 1"/>
              <a:gd name="f441" fmla="*/ f369 f196 1"/>
              <a:gd name="f442" fmla="*/ f370 f196 1"/>
              <a:gd name="f443" fmla="*/ f371 f197 1"/>
              <a:gd name="f444" fmla="*/ f372 f196 1"/>
              <a:gd name="f445" fmla="*/ f373 f197 1"/>
              <a:gd name="f446" fmla="*/ f374 f196 1"/>
              <a:gd name="f447" fmla="*/ f375 f197 1"/>
              <a:gd name="f448" fmla="*/ f376 f196 1"/>
              <a:gd name="f449" fmla="*/ f377 f197 1"/>
              <a:gd name="f450" fmla="*/ f378 f196 1"/>
              <a:gd name="f451" fmla="*/ f379 f197 1"/>
              <a:gd name="f452" fmla="*/ f380 f196 1"/>
              <a:gd name="f453" fmla="*/ f381 f197 1"/>
              <a:gd name="f454" fmla="*/ f382 f196 1"/>
              <a:gd name="f455" fmla="*/ f383 f197 1"/>
              <a:gd name="f456" fmla="*/ f384 f196 1"/>
              <a:gd name="f457" fmla="*/ f385 f197 1"/>
              <a:gd name="f458" fmla="*/ f386 f196 1"/>
              <a:gd name="f459" fmla="*/ f387 f197 1"/>
              <a:gd name="f460" fmla="*/ f388 f196 1"/>
              <a:gd name="f461" fmla="*/ f389 f197 1"/>
              <a:gd name="f462" fmla="*/ f390 f197 1"/>
              <a:gd name="f463" fmla="*/ f391 f196 1"/>
              <a:gd name="f464" fmla="*/ f392 f197 1"/>
              <a:gd name="f465" fmla="*/ f393 f197 1"/>
              <a:gd name="f466" fmla="*/ f394 f196 1"/>
              <a:gd name="f467" fmla="*/ f395 f196 1"/>
              <a:gd name="f468" fmla="*/ f396 f197 1"/>
              <a:gd name="f469" fmla="*/ f397 f196 1"/>
              <a:gd name="f470" fmla="*/ f398 f197 1"/>
              <a:gd name="f471" fmla="*/ f399 f196 1"/>
              <a:gd name="f472" fmla="*/ f400 f197 1"/>
              <a:gd name="f473" fmla="*/ f401 f196 1"/>
              <a:gd name="f474" fmla="*/ f402 f196 1"/>
              <a:gd name="f475" fmla="*/ f403 f197 1"/>
              <a:gd name="f476" fmla="*/ f404 f196 1"/>
              <a:gd name="f477" fmla="*/ f405 f197 1"/>
              <a:gd name="f478" fmla="*/ f406 f196 1"/>
              <a:gd name="f479" fmla="*/ f407 f197 1"/>
              <a:gd name="f480" fmla="*/ f408 f196 1"/>
              <a:gd name="f481" fmla="*/ f409 f197 1"/>
              <a:gd name="f482" fmla="*/ f410 f196 1"/>
              <a:gd name="f483" fmla="*/ f411 f197 1"/>
              <a:gd name="f484" fmla="*/ f412 f196 1"/>
              <a:gd name="f485" fmla="*/ f413 f197 1"/>
              <a:gd name="f486" fmla="*/ f414 f196 1"/>
              <a:gd name="f487" fmla="*/ f415 f197 1"/>
            </a:gdLst>
            <a:ahLst/>
            <a:cxnLst>
              <a:cxn ang="3cd4">
                <a:pos x="hc" y="t"/>
              </a:cxn>
              <a:cxn ang="0">
                <a:pos x="r" y="vc"/>
              </a:cxn>
              <a:cxn ang="cd4">
                <a:pos x="hc" y="b"/>
              </a:cxn>
              <a:cxn ang="cd2">
                <a:pos x="l" y="vc"/>
              </a:cxn>
              <a:cxn ang="f275">
                <a:pos x="f420" y="f421"/>
              </a:cxn>
              <a:cxn ang="f275">
                <a:pos x="f422" y="f421"/>
              </a:cxn>
              <a:cxn ang="f275">
                <a:pos x="f423" y="f424"/>
              </a:cxn>
              <a:cxn ang="f275">
                <a:pos x="f423" y="f425"/>
              </a:cxn>
              <a:cxn ang="f275">
                <a:pos x="f426" y="f427"/>
              </a:cxn>
              <a:cxn ang="f275">
                <a:pos x="f428" y="f427"/>
              </a:cxn>
              <a:cxn ang="f275">
                <a:pos x="f429" y="f430"/>
              </a:cxn>
              <a:cxn ang="f275">
                <a:pos x="f429" y="f431"/>
              </a:cxn>
              <a:cxn ang="f275">
                <a:pos x="f432" y="f433"/>
              </a:cxn>
              <a:cxn ang="f275">
                <a:pos x="f434" y="f421"/>
              </a:cxn>
              <a:cxn ang="f275">
                <a:pos x="f435" y="f436"/>
              </a:cxn>
              <a:cxn ang="f275">
                <a:pos x="f437" y="f438"/>
              </a:cxn>
              <a:cxn ang="f275">
                <a:pos x="f439" y="f440"/>
              </a:cxn>
              <a:cxn ang="f275">
                <a:pos x="f441" y="f440"/>
              </a:cxn>
              <a:cxn ang="f275">
                <a:pos x="f442" y="f443"/>
              </a:cxn>
              <a:cxn ang="f275">
                <a:pos x="f444" y="f445"/>
              </a:cxn>
              <a:cxn ang="f275">
                <a:pos x="f446" y="f447"/>
              </a:cxn>
              <a:cxn ang="f275">
                <a:pos x="f448" y="f449"/>
              </a:cxn>
              <a:cxn ang="f275">
                <a:pos x="f450" y="f451"/>
              </a:cxn>
              <a:cxn ang="f275">
                <a:pos x="f452" y="f453"/>
              </a:cxn>
              <a:cxn ang="f275">
                <a:pos x="f454" y="f455"/>
              </a:cxn>
              <a:cxn ang="f275">
                <a:pos x="f456" y="f457"/>
              </a:cxn>
              <a:cxn ang="f275">
                <a:pos x="f458" y="f459"/>
              </a:cxn>
              <a:cxn ang="f275">
                <a:pos x="f460" y="f461"/>
              </a:cxn>
              <a:cxn ang="f275">
                <a:pos x="f435" y="f462"/>
              </a:cxn>
              <a:cxn ang="f275">
                <a:pos x="f463" y="f464"/>
              </a:cxn>
              <a:cxn ang="f275">
                <a:pos x="f463" y="f465"/>
              </a:cxn>
              <a:cxn ang="f275">
                <a:pos x="f466" y="f465"/>
              </a:cxn>
              <a:cxn ang="f275">
                <a:pos x="f467" y="f468"/>
              </a:cxn>
              <a:cxn ang="f275">
                <a:pos x="f469" y="f470"/>
              </a:cxn>
              <a:cxn ang="f275">
                <a:pos x="f471" y="f472"/>
              </a:cxn>
              <a:cxn ang="f275">
                <a:pos x="f473" y="f472"/>
              </a:cxn>
              <a:cxn ang="f275">
                <a:pos x="f474" y="f475"/>
              </a:cxn>
              <a:cxn ang="f275">
                <a:pos x="f476" y="f477"/>
              </a:cxn>
              <a:cxn ang="f275">
                <a:pos x="f478" y="f479"/>
              </a:cxn>
              <a:cxn ang="f275">
                <a:pos x="f480" y="f481"/>
              </a:cxn>
              <a:cxn ang="f275">
                <a:pos x="f482" y="f483"/>
              </a:cxn>
              <a:cxn ang="f275">
                <a:pos x="f484" y="f485"/>
              </a:cxn>
              <a:cxn ang="f275">
                <a:pos x="f486" y="f487"/>
              </a:cxn>
              <a:cxn ang="f275">
                <a:pos x="f463" y="f487"/>
              </a:cxn>
            </a:cxnLst>
            <a:rect l="f416" t="f419" r="f417" b="f418"/>
            <a:pathLst>
              <a:path w="1401479" h="1073038">
                <a:moveTo>
                  <a:pt x="f8" y="f9"/>
                </a:moveTo>
                <a:cubicBezTo>
                  <a:pt x="f10" y="f9"/>
                  <a:pt x="f11" y="f12"/>
                  <a:pt x="f13" y="f9"/>
                </a:cubicBezTo>
                <a:cubicBezTo>
                  <a:pt x="f14" y="f15"/>
                  <a:pt x="f16" y="f17"/>
                  <a:pt x="f18" y="f19"/>
                </a:cubicBezTo>
                <a:cubicBezTo>
                  <a:pt x="f20" y="f21"/>
                  <a:pt x="f22" y="f23"/>
                  <a:pt x="f18" y="f24"/>
                </a:cubicBezTo>
                <a:cubicBezTo>
                  <a:pt x="f25" y="f26"/>
                  <a:pt x="f27" y="f16"/>
                  <a:pt x="f28" y="f18"/>
                </a:cubicBezTo>
                <a:cubicBezTo>
                  <a:pt x="f29" y="f20"/>
                  <a:pt x="f30" y="f22"/>
                  <a:pt x="f31" y="f18"/>
                </a:cubicBezTo>
                <a:cubicBezTo>
                  <a:pt x="f32" y="f18"/>
                  <a:pt x="f33" y="f34"/>
                  <a:pt x="f35" y="f36"/>
                </a:cubicBezTo>
                <a:cubicBezTo>
                  <a:pt x="f37" y="f38"/>
                  <a:pt x="f37" y="f39"/>
                  <a:pt x="f35" y="f40"/>
                </a:cubicBezTo>
                <a:cubicBezTo>
                  <a:pt x="f33" y="f17"/>
                  <a:pt x="f41" y="f42"/>
                  <a:pt x="f43" y="f15"/>
                </a:cubicBezTo>
                <a:cubicBezTo>
                  <a:pt x="f44" y="f45"/>
                  <a:pt x="f46" y="f9"/>
                  <a:pt x="f47" y="f9"/>
                </a:cubicBezTo>
                <a:close/>
                <a:moveTo>
                  <a:pt x="f48" y="f49"/>
                </a:moveTo>
                <a:cubicBezTo>
                  <a:pt x="f48" y="f50"/>
                  <a:pt x="f51" y="f11"/>
                  <a:pt x="f52" y="f53"/>
                </a:cubicBezTo>
                <a:cubicBezTo>
                  <a:pt x="f54" y="f55"/>
                  <a:pt x="f56" y="f57"/>
                  <a:pt x="f58" y="f59"/>
                </a:cubicBezTo>
                <a:cubicBezTo>
                  <a:pt x="f60" y="f61"/>
                  <a:pt x="f62" y="f61"/>
                  <a:pt x="f63" y="f59"/>
                </a:cubicBezTo>
                <a:cubicBezTo>
                  <a:pt x="f64" y="f57"/>
                  <a:pt x="f65" y="f66"/>
                  <a:pt x="f67" y="f68"/>
                </a:cubicBezTo>
                <a:cubicBezTo>
                  <a:pt x="f69" y="f70"/>
                  <a:pt x="f71" y="f72"/>
                  <a:pt x="f73" y="f74"/>
                </a:cubicBezTo>
                <a:cubicBezTo>
                  <a:pt x="f73" y="f75"/>
                  <a:pt x="f73"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39"/>
                  <a:pt x="f122" y="f123"/>
                  <a:pt x="f48" y="f124"/>
                </a:cubicBezTo>
                <a:close/>
                <a:moveTo>
                  <a:pt x="f84" y="f125"/>
                </a:moveTo>
                <a:lnTo>
                  <a:pt x="f84" y="f126"/>
                </a:lnTo>
                <a:cubicBezTo>
                  <a:pt x="f127" y="f126"/>
                  <a:pt x="f128" y="f126"/>
                  <a:pt x="f129" y="f126"/>
                </a:cubicBezTo>
                <a:cubicBezTo>
                  <a:pt x="f130" y="f126"/>
                  <a:pt x="f131" y="f132"/>
                  <a:pt x="f54" y="f133"/>
                </a:cubicBezTo>
                <a:cubicBezTo>
                  <a:pt x="f134" y="f135"/>
                  <a:pt x="f136" y="f137"/>
                  <a:pt x="f138" y="f139"/>
                </a:cubicBezTo>
                <a:cubicBezTo>
                  <a:pt x="f140" y="f141"/>
                  <a:pt x="f142" y="f143"/>
                  <a:pt x="f144" y="f145"/>
                </a:cubicBezTo>
                <a:cubicBezTo>
                  <a:pt x="f146" y="f147"/>
                  <a:pt x="f148" y="f149"/>
                  <a:pt x="f150" y="f145"/>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37"/>
                  <a:pt x="f182" y="f183"/>
                  <a:pt x="f184" y="f185"/>
                </a:cubicBezTo>
                <a:cubicBezTo>
                  <a:pt x="f186" y="f187"/>
                  <a:pt x="f188" y="f189"/>
                  <a:pt x="f190" y="f191"/>
                </a:cubicBezTo>
                <a:cubicBezTo>
                  <a:pt x="f192" y="f193"/>
                  <a:pt x="f194" y="f191"/>
                  <a:pt x="f84" y="f191"/>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Forma libre: forma 16">
            <a:extLst>
              <a:ext uri="{FF2B5EF4-FFF2-40B4-BE49-F238E27FC236}">
                <a16:creationId xmlns:a16="http://schemas.microsoft.com/office/drawing/2014/main" id="{8BE68E4F-C42E-4C40-8787-8533FB93B910}"/>
              </a:ext>
            </a:extLst>
          </p:cNvPr>
          <p:cNvSpPr/>
          <p:nvPr/>
        </p:nvSpPr>
        <p:spPr>
          <a:xfrm>
            <a:off x="7139607" y="3424930"/>
            <a:ext cx="1407270" cy="1073048"/>
          </a:xfrm>
          <a:custGeom>
            <a:avLst/>
            <a:gdLst>
              <a:gd name="f0" fmla="val 10800000"/>
              <a:gd name="f1" fmla="val 5400000"/>
              <a:gd name="f2" fmla="val 180"/>
              <a:gd name="f3" fmla="val w"/>
              <a:gd name="f4" fmla="val h"/>
              <a:gd name="f5" fmla="val 0"/>
              <a:gd name="f6" fmla="val 1407268"/>
              <a:gd name="f7" fmla="val 1073051"/>
              <a:gd name="f8" fmla="val 704222"/>
              <a:gd name="f9" fmla="val 214"/>
              <a:gd name="f10" fmla="val 885799"/>
              <a:gd name="f11" fmla="val 1067376"/>
              <a:gd name="f12" fmla="val -126"/>
              <a:gd name="f13" fmla="val 1248953"/>
              <a:gd name="f14" fmla="val 328"/>
              <a:gd name="f15" fmla="val 1351771"/>
              <a:gd name="f16" fmla="val 555"/>
              <a:gd name="f17" fmla="val 1402613"/>
              <a:gd name="f18" fmla="val 47084"/>
              <a:gd name="f19" fmla="val 1405337"/>
              <a:gd name="f20" fmla="val 151945"/>
              <a:gd name="f21" fmla="val 1408741"/>
              <a:gd name="f22" fmla="val 289943"/>
              <a:gd name="f23" fmla="val 1406585"/>
              <a:gd name="f24" fmla="val 428056"/>
              <a:gd name="f25" fmla="val 1406698"/>
              <a:gd name="f26" fmla="val 566168"/>
              <a:gd name="f27" fmla="val 675908"/>
              <a:gd name="f28" fmla="val 1407833"/>
              <a:gd name="f29" fmla="val 785535"/>
              <a:gd name="f30" fmla="val 1406245"/>
              <a:gd name="f31" fmla="val 895276"/>
              <a:gd name="f32" fmla="val 1404542"/>
              <a:gd name="f33" fmla="val 1022834"/>
              <a:gd name="f34" fmla="val 1352679"/>
              <a:gd name="f35" fmla="val 1072881"/>
              <a:gd name="f36" fmla="val 1224668"/>
              <a:gd name="f37" fmla="val 874791"/>
              <a:gd name="f38" fmla="val 1073108"/>
              <a:gd name="f39" fmla="val 524914"/>
              <a:gd name="f40" fmla="val 174925"/>
              <a:gd name="f41" fmla="val 55084"/>
              <a:gd name="f42" fmla="val 1178"/>
              <a:gd name="f43" fmla="val 1020110"/>
              <a:gd name="f44" fmla="val 724"/>
              <a:gd name="f45" fmla="val 900042"/>
              <a:gd name="f46" fmla="val -184"/>
              <a:gd name="f47" fmla="val 657977"/>
              <a:gd name="f48" fmla="val -297"/>
              <a:gd name="f49" fmla="val 415912"/>
              <a:gd name="f50" fmla="val 173734"/>
              <a:gd name="f51" fmla="val 1291"/>
              <a:gd name="f52" fmla="val 45836"/>
              <a:gd name="f53" fmla="val 48502"/>
              <a:gd name="f54" fmla="val 176513"/>
              <a:gd name="f55" fmla="val 101"/>
              <a:gd name="f56" fmla="val 352416"/>
              <a:gd name="f57" fmla="val 528319"/>
              <a:gd name="f58" fmla="val 705130"/>
              <a:gd name="f59" fmla="val 52645"/>
              <a:gd name="f60" fmla="val 523666"/>
              <a:gd name="f61" fmla="val 342203"/>
              <a:gd name="f62" fmla="val 52191"/>
              <a:gd name="f63" fmla="val 160852"/>
              <a:gd name="f64" fmla="val 52872"/>
              <a:gd name="f65" fmla="val 89924"/>
              <a:gd name="f66" fmla="val 53212"/>
              <a:gd name="f67" fmla="val 59850"/>
              <a:gd name="f68" fmla="val 82151"/>
              <a:gd name="f69" fmla="val 59510"/>
              <a:gd name="f70" fmla="val 152399"/>
              <a:gd name="f71" fmla="val 58602"/>
              <a:gd name="f72" fmla="val 337607"/>
              <a:gd name="f73" fmla="val 59056"/>
              <a:gd name="f74" fmla="val 522816"/>
              <a:gd name="f75" fmla="val 59623"/>
              <a:gd name="f76" fmla="val 708025"/>
              <a:gd name="f77" fmla="val 722097"/>
              <a:gd name="f78" fmla="val 52247"/>
              <a:gd name="f79" fmla="val 741843"/>
              <a:gd name="f80" fmla="val 69269"/>
              <a:gd name="f81" fmla="val 748993"/>
              <a:gd name="f82" fmla="val 85384"/>
              <a:gd name="f83" fmla="val 755802"/>
              <a:gd name="f84" fmla="val 95825"/>
              <a:gd name="f85" fmla="val 738552"/>
              <a:gd name="f86" fmla="val 106833"/>
              <a:gd name="f87" fmla="val 729133"/>
              <a:gd name="f88" fmla="val 194331"/>
              <a:gd name="f89" fmla="val 654119"/>
              <a:gd name="f90" fmla="val 282623"/>
              <a:gd name="f91" fmla="val 580013"/>
              <a:gd name="f92" fmla="val 368304"/>
              <a:gd name="f93" fmla="val 502956"/>
              <a:gd name="f94" fmla="val 401329"/>
              <a:gd name="f95" fmla="val 473336"/>
              <a:gd name="f96" fmla="val 426636"/>
              <a:gd name="f97" fmla="val 470726"/>
              <a:gd name="f98" fmla="val 460909"/>
              <a:gd name="f99" fmla="val 500913"/>
              <a:gd name="f100" fmla="val 558733"/>
              <a:gd name="f101" fmla="val 587049"/>
              <a:gd name="f102" fmla="val 659963"/>
              <a:gd name="f103" fmla="val 669439"/>
              <a:gd name="f104" fmla="val 756993"/>
              <a:gd name="f105" fmla="val 756370"/>
              <a:gd name="f106" fmla="val 789450"/>
              <a:gd name="f107" fmla="val 785422"/>
              <a:gd name="f108" fmla="val 811579"/>
              <a:gd name="f109" fmla="val 790983"/>
              <a:gd name="f110" fmla="val 846533"/>
              <a:gd name="f111" fmla="val 760228"/>
              <a:gd name="f112" fmla="val 908837"/>
              <a:gd name="f113" fmla="val 705415"/>
              <a:gd name="f114" fmla="val 976928"/>
              <a:gd name="f115" fmla="val 657070"/>
              <a:gd name="f116" fmla="val 1039799"/>
              <a:gd name="f117" fmla="val 602823"/>
              <a:gd name="f118" fmla="val 1074866"/>
              <a:gd name="f119" fmla="val 572523"/>
              <a:gd name="f120" fmla="val 1102443"/>
              <a:gd name="f121" fmla="val 570026"/>
              <a:gd name="f122" fmla="val 1137964"/>
              <a:gd name="f123" fmla="val 601802"/>
              <a:gd name="f124" fmla="val 1187217"/>
              <a:gd name="f125" fmla="val 645834"/>
              <a:gd name="f126" fmla="val 1239875"/>
              <a:gd name="f127" fmla="val 686122"/>
              <a:gd name="f128" fmla="val 1292078"/>
              <a:gd name="f129" fmla="val 726636"/>
              <a:gd name="f130" fmla="val 1305923"/>
              <a:gd name="f131" fmla="val 737417"/>
              <a:gd name="f132" fmla="val 1319655"/>
              <a:gd name="f133" fmla="val 759661"/>
              <a:gd name="f134" fmla="val 1339855"/>
              <a:gd name="f135" fmla="val 748199"/>
              <a:gd name="f136" fmla="val 1355857"/>
              <a:gd name="f137" fmla="val 739120"/>
              <a:gd name="f138" fmla="val 1348026"/>
              <a:gd name="f139" fmla="val 716876"/>
              <a:gd name="f140" fmla="val 700648"/>
              <a:gd name="f141" fmla="val 1348480"/>
              <a:gd name="f142" fmla="val 523043"/>
              <a:gd name="f143" fmla="val 345324"/>
              <a:gd name="f144" fmla="val 167719"/>
              <a:gd name="f145" fmla="val 1347799"/>
              <a:gd name="f146" fmla="val 79654"/>
              <a:gd name="f147" fmla="val 1320790"/>
              <a:gd name="f148" fmla="val 1232611"/>
              <a:gd name="f149" fmla="val 1056822"/>
              <a:gd name="f150" fmla="val 881033"/>
              <a:gd name="f151" fmla="val 52531"/>
              <a:gd name="f152" fmla="val 705357"/>
              <a:gd name="f153" fmla="val 704449"/>
              <a:gd name="f154" fmla="val 1013982"/>
              <a:gd name="f155" fmla="val 885913"/>
              <a:gd name="f156" fmla="val 1067490"/>
              <a:gd name="f157" fmla="val 1291510"/>
              <a:gd name="f158" fmla="val 1333727"/>
              <a:gd name="f159" fmla="val 1004676"/>
              <a:gd name="f160" fmla="val 1342352"/>
              <a:gd name="f161" fmla="val 958147"/>
              <a:gd name="f162" fmla="val 1351204"/>
              <a:gd name="f163" fmla="val 910142"/>
              <a:gd name="f164" fmla="val 1365503"/>
              <a:gd name="f165" fmla="val 857145"/>
              <a:gd name="f166" fmla="val 1314321"/>
              <a:gd name="f167" fmla="val 817425"/>
              <a:gd name="f168" fmla="val 1253039"/>
              <a:gd name="f169" fmla="val 769988"/>
              <a:gd name="f170" fmla="val 1192778"/>
              <a:gd name="f171" fmla="val 721076"/>
              <a:gd name="f172" fmla="val 1134673"/>
              <a:gd name="f173" fmla="val 669893"/>
              <a:gd name="f174" fmla="val 1100287"/>
              <a:gd name="f175" fmla="val 639593"/>
              <a:gd name="f176" fmla="val 1074412"/>
              <a:gd name="f177" fmla="val 643905"/>
              <a:gd name="f178" fmla="val 1041615"/>
              <a:gd name="f179" fmla="val 672504"/>
              <a:gd name="f180" fmla="val 981921"/>
              <a:gd name="f181" fmla="val 724707"/>
              <a:gd name="f182" fmla="val 916554"/>
              <a:gd name="f183" fmla="val 770555"/>
              <a:gd name="f184" fmla="val 858109"/>
              <a:gd name="f185" fmla="val 824007"/>
              <a:gd name="f186" fmla="val 813622"/>
              <a:gd name="f187" fmla="val 864748"/>
              <a:gd name="f188" fmla="val 780257"/>
              <a:gd name="f189" fmla="val 853400"/>
              <a:gd name="f190" fmla="val 741218"/>
              <a:gd name="f191" fmla="val 818560"/>
              <a:gd name="f192" fmla="val 648047"/>
              <a:gd name="f193" fmla="val 735602"/>
              <a:gd name="f194" fmla="val 551697"/>
              <a:gd name="f195" fmla="val 656275"/>
              <a:gd name="f196" fmla="val 459774"/>
              <a:gd name="f197" fmla="val 572069"/>
              <a:gd name="f198" fmla="val 426863"/>
              <a:gd name="f199" fmla="val 541995"/>
              <a:gd name="f200" fmla="val 404733"/>
              <a:gd name="f201" fmla="val 544265"/>
              <a:gd name="f202" fmla="val 373638"/>
              <a:gd name="f203" fmla="val 571842"/>
              <a:gd name="f204" fmla="val 283190"/>
              <a:gd name="f205" fmla="val 652076"/>
              <a:gd name="f206" fmla="val 190699"/>
              <a:gd name="f207" fmla="val 730154"/>
              <a:gd name="f208" fmla="val 99230"/>
              <a:gd name="f209" fmla="val 809254"/>
              <a:gd name="f210" fmla="val 59737"/>
              <a:gd name="f211" fmla="val 843413"/>
              <a:gd name="f212" fmla="val 45437"/>
              <a:gd name="f213" fmla="val 906171"/>
              <a:gd name="f214" fmla="val 65071"/>
              <a:gd name="f215" fmla="val 83909"/>
              <a:gd name="f216" fmla="val 1008081"/>
              <a:gd name="f217" fmla="val 124877"/>
              <a:gd name="f218" fmla="val 1014549"/>
              <a:gd name="f219" fmla="val 171293"/>
              <a:gd name="f220" fmla="val 1014323"/>
              <a:gd name="f221" fmla="val 349012"/>
              <a:gd name="f222" fmla="val 1013528"/>
              <a:gd name="f223" fmla="val 526730"/>
              <a:gd name="f224" fmla="+- 0 0 -90"/>
              <a:gd name="f225" fmla="*/ f3 1 1407268"/>
              <a:gd name="f226" fmla="*/ f4 1 1073051"/>
              <a:gd name="f227" fmla="val f5"/>
              <a:gd name="f228" fmla="val f6"/>
              <a:gd name="f229" fmla="val f7"/>
              <a:gd name="f230" fmla="*/ f224 f0 1"/>
              <a:gd name="f231" fmla="+- f229 0 f227"/>
              <a:gd name="f232" fmla="+- f228 0 f227"/>
              <a:gd name="f233" fmla="*/ f230 1 f2"/>
              <a:gd name="f234" fmla="*/ f232 1 1407268"/>
              <a:gd name="f235" fmla="*/ f231 1 1073051"/>
              <a:gd name="f236" fmla="*/ 704222 f232 1"/>
              <a:gd name="f237" fmla="*/ 214 f231 1"/>
              <a:gd name="f238" fmla="*/ 1248953 f232 1"/>
              <a:gd name="f239" fmla="*/ 328 f231 1"/>
              <a:gd name="f240" fmla="*/ 1405337 f232 1"/>
              <a:gd name="f241" fmla="*/ 151945 f231 1"/>
              <a:gd name="f242" fmla="*/ 1406698 f232 1"/>
              <a:gd name="f243" fmla="*/ 566168 f231 1"/>
              <a:gd name="f244" fmla="*/ 1406245 f232 1"/>
              <a:gd name="f245" fmla="*/ 895276 f231 1"/>
              <a:gd name="f246" fmla="*/ 1224668 f232 1"/>
              <a:gd name="f247" fmla="*/ 1072881 f231 1"/>
              <a:gd name="f248" fmla="*/ 174925 f232 1"/>
              <a:gd name="f249" fmla="*/ 724 f232 1"/>
              <a:gd name="f250" fmla="*/ 900042 f231 1"/>
              <a:gd name="f251" fmla="*/ 173734 f231 1"/>
              <a:gd name="f252" fmla="*/ 176513 f232 1"/>
              <a:gd name="f253" fmla="*/ 101 f231 1"/>
              <a:gd name="f254" fmla="*/ 705130 f232 1"/>
              <a:gd name="f255" fmla="*/ 52645 f231 1"/>
              <a:gd name="f256" fmla="*/ 160852 f232 1"/>
              <a:gd name="f257" fmla="*/ 52872 f231 1"/>
              <a:gd name="f258" fmla="*/ 59510 f232 1"/>
              <a:gd name="f259" fmla="*/ 152399 f231 1"/>
              <a:gd name="f260" fmla="*/ 59623 f232 1"/>
              <a:gd name="f261" fmla="*/ 708025 f231 1"/>
              <a:gd name="f262" fmla="*/ 69269 f232 1"/>
              <a:gd name="f263" fmla="*/ 748993 f231 1"/>
              <a:gd name="f264" fmla="*/ 106833 f232 1"/>
              <a:gd name="f265" fmla="*/ 729133 f231 1"/>
              <a:gd name="f266" fmla="*/ 368304 f232 1"/>
              <a:gd name="f267" fmla="*/ 502956 f231 1"/>
              <a:gd name="f268" fmla="*/ 460909 f232 1"/>
              <a:gd name="f269" fmla="*/ 500913 f231 1"/>
              <a:gd name="f270" fmla="*/ 756993 f232 1"/>
              <a:gd name="f271" fmla="*/ 756370 f231 1"/>
              <a:gd name="f272" fmla="*/ 846533 f232 1"/>
              <a:gd name="f273" fmla="*/ 760228 f231 1"/>
              <a:gd name="f274" fmla="*/ 1039799 f232 1"/>
              <a:gd name="f275" fmla="*/ 602823 f231 1"/>
              <a:gd name="f276" fmla="*/ 1137964 f232 1"/>
              <a:gd name="f277" fmla="*/ 601802 f231 1"/>
              <a:gd name="f278" fmla="*/ 1292078 f232 1"/>
              <a:gd name="f279" fmla="*/ 726636 f231 1"/>
              <a:gd name="f280" fmla="*/ 1339855 f232 1"/>
              <a:gd name="f281" fmla="*/ 748199 f231 1"/>
              <a:gd name="f282" fmla="*/ 1348026 f232 1"/>
              <a:gd name="f283" fmla="*/ 700648 f231 1"/>
              <a:gd name="f284" fmla="*/ 167719 f231 1"/>
              <a:gd name="f285" fmla="*/ 1232611 f232 1"/>
              <a:gd name="f286" fmla="*/ 705357 f232 1"/>
              <a:gd name="f287" fmla="*/ 704449 f232 1"/>
              <a:gd name="f288" fmla="*/ 1013982 f231 1"/>
              <a:gd name="f289" fmla="*/ 1342352 f232 1"/>
              <a:gd name="f290" fmla="*/ 958147 f231 1"/>
              <a:gd name="f291" fmla="*/ 1314321 f232 1"/>
              <a:gd name="f292" fmla="*/ 817425 f231 1"/>
              <a:gd name="f293" fmla="*/ 1134673 f232 1"/>
              <a:gd name="f294" fmla="*/ 669893 f231 1"/>
              <a:gd name="f295" fmla="*/ 1041615 f232 1"/>
              <a:gd name="f296" fmla="*/ 672504 f231 1"/>
              <a:gd name="f297" fmla="*/ 858109 f232 1"/>
              <a:gd name="f298" fmla="*/ 824007 f231 1"/>
              <a:gd name="f299" fmla="*/ 741218 f232 1"/>
              <a:gd name="f300" fmla="*/ 818560 f231 1"/>
              <a:gd name="f301" fmla="*/ 459774 f232 1"/>
              <a:gd name="f302" fmla="*/ 572069 f231 1"/>
              <a:gd name="f303" fmla="*/ 373638 f232 1"/>
              <a:gd name="f304" fmla="*/ 571842 f231 1"/>
              <a:gd name="f305" fmla="*/ 99230 f232 1"/>
              <a:gd name="f306" fmla="*/ 809254 f231 1"/>
              <a:gd name="f307" fmla="*/ 65071 f232 1"/>
              <a:gd name="f308" fmla="*/ 171293 f232 1"/>
              <a:gd name="f309" fmla="*/ 1014323 f231 1"/>
              <a:gd name="f310" fmla="+- f233 0 f1"/>
              <a:gd name="f311" fmla="*/ f236 1 1407268"/>
              <a:gd name="f312" fmla="*/ f237 1 1073051"/>
              <a:gd name="f313" fmla="*/ f238 1 1407268"/>
              <a:gd name="f314" fmla="*/ f239 1 1073051"/>
              <a:gd name="f315" fmla="*/ f240 1 1407268"/>
              <a:gd name="f316" fmla="*/ f241 1 1073051"/>
              <a:gd name="f317" fmla="*/ f242 1 1407268"/>
              <a:gd name="f318" fmla="*/ f243 1 1073051"/>
              <a:gd name="f319" fmla="*/ f244 1 1407268"/>
              <a:gd name="f320" fmla="*/ f245 1 1073051"/>
              <a:gd name="f321" fmla="*/ f246 1 1407268"/>
              <a:gd name="f322" fmla="*/ f247 1 1073051"/>
              <a:gd name="f323" fmla="*/ f248 1 1407268"/>
              <a:gd name="f324" fmla="*/ f249 1 1407268"/>
              <a:gd name="f325" fmla="*/ f250 1 1073051"/>
              <a:gd name="f326" fmla="*/ f251 1 1073051"/>
              <a:gd name="f327" fmla="*/ f252 1 1407268"/>
              <a:gd name="f328" fmla="*/ f253 1 1073051"/>
              <a:gd name="f329" fmla="*/ f254 1 1407268"/>
              <a:gd name="f330" fmla="*/ f255 1 1073051"/>
              <a:gd name="f331" fmla="*/ f256 1 1407268"/>
              <a:gd name="f332" fmla="*/ f257 1 1073051"/>
              <a:gd name="f333" fmla="*/ f258 1 1407268"/>
              <a:gd name="f334" fmla="*/ f259 1 1073051"/>
              <a:gd name="f335" fmla="*/ f260 1 1407268"/>
              <a:gd name="f336" fmla="*/ f261 1 1073051"/>
              <a:gd name="f337" fmla="*/ f262 1 1407268"/>
              <a:gd name="f338" fmla="*/ f263 1 1073051"/>
              <a:gd name="f339" fmla="*/ f264 1 1407268"/>
              <a:gd name="f340" fmla="*/ f265 1 1073051"/>
              <a:gd name="f341" fmla="*/ f266 1 1407268"/>
              <a:gd name="f342" fmla="*/ f267 1 1073051"/>
              <a:gd name="f343" fmla="*/ f268 1 1407268"/>
              <a:gd name="f344" fmla="*/ f269 1 1073051"/>
              <a:gd name="f345" fmla="*/ f270 1 1407268"/>
              <a:gd name="f346" fmla="*/ f271 1 1073051"/>
              <a:gd name="f347" fmla="*/ f272 1 1407268"/>
              <a:gd name="f348" fmla="*/ f273 1 1073051"/>
              <a:gd name="f349" fmla="*/ f274 1 1407268"/>
              <a:gd name="f350" fmla="*/ f275 1 1073051"/>
              <a:gd name="f351" fmla="*/ f276 1 1407268"/>
              <a:gd name="f352" fmla="*/ f277 1 1073051"/>
              <a:gd name="f353" fmla="*/ f278 1 1407268"/>
              <a:gd name="f354" fmla="*/ f279 1 1073051"/>
              <a:gd name="f355" fmla="*/ f280 1 1407268"/>
              <a:gd name="f356" fmla="*/ f281 1 1073051"/>
              <a:gd name="f357" fmla="*/ f282 1 1407268"/>
              <a:gd name="f358" fmla="*/ f283 1 1073051"/>
              <a:gd name="f359" fmla="*/ f284 1 1073051"/>
              <a:gd name="f360" fmla="*/ f285 1 1407268"/>
              <a:gd name="f361" fmla="*/ f286 1 1407268"/>
              <a:gd name="f362" fmla="*/ f287 1 1407268"/>
              <a:gd name="f363" fmla="*/ f288 1 1073051"/>
              <a:gd name="f364" fmla="*/ f289 1 1407268"/>
              <a:gd name="f365" fmla="*/ f290 1 1073051"/>
              <a:gd name="f366" fmla="*/ f291 1 1407268"/>
              <a:gd name="f367" fmla="*/ f292 1 1073051"/>
              <a:gd name="f368" fmla="*/ f293 1 1407268"/>
              <a:gd name="f369" fmla="*/ f294 1 1073051"/>
              <a:gd name="f370" fmla="*/ f295 1 1407268"/>
              <a:gd name="f371" fmla="*/ f296 1 1073051"/>
              <a:gd name="f372" fmla="*/ f297 1 1407268"/>
              <a:gd name="f373" fmla="*/ f298 1 1073051"/>
              <a:gd name="f374" fmla="*/ f299 1 1407268"/>
              <a:gd name="f375" fmla="*/ f300 1 1073051"/>
              <a:gd name="f376" fmla="*/ f301 1 1407268"/>
              <a:gd name="f377" fmla="*/ f302 1 1073051"/>
              <a:gd name="f378" fmla="*/ f303 1 1407268"/>
              <a:gd name="f379" fmla="*/ f304 1 1073051"/>
              <a:gd name="f380" fmla="*/ f305 1 1407268"/>
              <a:gd name="f381" fmla="*/ f306 1 1073051"/>
              <a:gd name="f382" fmla="*/ f307 1 1407268"/>
              <a:gd name="f383" fmla="*/ f308 1 1407268"/>
              <a:gd name="f384" fmla="*/ f309 1 1073051"/>
              <a:gd name="f385" fmla="*/ f227 1 f234"/>
              <a:gd name="f386" fmla="*/ f228 1 f234"/>
              <a:gd name="f387" fmla="*/ f227 1 f235"/>
              <a:gd name="f388" fmla="*/ f229 1 f235"/>
              <a:gd name="f389" fmla="*/ f311 1 f234"/>
              <a:gd name="f390" fmla="*/ f312 1 f235"/>
              <a:gd name="f391" fmla="*/ f313 1 f234"/>
              <a:gd name="f392" fmla="*/ f314 1 f235"/>
              <a:gd name="f393" fmla="*/ f315 1 f234"/>
              <a:gd name="f394" fmla="*/ f316 1 f235"/>
              <a:gd name="f395" fmla="*/ f317 1 f234"/>
              <a:gd name="f396" fmla="*/ f318 1 f235"/>
              <a:gd name="f397" fmla="*/ f319 1 f234"/>
              <a:gd name="f398" fmla="*/ f320 1 f235"/>
              <a:gd name="f399" fmla="*/ f321 1 f234"/>
              <a:gd name="f400" fmla="*/ f322 1 f235"/>
              <a:gd name="f401" fmla="*/ f323 1 f234"/>
              <a:gd name="f402" fmla="*/ f324 1 f234"/>
              <a:gd name="f403" fmla="*/ f325 1 f235"/>
              <a:gd name="f404" fmla="*/ f326 1 f235"/>
              <a:gd name="f405" fmla="*/ f327 1 f234"/>
              <a:gd name="f406" fmla="*/ f328 1 f235"/>
              <a:gd name="f407" fmla="*/ f329 1 f234"/>
              <a:gd name="f408" fmla="*/ f330 1 f235"/>
              <a:gd name="f409" fmla="*/ f331 1 f234"/>
              <a:gd name="f410" fmla="*/ f332 1 f235"/>
              <a:gd name="f411" fmla="*/ f333 1 f234"/>
              <a:gd name="f412" fmla="*/ f334 1 f235"/>
              <a:gd name="f413" fmla="*/ f335 1 f234"/>
              <a:gd name="f414" fmla="*/ f336 1 f235"/>
              <a:gd name="f415" fmla="*/ f337 1 f234"/>
              <a:gd name="f416" fmla="*/ f338 1 f235"/>
              <a:gd name="f417" fmla="*/ f339 1 f234"/>
              <a:gd name="f418" fmla="*/ f340 1 f235"/>
              <a:gd name="f419" fmla="*/ f341 1 f234"/>
              <a:gd name="f420" fmla="*/ f342 1 f235"/>
              <a:gd name="f421" fmla="*/ f343 1 f234"/>
              <a:gd name="f422" fmla="*/ f344 1 f235"/>
              <a:gd name="f423" fmla="*/ f345 1 f234"/>
              <a:gd name="f424" fmla="*/ f346 1 f235"/>
              <a:gd name="f425" fmla="*/ f347 1 f234"/>
              <a:gd name="f426" fmla="*/ f348 1 f235"/>
              <a:gd name="f427" fmla="*/ f349 1 f234"/>
              <a:gd name="f428" fmla="*/ f350 1 f235"/>
              <a:gd name="f429" fmla="*/ f351 1 f234"/>
              <a:gd name="f430" fmla="*/ f352 1 f235"/>
              <a:gd name="f431" fmla="*/ f353 1 f234"/>
              <a:gd name="f432" fmla="*/ f354 1 f235"/>
              <a:gd name="f433" fmla="*/ f355 1 f234"/>
              <a:gd name="f434" fmla="*/ f356 1 f235"/>
              <a:gd name="f435" fmla="*/ f357 1 f234"/>
              <a:gd name="f436" fmla="*/ f358 1 f235"/>
              <a:gd name="f437" fmla="*/ f359 1 f235"/>
              <a:gd name="f438" fmla="*/ f360 1 f234"/>
              <a:gd name="f439" fmla="*/ f361 1 f234"/>
              <a:gd name="f440" fmla="*/ f362 1 f234"/>
              <a:gd name="f441" fmla="*/ f363 1 f235"/>
              <a:gd name="f442" fmla="*/ f364 1 f234"/>
              <a:gd name="f443" fmla="*/ f365 1 f235"/>
              <a:gd name="f444" fmla="*/ f366 1 f234"/>
              <a:gd name="f445" fmla="*/ f367 1 f235"/>
              <a:gd name="f446" fmla="*/ f368 1 f234"/>
              <a:gd name="f447" fmla="*/ f369 1 f235"/>
              <a:gd name="f448" fmla="*/ f370 1 f234"/>
              <a:gd name="f449" fmla="*/ f371 1 f235"/>
              <a:gd name="f450" fmla="*/ f372 1 f234"/>
              <a:gd name="f451" fmla="*/ f373 1 f235"/>
              <a:gd name="f452" fmla="*/ f374 1 f234"/>
              <a:gd name="f453" fmla="*/ f375 1 f235"/>
              <a:gd name="f454" fmla="*/ f376 1 f234"/>
              <a:gd name="f455" fmla="*/ f377 1 f235"/>
              <a:gd name="f456" fmla="*/ f378 1 f234"/>
              <a:gd name="f457" fmla="*/ f379 1 f235"/>
              <a:gd name="f458" fmla="*/ f380 1 f234"/>
              <a:gd name="f459" fmla="*/ f381 1 f235"/>
              <a:gd name="f460" fmla="*/ f382 1 f234"/>
              <a:gd name="f461" fmla="*/ f383 1 f234"/>
              <a:gd name="f462" fmla="*/ f384 1 f235"/>
              <a:gd name="f463" fmla="*/ f385 f225 1"/>
              <a:gd name="f464" fmla="*/ f386 f225 1"/>
              <a:gd name="f465" fmla="*/ f388 f226 1"/>
              <a:gd name="f466" fmla="*/ f387 f226 1"/>
              <a:gd name="f467" fmla="*/ f389 f225 1"/>
              <a:gd name="f468" fmla="*/ f390 f226 1"/>
              <a:gd name="f469" fmla="*/ f391 f225 1"/>
              <a:gd name="f470" fmla="*/ f392 f226 1"/>
              <a:gd name="f471" fmla="*/ f393 f225 1"/>
              <a:gd name="f472" fmla="*/ f394 f226 1"/>
              <a:gd name="f473" fmla="*/ f395 f225 1"/>
              <a:gd name="f474" fmla="*/ f396 f226 1"/>
              <a:gd name="f475" fmla="*/ f397 f225 1"/>
              <a:gd name="f476" fmla="*/ f398 f226 1"/>
              <a:gd name="f477" fmla="*/ f399 f225 1"/>
              <a:gd name="f478" fmla="*/ f400 f226 1"/>
              <a:gd name="f479" fmla="*/ f401 f225 1"/>
              <a:gd name="f480" fmla="*/ f402 f225 1"/>
              <a:gd name="f481" fmla="*/ f403 f226 1"/>
              <a:gd name="f482" fmla="*/ f404 f226 1"/>
              <a:gd name="f483" fmla="*/ f405 f225 1"/>
              <a:gd name="f484" fmla="*/ f406 f226 1"/>
              <a:gd name="f485" fmla="*/ f407 f225 1"/>
              <a:gd name="f486" fmla="*/ f408 f226 1"/>
              <a:gd name="f487" fmla="*/ f409 f225 1"/>
              <a:gd name="f488" fmla="*/ f410 f226 1"/>
              <a:gd name="f489" fmla="*/ f411 f225 1"/>
              <a:gd name="f490" fmla="*/ f412 f226 1"/>
              <a:gd name="f491" fmla="*/ f413 f225 1"/>
              <a:gd name="f492" fmla="*/ f414 f226 1"/>
              <a:gd name="f493" fmla="*/ f415 f225 1"/>
              <a:gd name="f494" fmla="*/ f416 f226 1"/>
              <a:gd name="f495" fmla="*/ f417 f225 1"/>
              <a:gd name="f496" fmla="*/ f418 f226 1"/>
              <a:gd name="f497" fmla="*/ f419 f225 1"/>
              <a:gd name="f498" fmla="*/ f420 f226 1"/>
              <a:gd name="f499" fmla="*/ f421 f225 1"/>
              <a:gd name="f500" fmla="*/ f422 f226 1"/>
              <a:gd name="f501" fmla="*/ f423 f225 1"/>
              <a:gd name="f502" fmla="*/ f424 f226 1"/>
              <a:gd name="f503" fmla="*/ f425 f225 1"/>
              <a:gd name="f504" fmla="*/ f426 f226 1"/>
              <a:gd name="f505" fmla="*/ f427 f225 1"/>
              <a:gd name="f506" fmla="*/ f428 f226 1"/>
              <a:gd name="f507" fmla="*/ f429 f225 1"/>
              <a:gd name="f508" fmla="*/ f430 f226 1"/>
              <a:gd name="f509" fmla="*/ f431 f225 1"/>
              <a:gd name="f510" fmla="*/ f432 f226 1"/>
              <a:gd name="f511" fmla="*/ f433 f225 1"/>
              <a:gd name="f512" fmla="*/ f434 f226 1"/>
              <a:gd name="f513" fmla="*/ f435 f225 1"/>
              <a:gd name="f514" fmla="*/ f436 f226 1"/>
              <a:gd name="f515" fmla="*/ f437 f226 1"/>
              <a:gd name="f516" fmla="*/ f438 f225 1"/>
              <a:gd name="f517" fmla="*/ f439 f225 1"/>
              <a:gd name="f518" fmla="*/ f440 f225 1"/>
              <a:gd name="f519" fmla="*/ f441 f226 1"/>
              <a:gd name="f520" fmla="*/ f442 f225 1"/>
              <a:gd name="f521" fmla="*/ f443 f226 1"/>
              <a:gd name="f522" fmla="*/ f444 f225 1"/>
              <a:gd name="f523" fmla="*/ f445 f226 1"/>
              <a:gd name="f524" fmla="*/ f446 f225 1"/>
              <a:gd name="f525" fmla="*/ f447 f226 1"/>
              <a:gd name="f526" fmla="*/ f448 f225 1"/>
              <a:gd name="f527" fmla="*/ f449 f226 1"/>
              <a:gd name="f528" fmla="*/ f450 f225 1"/>
              <a:gd name="f529" fmla="*/ f451 f226 1"/>
              <a:gd name="f530" fmla="*/ f452 f225 1"/>
              <a:gd name="f531" fmla="*/ f453 f226 1"/>
              <a:gd name="f532" fmla="*/ f454 f225 1"/>
              <a:gd name="f533" fmla="*/ f455 f226 1"/>
              <a:gd name="f534" fmla="*/ f456 f225 1"/>
              <a:gd name="f535" fmla="*/ f457 f226 1"/>
              <a:gd name="f536" fmla="*/ f458 f225 1"/>
              <a:gd name="f537" fmla="*/ f459 f226 1"/>
              <a:gd name="f538" fmla="*/ f460 f225 1"/>
              <a:gd name="f539" fmla="*/ f461 f225 1"/>
              <a:gd name="f540" fmla="*/ f462 f226 1"/>
            </a:gdLst>
            <a:ahLst/>
            <a:cxnLst>
              <a:cxn ang="3cd4">
                <a:pos x="hc" y="t"/>
              </a:cxn>
              <a:cxn ang="0">
                <a:pos x="r" y="vc"/>
              </a:cxn>
              <a:cxn ang="cd4">
                <a:pos x="hc" y="b"/>
              </a:cxn>
              <a:cxn ang="cd2">
                <a:pos x="l" y="vc"/>
              </a:cxn>
              <a:cxn ang="f310">
                <a:pos x="f467" y="f468"/>
              </a:cxn>
              <a:cxn ang="f310">
                <a:pos x="f469" y="f470"/>
              </a:cxn>
              <a:cxn ang="f310">
                <a:pos x="f471" y="f472"/>
              </a:cxn>
              <a:cxn ang="f310">
                <a:pos x="f473" y="f474"/>
              </a:cxn>
              <a:cxn ang="f310">
                <a:pos x="f475" y="f476"/>
              </a:cxn>
              <a:cxn ang="f310">
                <a:pos x="f477" y="f478"/>
              </a:cxn>
              <a:cxn ang="f310">
                <a:pos x="f479" y="f478"/>
              </a:cxn>
              <a:cxn ang="f310">
                <a:pos x="f480" y="f481"/>
              </a:cxn>
              <a:cxn ang="f310">
                <a:pos x="f480" y="f482"/>
              </a:cxn>
              <a:cxn ang="f310">
                <a:pos x="f483" y="f484"/>
              </a:cxn>
              <a:cxn ang="f310">
                <a:pos x="f467" y="f484"/>
              </a:cxn>
              <a:cxn ang="f310">
                <a:pos x="f467" y="f470"/>
              </a:cxn>
              <a:cxn ang="f310">
                <a:pos x="f485" y="f486"/>
              </a:cxn>
              <a:cxn ang="f310">
                <a:pos x="f487" y="f488"/>
              </a:cxn>
              <a:cxn ang="f310">
                <a:pos x="f489" y="f490"/>
              </a:cxn>
              <a:cxn ang="f310">
                <a:pos x="f491" y="f492"/>
              </a:cxn>
              <a:cxn ang="f310">
                <a:pos x="f493" y="f494"/>
              </a:cxn>
              <a:cxn ang="f310">
                <a:pos x="f495" y="f496"/>
              </a:cxn>
              <a:cxn ang="f310">
                <a:pos x="f497" y="f498"/>
              </a:cxn>
              <a:cxn ang="f310">
                <a:pos x="f499" y="f500"/>
              </a:cxn>
              <a:cxn ang="f310">
                <a:pos x="f501" y="f502"/>
              </a:cxn>
              <a:cxn ang="f310">
                <a:pos x="f503" y="f504"/>
              </a:cxn>
              <a:cxn ang="f310">
                <a:pos x="f505" y="f506"/>
              </a:cxn>
              <a:cxn ang="f310">
                <a:pos x="f507" y="f508"/>
              </a:cxn>
              <a:cxn ang="f310">
                <a:pos x="f509" y="f510"/>
              </a:cxn>
              <a:cxn ang="f310">
                <a:pos x="f511" y="f512"/>
              </a:cxn>
              <a:cxn ang="f310">
                <a:pos x="f513" y="f514"/>
              </a:cxn>
              <a:cxn ang="f310">
                <a:pos x="f513" y="f515"/>
              </a:cxn>
              <a:cxn ang="f310">
                <a:pos x="f516" y="f486"/>
              </a:cxn>
              <a:cxn ang="f310">
                <a:pos x="f517" y="f486"/>
              </a:cxn>
              <a:cxn ang="f310">
                <a:pos x="f518" y="f519"/>
              </a:cxn>
              <a:cxn ang="f310">
                <a:pos x="f469" y="f519"/>
              </a:cxn>
              <a:cxn ang="f310">
                <a:pos x="f520" y="f521"/>
              </a:cxn>
              <a:cxn ang="f310">
                <a:pos x="f522" y="f523"/>
              </a:cxn>
              <a:cxn ang="f310">
                <a:pos x="f524" y="f525"/>
              </a:cxn>
              <a:cxn ang="f310">
                <a:pos x="f526" y="f527"/>
              </a:cxn>
              <a:cxn ang="f310">
                <a:pos x="f528" y="f529"/>
              </a:cxn>
              <a:cxn ang="f310">
                <a:pos x="f530" y="f531"/>
              </a:cxn>
              <a:cxn ang="f310">
                <a:pos x="f532" y="f533"/>
              </a:cxn>
              <a:cxn ang="f310">
                <a:pos x="f534" y="f535"/>
              </a:cxn>
              <a:cxn ang="f310">
                <a:pos x="f536" y="f537"/>
              </a:cxn>
              <a:cxn ang="f310">
                <a:pos x="f538" y="f521"/>
              </a:cxn>
              <a:cxn ang="f310">
                <a:pos x="f539" y="f540"/>
              </a:cxn>
              <a:cxn ang="f310">
                <a:pos x="f518" y="f519"/>
              </a:cxn>
            </a:cxnLst>
            <a:rect l="f463" t="f466" r="f464" b="f465"/>
            <a:pathLst>
              <a:path w="1407268" h="1073051">
                <a:moveTo>
                  <a:pt x="f8" y="f9"/>
                </a:moveTo>
                <a:cubicBezTo>
                  <a:pt x="f10" y="f9"/>
                  <a:pt x="f11" y="f12"/>
                  <a:pt x="f13" y="f14"/>
                </a:cubicBezTo>
                <a:cubicBezTo>
                  <a:pt x="f15" y="f16"/>
                  <a:pt x="f17" y="f18"/>
                  <a:pt x="f19" y="f20"/>
                </a:cubicBezTo>
                <a:cubicBezTo>
                  <a:pt x="f21" y="f22"/>
                  <a:pt x="f23" y="f24"/>
                  <a:pt x="f25" y="f26"/>
                </a:cubicBezTo>
                <a:cubicBezTo>
                  <a:pt x="f25" y="f27"/>
                  <a:pt x="f28" y="f29"/>
                  <a:pt x="f30" y="f31"/>
                </a:cubicBezTo>
                <a:cubicBezTo>
                  <a:pt x="f32" y="f33"/>
                  <a:pt x="f34" y="f35"/>
                  <a:pt x="f36" y="f35"/>
                </a:cubicBezTo>
                <a:cubicBezTo>
                  <a:pt x="f37" y="f38"/>
                  <a:pt x="f39" y="f38"/>
                  <a:pt x="f40" y="f35"/>
                </a:cubicBezTo>
                <a:cubicBezTo>
                  <a:pt x="f41" y="f35"/>
                  <a:pt x="f42" y="f43"/>
                  <a:pt x="f44" y="f45"/>
                </a:cubicBezTo>
                <a:cubicBezTo>
                  <a:pt x="f46" y="f47"/>
                  <a:pt x="f48" y="f49"/>
                  <a:pt x="f44" y="f50"/>
                </a:cubicBezTo>
                <a:cubicBezTo>
                  <a:pt x="f51" y="f52"/>
                  <a:pt x="f53" y="f9"/>
                  <a:pt x="f54" y="f55"/>
                </a:cubicBezTo>
                <a:cubicBezTo>
                  <a:pt x="f56" y="f12"/>
                  <a:pt x="f57" y="f55"/>
                  <a:pt x="f8" y="f55"/>
                </a:cubicBezTo>
                <a:lnTo>
                  <a:pt x="f8" y="f14"/>
                </a:lnTo>
                <a:close/>
                <a:moveTo>
                  <a:pt x="f58" y="f59"/>
                </a:moveTo>
                <a:cubicBezTo>
                  <a:pt x="f60" y="f59"/>
                  <a:pt x="f61" y="f62"/>
                  <a:pt x="f63" y="f64"/>
                </a:cubicBezTo>
                <a:cubicBezTo>
                  <a:pt x="f65" y="f66"/>
                  <a:pt x="f67" y="f68"/>
                  <a:pt x="f69" y="f70"/>
                </a:cubicBezTo>
                <a:cubicBezTo>
                  <a:pt x="f71" y="f72"/>
                  <a:pt x="f73" y="f74"/>
                  <a:pt x="f75" y="f76"/>
                </a:cubicBezTo>
                <a:cubicBezTo>
                  <a:pt x="f75"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38" y="f140"/>
                </a:cubicBezTo>
                <a:cubicBezTo>
                  <a:pt x="f141" y="f142"/>
                  <a:pt x="f141" y="f143"/>
                  <a:pt x="f138" y="f144"/>
                </a:cubicBezTo>
                <a:cubicBezTo>
                  <a:pt x="f145" y="f146"/>
                  <a:pt x="f147" y="f64"/>
                  <a:pt x="f148" y="f59"/>
                </a:cubicBezTo>
                <a:cubicBezTo>
                  <a:pt x="f149" y="f62"/>
                  <a:pt x="f150" y="f151"/>
                  <a:pt x="f152" y="f59"/>
                </a:cubicBezTo>
                <a:close/>
                <a:moveTo>
                  <a:pt x="f153" y="f154"/>
                </a:moveTo>
                <a:cubicBezTo>
                  <a:pt x="f155" y="f154"/>
                  <a:pt x="f156" y="f154"/>
                  <a:pt x="f13" y="f154"/>
                </a:cubicBezTo>
                <a:cubicBezTo>
                  <a:pt x="f157" y="f154"/>
                  <a:pt x="f158" y="f159"/>
                  <a:pt x="f160" y="f161"/>
                </a:cubicBezTo>
                <a:cubicBezTo>
                  <a:pt x="f162" y="f163"/>
                  <a:pt x="f164" y="f165"/>
                  <a:pt x="f166" y="f167"/>
                </a:cubicBezTo>
                <a:cubicBezTo>
                  <a:pt x="f168" y="f169"/>
                  <a:pt x="f170" y="f171"/>
                  <a:pt x="f172" y="f173"/>
                </a:cubicBezTo>
                <a:cubicBezTo>
                  <a:pt x="f174" y="f175"/>
                  <a:pt x="f176" y="f177"/>
                  <a:pt x="f178" y="f179"/>
                </a:cubicBezTo>
                <a:cubicBezTo>
                  <a:pt x="f180" y="f181"/>
                  <a:pt x="f182" y="f183"/>
                  <a:pt x="f184" y="f185"/>
                </a:cubicBezTo>
                <a:cubicBezTo>
                  <a:pt x="f186" y="f187"/>
                  <a:pt x="f188" y="f189"/>
                  <a:pt x="f190" y="f191"/>
                </a:cubicBezTo>
                <a:cubicBezTo>
                  <a:pt x="f192" y="f193"/>
                  <a:pt x="f194" y="f195"/>
                  <a:pt x="f196" y="f197"/>
                </a:cubicBezTo>
                <a:cubicBezTo>
                  <a:pt x="f198" y="f199"/>
                  <a:pt x="f200" y="f201"/>
                  <a:pt x="f202" y="f203"/>
                </a:cubicBezTo>
                <a:cubicBezTo>
                  <a:pt x="f204" y="f205"/>
                  <a:pt x="f206" y="f207"/>
                  <a:pt x="f208" y="f209"/>
                </a:cubicBezTo>
                <a:cubicBezTo>
                  <a:pt x="f210" y="f211"/>
                  <a:pt x="f212" y="f213"/>
                  <a:pt x="f214" y="f161"/>
                </a:cubicBezTo>
                <a:cubicBezTo>
                  <a:pt x="f215" y="f216"/>
                  <a:pt x="f217" y="f218"/>
                  <a:pt x="f219" y="f220"/>
                </a:cubicBezTo>
                <a:cubicBezTo>
                  <a:pt x="f221" y="f222"/>
                  <a:pt x="f223" y="f154"/>
                  <a:pt x="f153" y="f154"/>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Forma libre: forma 17">
            <a:extLst>
              <a:ext uri="{FF2B5EF4-FFF2-40B4-BE49-F238E27FC236}">
                <a16:creationId xmlns:a16="http://schemas.microsoft.com/office/drawing/2014/main" id="{4D51FE18-2456-4DEF-982B-EF79DFC15448}"/>
              </a:ext>
            </a:extLst>
          </p:cNvPr>
          <p:cNvSpPr/>
          <p:nvPr/>
        </p:nvSpPr>
        <p:spPr>
          <a:xfrm>
            <a:off x="5381298" y="1599925"/>
            <a:ext cx="752633" cy="409230"/>
          </a:xfrm>
          <a:custGeom>
            <a:avLst/>
            <a:gdLst>
              <a:gd name="f0" fmla="val 10800000"/>
              <a:gd name="f1" fmla="val 5400000"/>
              <a:gd name="f2" fmla="val 180"/>
              <a:gd name="f3" fmla="val w"/>
              <a:gd name="f4" fmla="val h"/>
              <a:gd name="f5" fmla="val 0"/>
              <a:gd name="f6" fmla="val 752630"/>
              <a:gd name="f7" fmla="val 409235"/>
              <a:gd name="f8" fmla="val 379042"/>
              <a:gd name="f9" fmla="val 480"/>
              <a:gd name="f10" fmla="val 479137"/>
              <a:gd name="f11" fmla="val 579231"/>
              <a:gd name="f12" fmla="val 1501"/>
              <a:gd name="f13" fmla="val 679212"/>
              <a:gd name="f14" fmla="val 26"/>
              <a:gd name="f15" fmla="val 728238"/>
              <a:gd name="f16" fmla="val -769"/>
              <a:gd name="f17" fmla="val 753318"/>
              <a:gd name="f18" fmla="val 16708"/>
              <a:gd name="f19" fmla="val 752524"/>
              <a:gd name="f20" fmla="val 68798"/>
              <a:gd name="f21" fmla="val 751048"/>
              <a:gd name="f22" fmla="val 165034"/>
              <a:gd name="f23" fmla="val 752070"/>
              <a:gd name="f24" fmla="val 261383"/>
              <a:gd name="f25" fmla="val 751843"/>
              <a:gd name="f26" fmla="val 357619"/>
              <a:gd name="f27" fmla="val 370443"/>
              <a:gd name="f28" fmla="val 756382"/>
              <a:gd name="f29" fmla="val 387125"/>
              <a:gd name="f30" fmla="val 743672"/>
              <a:gd name="f31" fmla="val 394275"/>
              <a:gd name="f32" fmla="val 727103"/>
              <a:gd name="f33" fmla="val 403581"/>
              <a:gd name="f34" fmla="val 716435"/>
              <a:gd name="f35" fmla="val 386218"/>
              <a:gd name="f36" fmla="val 704973"/>
              <a:gd name="f37" fmla="val 377933"/>
              <a:gd name="f38" fmla="val 638621"/>
              <a:gd name="f39" fmla="val 330420"/>
              <a:gd name="f40" fmla="val 572459"/>
              <a:gd name="f41" fmla="val 332236"/>
              <a:gd name="f42" fmla="val 506487"/>
              <a:gd name="f43" fmla="val 383380"/>
              <a:gd name="f44" fmla="val 461243"/>
              <a:gd name="f45" fmla="val 418485"/>
              <a:gd name="f46" fmla="val 416530"/>
              <a:gd name="f47" fmla="val 417843"/>
              <a:gd name="f48" fmla="val 372347"/>
              <a:gd name="f49" fmla="val 381451"/>
              <a:gd name="f50" fmla="val 328768"/>
              <a:gd name="f51" fmla="val 345363"/>
              <a:gd name="f52" fmla="val 283714"/>
              <a:gd name="f53" fmla="val 310636"/>
              <a:gd name="f54" fmla="val 242632"/>
              <a:gd name="f55" fmla="val 271824"/>
              <a:gd name="f56" fmla="val 213694"/>
              <a:gd name="f57" fmla="val 244474"/>
              <a:gd name="f58" fmla="val 192472"/>
              <a:gd name="f59" fmla="val 248219"/>
              <a:gd name="f60" fmla="val 165803"/>
              <a:gd name="f61" fmla="val 273526"/>
              <a:gd name="f62" fmla="val 128920"/>
              <a:gd name="f63" fmla="val 308593"/>
              <a:gd name="f64" fmla="val 89654"/>
              <a:gd name="f65" fmla="val 341277"/>
              <a:gd name="f66" fmla="val 50955"/>
              <a:gd name="f67" fmla="val 374415"/>
              <a:gd name="f68" fmla="val 39947"/>
              <a:gd name="f69" fmla="val 383721"/>
              <a:gd name="f70" fmla="val 28485"/>
              <a:gd name="f71" fmla="val 398020"/>
              <a:gd name="f72" fmla="val 11689"/>
              <a:gd name="f73" fmla="val 389509"/>
              <a:gd name="f74" fmla="val -2270"/>
              <a:gd name="f75" fmla="val 382472"/>
              <a:gd name="f76" fmla="val 340"/>
              <a:gd name="f77" fmla="val 366698"/>
              <a:gd name="f78" fmla="val 227"/>
              <a:gd name="f79" fmla="val 353874"/>
              <a:gd name="f80" fmla="val -113"/>
              <a:gd name="f81" fmla="val 257638"/>
              <a:gd name="f82" fmla="val 161289"/>
              <a:gd name="f83" fmla="val 113"/>
              <a:gd name="f84" fmla="val 65053"/>
              <a:gd name="f85" fmla="val 16027"/>
              <a:gd name="f86" fmla="val -201"/>
              <a:gd name="f87" fmla="val 73312"/>
              <a:gd name="f88" fmla="val 139"/>
              <a:gd name="f89" fmla="val 175222"/>
              <a:gd name="f90" fmla="val 820"/>
              <a:gd name="f91" fmla="val 277246"/>
              <a:gd name="f92" fmla="val 366"/>
              <a:gd name="f93" fmla="val 379156"/>
              <a:gd name="f94" fmla="val 465518"/>
              <a:gd name="f95" fmla="val 258773"/>
              <a:gd name="f96" fmla="val 511026"/>
              <a:gd name="f97" fmla="val 257865"/>
              <a:gd name="f98" fmla="val 554037"/>
              <a:gd name="f99" fmla="val 212698"/>
              <a:gd name="f100" fmla="val 165715"/>
              <a:gd name="f101" fmla="val 115214"/>
              <a:gd name="f102" fmla="val 509778"/>
              <a:gd name="f103" fmla="val 72316"/>
              <a:gd name="f104" fmla="val 459277"/>
              <a:gd name="f105" fmla="val 73905"/>
              <a:gd name="f106" fmla="val 411613"/>
              <a:gd name="f107" fmla="val 75380"/>
              <a:gd name="f108" fmla="val 373028"/>
              <a:gd name="f109" fmla="val 118618"/>
              <a:gd name="f110" fmla="val 374616"/>
              <a:gd name="f111" fmla="val 168892"/>
              <a:gd name="f112" fmla="val 376092"/>
              <a:gd name="f113" fmla="val 216897"/>
              <a:gd name="f114" fmla="val 419330"/>
              <a:gd name="f115" fmla="val 259681"/>
              <a:gd name="f116" fmla="+- 0 0 -90"/>
              <a:gd name="f117" fmla="*/ f3 1 752630"/>
              <a:gd name="f118" fmla="*/ f4 1 409235"/>
              <a:gd name="f119" fmla="val f5"/>
              <a:gd name="f120" fmla="val f6"/>
              <a:gd name="f121" fmla="val f7"/>
              <a:gd name="f122" fmla="*/ f116 f0 1"/>
              <a:gd name="f123" fmla="+- f121 0 f119"/>
              <a:gd name="f124" fmla="+- f120 0 f119"/>
              <a:gd name="f125" fmla="*/ f122 1 f2"/>
              <a:gd name="f126" fmla="*/ f124 1 752630"/>
              <a:gd name="f127" fmla="*/ f123 1 409235"/>
              <a:gd name="f128" fmla="*/ 379042 f124 1"/>
              <a:gd name="f129" fmla="*/ 480 f123 1"/>
              <a:gd name="f130" fmla="*/ 679212 f124 1"/>
              <a:gd name="f131" fmla="*/ 26 f123 1"/>
              <a:gd name="f132" fmla="*/ 752524 f124 1"/>
              <a:gd name="f133" fmla="*/ 68798 f123 1"/>
              <a:gd name="f134" fmla="*/ 751843 f124 1"/>
              <a:gd name="f135" fmla="*/ 357619 f123 1"/>
              <a:gd name="f136" fmla="*/ 743672 f124 1"/>
              <a:gd name="f137" fmla="*/ 394275 f123 1"/>
              <a:gd name="f138" fmla="*/ 704973 f124 1"/>
              <a:gd name="f139" fmla="*/ 377933 f123 1"/>
              <a:gd name="f140" fmla="*/ 506487 f124 1"/>
              <a:gd name="f141" fmla="*/ 383380 f123 1"/>
              <a:gd name="f142" fmla="*/ 372347 f124 1"/>
              <a:gd name="f143" fmla="*/ 381451 f123 1"/>
              <a:gd name="f144" fmla="*/ 242632 f124 1"/>
              <a:gd name="f145" fmla="*/ 271824 f123 1"/>
              <a:gd name="f146" fmla="*/ 165803 f124 1"/>
              <a:gd name="f147" fmla="*/ 273526 f123 1"/>
              <a:gd name="f148" fmla="*/ 50955 f124 1"/>
              <a:gd name="f149" fmla="*/ 374415 f123 1"/>
              <a:gd name="f150" fmla="*/ 11689 f124 1"/>
              <a:gd name="f151" fmla="*/ 389509 f123 1"/>
              <a:gd name="f152" fmla="*/ 227 f124 1"/>
              <a:gd name="f153" fmla="*/ 353874 f123 1"/>
              <a:gd name="f154" fmla="*/ 113 f124 1"/>
              <a:gd name="f155" fmla="*/ 65053 f123 1"/>
              <a:gd name="f156" fmla="*/ 73312 f124 1"/>
              <a:gd name="f157" fmla="*/ 139 f123 1"/>
              <a:gd name="f158" fmla="*/ 379156 f124 1"/>
              <a:gd name="f159" fmla="*/ 366 f123 1"/>
              <a:gd name="f160" fmla="*/ 465518 f124 1"/>
              <a:gd name="f161" fmla="*/ 258773 f123 1"/>
              <a:gd name="f162" fmla="*/ 554037 f124 1"/>
              <a:gd name="f163" fmla="*/ 165715 f123 1"/>
              <a:gd name="f164" fmla="*/ 459277 f124 1"/>
              <a:gd name="f165" fmla="*/ 73905 f123 1"/>
              <a:gd name="f166" fmla="*/ 374616 f124 1"/>
              <a:gd name="f167" fmla="*/ 168892 f123 1"/>
              <a:gd name="f168" fmla="+- f125 0 f1"/>
              <a:gd name="f169" fmla="*/ f128 1 752630"/>
              <a:gd name="f170" fmla="*/ f129 1 409235"/>
              <a:gd name="f171" fmla="*/ f130 1 752630"/>
              <a:gd name="f172" fmla="*/ f131 1 409235"/>
              <a:gd name="f173" fmla="*/ f132 1 752630"/>
              <a:gd name="f174" fmla="*/ f133 1 409235"/>
              <a:gd name="f175" fmla="*/ f134 1 752630"/>
              <a:gd name="f176" fmla="*/ f135 1 409235"/>
              <a:gd name="f177" fmla="*/ f136 1 752630"/>
              <a:gd name="f178" fmla="*/ f137 1 409235"/>
              <a:gd name="f179" fmla="*/ f138 1 752630"/>
              <a:gd name="f180" fmla="*/ f139 1 409235"/>
              <a:gd name="f181" fmla="*/ f140 1 752630"/>
              <a:gd name="f182" fmla="*/ f141 1 409235"/>
              <a:gd name="f183" fmla="*/ f142 1 752630"/>
              <a:gd name="f184" fmla="*/ f143 1 409235"/>
              <a:gd name="f185" fmla="*/ f144 1 752630"/>
              <a:gd name="f186" fmla="*/ f145 1 409235"/>
              <a:gd name="f187" fmla="*/ f146 1 752630"/>
              <a:gd name="f188" fmla="*/ f147 1 409235"/>
              <a:gd name="f189" fmla="*/ f148 1 752630"/>
              <a:gd name="f190" fmla="*/ f149 1 409235"/>
              <a:gd name="f191" fmla="*/ f150 1 752630"/>
              <a:gd name="f192" fmla="*/ f151 1 409235"/>
              <a:gd name="f193" fmla="*/ f152 1 752630"/>
              <a:gd name="f194" fmla="*/ f153 1 409235"/>
              <a:gd name="f195" fmla="*/ f154 1 752630"/>
              <a:gd name="f196" fmla="*/ f155 1 409235"/>
              <a:gd name="f197" fmla="*/ f156 1 752630"/>
              <a:gd name="f198" fmla="*/ f157 1 409235"/>
              <a:gd name="f199" fmla="*/ f158 1 752630"/>
              <a:gd name="f200" fmla="*/ f159 1 409235"/>
              <a:gd name="f201" fmla="*/ f160 1 752630"/>
              <a:gd name="f202" fmla="*/ f161 1 409235"/>
              <a:gd name="f203" fmla="*/ f162 1 752630"/>
              <a:gd name="f204" fmla="*/ f163 1 409235"/>
              <a:gd name="f205" fmla="*/ f164 1 752630"/>
              <a:gd name="f206" fmla="*/ f165 1 409235"/>
              <a:gd name="f207" fmla="*/ f166 1 752630"/>
              <a:gd name="f208" fmla="*/ f167 1 409235"/>
              <a:gd name="f209" fmla="*/ f119 1 f126"/>
              <a:gd name="f210" fmla="*/ f120 1 f126"/>
              <a:gd name="f211" fmla="*/ f119 1 f127"/>
              <a:gd name="f212" fmla="*/ f121 1 f127"/>
              <a:gd name="f213" fmla="*/ f169 1 f126"/>
              <a:gd name="f214" fmla="*/ f170 1 f127"/>
              <a:gd name="f215" fmla="*/ f171 1 f126"/>
              <a:gd name="f216" fmla="*/ f172 1 f127"/>
              <a:gd name="f217" fmla="*/ f173 1 f126"/>
              <a:gd name="f218" fmla="*/ f174 1 f127"/>
              <a:gd name="f219" fmla="*/ f175 1 f126"/>
              <a:gd name="f220" fmla="*/ f176 1 f127"/>
              <a:gd name="f221" fmla="*/ f177 1 f126"/>
              <a:gd name="f222" fmla="*/ f178 1 f127"/>
              <a:gd name="f223" fmla="*/ f179 1 f126"/>
              <a:gd name="f224" fmla="*/ f180 1 f127"/>
              <a:gd name="f225" fmla="*/ f181 1 f126"/>
              <a:gd name="f226" fmla="*/ f182 1 f127"/>
              <a:gd name="f227" fmla="*/ f183 1 f126"/>
              <a:gd name="f228" fmla="*/ f184 1 f127"/>
              <a:gd name="f229" fmla="*/ f185 1 f126"/>
              <a:gd name="f230" fmla="*/ f186 1 f127"/>
              <a:gd name="f231" fmla="*/ f187 1 f126"/>
              <a:gd name="f232" fmla="*/ f188 1 f127"/>
              <a:gd name="f233" fmla="*/ f189 1 f126"/>
              <a:gd name="f234" fmla="*/ f190 1 f127"/>
              <a:gd name="f235" fmla="*/ f191 1 f126"/>
              <a:gd name="f236" fmla="*/ f192 1 f127"/>
              <a:gd name="f237" fmla="*/ f193 1 f126"/>
              <a:gd name="f238" fmla="*/ f194 1 f127"/>
              <a:gd name="f239" fmla="*/ f195 1 f126"/>
              <a:gd name="f240" fmla="*/ f196 1 f127"/>
              <a:gd name="f241" fmla="*/ f197 1 f126"/>
              <a:gd name="f242" fmla="*/ f198 1 f127"/>
              <a:gd name="f243" fmla="*/ f199 1 f126"/>
              <a:gd name="f244" fmla="*/ f200 1 f127"/>
              <a:gd name="f245" fmla="*/ f201 1 f126"/>
              <a:gd name="f246" fmla="*/ f202 1 f127"/>
              <a:gd name="f247" fmla="*/ f203 1 f126"/>
              <a:gd name="f248" fmla="*/ f204 1 f127"/>
              <a:gd name="f249" fmla="*/ f205 1 f126"/>
              <a:gd name="f250" fmla="*/ f206 1 f127"/>
              <a:gd name="f251" fmla="*/ f207 1 f126"/>
              <a:gd name="f252" fmla="*/ f208 1 f127"/>
              <a:gd name="f253" fmla="*/ f209 f117 1"/>
              <a:gd name="f254" fmla="*/ f210 f117 1"/>
              <a:gd name="f255" fmla="*/ f212 f118 1"/>
              <a:gd name="f256" fmla="*/ f211 f118 1"/>
              <a:gd name="f257" fmla="*/ f213 f117 1"/>
              <a:gd name="f258" fmla="*/ f214 f118 1"/>
              <a:gd name="f259" fmla="*/ f215 f117 1"/>
              <a:gd name="f260" fmla="*/ f216 f118 1"/>
              <a:gd name="f261" fmla="*/ f217 f117 1"/>
              <a:gd name="f262" fmla="*/ f218 f118 1"/>
              <a:gd name="f263" fmla="*/ f219 f117 1"/>
              <a:gd name="f264" fmla="*/ f220 f118 1"/>
              <a:gd name="f265" fmla="*/ f221 f117 1"/>
              <a:gd name="f266" fmla="*/ f222 f118 1"/>
              <a:gd name="f267" fmla="*/ f223 f117 1"/>
              <a:gd name="f268" fmla="*/ f224 f118 1"/>
              <a:gd name="f269" fmla="*/ f225 f117 1"/>
              <a:gd name="f270" fmla="*/ f226 f118 1"/>
              <a:gd name="f271" fmla="*/ f227 f117 1"/>
              <a:gd name="f272" fmla="*/ f228 f118 1"/>
              <a:gd name="f273" fmla="*/ f229 f117 1"/>
              <a:gd name="f274" fmla="*/ f230 f118 1"/>
              <a:gd name="f275" fmla="*/ f231 f117 1"/>
              <a:gd name="f276" fmla="*/ f232 f118 1"/>
              <a:gd name="f277" fmla="*/ f233 f117 1"/>
              <a:gd name="f278" fmla="*/ f234 f118 1"/>
              <a:gd name="f279" fmla="*/ f235 f117 1"/>
              <a:gd name="f280" fmla="*/ f236 f118 1"/>
              <a:gd name="f281" fmla="*/ f237 f117 1"/>
              <a:gd name="f282" fmla="*/ f238 f118 1"/>
              <a:gd name="f283" fmla="*/ f239 f117 1"/>
              <a:gd name="f284" fmla="*/ f240 f118 1"/>
              <a:gd name="f285" fmla="*/ f241 f117 1"/>
              <a:gd name="f286" fmla="*/ f242 f118 1"/>
              <a:gd name="f287" fmla="*/ f243 f117 1"/>
              <a:gd name="f288" fmla="*/ f244 f118 1"/>
              <a:gd name="f289" fmla="*/ f245 f117 1"/>
              <a:gd name="f290" fmla="*/ f246 f118 1"/>
              <a:gd name="f291" fmla="*/ f247 f117 1"/>
              <a:gd name="f292" fmla="*/ f248 f118 1"/>
              <a:gd name="f293" fmla="*/ f249 f117 1"/>
              <a:gd name="f294" fmla="*/ f250 f118 1"/>
              <a:gd name="f295" fmla="*/ f251 f117 1"/>
              <a:gd name="f296" fmla="*/ f252 f118 1"/>
            </a:gdLst>
            <a:ahLst/>
            <a:cxnLst>
              <a:cxn ang="3cd4">
                <a:pos x="hc" y="t"/>
              </a:cxn>
              <a:cxn ang="0">
                <a:pos x="r" y="vc"/>
              </a:cxn>
              <a:cxn ang="cd4">
                <a:pos x="hc" y="b"/>
              </a:cxn>
              <a:cxn ang="cd2">
                <a:pos x="l" y="vc"/>
              </a:cxn>
              <a:cxn ang="f168">
                <a:pos x="f257" y="f258"/>
              </a:cxn>
              <a:cxn ang="f168">
                <a:pos x="f259" y="f260"/>
              </a:cxn>
              <a:cxn ang="f168">
                <a:pos x="f261" y="f262"/>
              </a:cxn>
              <a:cxn ang="f168">
                <a:pos x="f263" y="f264"/>
              </a:cxn>
              <a:cxn ang="f168">
                <a:pos x="f265" y="f266"/>
              </a:cxn>
              <a:cxn ang="f168">
                <a:pos x="f267" y="f268"/>
              </a:cxn>
              <a:cxn ang="f168">
                <a:pos x="f269" y="f270"/>
              </a:cxn>
              <a:cxn ang="f168">
                <a:pos x="f271" y="f272"/>
              </a:cxn>
              <a:cxn ang="f168">
                <a:pos x="f273" y="f274"/>
              </a:cxn>
              <a:cxn ang="f168">
                <a:pos x="f275" y="f276"/>
              </a:cxn>
              <a:cxn ang="f168">
                <a:pos x="f277" y="f278"/>
              </a:cxn>
              <a:cxn ang="f168">
                <a:pos x="f279" y="f280"/>
              </a:cxn>
              <a:cxn ang="f168">
                <a:pos x="f281" y="f282"/>
              </a:cxn>
              <a:cxn ang="f168">
                <a:pos x="f283" y="f284"/>
              </a:cxn>
              <a:cxn ang="f168">
                <a:pos x="f285" y="f286"/>
              </a:cxn>
              <a:cxn ang="f168">
                <a:pos x="f287" y="f288"/>
              </a:cxn>
              <a:cxn ang="f168">
                <a:pos x="f289" y="f290"/>
              </a:cxn>
              <a:cxn ang="f168">
                <a:pos x="f291" y="f292"/>
              </a:cxn>
              <a:cxn ang="f168">
                <a:pos x="f293" y="f294"/>
              </a:cxn>
              <a:cxn ang="f168">
                <a:pos x="f295" y="f296"/>
              </a:cxn>
              <a:cxn ang="f168">
                <a:pos x="f289" y="f290"/>
              </a:cxn>
            </a:cxnLst>
            <a:rect l="f253" t="f256" r="f254" b="f255"/>
            <a:pathLst>
              <a:path w="752630" h="409235">
                <a:moveTo>
                  <a:pt x="f8" y="f9"/>
                </a:moveTo>
                <a:cubicBezTo>
                  <a:pt x="f10" y="f9"/>
                  <a:pt x="f11" y="f12"/>
                  <a:pt x="f13" y="f14"/>
                </a:cubicBezTo>
                <a:cubicBezTo>
                  <a:pt x="f15" y="f16"/>
                  <a:pt x="f17" y="f18"/>
                  <a:pt x="f19" y="f20"/>
                </a:cubicBezTo>
                <a:cubicBezTo>
                  <a:pt x="f21" y="f22"/>
                  <a:pt x="f23" y="f24"/>
                  <a:pt x="f25" y="f26"/>
                </a:cubicBezTo>
                <a:cubicBezTo>
                  <a:pt x="f25"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5" y="f82"/>
                  <a:pt x="f83" y="f84"/>
                </a:cubicBezTo>
                <a:cubicBezTo>
                  <a:pt x="f83" y="f85"/>
                  <a:pt x="f70" y="f86"/>
                  <a:pt x="f87" y="f88"/>
                </a:cubicBezTo>
                <a:cubicBezTo>
                  <a:pt x="f89" y="f90"/>
                  <a:pt x="f91" y="f92"/>
                  <a:pt x="f93" y="f92"/>
                </a:cubicBezTo>
                <a:close/>
                <a:moveTo>
                  <a:pt x="f94" y="f95"/>
                </a:moveTo>
                <a:cubicBezTo>
                  <a:pt x="f96" y="f97"/>
                  <a:pt x="f98" y="f99"/>
                  <a:pt x="f98" y="f100"/>
                </a:cubicBezTo>
                <a:cubicBezTo>
                  <a:pt x="f98" y="f101"/>
                  <a:pt x="f102" y="f103"/>
                  <a:pt x="f104" y="f105"/>
                </a:cubicBezTo>
                <a:cubicBezTo>
                  <a:pt x="f106" y="f107"/>
                  <a:pt x="f108" y="f109"/>
                  <a:pt x="f110" y="f111"/>
                </a:cubicBezTo>
                <a:cubicBezTo>
                  <a:pt x="f112" y="f113"/>
                  <a:pt x="f114" y="f115"/>
                  <a:pt x="f94" y="f95"/>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Forma libre: forma 18">
            <a:extLst>
              <a:ext uri="{FF2B5EF4-FFF2-40B4-BE49-F238E27FC236}">
                <a16:creationId xmlns:a16="http://schemas.microsoft.com/office/drawing/2014/main" id="{9C0036A4-2A1A-4367-BB6E-04D646A5848D}"/>
              </a:ext>
            </a:extLst>
          </p:cNvPr>
          <p:cNvSpPr/>
          <p:nvPr/>
        </p:nvSpPr>
        <p:spPr>
          <a:xfrm>
            <a:off x="7817498" y="1525237"/>
            <a:ext cx="334359" cy="336910"/>
          </a:xfrm>
          <a:custGeom>
            <a:avLst/>
            <a:gdLst>
              <a:gd name="f0" fmla="val 10800000"/>
              <a:gd name="f1" fmla="val 5400000"/>
              <a:gd name="f2" fmla="val 180"/>
              <a:gd name="f3" fmla="val w"/>
              <a:gd name="f4" fmla="val h"/>
              <a:gd name="f5" fmla="val 0"/>
              <a:gd name="f6" fmla="val 334360"/>
              <a:gd name="f7" fmla="val 336907"/>
              <a:gd name="f8" fmla="val 2"/>
              <a:gd name="f9" fmla="val 168913"/>
              <a:gd name="f10" fmla="val -452"/>
              <a:gd name="f11" fmla="val 75174"/>
              <a:gd name="f12" fmla="val 69455"/>
              <a:gd name="f13" fmla="val 2202"/>
              <a:gd name="f14" fmla="val 161606"/>
              <a:gd name="f15" fmla="val 46"/>
              <a:gd name="f16" fmla="val 255232"/>
              <a:gd name="f17" fmla="val -2110"/>
              <a:gd name="f18" fmla="val 332629"/>
              <a:gd name="f19" fmla="val 71656"/>
              <a:gd name="f20" fmla="val 334331"/>
              <a:gd name="f21" fmla="val 164600"/>
              <a:gd name="f22" fmla="val 336033"/>
              <a:gd name="f23" fmla="val 259020"/>
              <a:gd name="f24" fmla="val 263289"/>
              <a:gd name="f25" fmla="val 334942"/>
              <a:gd name="f26" fmla="val 169096"/>
              <a:gd name="f27" fmla="val 336872"/>
              <a:gd name="f28" fmla="val 76945"/>
              <a:gd name="f29" fmla="val 338801"/>
              <a:gd name="f30" fmla="val 456"/>
              <a:gd name="f31" fmla="val 262765"/>
              <a:gd name="f32" fmla="val 168799"/>
              <a:gd name="f33" fmla="+- 0 0 -90"/>
              <a:gd name="f34" fmla="*/ f3 1 334360"/>
              <a:gd name="f35" fmla="*/ f4 1 336907"/>
              <a:gd name="f36" fmla="val f5"/>
              <a:gd name="f37" fmla="val f6"/>
              <a:gd name="f38" fmla="val f7"/>
              <a:gd name="f39" fmla="*/ f33 f0 1"/>
              <a:gd name="f40" fmla="+- f38 0 f36"/>
              <a:gd name="f41" fmla="+- f37 0 f36"/>
              <a:gd name="f42" fmla="*/ f39 1 f2"/>
              <a:gd name="f43" fmla="*/ f41 1 334360"/>
              <a:gd name="f44" fmla="*/ f40 1 336907"/>
              <a:gd name="f45" fmla="*/ 2 f41 1"/>
              <a:gd name="f46" fmla="*/ 168913 f40 1"/>
              <a:gd name="f47" fmla="*/ 161606 f41 1"/>
              <a:gd name="f48" fmla="*/ 46 f40 1"/>
              <a:gd name="f49" fmla="*/ 334331 f41 1"/>
              <a:gd name="f50" fmla="*/ 164600 f40 1"/>
              <a:gd name="f51" fmla="*/ 169096 f41 1"/>
              <a:gd name="f52" fmla="*/ 336872 f40 1"/>
              <a:gd name="f53" fmla="*/ 168799 f40 1"/>
              <a:gd name="f54" fmla="+- f42 0 f1"/>
              <a:gd name="f55" fmla="*/ f45 1 334360"/>
              <a:gd name="f56" fmla="*/ f46 1 336907"/>
              <a:gd name="f57" fmla="*/ f47 1 334360"/>
              <a:gd name="f58" fmla="*/ f48 1 336907"/>
              <a:gd name="f59" fmla="*/ f49 1 334360"/>
              <a:gd name="f60" fmla="*/ f50 1 336907"/>
              <a:gd name="f61" fmla="*/ f51 1 334360"/>
              <a:gd name="f62" fmla="*/ f52 1 336907"/>
              <a:gd name="f63" fmla="*/ f53 1 336907"/>
              <a:gd name="f64" fmla="*/ f36 1 f43"/>
              <a:gd name="f65" fmla="*/ f37 1 f43"/>
              <a:gd name="f66" fmla="*/ f36 1 f44"/>
              <a:gd name="f67" fmla="*/ f38 1 f44"/>
              <a:gd name="f68" fmla="*/ f55 1 f43"/>
              <a:gd name="f69" fmla="*/ f56 1 f44"/>
              <a:gd name="f70" fmla="*/ f57 1 f43"/>
              <a:gd name="f71" fmla="*/ f58 1 f44"/>
              <a:gd name="f72" fmla="*/ f59 1 f43"/>
              <a:gd name="f73" fmla="*/ f60 1 f44"/>
              <a:gd name="f74" fmla="*/ f61 1 f43"/>
              <a:gd name="f75" fmla="*/ f62 1 f44"/>
              <a:gd name="f76" fmla="*/ f63 1 f44"/>
              <a:gd name="f77" fmla="*/ f64 f34 1"/>
              <a:gd name="f78" fmla="*/ f65 f34 1"/>
              <a:gd name="f79" fmla="*/ f67 f35 1"/>
              <a:gd name="f80" fmla="*/ f66 f35 1"/>
              <a:gd name="f81" fmla="*/ f68 f34 1"/>
              <a:gd name="f82" fmla="*/ f69 f35 1"/>
              <a:gd name="f83" fmla="*/ f70 f34 1"/>
              <a:gd name="f84" fmla="*/ f71 f35 1"/>
              <a:gd name="f85" fmla="*/ f72 f34 1"/>
              <a:gd name="f86" fmla="*/ f73 f35 1"/>
              <a:gd name="f87" fmla="*/ f74 f34 1"/>
              <a:gd name="f88" fmla="*/ f75 f35 1"/>
              <a:gd name="f89" fmla="*/ f76 f35 1"/>
            </a:gdLst>
            <a:ahLst/>
            <a:cxnLst>
              <a:cxn ang="3cd4">
                <a:pos x="hc" y="t"/>
              </a:cxn>
              <a:cxn ang="0">
                <a:pos x="r" y="vc"/>
              </a:cxn>
              <a:cxn ang="cd4">
                <a:pos x="hc" y="b"/>
              </a:cxn>
              <a:cxn ang="cd2">
                <a:pos x="l" y="vc"/>
              </a:cxn>
              <a:cxn ang="f54">
                <a:pos x="f81" y="f82"/>
              </a:cxn>
              <a:cxn ang="f54">
                <a:pos x="f83" y="f84"/>
              </a:cxn>
              <a:cxn ang="f54">
                <a:pos x="f85" y="f86"/>
              </a:cxn>
              <a:cxn ang="f54">
                <a:pos x="f87" y="f88"/>
              </a:cxn>
              <a:cxn ang="f54">
                <a:pos x="f81" y="f89"/>
              </a:cxn>
            </a:cxnLst>
            <a:rect l="f77" t="f80" r="f78" b="f79"/>
            <a:pathLst>
              <a:path w="334360" h="336907">
                <a:moveTo>
                  <a:pt x="f8" y="f9"/>
                </a:moveTo>
                <a:cubicBezTo>
                  <a:pt x="f10" y="f11"/>
                  <a:pt x="f12" y="f13"/>
                  <a:pt x="f14" y="f15"/>
                </a:cubicBezTo>
                <a:cubicBezTo>
                  <a:pt x="f16" y="f17"/>
                  <a:pt x="f18" y="f19"/>
                  <a:pt x="f20" y="f21"/>
                </a:cubicBezTo>
                <a:cubicBezTo>
                  <a:pt x="f22" y="f23"/>
                  <a:pt x="f24" y="f25"/>
                  <a:pt x="f26" y="f27"/>
                </a:cubicBezTo>
                <a:cubicBezTo>
                  <a:pt x="f28" y="f29"/>
                  <a:pt x="f30" y="f31"/>
                  <a:pt x="f8" y="f32"/>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Forma libre: forma 19">
            <a:extLst>
              <a:ext uri="{FF2B5EF4-FFF2-40B4-BE49-F238E27FC236}">
                <a16:creationId xmlns:a16="http://schemas.microsoft.com/office/drawing/2014/main" id="{4EC2BA1C-E8C8-4EC8-8DB7-BD8D198FBFEA}"/>
              </a:ext>
            </a:extLst>
          </p:cNvPr>
          <p:cNvSpPr/>
          <p:nvPr/>
        </p:nvSpPr>
        <p:spPr>
          <a:xfrm>
            <a:off x="5731477" y="3607902"/>
            <a:ext cx="335785" cy="334871"/>
          </a:xfrm>
          <a:custGeom>
            <a:avLst/>
            <a:gdLst>
              <a:gd name="f0" fmla="val 10800000"/>
              <a:gd name="f1" fmla="val 5400000"/>
              <a:gd name="f2" fmla="val 180"/>
              <a:gd name="f3" fmla="val w"/>
              <a:gd name="f4" fmla="val h"/>
              <a:gd name="f5" fmla="val 0"/>
              <a:gd name="f6" fmla="val 335788"/>
              <a:gd name="f7" fmla="val 334876"/>
              <a:gd name="f8" fmla="val 175947"/>
              <a:gd name="f9" fmla="val 70"/>
              <a:gd name="f10" fmla="val 268778"/>
              <a:gd name="f11" fmla="val 2680"/>
              <a:gd name="f12" fmla="val 338004"/>
              <a:gd name="f13" fmla="val 76219"/>
              <a:gd name="f14" fmla="val 335735"/>
              <a:gd name="f15" fmla="val 169618"/>
              <a:gd name="f16" fmla="val 333351"/>
              <a:gd name="f17" fmla="val 267102"/>
              <a:gd name="f18" fmla="val 261742"/>
              <a:gd name="f19" fmla="val 336328"/>
              <a:gd name="f20" fmla="val 165052"/>
              <a:gd name="f21" fmla="val 334853"/>
              <a:gd name="f22" fmla="val 72107"/>
              <a:gd name="f23" fmla="val 333378"/>
              <a:gd name="f24" fmla="val -3928"/>
              <a:gd name="f25" fmla="val 253711"/>
              <a:gd name="f26" fmla="val 157"/>
              <a:gd name="f27" fmla="val 162128"/>
              <a:gd name="f28" fmla="val 4356"/>
              <a:gd name="f29" fmla="val 67935"/>
              <a:gd name="f30" fmla="val 80732"/>
              <a:gd name="f31" fmla="val -2540"/>
              <a:gd name="f32" fmla="val 170045"/>
              <a:gd name="f33" fmla="val 76446"/>
              <a:gd name="f34" fmla="val 124084"/>
              <a:gd name="f35" fmla="val 75538"/>
              <a:gd name="f36" fmla="val 81186"/>
              <a:gd name="f37" fmla="val 119230"/>
              <a:gd name="f38" fmla="val 167121"/>
              <a:gd name="f39" fmla="val 216033"/>
              <a:gd name="f40" fmla="val 121814"/>
              <a:gd name="f41" fmla="val 258591"/>
              <a:gd name="f42" fmla="val 169138"/>
              <a:gd name="f43" fmla="val 259272"/>
              <a:gd name="f44" fmla="val 216121"/>
              <a:gd name="f45" fmla="val 259953"/>
              <a:gd name="f46" fmla="val 258110"/>
              <a:gd name="f47" fmla="val 217395"/>
              <a:gd name="f48" fmla="val 258564"/>
              <a:gd name="f49" fmla="val 168597"/>
              <a:gd name="f50" fmla="val 259018"/>
              <a:gd name="f51" fmla="val 121273"/>
              <a:gd name="f52" fmla="val 216915"/>
              <a:gd name="f53" fmla="val 77354"/>
              <a:gd name="f54" fmla="val 169932"/>
              <a:gd name="f55" fmla="+- 0 0 -90"/>
              <a:gd name="f56" fmla="*/ f3 1 335788"/>
              <a:gd name="f57" fmla="*/ f4 1 334876"/>
              <a:gd name="f58" fmla="val f5"/>
              <a:gd name="f59" fmla="val f6"/>
              <a:gd name="f60" fmla="val f7"/>
              <a:gd name="f61" fmla="*/ f55 f0 1"/>
              <a:gd name="f62" fmla="+- f60 0 f58"/>
              <a:gd name="f63" fmla="+- f59 0 f58"/>
              <a:gd name="f64" fmla="*/ f61 1 f2"/>
              <a:gd name="f65" fmla="*/ f63 1 335788"/>
              <a:gd name="f66" fmla="*/ f62 1 334876"/>
              <a:gd name="f67" fmla="*/ 175947 f63 1"/>
              <a:gd name="f68" fmla="*/ 70 f62 1"/>
              <a:gd name="f69" fmla="*/ 335735 f63 1"/>
              <a:gd name="f70" fmla="*/ 169618 f62 1"/>
              <a:gd name="f71" fmla="*/ 165052 f63 1"/>
              <a:gd name="f72" fmla="*/ 334853 f62 1"/>
              <a:gd name="f73" fmla="*/ 157 f63 1"/>
              <a:gd name="f74" fmla="*/ 162128 f62 1"/>
              <a:gd name="f75" fmla="*/ 170045 f63 1"/>
              <a:gd name="f76" fmla="*/ 76446 f62 1"/>
              <a:gd name="f77" fmla="*/ 81186 f63 1"/>
              <a:gd name="f78" fmla="*/ 167121 f62 1"/>
              <a:gd name="f79" fmla="*/ 169138 f63 1"/>
              <a:gd name="f80" fmla="*/ 259272 f62 1"/>
              <a:gd name="f81" fmla="*/ 258564 f63 1"/>
              <a:gd name="f82" fmla="*/ 168597 f62 1"/>
              <a:gd name="f83" fmla="*/ 169932 f63 1"/>
              <a:gd name="f84" fmla="+- f64 0 f1"/>
              <a:gd name="f85" fmla="*/ f67 1 335788"/>
              <a:gd name="f86" fmla="*/ f68 1 334876"/>
              <a:gd name="f87" fmla="*/ f69 1 335788"/>
              <a:gd name="f88" fmla="*/ f70 1 334876"/>
              <a:gd name="f89" fmla="*/ f71 1 335788"/>
              <a:gd name="f90" fmla="*/ f72 1 334876"/>
              <a:gd name="f91" fmla="*/ f73 1 335788"/>
              <a:gd name="f92" fmla="*/ f74 1 334876"/>
              <a:gd name="f93" fmla="*/ f75 1 335788"/>
              <a:gd name="f94" fmla="*/ f76 1 334876"/>
              <a:gd name="f95" fmla="*/ f77 1 335788"/>
              <a:gd name="f96" fmla="*/ f78 1 334876"/>
              <a:gd name="f97" fmla="*/ f79 1 335788"/>
              <a:gd name="f98" fmla="*/ f80 1 334876"/>
              <a:gd name="f99" fmla="*/ f81 1 335788"/>
              <a:gd name="f100" fmla="*/ f82 1 334876"/>
              <a:gd name="f101" fmla="*/ f83 1 335788"/>
              <a:gd name="f102" fmla="*/ f58 1 f65"/>
              <a:gd name="f103" fmla="*/ f59 1 f65"/>
              <a:gd name="f104" fmla="*/ f58 1 f66"/>
              <a:gd name="f105" fmla="*/ f60 1 f66"/>
              <a:gd name="f106" fmla="*/ f85 1 f65"/>
              <a:gd name="f107" fmla="*/ f86 1 f66"/>
              <a:gd name="f108" fmla="*/ f87 1 f65"/>
              <a:gd name="f109" fmla="*/ f88 1 f66"/>
              <a:gd name="f110" fmla="*/ f89 1 f65"/>
              <a:gd name="f111" fmla="*/ f90 1 f66"/>
              <a:gd name="f112" fmla="*/ f91 1 f65"/>
              <a:gd name="f113" fmla="*/ f92 1 f66"/>
              <a:gd name="f114" fmla="*/ f93 1 f65"/>
              <a:gd name="f115" fmla="*/ f94 1 f66"/>
              <a:gd name="f116" fmla="*/ f95 1 f65"/>
              <a:gd name="f117" fmla="*/ f96 1 f66"/>
              <a:gd name="f118" fmla="*/ f97 1 f65"/>
              <a:gd name="f119" fmla="*/ f98 1 f66"/>
              <a:gd name="f120" fmla="*/ f99 1 f65"/>
              <a:gd name="f121" fmla="*/ f100 1 f66"/>
              <a:gd name="f122" fmla="*/ f101 1 f65"/>
              <a:gd name="f123" fmla="*/ f102 f56 1"/>
              <a:gd name="f124" fmla="*/ f103 f56 1"/>
              <a:gd name="f125" fmla="*/ f105 f57 1"/>
              <a:gd name="f126" fmla="*/ f104 f57 1"/>
              <a:gd name="f127" fmla="*/ f106 f56 1"/>
              <a:gd name="f128" fmla="*/ f107 f57 1"/>
              <a:gd name="f129" fmla="*/ f108 f56 1"/>
              <a:gd name="f130" fmla="*/ f109 f57 1"/>
              <a:gd name="f131" fmla="*/ f110 f56 1"/>
              <a:gd name="f132" fmla="*/ f111 f57 1"/>
              <a:gd name="f133" fmla="*/ f112 f56 1"/>
              <a:gd name="f134" fmla="*/ f113 f57 1"/>
              <a:gd name="f135" fmla="*/ f114 f56 1"/>
              <a:gd name="f136" fmla="*/ f115 f57 1"/>
              <a:gd name="f137" fmla="*/ f116 f56 1"/>
              <a:gd name="f138" fmla="*/ f117 f57 1"/>
              <a:gd name="f139" fmla="*/ f118 f56 1"/>
              <a:gd name="f140" fmla="*/ f119 f57 1"/>
              <a:gd name="f141" fmla="*/ f120 f56 1"/>
              <a:gd name="f142" fmla="*/ f121 f57 1"/>
              <a:gd name="f143" fmla="*/ f122 f56 1"/>
            </a:gdLst>
            <a:ahLst/>
            <a:cxnLst>
              <a:cxn ang="3cd4">
                <a:pos x="hc" y="t"/>
              </a:cxn>
              <a:cxn ang="0">
                <a:pos x="r" y="vc"/>
              </a:cxn>
              <a:cxn ang="cd4">
                <a:pos x="hc" y="b"/>
              </a:cxn>
              <a:cxn ang="cd2">
                <a:pos x="l" y="vc"/>
              </a:cxn>
              <a:cxn ang="f84">
                <a:pos x="f127" y="f128"/>
              </a:cxn>
              <a:cxn ang="f84">
                <a:pos x="f129" y="f130"/>
              </a:cxn>
              <a:cxn ang="f84">
                <a:pos x="f131" y="f132"/>
              </a:cxn>
              <a:cxn ang="f84">
                <a:pos x="f133" y="f134"/>
              </a:cxn>
              <a:cxn ang="f84">
                <a:pos x="f127" y="f128"/>
              </a:cxn>
              <a:cxn ang="f84">
                <a:pos x="f135" y="f136"/>
              </a:cxn>
              <a:cxn ang="f84">
                <a:pos x="f137" y="f138"/>
              </a:cxn>
              <a:cxn ang="f84">
                <a:pos x="f139" y="f140"/>
              </a:cxn>
              <a:cxn ang="f84">
                <a:pos x="f141" y="f142"/>
              </a:cxn>
              <a:cxn ang="f84">
                <a:pos x="f143" y="f136"/>
              </a:cxn>
            </a:cxnLst>
            <a:rect l="f123" t="f126" r="f124" b="f125"/>
            <a:pathLst>
              <a:path w="335788" h="334876">
                <a:moveTo>
                  <a:pt x="f8" y="f9"/>
                </a:moveTo>
                <a:cubicBezTo>
                  <a:pt x="f10" y="f11"/>
                  <a:pt x="f12" y="f13"/>
                  <a:pt x="f14" y="f15"/>
                </a:cubicBezTo>
                <a:cubicBezTo>
                  <a:pt x="f16" y="f17"/>
                  <a:pt x="f18" y="f19"/>
                  <a:pt x="f20" y="f21"/>
                </a:cubicBezTo>
                <a:cubicBezTo>
                  <a:pt x="f22" y="f23"/>
                  <a:pt x="f24" y="f25"/>
                  <a:pt x="f26" y="f27"/>
                </a:cubicBezTo>
                <a:cubicBezTo>
                  <a:pt x="f28" y="f29"/>
                  <a:pt x="f30" y="f31"/>
                  <a:pt x="f8" y="f9"/>
                </a:cubicBezTo>
                <a:close/>
                <a:moveTo>
                  <a:pt x="f32" y="f33"/>
                </a:moveTo>
                <a:cubicBezTo>
                  <a:pt x="f34" y="f35"/>
                  <a:pt x="f36" y="f37"/>
                  <a:pt x="f36" y="f38"/>
                </a:cubicBezTo>
                <a:cubicBezTo>
                  <a:pt x="f36" y="f39"/>
                  <a:pt x="f40" y="f41"/>
                  <a:pt x="f42" y="f43"/>
                </a:cubicBezTo>
                <a:cubicBezTo>
                  <a:pt x="f44" y="f45"/>
                  <a:pt x="f46" y="f47"/>
                  <a:pt x="f48" y="f49"/>
                </a:cubicBezTo>
                <a:cubicBezTo>
                  <a:pt x="f50" y="f51"/>
                  <a:pt x="f52" y="f53"/>
                  <a:pt x="f54" y="f33"/>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Forma libre: forma 20">
            <a:extLst>
              <a:ext uri="{FF2B5EF4-FFF2-40B4-BE49-F238E27FC236}">
                <a16:creationId xmlns:a16="http://schemas.microsoft.com/office/drawing/2014/main" id="{EF9C421B-05E3-4257-B591-B206C46E4805}"/>
              </a:ext>
            </a:extLst>
          </p:cNvPr>
          <p:cNvSpPr/>
          <p:nvPr/>
        </p:nvSpPr>
        <p:spPr>
          <a:xfrm>
            <a:off x="7828617" y="3610462"/>
            <a:ext cx="318247" cy="320177"/>
          </a:xfrm>
          <a:custGeom>
            <a:avLst/>
            <a:gdLst>
              <a:gd name="f0" fmla="val 10800000"/>
              <a:gd name="f1" fmla="val 5400000"/>
              <a:gd name="f2" fmla="val 180"/>
              <a:gd name="f3" fmla="val w"/>
              <a:gd name="f4" fmla="val h"/>
              <a:gd name="f5" fmla="val 0"/>
              <a:gd name="f6" fmla="val 318249"/>
              <a:gd name="f7" fmla="val 320181"/>
              <a:gd name="f8" fmla="val 1"/>
              <a:gd name="f9" fmla="val 160816"/>
              <a:gd name="f10" fmla="val -339"/>
              <a:gd name="f11" fmla="val 70935"/>
              <a:gd name="f12" fmla="val 67752"/>
              <a:gd name="f13" fmla="val 801"/>
              <a:gd name="f14" fmla="val 156044"/>
              <a:gd name="f15" fmla="val 7"/>
              <a:gd name="f16" fmla="val 242407"/>
              <a:gd name="f17" fmla="val -788"/>
              <a:gd name="f18" fmla="val 316399"/>
              <a:gd name="f19" fmla="val 318215"/>
              <a:gd name="f20" fmla="val 157184"/>
              <a:gd name="f21" fmla="val 320031"/>
              <a:gd name="f22" fmla="val 244001"/>
              <a:gd name="f23" fmla="val 248989"/>
              <a:gd name="f24" fmla="val 318561"/>
              <a:gd name="f25" fmla="val 162853"/>
              <a:gd name="f26" fmla="val 320150"/>
              <a:gd name="f27" fmla="val 69795"/>
              <a:gd name="f28" fmla="val 321852"/>
              <a:gd name="f29" fmla="val 342"/>
              <a:gd name="f30" fmla="val 253988"/>
              <a:gd name="f31" fmla="val 160929"/>
              <a:gd name="f32" fmla="val 158995"/>
              <a:gd name="f33" fmla="val 261024"/>
              <a:gd name="f34" fmla="val 215397"/>
              <a:gd name="f35" fmla="val 259883"/>
              <a:gd name="f36" fmla="val 217786"/>
              <a:gd name="f37" fmla="val 261132"/>
              <a:gd name="f38" fmla="val 161837"/>
              <a:gd name="f39" fmla="val 262380"/>
              <a:gd name="f40" fmla="val 104527"/>
              <a:gd name="f41" fmla="val 215284"/>
              <a:gd name="f42" fmla="val 58111"/>
              <a:gd name="f43" fmla="val 156611"/>
              <a:gd name="f44" fmla="val 58792"/>
              <a:gd name="f45" fmla="val 102025"/>
              <a:gd name="f46" fmla="val 59473"/>
              <a:gd name="f47" fmla="val 54247"/>
              <a:gd name="f48" fmla="val 105662"/>
              <a:gd name="f49" fmla="val 53226"/>
              <a:gd name="f50" fmla="val 158887"/>
              <a:gd name="f51" fmla="val 52091"/>
              <a:gd name="f52" fmla="val 215856"/>
              <a:gd name="f53" fmla="val 98961"/>
              <a:gd name="f54" fmla="+- 0 0 -90"/>
              <a:gd name="f55" fmla="*/ f3 1 318249"/>
              <a:gd name="f56" fmla="*/ f4 1 320181"/>
              <a:gd name="f57" fmla="val f5"/>
              <a:gd name="f58" fmla="val f6"/>
              <a:gd name="f59" fmla="val f7"/>
              <a:gd name="f60" fmla="*/ f54 f0 1"/>
              <a:gd name="f61" fmla="+- f59 0 f57"/>
              <a:gd name="f62" fmla="+- f58 0 f57"/>
              <a:gd name="f63" fmla="*/ f60 1 f2"/>
              <a:gd name="f64" fmla="*/ f62 1 318249"/>
              <a:gd name="f65" fmla="*/ f61 1 320181"/>
              <a:gd name="f66" fmla="*/ 1 f62 1"/>
              <a:gd name="f67" fmla="*/ 160816 f61 1"/>
              <a:gd name="f68" fmla="*/ 156044 f62 1"/>
              <a:gd name="f69" fmla="*/ 7 f61 1"/>
              <a:gd name="f70" fmla="*/ 318215 f62 1"/>
              <a:gd name="f71" fmla="*/ 157184 f61 1"/>
              <a:gd name="f72" fmla="*/ 162853 f62 1"/>
              <a:gd name="f73" fmla="*/ 320150 f61 1"/>
              <a:gd name="f74" fmla="*/ 160929 f61 1"/>
              <a:gd name="f75" fmla="*/ 158995 f62 1"/>
              <a:gd name="f76" fmla="*/ 261024 f61 1"/>
              <a:gd name="f77" fmla="*/ 261132 f62 1"/>
              <a:gd name="f78" fmla="*/ 161837 f61 1"/>
              <a:gd name="f79" fmla="*/ 156611 f62 1"/>
              <a:gd name="f80" fmla="*/ 58792 f61 1"/>
              <a:gd name="f81" fmla="*/ 53226 f62 1"/>
              <a:gd name="f82" fmla="*/ 158887 f61 1"/>
              <a:gd name="f83" fmla="+- f63 0 f1"/>
              <a:gd name="f84" fmla="*/ f66 1 318249"/>
              <a:gd name="f85" fmla="*/ f67 1 320181"/>
              <a:gd name="f86" fmla="*/ f68 1 318249"/>
              <a:gd name="f87" fmla="*/ f69 1 320181"/>
              <a:gd name="f88" fmla="*/ f70 1 318249"/>
              <a:gd name="f89" fmla="*/ f71 1 320181"/>
              <a:gd name="f90" fmla="*/ f72 1 318249"/>
              <a:gd name="f91" fmla="*/ f73 1 320181"/>
              <a:gd name="f92" fmla="*/ f74 1 320181"/>
              <a:gd name="f93" fmla="*/ f75 1 318249"/>
              <a:gd name="f94" fmla="*/ f76 1 320181"/>
              <a:gd name="f95" fmla="*/ f77 1 318249"/>
              <a:gd name="f96" fmla="*/ f78 1 320181"/>
              <a:gd name="f97" fmla="*/ f79 1 318249"/>
              <a:gd name="f98" fmla="*/ f80 1 320181"/>
              <a:gd name="f99" fmla="*/ f81 1 318249"/>
              <a:gd name="f100" fmla="*/ f82 1 320181"/>
              <a:gd name="f101" fmla="*/ f57 1 f64"/>
              <a:gd name="f102" fmla="*/ f58 1 f64"/>
              <a:gd name="f103" fmla="*/ f57 1 f65"/>
              <a:gd name="f104" fmla="*/ f59 1 f65"/>
              <a:gd name="f105" fmla="*/ f84 1 f64"/>
              <a:gd name="f106" fmla="*/ f85 1 f65"/>
              <a:gd name="f107" fmla="*/ f86 1 f64"/>
              <a:gd name="f108" fmla="*/ f87 1 f65"/>
              <a:gd name="f109" fmla="*/ f88 1 f64"/>
              <a:gd name="f110" fmla="*/ f89 1 f65"/>
              <a:gd name="f111" fmla="*/ f90 1 f64"/>
              <a:gd name="f112" fmla="*/ f91 1 f65"/>
              <a:gd name="f113" fmla="*/ f92 1 f65"/>
              <a:gd name="f114" fmla="*/ f93 1 f64"/>
              <a:gd name="f115" fmla="*/ f94 1 f65"/>
              <a:gd name="f116" fmla="*/ f95 1 f64"/>
              <a:gd name="f117" fmla="*/ f96 1 f65"/>
              <a:gd name="f118" fmla="*/ f97 1 f64"/>
              <a:gd name="f119" fmla="*/ f98 1 f65"/>
              <a:gd name="f120" fmla="*/ f99 1 f64"/>
              <a:gd name="f121" fmla="*/ f100 1 f65"/>
              <a:gd name="f122" fmla="*/ f101 f55 1"/>
              <a:gd name="f123" fmla="*/ f102 f55 1"/>
              <a:gd name="f124" fmla="*/ f104 f56 1"/>
              <a:gd name="f125" fmla="*/ f103 f56 1"/>
              <a:gd name="f126" fmla="*/ f105 f55 1"/>
              <a:gd name="f127" fmla="*/ f106 f56 1"/>
              <a:gd name="f128" fmla="*/ f107 f55 1"/>
              <a:gd name="f129" fmla="*/ f108 f56 1"/>
              <a:gd name="f130" fmla="*/ f109 f55 1"/>
              <a:gd name="f131" fmla="*/ f110 f56 1"/>
              <a:gd name="f132" fmla="*/ f111 f55 1"/>
              <a:gd name="f133" fmla="*/ f112 f56 1"/>
              <a:gd name="f134" fmla="*/ f113 f56 1"/>
              <a:gd name="f135" fmla="*/ f114 f55 1"/>
              <a:gd name="f136" fmla="*/ f115 f56 1"/>
              <a:gd name="f137" fmla="*/ f116 f55 1"/>
              <a:gd name="f138" fmla="*/ f117 f56 1"/>
              <a:gd name="f139" fmla="*/ f118 f55 1"/>
              <a:gd name="f140" fmla="*/ f119 f56 1"/>
              <a:gd name="f141" fmla="*/ f120 f55 1"/>
              <a:gd name="f142" fmla="*/ f121 f56 1"/>
            </a:gdLst>
            <a:ahLst/>
            <a:cxnLst>
              <a:cxn ang="3cd4">
                <a:pos x="hc" y="t"/>
              </a:cxn>
              <a:cxn ang="0">
                <a:pos x="r" y="vc"/>
              </a:cxn>
              <a:cxn ang="cd4">
                <a:pos x="hc" y="b"/>
              </a:cxn>
              <a:cxn ang="cd2">
                <a:pos x="l" y="vc"/>
              </a:cxn>
              <a:cxn ang="f83">
                <a:pos x="f126" y="f127"/>
              </a:cxn>
              <a:cxn ang="f83">
                <a:pos x="f128" y="f129"/>
              </a:cxn>
              <a:cxn ang="f83">
                <a:pos x="f130" y="f131"/>
              </a:cxn>
              <a:cxn ang="f83">
                <a:pos x="f132" y="f133"/>
              </a:cxn>
              <a:cxn ang="f83">
                <a:pos x="f126" y="f134"/>
              </a:cxn>
              <a:cxn ang="f83">
                <a:pos x="f135" y="f136"/>
              </a:cxn>
              <a:cxn ang="f83">
                <a:pos x="f137" y="f138"/>
              </a:cxn>
              <a:cxn ang="f83">
                <a:pos x="f139" y="f140"/>
              </a:cxn>
              <a:cxn ang="f83">
                <a:pos x="f141" y="f142"/>
              </a:cxn>
              <a:cxn ang="f83">
                <a:pos x="f135" y="f136"/>
              </a:cxn>
            </a:cxnLst>
            <a:rect l="f122" t="f125" r="f123" b="f124"/>
            <a:pathLst>
              <a:path w="318249" h="320181">
                <a:moveTo>
                  <a:pt x="f8" y="f9"/>
                </a:moveTo>
                <a:cubicBezTo>
                  <a:pt x="f10" y="f11"/>
                  <a:pt x="f12" y="f13"/>
                  <a:pt x="f14" y="f15"/>
                </a:cubicBezTo>
                <a:cubicBezTo>
                  <a:pt x="f16" y="f17"/>
                  <a:pt x="f18" y="f11"/>
                  <a:pt x="f19" y="f20"/>
                </a:cubicBezTo>
                <a:cubicBezTo>
                  <a:pt x="f21" y="f22"/>
                  <a:pt x="f23" y="f24"/>
                  <a:pt x="f25" y="f26"/>
                </a:cubicBezTo>
                <a:cubicBezTo>
                  <a:pt x="f27" y="f28"/>
                  <a:pt x="f29" y="f30"/>
                  <a:pt x="f8" y="f31"/>
                </a:cubicBezTo>
                <a:close/>
                <a:moveTo>
                  <a:pt x="f32" y="f33"/>
                </a:moveTo>
                <a:cubicBezTo>
                  <a:pt x="f34" y="f33"/>
                  <a:pt x="f35" y="f36"/>
                  <a:pt x="f37" y="f38"/>
                </a:cubicBezTo>
                <a:cubicBezTo>
                  <a:pt x="f39" y="f40"/>
                  <a:pt x="f41" y="f42"/>
                  <a:pt x="f43" y="f44"/>
                </a:cubicBezTo>
                <a:cubicBezTo>
                  <a:pt x="f45" y="f46"/>
                  <a:pt x="f47" y="f48"/>
                  <a:pt x="f49" y="f50"/>
                </a:cubicBezTo>
                <a:cubicBezTo>
                  <a:pt x="f51" y="f52"/>
                  <a:pt x="f53" y="f33"/>
                  <a:pt x="f32" y="f33"/>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6F0FE2-40FD-4EDF-B699-F5CDD9D57CB4}"/>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solidFill>
                  <a:srgbClr val="000000"/>
                </a:solidFill>
                <a:latin typeface="Arial" pitchFamily="34"/>
                <a:cs typeface="Arial" pitchFamily="34"/>
              </a:rPr>
              <a:t>Fully Editable Icon Sets: A</a:t>
            </a:r>
          </a:p>
        </p:txBody>
      </p:sp>
      <p:sp>
        <p:nvSpPr>
          <p:cNvPr id="3" name="Diamond 5">
            <a:extLst>
              <a:ext uri="{FF2B5EF4-FFF2-40B4-BE49-F238E27FC236}">
                <a16:creationId xmlns:a16="http://schemas.microsoft.com/office/drawing/2014/main" id="{163A8A43-6AB8-401C-ABEC-2DE0697C79A6}"/>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B75032E4-E721-4FE3-A38F-28CC3CA74447}"/>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DD47606A-E1A8-47DA-B5FD-BE0429CDB867}"/>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E3159876-C7AC-4309-ACFD-7B975DCA61EC}"/>
              </a:ext>
            </a:extLst>
          </p:cNvPr>
          <p:cNvSpPr/>
          <p:nvPr/>
        </p:nvSpPr>
        <p:spPr>
          <a:xfrm rot="18900010">
            <a:off x="7189300"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463288BC-72B2-4E1D-AD97-A507ADF6E5B8}"/>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A110F15C-6DDA-4E85-905D-9C25035B660A}"/>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7B81B76D-5B86-4F92-AE15-C10F54626F37}"/>
              </a:ext>
            </a:extLst>
          </p:cNvPr>
          <p:cNvSpPr/>
          <p:nvPr/>
        </p:nvSpPr>
        <p:spPr>
          <a:xfrm>
            <a:off x="8297777" y="2700433"/>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2F84C4DD-C966-4319-B8DC-C6F07E0B983F}"/>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1A36DE9B-DA99-43C0-BEA2-E314C4063C2C}"/>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5734E343-0522-42BC-B66E-C6471651FE71}"/>
              </a:ext>
            </a:extLst>
          </p:cNvPr>
          <p:cNvSpPr/>
          <p:nvPr/>
        </p:nvSpPr>
        <p:spPr>
          <a:xfrm>
            <a:off x="5107454"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554B532C-0722-48BA-B1D9-328B5035273C}"/>
              </a:ext>
            </a:extLst>
          </p:cNvPr>
          <p:cNvSpPr/>
          <p:nvPr/>
        </p:nvSpPr>
        <p:spPr>
          <a:xfrm rot="16200004">
            <a:off x="6394015"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BB35E6C8-2FCD-4D78-810E-0212CD419051}"/>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A88E96F3-239D-469F-9A4A-D42F15EB93E1}"/>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F70BE44E-FDCB-44B7-B470-9752F3C39604}"/>
              </a:ext>
            </a:extLst>
          </p:cNvPr>
          <p:cNvSpPr/>
          <p:nvPr/>
        </p:nvSpPr>
        <p:spPr>
          <a:xfrm rot="20700014">
            <a:off x="4603145" y="2725663"/>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5DB6914D-34B5-40EF-8BC4-92382637671E}"/>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D8B88D54-BA85-479A-B201-57B4023DFBF6}"/>
              </a:ext>
            </a:extLst>
          </p:cNvPr>
          <p:cNvSpPr/>
          <p:nvPr/>
        </p:nvSpPr>
        <p:spPr>
          <a:xfrm>
            <a:off x="3282183" y="3460071"/>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43807E83-E3D8-4C4F-AA2C-1F4709F4E536}"/>
              </a:ext>
            </a:extLst>
          </p:cNvPr>
          <p:cNvSpPr/>
          <p:nvPr/>
        </p:nvSpPr>
        <p:spPr>
          <a:xfrm rot="18805987">
            <a:off x="7595027" y="1154517"/>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35B3905E-459A-4BF9-8C49-7196F9FB5F87}"/>
              </a:ext>
            </a:extLst>
          </p:cNvPr>
          <p:cNvSpPr/>
          <p:nvPr/>
        </p:nvSpPr>
        <p:spPr>
          <a:xfrm>
            <a:off x="8199616" y="1154567"/>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70FCBC9E-86CA-420D-A5BE-DDBAA233A987}"/>
              </a:ext>
            </a:extLst>
          </p:cNvPr>
          <p:cNvSpPr/>
          <p:nvPr/>
        </p:nvSpPr>
        <p:spPr>
          <a:xfrm>
            <a:off x="7022610" y="3433517"/>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6F2BEB5F-6FE2-4189-A869-13CBE3F23B60}"/>
              </a:ext>
            </a:extLst>
          </p:cNvPr>
          <p:cNvSpPr/>
          <p:nvPr/>
        </p:nvSpPr>
        <p:spPr>
          <a:xfrm>
            <a:off x="6366327" y="3433517"/>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BF22A5A3-70F6-4F2D-B3E9-18742E93BD78}"/>
              </a:ext>
            </a:extLst>
          </p:cNvPr>
          <p:cNvSpPr/>
          <p:nvPr/>
        </p:nvSpPr>
        <p:spPr>
          <a:xfrm>
            <a:off x="7678884" y="3433517"/>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643E5A95-68F3-48B6-88EB-7BBDAE9E2FC2}"/>
              </a:ext>
            </a:extLst>
          </p:cNvPr>
          <p:cNvSpPr/>
          <p:nvPr/>
        </p:nvSpPr>
        <p:spPr>
          <a:xfrm>
            <a:off x="8335167" y="3433517"/>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6FC7840B-2577-47AE-8DFB-844630BE0907}"/>
              </a:ext>
            </a:extLst>
          </p:cNvPr>
          <p:cNvSpPr/>
          <p:nvPr/>
        </p:nvSpPr>
        <p:spPr>
          <a:xfrm>
            <a:off x="3263393" y="1109084"/>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BB58C9C2-7A08-43D2-BA20-A1DBA6D686C2}"/>
              </a:ext>
            </a:extLst>
          </p:cNvPr>
          <p:cNvGrpSpPr/>
          <p:nvPr/>
        </p:nvGrpSpPr>
        <p:grpSpPr>
          <a:xfrm>
            <a:off x="7025856" y="4064928"/>
            <a:ext cx="303114" cy="420175"/>
            <a:chOff x="7025856" y="4064928"/>
            <a:chExt cx="303114" cy="420175"/>
          </a:xfrm>
        </p:grpSpPr>
        <p:sp>
          <p:nvSpPr>
            <p:cNvPr id="27" name="Google Shape;6030;p67">
              <a:extLst>
                <a:ext uri="{FF2B5EF4-FFF2-40B4-BE49-F238E27FC236}">
                  <a16:creationId xmlns:a16="http://schemas.microsoft.com/office/drawing/2014/main" id="{6766B9F3-AA38-4510-B30E-451AFB27D98A}"/>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8E6AF4F6-5644-49CD-B7B7-C877BD92D69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A4A584D7-6921-443D-A449-4DCAF495B4A3}"/>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55ED5685-3B71-4825-AA8E-3D2AA506A12E}"/>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9B91D274-93F1-4D0D-94E4-E6B34207EC32}"/>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5D588208-9691-463A-B921-A15DB8501244}"/>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387624B6-A6F7-4C6C-B8D3-2C529996287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D2B474F4-26D6-4C75-B8A6-0612883C2727}"/>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B2EC1F41-08F9-4E18-B771-5B09030CF55B}"/>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E06F079E-3EC6-4867-8F7B-51C694A6BBC1}"/>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909E6D60-8811-446D-996B-8AFD9690785E}"/>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A3E5A1EE-8FB1-427F-B8C5-D1BB3140F961}"/>
              </a:ext>
            </a:extLst>
          </p:cNvPr>
          <p:cNvGrpSpPr/>
          <p:nvPr/>
        </p:nvGrpSpPr>
        <p:grpSpPr>
          <a:xfrm>
            <a:off x="6324529" y="4126476"/>
            <a:ext cx="372408" cy="364370"/>
            <a:chOff x="6324529" y="4126476"/>
            <a:chExt cx="372408" cy="364370"/>
          </a:xfrm>
        </p:grpSpPr>
        <p:sp>
          <p:nvSpPr>
            <p:cNvPr id="39" name="Google Shape;5990;p67">
              <a:extLst>
                <a:ext uri="{FF2B5EF4-FFF2-40B4-BE49-F238E27FC236}">
                  <a16:creationId xmlns:a16="http://schemas.microsoft.com/office/drawing/2014/main" id="{22C0076C-1BB4-4320-AC87-E5CC85E209A2}"/>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6C0B7558-14EF-4FC5-AE0C-5E10A8205E61}"/>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ACB3B77C-6E64-413F-9CA5-7BD45CA20374}"/>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22208471-A3DF-45C5-B179-4587FA680047}"/>
              </a:ext>
            </a:extLst>
          </p:cNvPr>
          <p:cNvGrpSpPr/>
          <p:nvPr/>
        </p:nvGrpSpPr>
        <p:grpSpPr>
          <a:xfrm>
            <a:off x="3964170" y="4157045"/>
            <a:ext cx="352263" cy="356771"/>
            <a:chOff x="3964170" y="4157045"/>
            <a:chExt cx="352263" cy="356771"/>
          </a:xfrm>
        </p:grpSpPr>
        <p:sp>
          <p:nvSpPr>
            <p:cNvPr id="43" name="Google Shape;6008;p67">
              <a:extLst>
                <a:ext uri="{FF2B5EF4-FFF2-40B4-BE49-F238E27FC236}">
                  <a16:creationId xmlns:a16="http://schemas.microsoft.com/office/drawing/2014/main" id="{80EFD342-C0F7-4CA0-A94B-F1FB9401C78C}"/>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86DB5F84-82AE-4064-B8FE-52BD742A80F2}"/>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2B09CBD9-535F-41E7-920E-FAAF4732B5C3}"/>
              </a:ext>
            </a:extLst>
          </p:cNvPr>
          <p:cNvGrpSpPr/>
          <p:nvPr/>
        </p:nvGrpSpPr>
        <p:grpSpPr>
          <a:xfrm>
            <a:off x="7665927" y="4173513"/>
            <a:ext cx="365202" cy="332677"/>
            <a:chOff x="7665927" y="4173513"/>
            <a:chExt cx="365202" cy="332677"/>
          </a:xfrm>
        </p:grpSpPr>
        <p:sp>
          <p:nvSpPr>
            <p:cNvPr id="46" name="Google Shape;6019;p67">
              <a:extLst>
                <a:ext uri="{FF2B5EF4-FFF2-40B4-BE49-F238E27FC236}">
                  <a16:creationId xmlns:a16="http://schemas.microsoft.com/office/drawing/2014/main" id="{26D86A76-D079-4659-B988-F09B74713F25}"/>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178B608F-E438-4FCC-BC7B-3C3BEEFA21B5}"/>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65844333-B2E3-4763-86AE-6AE525226E24}"/>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C531F2B8-7BD3-4CEA-B336-037285DDCE2D}"/>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0EE82826-2FA1-4E42-9DF6-8D8B35376FDF}"/>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EA555BCD-202F-445D-9674-D5A903FC828B}"/>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6BF16E8F-CDAA-495C-B14B-F80316A2E1F7}"/>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81B9168F-4C4D-40C0-A8DE-1CF9AB91A68A}"/>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B5A462E6-4D35-46A6-8226-2EFE598DDF85}"/>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A6160EBF-45A6-4DAA-B8AE-DC3B02EB783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A4958BB2-7074-488D-90BE-D282536FE307}"/>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4D48AA9C-B6B6-4459-A12B-16A0338BB1F6}"/>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4F9502B2-1CCD-4EB2-9344-14F30D091540}"/>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8BDE79F4-7D98-4C5F-9838-56AAC5B426F7}"/>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AE41A0E2-F6E1-41D0-87CE-F641D768C0AA}"/>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41B83216-1A55-4488-A060-3D8DAF4F77D8}"/>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910C3359-6780-408B-8B9E-00BAF168D819}"/>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F794D325-B38E-420E-9371-C97B3584524F}"/>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002C1F6F-C1DB-4C13-9C1D-3B6B00986BE2}"/>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334BA298-1882-45C2-8367-BA1EE4F932A5}"/>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BE388CEB-D518-453A-84C5-7140CA0F2D11}"/>
              </a:ext>
            </a:extLst>
          </p:cNvPr>
          <p:cNvGrpSpPr/>
          <p:nvPr/>
        </p:nvGrpSpPr>
        <p:grpSpPr>
          <a:xfrm>
            <a:off x="3923617" y="1891747"/>
            <a:ext cx="360502" cy="414716"/>
            <a:chOff x="3923617" y="1891747"/>
            <a:chExt cx="360502" cy="414716"/>
          </a:xfrm>
        </p:grpSpPr>
        <p:sp>
          <p:nvSpPr>
            <p:cNvPr id="67" name="Google Shape;5973;p67">
              <a:extLst>
                <a:ext uri="{FF2B5EF4-FFF2-40B4-BE49-F238E27FC236}">
                  <a16:creationId xmlns:a16="http://schemas.microsoft.com/office/drawing/2014/main" id="{70381B69-DC8C-4CEC-BFB4-B7519F664C9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7663FF96-7734-4878-8C8C-C3FFEEDE711C}"/>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953F4006-681D-4D19-9E81-B8AD27840697}"/>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50E364A5-B843-4727-A8D4-D28DA0D15388}"/>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6EAC3187-A2E8-4B7A-BA15-F7BA52FCFBFC}"/>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89EA7FC1-C6EC-4182-A5B9-FB0658F64B5B}"/>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7DDC2BED-FC71-4878-9C1A-4CF01BC975EC}"/>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11553EFB-D45D-48EB-9C79-A2F1B642DC04}"/>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3A37E6E5-312D-4F6A-A558-F2AAA26562D6}"/>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8878E14D-6605-45A1-B0EB-3B175210C749}"/>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71A2B328-F8B6-43E2-8359-D94A4E19A81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2ECD045B-5942-44F5-B216-64D03A81CFFF}"/>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21680029-DFBA-4672-9FD4-90A2C93A8AC9}"/>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DEBC446D-C460-4602-BE7F-26424EEA31A8}"/>
              </a:ext>
            </a:extLst>
          </p:cNvPr>
          <p:cNvGrpSpPr/>
          <p:nvPr/>
        </p:nvGrpSpPr>
        <p:grpSpPr>
          <a:xfrm>
            <a:off x="7585149" y="1867515"/>
            <a:ext cx="421867" cy="414489"/>
            <a:chOff x="7585149" y="1867515"/>
            <a:chExt cx="421867" cy="414489"/>
          </a:xfrm>
        </p:grpSpPr>
        <p:sp>
          <p:nvSpPr>
            <p:cNvPr id="81" name="Google Shape;6012;p67">
              <a:extLst>
                <a:ext uri="{FF2B5EF4-FFF2-40B4-BE49-F238E27FC236}">
                  <a16:creationId xmlns:a16="http://schemas.microsoft.com/office/drawing/2014/main" id="{75073A95-4601-49C2-B155-98F971273F63}"/>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E88AD083-CF2E-4ABA-861F-AAB97BE13C39}"/>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E850304A-4B77-4EE4-9E93-F2BF657DAE6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3C4A8554-EF14-46C5-882C-959FBD2DA726}"/>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DD43C014-D1F5-40B5-95E4-8F83744E06F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74719487-E6EB-4B76-BA73-6B1346E5DAD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4E73211F-9F76-488F-8713-97D53966617D}"/>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72F22E9C-F369-4617-BC2D-11C26ADE6A70}"/>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54F33E0E-3306-408C-B7AE-5AABAE3F2DAF}"/>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27D4D185-FD6F-4A5E-A388-204615C79113}"/>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29EDC03B-3465-494C-ACA3-A93B2FC3B32C}"/>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508C1544-98FA-4AA7-B206-B86399F4F92B}"/>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E84C4A67-49F5-4356-B56D-2DE9EBF8EBFC}"/>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862587F5-03D2-454F-812E-2F2DB5D74F55}"/>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8362892C-F861-4B09-9CE9-AA6CE8059AB8}"/>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96F6D2B5-16EE-4F49-B326-1FE0D54C5FAD}"/>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D4080A37-D85D-43F5-8503-C189579447B5}"/>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6D0064D4-C033-42F7-BB1E-95EAC8F26027}"/>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C344CE6F-140D-496E-8F70-8A19BE1B2DA2}"/>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28EDC1C8-81CB-4183-A896-8E14E5337BCF}"/>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E948CAB7-432B-4657-825E-363510932CA5}"/>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C7A86113-F560-49A9-ACCA-173A2F90F321}"/>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5B9084BE-9762-45D1-8735-40E6F355D19F}"/>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6BFA8969-4F0F-488A-BA7F-2F5D0398A5E6}"/>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BC49461B-AC68-4C1D-BC0E-E86D076523E7}"/>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D6EAD40E-41AD-4F39-9E12-7CE598D3DE6F}"/>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E580AA43-C290-4ED5-A2F2-D9B424BD86F9}"/>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9ABF4329-AFD1-4040-AECA-56EBD0F82B44}"/>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409116AF-AFAF-477F-9F5E-52B9A34982EC}"/>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64780B39-1908-4112-8ECF-C761B0255EEE}"/>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511F4C21-505A-49B9-B501-788A31CAFC02}"/>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40E45B6B-8142-4027-87A1-86F21C762F0D}"/>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1C7A99AB-C8E5-4F2E-8CBD-0913A14A497D}"/>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434B9025-081F-42B9-82C7-FF6982314DE3}"/>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422D48F0-70BD-4659-A8AB-B540BC909057}"/>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9325190E-F3F7-42C0-8716-1ADDB681FCC2}"/>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6466A34B-09BD-42B1-A13E-9518CCC82F33}"/>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09">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3878A-C008-4321-8230-C7854B5AE8BA}"/>
              </a:ext>
            </a:extLst>
          </p:cNvPr>
          <p:cNvSpPr txBox="1">
            <a:spLocks noGrp="1"/>
          </p:cNvSpPr>
          <p:nvPr>
            <p:ph type="body" idx="4294967295"/>
          </p:nvPr>
        </p:nvSpPr>
        <p:spPr>
          <a:xfrm>
            <a:off x="242645" y="92610"/>
            <a:ext cx="8679896" cy="543181"/>
          </a:xfrm>
        </p:spPr>
        <p:txBody>
          <a:bodyPr anchor="ctr" anchorCtr="1"/>
          <a:lstStyle/>
          <a:p>
            <a:pPr marL="0" lvl="0" indent="0" algn="ctr">
              <a:buNone/>
            </a:pPr>
            <a:r>
              <a:rPr lang="en-US" sz="4800">
                <a:solidFill>
                  <a:srgbClr val="000000"/>
                </a:solidFill>
                <a:latin typeface="Arial" pitchFamily="34"/>
                <a:cs typeface="Arial" pitchFamily="34"/>
              </a:rPr>
              <a:t>Fully Editable Icon Sets: B</a:t>
            </a:r>
          </a:p>
        </p:txBody>
      </p:sp>
      <p:sp>
        <p:nvSpPr>
          <p:cNvPr id="3" name="Freeform 108">
            <a:extLst>
              <a:ext uri="{FF2B5EF4-FFF2-40B4-BE49-F238E27FC236}">
                <a16:creationId xmlns:a16="http://schemas.microsoft.com/office/drawing/2014/main" id="{B79CF630-DEF0-46FF-9C74-54337770B14F}"/>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4" name="Oval 8">
            <a:extLst>
              <a:ext uri="{FF2B5EF4-FFF2-40B4-BE49-F238E27FC236}">
                <a16:creationId xmlns:a16="http://schemas.microsoft.com/office/drawing/2014/main" id="{49E2347F-ACBB-4112-9A9A-448AA6AD3538}"/>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5" name="Group 110">
            <a:extLst>
              <a:ext uri="{FF2B5EF4-FFF2-40B4-BE49-F238E27FC236}">
                <a16:creationId xmlns:a16="http://schemas.microsoft.com/office/drawing/2014/main" id="{D3F03F19-2A43-435E-8FC3-EC4A6D9560EA}"/>
              </a:ext>
            </a:extLst>
          </p:cNvPr>
          <p:cNvGrpSpPr/>
          <p:nvPr/>
        </p:nvGrpSpPr>
        <p:grpSpPr>
          <a:xfrm>
            <a:off x="3837179" y="1242450"/>
            <a:ext cx="415402" cy="489222"/>
            <a:chOff x="3837179" y="1242450"/>
            <a:chExt cx="415402" cy="489222"/>
          </a:xfrm>
        </p:grpSpPr>
        <p:sp>
          <p:nvSpPr>
            <p:cNvPr id="6" name="Freeform 111">
              <a:extLst>
                <a:ext uri="{FF2B5EF4-FFF2-40B4-BE49-F238E27FC236}">
                  <a16:creationId xmlns:a16="http://schemas.microsoft.com/office/drawing/2014/main" id="{2B814A25-7901-4104-AFD9-79F0C1B7425E}"/>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7" name="Oval 37">
              <a:extLst>
                <a:ext uri="{FF2B5EF4-FFF2-40B4-BE49-F238E27FC236}">
                  <a16:creationId xmlns:a16="http://schemas.microsoft.com/office/drawing/2014/main" id="{1AD6760B-24BC-4D5E-BD23-48B75C233E99}"/>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sp>
        <p:nvSpPr>
          <p:cNvPr id="8" name="Rectangle 19">
            <a:extLst>
              <a:ext uri="{FF2B5EF4-FFF2-40B4-BE49-F238E27FC236}">
                <a16:creationId xmlns:a16="http://schemas.microsoft.com/office/drawing/2014/main" id="{862B06E3-7086-4231-B979-31F839EC66B4}"/>
              </a:ext>
            </a:extLst>
          </p:cNvPr>
          <p:cNvSpPr/>
          <p:nvPr/>
        </p:nvSpPr>
        <p:spPr>
          <a:xfrm>
            <a:off x="315766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9" name="Oval 47">
            <a:extLst>
              <a:ext uri="{FF2B5EF4-FFF2-40B4-BE49-F238E27FC236}">
                <a16:creationId xmlns:a16="http://schemas.microsoft.com/office/drawing/2014/main" id="{457F43D6-843B-4C06-9149-CFE710E4B87C}"/>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0" name="Rounded Rectangle 2">
            <a:extLst>
              <a:ext uri="{FF2B5EF4-FFF2-40B4-BE49-F238E27FC236}">
                <a16:creationId xmlns:a16="http://schemas.microsoft.com/office/drawing/2014/main" id="{7B2798EB-BA37-4550-A7EE-DC5A66E5F666}"/>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1" name="Rounded Rectangle 8">
            <a:extLst>
              <a:ext uri="{FF2B5EF4-FFF2-40B4-BE49-F238E27FC236}">
                <a16:creationId xmlns:a16="http://schemas.microsoft.com/office/drawing/2014/main" id="{E1441238-4C96-49FB-8646-26D975D5100E}"/>
              </a:ext>
            </a:extLst>
          </p:cNvPr>
          <p:cNvSpPr/>
          <p:nvPr/>
        </p:nvSpPr>
        <p:spPr>
          <a:xfrm>
            <a:off x="3128875"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2" name="Rounded Rectangle 2">
            <a:extLst>
              <a:ext uri="{FF2B5EF4-FFF2-40B4-BE49-F238E27FC236}">
                <a16:creationId xmlns:a16="http://schemas.microsoft.com/office/drawing/2014/main" id="{3FF2CF28-0901-4D8F-8995-32E1EAD1F3D7}"/>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3" name="Rounded Rectangle 3">
            <a:extLst>
              <a:ext uri="{FF2B5EF4-FFF2-40B4-BE49-F238E27FC236}">
                <a16:creationId xmlns:a16="http://schemas.microsoft.com/office/drawing/2014/main" id="{F70E9416-00E5-4393-A5F8-55159D1E6BDC}"/>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4" name="Rounded Rectangle 10">
            <a:extLst>
              <a:ext uri="{FF2B5EF4-FFF2-40B4-BE49-F238E27FC236}">
                <a16:creationId xmlns:a16="http://schemas.microsoft.com/office/drawing/2014/main" id="{D57C9E7E-0BF2-4561-A260-A98FEE30246A}"/>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Block Arc 6">
            <a:extLst>
              <a:ext uri="{FF2B5EF4-FFF2-40B4-BE49-F238E27FC236}">
                <a16:creationId xmlns:a16="http://schemas.microsoft.com/office/drawing/2014/main" id="{EE7F166F-A86A-4C8A-9A28-BB946636D661}"/>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ABF72864-1A3E-4C2A-8ECC-4245B7F910E6}"/>
              </a:ext>
            </a:extLst>
          </p:cNvPr>
          <p:cNvGrpSpPr/>
          <p:nvPr/>
        </p:nvGrpSpPr>
        <p:grpSpPr>
          <a:xfrm>
            <a:off x="7851523" y="4063209"/>
            <a:ext cx="410848" cy="437869"/>
            <a:chOff x="7851523" y="4063209"/>
            <a:chExt cx="410848" cy="437869"/>
          </a:xfrm>
        </p:grpSpPr>
        <p:sp>
          <p:nvSpPr>
            <p:cNvPr id="17" name="Google Shape;10002;p74">
              <a:extLst>
                <a:ext uri="{FF2B5EF4-FFF2-40B4-BE49-F238E27FC236}">
                  <a16:creationId xmlns:a16="http://schemas.microsoft.com/office/drawing/2014/main" id="{8B478B70-E5FB-4844-965F-BDC8D3140199}"/>
                </a:ext>
              </a:extLst>
            </p:cNvPr>
            <p:cNvSpPr/>
            <p:nvPr/>
          </p:nvSpPr>
          <p:spPr>
            <a:xfrm>
              <a:off x="7851523" y="412076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D00E9D8F-3063-4E73-8563-1F8C738B82EE}"/>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68067768-8ADC-4694-9974-94DAF5EAE899}"/>
              </a:ext>
            </a:extLst>
          </p:cNvPr>
          <p:cNvGrpSpPr/>
          <p:nvPr/>
        </p:nvGrpSpPr>
        <p:grpSpPr>
          <a:xfrm>
            <a:off x="3983592" y="2777115"/>
            <a:ext cx="392753" cy="381085"/>
            <a:chOff x="3983592" y="2777115"/>
            <a:chExt cx="392753" cy="381085"/>
          </a:xfrm>
        </p:grpSpPr>
        <p:sp>
          <p:nvSpPr>
            <p:cNvPr id="20" name="Google Shape;10028;p74">
              <a:extLst>
                <a:ext uri="{FF2B5EF4-FFF2-40B4-BE49-F238E27FC236}">
                  <a16:creationId xmlns:a16="http://schemas.microsoft.com/office/drawing/2014/main" id="{996E026B-2C01-4103-962D-D911E85E88DE}"/>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3513E79E-705A-4445-BA1D-941A003FD946}"/>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AB6B8A6B-3481-48A6-B410-4171E3A1F084}"/>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AC7F8C85-AEAF-4422-A408-298411AFE8ED}"/>
              </a:ext>
            </a:extLst>
          </p:cNvPr>
          <p:cNvGrpSpPr/>
          <p:nvPr/>
        </p:nvGrpSpPr>
        <p:grpSpPr>
          <a:xfrm>
            <a:off x="4578208" y="2751804"/>
            <a:ext cx="392753" cy="410263"/>
            <a:chOff x="4578208" y="2751804"/>
            <a:chExt cx="392753" cy="410263"/>
          </a:xfrm>
        </p:grpSpPr>
        <p:sp>
          <p:nvSpPr>
            <p:cNvPr id="24" name="Google Shape;10075;p74">
              <a:extLst>
                <a:ext uri="{FF2B5EF4-FFF2-40B4-BE49-F238E27FC236}">
                  <a16:creationId xmlns:a16="http://schemas.microsoft.com/office/drawing/2014/main" id="{957FB4CA-5749-4513-8213-48EC6322A58E}"/>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3DF79FF5-C27C-44BF-B41A-B8FBD0AFA7DD}"/>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ED1D8405-A58F-4E1B-892E-5D076C0AE0F9}"/>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083BF9FB-308D-4B1B-A375-C49FA48C766E}"/>
              </a:ext>
            </a:extLst>
          </p:cNvPr>
          <p:cNvGrpSpPr/>
          <p:nvPr/>
        </p:nvGrpSpPr>
        <p:grpSpPr>
          <a:xfrm>
            <a:off x="7130125" y="2760820"/>
            <a:ext cx="359660" cy="371036"/>
            <a:chOff x="7130125" y="2760820"/>
            <a:chExt cx="359660" cy="371036"/>
          </a:xfrm>
        </p:grpSpPr>
        <p:sp>
          <p:nvSpPr>
            <p:cNvPr id="28" name="Google Shape;10085;p74">
              <a:extLst>
                <a:ext uri="{FF2B5EF4-FFF2-40B4-BE49-F238E27FC236}">
                  <a16:creationId xmlns:a16="http://schemas.microsoft.com/office/drawing/2014/main" id="{CF54EC53-9DBE-4185-AB39-7F2CE3235675}"/>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907D45DC-9387-4C4E-8C97-EA8C97EB6817}"/>
                </a:ext>
              </a:extLst>
            </p:cNvPr>
            <p:cNvSpPr/>
            <p:nvPr/>
          </p:nvSpPr>
          <p:spPr>
            <a:xfrm>
              <a:off x="7223366"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A665B8C0-F9BA-4BB4-AA26-931D02B961A9}"/>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92CCBB75-CDFA-4FD3-B156-5760DAC17F0E}"/>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52479CBA-4834-4576-852B-E1440C8EE119}"/>
              </a:ext>
            </a:extLst>
          </p:cNvPr>
          <p:cNvGrpSpPr/>
          <p:nvPr/>
        </p:nvGrpSpPr>
        <p:grpSpPr>
          <a:xfrm>
            <a:off x="6403515" y="1179621"/>
            <a:ext cx="515511" cy="543501"/>
            <a:chOff x="6403515" y="1179621"/>
            <a:chExt cx="515511" cy="543501"/>
          </a:xfrm>
        </p:grpSpPr>
        <p:sp>
          <p:nvSpPr>
            <p:cNvPr id="33" name="Google Shape;10090;p74">
              <a:extLst>
                <a:ext uri="{FF2B5EF4-FFF2-40B4-BE49-F238E27FC236}">
                  <a16:creationId xmlns:a16="http://schemas.microsoft.com/office/drawing/2014/main" id="{10962B43-E22B-467D-BDC4-F2ECF8EEB63C}"/>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B031B435-D674-4300-97BF-73A5A555798C}"/>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5B6CF992-C26B-44E2-8F28-1FC3B0143634}"/>
              </a:ext>
            </a:extLst>
          </p:cNvPr>
          <p:cNvSpPr/>
          <p:nvPr/>
        </p:nvSpPr>
        <p:spPr>
          <a:xfrm>
            <a:off x="5229490" y="273066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569E7E46-E4E7-472B-913D-B42B226AE48E}"/>
              </a:ext>
            </a:extLst>
          </p:cNvPr>
          <p:cNvGrpSpPr/>
          <p:nvPr/>
        </p:nvGrpSpPr>
        <p:grpSpPr>
          <a:xfrm>
            <a:off x="8474320" y="2073136"/>
            <a:ext cx="350645" cy="379421"/>
            <a:chOff x="8474320" y="2073136"/>
            <a:chExt cx="350645" cy="379421"/>
          </a:xfrm>
        </p:grpSpPr>
        <p:sp>
          <p:nvSpPr>
            <p:cNvPr id="37" name="Google Shape;10119;p74">
              <a:extLst>
                <a:ext uri="{FF2B5EF4-FFF2-40B4-BE49-F238E27FC236}">
                  <a16:creationId xmlns:a16="http://schemas.microsoft.com/office/drawing/2014/main" id="{47887A24-2602-4963-87E3-D6B08AFD97A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2F2678CE-A2DA-44F6-B13E-1796E751DCEF}"/>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72BB7BCE-2317-4AA2-A41A-71877FF80352}"/>
                </a:ext>
              </a:extLst>
            </p:cNvPr>
            <p:cNvSpPr/>
            <p:nvPr/>
          </p:nvSpPr>
          <p:spPr>
            <a:xfrm>
              <a:off x="859860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F61D7947-99FE-460E-9041-E483EFFDC7E6}"/>
                </a:ext>
              </a:extLst>
            </p:cNvPr>
            <p:cNvSpPr/>
            <p:nvPr/>
          </p:nvSpPr>
          <p:spPr>
            <a:xfrm>
              <a:off x="859860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87D3BE9B-A62C-48B9-BE5B-686ADC7CECE9}"/>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7B57B5E3-B992-4BD9-A40A-DED62506921D}"/>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0B39C05C-3A08-4833-A9D9-DD4869E2D352}"/>
              </a:ext>
            </a:extLst>
          </p:cNvPr>
          <p:cNvGrpSpPr/>
          <p:nvPr/>
        </p:nvGrpSpPr>
        <p:grpSpPr>
          <a:xfrm>
            <a:off x="5866278" y="1210345"/>
            <a:ext cx="427692" cy="535545"/>
            <a:chOff x="5866278" y="1210345"/>
            <a:chExt cx="427692" cy="535545"/>
          </a:xfrm>
        </p:grpSpPr>
        <p:sp>
          <p:nvSpPr>
            <p:cNvPr id="44" name="Google Shape;10130;p74">
              <a:extLst>
                <a:ext uri="{FF2B5EF4-FFF2-40B4-BE49-F238E27FC236}">
                  <a16:creationId xmlns:a16="http://schemas.microsoft.com/office/drawing/2014/main" id="{9B7D4CD6-32C3-4D11-8BE7-0E3F4888058D}"/>
                </a:ext>
              </a:extLst>
            </p:cNvPr>
            <p:cNvSpPr/>
            <p:nvPr/>
          </p:nvSpPr>
          <p:spPr>
            <a:xfrm>
              <a:off x="5866278" y="152260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8EEFBCA8-A337-4066-9EB1-54558B720447}"/>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738CDE2F-E3B9-43AA-8966-014C725D406B}"/>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37282A1E-B7E6-42C6-89D2-387583BB213F}"/>
              </a:ext>
            </a:extLst>
          </p:cNvPr>
          <p:cNvGrpSpPr/>
          <p:nvPr/>
        </p:nvGrpSpPr>
        <p:grpSpPr>
          <a:xfrm>
            <a:off x="5943481" y="2730343"/>
            <a:ext cx="392752" cy="418456"/>
            <a:chOff x="5943481" y="2730343"/>
            <a:chExt cx="392752" cy="418456"/>
          </a:xfrm>
        </p:grpSpPr>
        <p:sp>
          <p:nvSpPr>
            <p:cNvPr id="48" name="Google Shape;10155;p74">
              <a:extLst>
                <a:ext uri="{FF2B5EF4-FFF2-40B4-BE49-F238E27FC236}">
                  <a16:creationId xmlns:a16="http://schemas.microsoft.com/office/drawing/2014/main" id="{7E6EB79E-6A48-4EB0-BA0D-62DF9ECD9E24}"/>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E2AE7346-7500-4A24-AF69-330C72541D3A}"/>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4E238101-1CCE-4C50-96DC-BC3A3B366E6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476232C6-5064-4ADB-892A-995A7E72FDE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4346910F-2816-4827-8B05-CEB250A035EB}"/>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5E37F711-B49A-464A-849F-805D153BA787}"/>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3ED53D3C-A66E-49C8-AA80-B6965331C71C}"/>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E50E6719-6619-439D-9D23-2A2F64D4A004}"/>
              </a:ext>
            </a:extLst>
          </p:cNvPr>
          <p:cNvGrpSpPr/>
          <p:nvPr/>
        </p:nvGrpSpPr>
        <p:grpSpPr>
          <a:xfrm>
            <a:off x="7068723" y="1223851"/>
            <a:ext cx="512996" cy="541708"/>
            <a:chOff x="7068723" y="1223851"/>
            <a:chExt cx="512996" cy="541708"/>
          </a:xfrm>
        </p:grpSpPr>
        <p:sp>
          <p:nvSpPr>
            <p:cNvPr id="56" name="Google Shape;10173;p74">
              <a:extLst>
                <a:ext uri="{FF2B5EF4-FFF2-40B4-BE49-F238E27FC236}">
                  <a16:creationId xmlns:a16="http://schemas.microsoft.com/office/drawing/2014/main" id="{C3A92F35-8756-465F-B944-1665BA339DF4}"/>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7330BB83-E139-41D7-BDCA-3D17B0FB0BC0}"/>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66B3FCE3-982D-4C52-8A68-5D33D57B6189}"/>
                </a:ext>
              </a:extLst>
            </p:cNvPr>
            <p:cNvSpPr/>
            <p:nvPr/>
          </p:nvSpPr>
          <p:spPr>
            <a:xfrm>
              <a:off x="7279218"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1BD78234-5F06-476A-8D8C-BB595BEA23B2}"/>
              </a:ext>
            </a:extLst>
          </p:cNvPr>
          <p:cNvGrpSpPr/>
          <p:nvPr/>
        </p:nvGrpSpPr>
        <p:grpSpPr>
          <a:xfrm>
            <a:off x="3206883" y="2729063"/>
            <a:ext cx="392753" cy="419645"/>
            <a:chOff x="3206883" y="2729063"/>
            <a:chExt cx="392753" cy="419645"/>
          </a:xfrm>
        </p:grpSpPr>
        <p:sp>
          <p:nvSpPr>
            <p:cNvPr id="60" name="Google Shape;10185;p74">
              <a:extLst>
                <a:ext uri="{FF2B5EF4-FFF2-40B4-BE49-F238E27FC236}">
                  <a16:creationId xmlns:a16="http://schemas.microsoft.com/office/drawing/2014/main" id="{0AB61F44-4665-43D1-AD0F-51E5CF6D73DD}"/>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D451CB3B-22AC-4C48-A9CB-49209959D01D}"/>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57DBD282-F668-4D16-9B20-7C2D0D8369C5}"/>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0CD6C786-74A0-42A2-915E-38C22564C38F}"/>
              </a:ext>
            </a:extLst>
          </p:cNvPr>
          <p:cNvGrpSpPr/>
          <p:nvPr/>
        </p:nvGrpSpPr>
        <p:grpSpPr>
          <a:xfrm>
            <a:off x="7862157" y="2742733"/>
            <a:ext cx="359688" cy="378735"/>
            <a:chOff x="7862157" y="2742733"/>
            <a:chExt cx="359688" cy="378735"/>
          </a:xfrm>
        </p:grpSpPr>
        <p:sp>
          <p:nvSpPr>
            <p:cNvPr id="64" name="Google Shape;10191;p74">
              <a:extLst>
                <a:ext uri="{FF2B5EF4-FFF2-40B4-BE49-F238E27FC236}">
                  <a16:creationId xmlns:a16="http://schemas.microsoft.com/office/drawing/2014/main" id="{9528C635-3A32-4378-BA4B-B74210FBEC3B}"/>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CB497194-26D7-471C-8948-CF5A259F02A9}"/>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36B4930A-5E28-4D76-AED9-CB8187CB8568}"/>
                </a:ext>
              </a:extLst>
            </p:cNvPr>
            <p:cNvSpPr/>
            <p:nvPr/>
          </p:nvSpPr>
          <p:spPr>
            <a:xfrm>
              <a:off x="8053093"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6C709481-9A6B-42E8-AB5F-C4BD347FC3BF}"/>
                </a:ext>
              </a:extLst>
            </p:cNvPr>
            <p:cNvSpPr/>
            <p:nvPr/>
          </p:nvSpPr>
          <p:spPr>
            <a:xfrm>
              <a:off x="8005142"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04ADD1CC-1109-4D71-9357-239763F321EA}"/>
              </a:ext>
            </a:extLst>
          </p:cNvPr>
          <p:cNvGrpSpPr/>
          <p:nvPr/>
        </p:nvGrpSpPr>
        <p:grpSpPr>
          <a:xfrm>
            <a:off x="3835469" y="3466947"/>
            <a:ext cx="316967" cy="383407"/>
            <a:chOff x="3835469" y="3466947"/>
            <a:chExt cx="316967" cy="383407"/>
          </a:xfrm>
        </p:grpSpPr>
        <p:sp>
          <p:nvSpPr>
            <p:cNvPr id="69" name="Google Shape;10222;p74">
              <a:extLst>
                <a:ext uri="{FF2B5EF4-FFF2-40B4-BE49-F238E27FC236}">
                  <a16:creationId xmlns:a16="http://schemas.microsoft.com/office/drawing/2014/main" id="{75937609-332A-4DBD-AE20-2AB041C9844D}"/>
                </a:ext>
              </a:extLst>
            </p:cNvPr>
            <p:cNvSpPr/>
            <p:nvPr/>
          </p:nvSpPr>
          <p:spPr>
            <a:xfrm>
              <a:off x="3940167"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CA1442DD-CED8-47E0-96DE-265E25CFDFB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B1D4E0DE-7F99-4190-9F34-379083D003F9}"/>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943AAAEC-8F4F-4095-8B5E-0EDC64010620}"/>
              </a:ext>
            </a:extLst>
          </p:cNvPr>
          <p:cNvGrpSpPr/>
          <p:nvPr/>
        </p:nvGrpSpPr>
        <p:grpSpPr>
          <a:xfrm>
            <a:off x="5224150" y="3470605"/>
            <a:ext cx="365019" cy="360374"/>
            <a:chOff x="5224150" y="3470605"/>
            <a:chExt cx="365019" cy="360374"/>
          </a:xfrm>
        </p:grpSpPr>
        <p:sp>
          <p:nvSpPr>
            <p:cNvPr id="73" name="Google Shape;10241;p74">
              <a:extLst>
                <a:ext uri="{FF2B5EF4-FFF2-40B4-BE49-F238E27FC236}">
                  <a16:creationId xmlns:a16="http://schemas.microsoft.com/office/drawing/2014/main" id="{571BDFC3-B04D-40BE-A048-06022D3082F7}"/>
                </a:ext>
              </a:extLst>
            </p:cNvPr>
            <p:cNvSpPr/>
            <p:nvPr/>
          </p:nvSpPr>
          <p:spPr>
            <a:xfrm>
              <a:off x="5224150" y="3470605"/>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18FF7FE7-60C9-4498-BFF2-B2F84496B7AD}"/>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7129F893-471D-4A0C-8ED3-2139AF33ECC8}"/>
              </a:ext>
            </a:extLst>
          </p:cNvPr>
          <p:cNvGrpSpPr/>
          <p:nvPr/>
        </p:nvGrpSpPr>
        <p:grpSpPr>
          <a:xfrm>
            <a:off x="5924589" y="3439222"/>
            <a:ext cx="360237" cy="383893"/>
            <a:chOff x="5924589" y="3439222"/>
            <a:chExt cx="360237" cy="383893"/>
          </a:xfrm>
        </p:grpSpPr>
        <p:sp>
          <p:nvSpPr>
            <p:cNvPr id="76" name="Google Shape;10304;p74">
              <a:extLst>
                <a:ext uri="{FF2B5EF4-FFF2-40B4-BE49-F238E27FC236}">
                  <a16:creationId xmlns:a16="http://schemas.microsoft.com/office/drawing/2014/main" id="{57E18E12-97D8-488F-A6EE-DC679018263A}"/>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7C390428-A6FC-4CF8-AB4C-8204635767F4}"/>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E27C8CCF-D67C-4812-A42C-ADD61288B4F1}"/>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1C274B99-738F-4B2B-B81D-CA8A4A295D51}"/>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4933E3B7-D177-4BC5-8BBF-BE48AFB507DA}"/>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7143D8BA-7C99-4C8F-B63B-3EEC443F9AF5}"/>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F0C65652-5EEC-4314-B406-33CBF86F7A34}"/>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494E63CC-6301-46F9-BE52-8F3F41081F82}"/>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9CA25005-B38F-4E9C-9EEA-B85BD4DD66C0}"/>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D27CC9A2-E16D-465F-82D5-3A3DD14E78B1}"/>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48646E36-A33C-49C4-A83C-53BF6337988F}"/>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DDE8C44D-D0FD-4AAF-9018-E93E267763AC}"/>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325A18AF-D54C-4A55-AA1D-98A5724A99D9}"/>
              </a:ext>
            </a:extLst>
          </p:cNvPr>
          <p:cNvGrpSpPr/>
          <p:nvPr/>
        </p:nvGrpSpPr>
        <p:grpSpPr>
          <a:xfrm>
            <a:off x="8527703" y="2749015"/>
            <a:ext cx="259506" cy="362605"/>
            <a:chOff x="8527703" y="2749015"/>
            <a:chExt cx="259506" cy="362605"/>
          </a:xfrm>
        </p:grpSpPr>
        <p:sp>
          <p:nvSpPr>
            <p:cNvPr id="89" name="Google Shape;10342;p74">
              <a:extLst>
                <a:ext uri="{FF2B5EF4-FFF2-40B4-BE49-F238E27FC236}">
                  <a16:creationId xmlns:a16="http://schemas.microsoft.com/office/drawing/2014/main" id="{781A1D2D-0C1A-47E3-85BF-A554392A5D88}"/>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A2BDA066-ABFA-4B4E-BDAC-3C64A2921A13}"/>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16A9F97B-0A6F-4916-9975-BEF9A8173F9D}"/>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0C0048EA-0062-4942-B767-F04AA3AB35BD}"/>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09855BB2-CD04-4D80-90FE-049FD7C371EF}"/>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8B693516-1D6D-49DD-98C7-0DC78BC64DA6}"/>
              </a:ext>
            </a:extLst>
          </p:cNvPr>
          <p:cNvGrpSpPr/>
          <p:nvPr/>
        </p:nvGrpSpPr>
        <p:grpSpPr>
          <a:xfrm>
            <a:off x="6584749" y="3481321"/>
            <a:ext cx="361179" cy="338858"/>
            <a:chOff x="6584749" y="3481321"/>
            <a:chExt cx="361179" cy="338858"/>
          </a:xfrm>
        </p:grpSpPr>
        <p:sp>
          <p:nvSpPr>
            <p:cNvPr id="95" name="Google Shape;10360;p74">
              <a:extLst>
                <a:ext uri="{FF2B5EF4-FFF2-40B4-BE49-F238E27FC236}">
                  <a16:creationId xmlns:a16="http://schemas.microsoft.com/office/drawing/2014/main" id="{2D2DE2E9-FADB-4309-851E-9E9D92DDA43C}"/>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F9406670-C4E5-451E-BFC5-8EDEFFBC4AE5}"/>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CDBC6F7B-8E1B-46DC-A22C-FA39674005C3}"/>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8D67B13E-5282-49D4-AC8F-8931A4708BF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3DB8E058-6788-4DCD-A148-289561A91026}"/>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01C5D54F-6494-49AE-BCF7-C9C2CC98ED73}"/>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EC85A7A3-7BC7-433D-B595-C2E775ED367D}"/>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CDE3A0C2-701B-42E1-A6D6-D62B71ECA4A6}"/>
              </a:ext>
            </a:extLst>
          </p:cNvPr>
          <p:cNvGrpSpPr/>
          <p:nvPr/>
        </p:nvGrpSpPr>
        <p:grpSpPr>
          <a:xfrm>
            <a:off x="3132295" y="3410510"/>
            <a:ext cx="360200" cy="381844"/>
            <a:chOff x="3132295" y="3410510"/>
            <a:chExt cx="360200" cy="381844"/>
          </a:xfrm>
        </p:grpSpPr>
        <p:sp>
          <p:nvSpPr>
            <p:cNvPr id="103" name="Google Shape;10400;p74">
              <a:extLst>
                <a:ext uri="{FF2B5EF4-FFF2-40B4-BE49-F238E27FC236}">
                  <a16:creationId xmlns:a16="http://schemas.microsoft.com/office/drawing/2014/main" id="{A939101F-C28D-4E32-B45B-7A359F42046E}"/>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E03BE56C-EADE-47EE-8A87-11F702DDC431}"/>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3F4FF338-0220-4851-AE17-915FD5335F8E}"/>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7C1F6A09-1724-4CCB-AEAD-29D20AA88377}"/>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C8BBB799-66D0-4C7D-83F1-5A4E504CC582}"/>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DF599922-1CDD-45EB-AABB-AAD48BAC8316}"/>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84465D26-B93D-412A-811F-E40866AEEAFD}"/>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E549FE0D-47D8-443A-84D0-15F052BCACA5}"/>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9DF830FB-D76A-4BBA-8794-C78A246FC235}"/>
              </a:ext>
            </a:extLst>
          </p:cNvPr>
          <p:cNvGrpSpPr/>
          <p:nvPr/>
        </p:nvGrpSpPr>
        <p:grpSpPr>
          <a:xfrm>
            <a:off x="7136517" y="3419289"/>
            <a:ext cx="362148" cy="386982"/>
            <a:chOff x="7136517" y="3419289"/>
            <a:chExt cx="362148" cy="386982"/>
          </a:xfrm>
        </p:grpSpPr>
        <p:sp>
          <p:nvSpPr>
            <p:cNvPr id="112" name="Google Shape;10422;p74">
              <a:extLst>
                <a:ext uri="{FF2B5EF4-FFF2-40B4-BE49-F238E27FC236}">
                  <a16:creationId xmlns:a16="http://schemas.microsoft.com/office/drawing/2014/main" id="{2A85BE4E-755D-4567-8D53-4EED42D174FE}"/>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7C1CF941-898D-4331-BA78-6944698EC4F8}"/>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1A8ED015-AFD5-499D-A172-D0298832F5D5}"/>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A3AE8E50-F503-4196-9B35-F82E67BC98FE}"/>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FD5FA294-2510-4CB2-AE8C-CBB655673A70}"/>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A0B30D3E-0DE2-4DB4-A38C-96E5C5FAD3D1}"/>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C24EF276-7056-4560-9D41-F44530463F26}"/>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724A876B-4D98-4289-A4BE-FFF0F9BA9356}"/>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F2DD7F6B-53D2-401A-9C43-08BC2305132C}"/>
              </a:ext>
            </a:extLst>
          </p:cNvPr>
          <p:cNvGrpSpPr/>
          <p:nvPr/>
        </p:nvGrpSpPr>
        <p:grpSpPr>
          <a:xfrm>
            <a:off x="7115229" y="3964728"/>
            <a:ext cx="532236" cy="525935"/>
            <a:chOff x="7115229" y="3964728"/>
            <a:chExt cx="532236" cy="525935"/>
          </a:xfrm>
        </p:grpSpPr>
        <p:sp>
          <p:nvSpPr>
            <p:cNvPr id="121" name="Google Shape;10436;p74">
              <a:extLst>
                <a:ext uri="{FF2B5EF4-FFF2-40B4-BE49-F238E27FC236}">
                  <a16:creationId xmlns:a16="http://schemas.microsoft.com/office/drawing/2014/main" id="{BB6524E9-1270-4B1C-A6E7-A6EC6D503A21}"/>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67A834DF-EEC9-45FA-857D-B04EBFC5B332}"/>
                </a:ext>
              </a:extLst>
            </p:cNvPr>
            <p:cNvSpPr/>
            <p:nvPr/>
          </p:nvSpPr>
          <p:spPr>
            <a:xfrm>
              <a:off x="7240859"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8D57DDED-95C8-44F8-948A-1DD60E5E3755}"/>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D7D84502-03DD-49CC-A651-6B5050A19EAC}"/>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9D69711A-5FBA-405C-9E40-13D528F7FFC9}"/>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F8D0CB7B-E09C-4702-9EBA-BD6AF43C1403}"/>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7F51C465-6BFD-43E2-9F31-2AC6BD7079AA}"/>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8A6DE06D-4E2A-46DF-A62C-E7A57DBAEA9F}"/>
              </a:ext>
            </a:extLst>
          </p:cNvPr>
          <p:cNvGrpSpPr/>
          <p:nvPr/>
        </p:nvGrpSpPr>
        <p:grpSpPr>
          <a:xfrm>
            <a:off x="8485796" y="3337175"/>
            <a:ext cx="413345" cy="440549"/>
            <a:chOff x="8485796" y="3337175"/>
            <a:chExt cx="413345" cy="440549"/>
          </a:xfrm>
        </p:grpSpPr>
        <p:sp>
          <p:nvSpPr>
            <p:cNvPr id="129" name="Google Shape;10444;p74">
              <a:extLst>
                <a:ext uri="{FF2B5EF4-FFF2-40B4-BE49-F238E27FC236}">
                  <a16:creationId xmlns:a16="http://schemas.microsoft.com/office/drawing/2014/main" id="{9AB01992-E5DA-409A-8C04-94B67FD04B2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42689780-90F2-434D-B407-2B6BF84734B8}"/>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1290DF4B-5EC9-4F7A-BB3C-CAAA67DE1457}"/>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77E6F6A1-E341-4BDA-AD07-60C0EDB5652A}"/>
                </a:ext>
              </a:extLst>
            </p:cNvPr>
            <p:cNvSpPr/>
            <p:nvPr/>
          </p:nvSpPr>
          <p:spPr>
            <a:xfrm>
              <a:off x="8739725"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E27B132D-D6B9-40A2-AEF0-91C45514246A}"/>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E0DE7161-A8AA-423B-B418-7BF9BEB74D1F}"/>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B3B429C5-9E8D-4A11-9276-BA627E1162D3}"/>
              </a:ext>
            </a:extLst>
          </p:cNvPr>
          <p:cNvGrpSpPr/>
          <p:nvPr/>
        </p:nvGrpSpPr>
        <p:grpSpPr>
          <a:xfrm>
            <a:off x="4518516" y="3505370"/>
            <a:ext cx="362148" cy="384935"/>
            <a:chOff x="4518516" y="3505370"/>
            <a:chExt cx="362148" cy="384935"/>
          </a:xfrm>
        </p:grpSpPr>
        <p:sp>
          <p:nvSpPr>
            <p:cNvPr id="136" name="Google Shape;10469;p74">
              <a:extLst>
                <a:ext uri="{FF2B5EF4-FFF2-40B4-BE49-F238E27FC236}">
                  <a16:creationId xmlns:a16="http://schemas.microsoft.com/office/drawing/2014/main" id="{0147C555-D98A-49C3-BDEF-F4B533813ED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1AAB7350-75F5-4418-A923-6C7CB9F69599}"/>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D2E045CF-6D44-4002-B502-187BE08C704F}"/>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3BFC58AB-B42A-4860-83BA-01CDA0824DF8}"/>
              </a:ext>
            </a:extLst>
          </p:cNvPr>
          <p:cNvGrpSpPr/>
          <p:nvPr/>
        </p:nvGrpSpPr>
        <p:grpSpPr>
          <a:xfrm>
            <a:off x="7861508" y="3405280"/>
            <a:ext cx="340046" cy="360374"/>
            <a:chOff x="7861508" y="3405280"/>
            <a:chExt cx="340046" cy="360374"/>
          </a:xfrm>
        </p:grpSpPr>
        <p:sp>
          <p:nvSpPr>
            <p:cNvPr id="140" name="Google Shape;10484;p74">
              <a:extLst>
                <a:ext uri="{FF2B5EF4-FFF2-40B4-BE49-F238E27FC236}">
                  <a16:creationId xmlns:a16="http://schemas.microsoft.com/office/drawing/2014/main" id="{185EBCC6-1CC8-465C-9295-2F2C03051769}"/>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1D976627-89E8-4451-A09A-C39490088223}"/>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D4C75C52-30C1-4E5D-BF05-89D22D497031}"/>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4C1F28EB-EB62-480B-B861-C45EE92841D8}"/>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4D67A18C-C20D-4ECA-975B-4061E2D44C28}"/>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4215783E-0288-4522-9133-97E7D5F6C5F4}"/>
              </a:ext>
            </a:extLst>
          </p:cNvPr>
          <p:cNvGrpSpPr/>
          <p:nvPr/>
        </p:nvGrpSpPr>
        <p:grpSpPr>
          <a:xfrm>
            <a:off x="7780593" y="1954575"/>
            <a:ext cx="472799" cy="502554"/>
            <a:chOff x="7780593" y="1954575"/>
            <a:chExt cx="472799" cy="502554"/>
          </a:xfrm>
        </p:grpSpPr>
        <p:sp>
          <p:nvSpPr>
            <p:cNvPr id="146" name="Google Shape;10498;p74">
              <a:extLst>
                <a:ext uri="{FF2B5EF4-FFF2-40B4-BE49-F238E27FC236}">
                  <a16:creationId xmlns:a16="http://schemas.microsoft.com/office/drawing/2014/main" id="{647C1D4F-2D98-4BA1-81D7-43E3DCCD1826}"/>
                </a:ext>
              </a:extLst>
            </p:cNvPr>
            <p:cNvSpPr/>
            <p:nvPr/>
          </p:nvSpPr>
          <p:spPr>
            <a:xfrm>
              <a:off x="7946126"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BB8E0B28-E3FE-4A92-825F-901A11B1AA52}"/>
                </a:ext>
              </a:extLst>
            </p:cNvPr>
            <p:cNvSpPr/>
            <p:nvPr/>
          </p:nvSpPr>
          <p:spPr>
            <a:xfrm>
              <a:off x="778059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8CF5F070-73BB-4E57-885B-4A775B193C35}"/>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1C8D9B92-5190-4590-BD04-67A0A7842BC9}"/>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9D4D5F82-0EBB-402C-B46E-CA049E9E937E}"/>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C13BECB7-307A-495A-B345-E9D8BB7ECAB9}"/>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11827818-F767-45F2-A693-D51254356172}"/>
              </a:ext>
            </a:extLst>
          </p:cNvPr>
          <p:cNvGrpSpPr/>
          <p:nvPr/>
        </p:nvGrpSpPr>
        <p:grpSpPr>
          <a:xfrm>
            <a:off x="3786941" y="1990740"/>
            <a:ext cx="470294" cy="502554"/>
            <a:chOff x="3786941" y="1990740"/>
            <a:chExt cx="470294" cy="502554"/>
          </a:xfrm>
        </p:grpSpPr>
        <p:sp>
          <p:nvSpPr>
            <p:cNvPr id="153" name="Google Shape;10235;p74">
              <a:extLst>
                <a:ext uri="{FF2B5EF4-FFF2-40B4-BE49-F238E27FC236}">
                  <a16:creationId xmlns:a16="http://schemas.microsoft.com/office/drawing/2014/main" id="{B39BF9E8-AE0F-4940-987A-162DEF893024}"/>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60BE37A8-A229-4E97-B547-D862A9E421E5}"/>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6CFD93C0-94CA-470A-8A9D-288EFCD6E0A0}"/>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8EF8793F-7187-462A-B3E2-23BD40A7148E}"/>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A7DF57BC-CC28-4C7A-81F8-256FBC9430F3}"/>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7A93CEC2-1165-430B-9CC0-86789652B4B3}"/>
              </a:ext>
            </a:extLst>
          </p:cNvPr>
          <p:cNvGrpSpPr/>
          <p:nvPr/>
        </p:nvGrpSpPr>
        <p:grpSpPr>
          <a:xfrm>
            <a:off x="7125379" y="1994909"/>
            <a:ext cx="304760" cy="502545"/>
            <a:chOff x="7125379" y="1994909"/>
            <a:chExt cx="304760" cy="502545"/>
          </a:xfrm>
        </p:grpSpPr>
        <p:sp>
          <p:nvSpPr>
            <p:cNvPr id="159" name="Google Shape;10252;p74">
              <a:extLst>
                <a:ext uri="{FF2B5EF4-FFF2-40B4-BE49-F238E27FC236}">
                  <a16:creationId xmlns:a16="http://schemas.microsoft.com/office/drawing/2014/main" id="{362341BA-1A89-43DE-B3B5-45526BC851BE}"/>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CE208819-D91E-4548-93EA-67FF2BFEF254}"/>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7EEC5BF4-CB57-43E6-B824-C4632DEB19A8}"/>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8209CFB0-5682-4C3B-9B82-EFD5D8597112}"/>
                </a:ext>
              </a:extLst>
            </p:cNvPr>
            <p:cNvSpPr/>
            <p:nvPr/>
          </p:nvSpPr>
          <p:spPr>
            <a:xfrm>
              <a:off x="7125379"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FC88AC66-3248-48F8-9B46-8F213C594EEA}"/>
                </a:ext>
              </a:extLst>
            </p:cNvPr>
            <p:cNvSpPr/>
            <p:nvPr/>
          </p:nvSpPr>
          <p:spPr>
            <a:xfrm>
              <a:off x="7125379"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42FD44DE-B562-4571-9243-3309DA5B5217}"/>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82633FCC-574B-42BD-8823-49F99B94EDF3}"/>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F03C3B1A-74E8-4E77-8932-152EF9706503}"/>
              </a:ext>
            </a:extLst>
          </p:cNvPr>
          <p:cNvGrpSpPr/>
          <p:nvPr/>
        </p:nvGrpSpPr>
        <p:grpSpPr>
          <a:xfrm>
            <a:off x="4513652" y="1981568"/>
            <a:ext cx="470257" cy="499874"/>
            <a:chOff x="4513652" y="1981568"/>
            <a:chExt cx="470257" cy="499874"/>
          </a:xfrm>
        </p:grpSpPr>
        <p:sp>
          <p:nvSpPr>
            <p:cNvPr id="167" name="Google Shape;10298;p74">
              <a:extLst>
                <a:ext uri="{FF2B5EF4-FFF2-40B4-BE49-F238E27FC236}">
                  <a16:creationId xmlns:a16="http://schemas.microsoft.com/office/drawing/2014/main" id="{A069C4B9-E2AE-4A8A-9B0E-10E86751893E}"/>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F2D2FF9D-172E-4D8E-890B-3E7CFF981C09}"/>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2AED98A0-D267-4F23-BB2F-99A1DFF291A8}"/>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687A9634-5C1D-45DE-AF9B-4C7C5A81F2A7}"/>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FEED69A5-20C7-4A2E-BC93-857B4BC6BF1B}"/>
                </a:ext>
              </a:extLst>
            </p:cNvPr>
            <p:cNvSpPr/>
            <p:nvPr/>
          </p:nvSpPr>
          <p:spPr>
            <a:xfrm>
              <a:off x="4677905"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CA005F31-1241-4C6E-93E9-3F7C2860781D}"/>
              </a:ext>
            </a:extLst>
          </p:cNvPr>
          <p:cNvGrpSpPr/>
          <p:nvPr/>
        </p:nvGrpSpPr>
        <p:grpSpPr>
          <a:xfrm>
            <a:off x="5183285" y="1990045"/>
            <a:ext cx="471537" cy="504328"/>
            <a:chOff x="5183285" y="1990045"/>
            <a:chExt cx="471537" cy="504328"/>
          </a:xfrm>
        </p:grpSpPr>
        <p:sp>
          <p:nvSpPr>
            <p:cNvPr id="173" name="Google Shape;10353;p74">
              <a:extLst>
                <a:ext uri="{FF2B5EF4-FFF2-40B4-BE49-F238E27FC236}">
                  <a16:creationId xmlns:a16="http://schemas.microsoft.com/office/drawing/2014/main" id="{9E07457C-7B96-4A08-A724-D3F5B0BDDD9C}"/>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61E79EC7-6DCB-4AFF-910A-A23BE28CCA57}"/>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4A414927-050B-4AA5-A461-9171E7DC8BD4}"/>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7634D6AC-0FEA-4127-B977-610B1164EB86}"/>
                </a:ext>
              </a:extLst>
            </p:cNvPr>
            <p:cNvSpPr/>
            <p:nvPr/>
          </p:nvSpPr>
          <p:spPr>
            <a:xfrm>
              <a:off x="5365104" y="2256693"/>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5312CE92-19F0-4EEB-9236-0DE0A8EF8B79}"/>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F4885092-762E-45E3-BF0A-AAA8D3612A90}"/>
                </a:ext>
              </a:extLst>
            </p:cNvPr>
            <p:cNvSpPr/>
            <p:nvPr/>
          </p:nvSpPr>
          <p:spPr>
            <a:xfrm>
              <a:off x="5183285"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3CEE3CB3-728C-45AB-A1A2-2E04A0ED3072}"/>
              </a:ext>
            </a:extLst>
          </p:cNvPr>
          <p:cNvGrpSpPr/>
          <p:nvPr/>
        </p:nvGrpSpPr>
        <p:grpSpPr>
          <a:xfrm>
            <a:off x="3128875" y="2001694"/>
            <a:ext cx="471529" cy="502554"/>
            <a:chOff x="3128875" y="2001694"/>
            <a:chExt cx="471529" cy="502554"/>
          </a:xfrm>
        </p:grpSpPr>
        <p:sp>
          <p:nvSpPr>
            <p:cNvPr id="180" name="Google Shape;10391;p74">
              <a:extLst>
                <a:ext uri="{FF2B5EF4-FFF2-40B4-BE49-F238E27FC236}">
                  <a16:creationId xmlns:a16="http://schemas.microsoft.com/office/drawing/2014/main" id="{0B5A4F59-490D-4484-B8FF-9722B112F489}"/>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ABD3A8DD-9201-4A90-905A-84B4677827D9}"/>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E779197E-C19F-479E-8901-69A52BE1B3A0}"/>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08D9C049-63AD-4C0C-8F8C-308ECB6E99EB}"/>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6B87F2CF-4AF6-40A8-A18C-13B910B6D1B5}"/>
                </a:ext>
              </a:extLst>
            </p:cNvPr>
            <p:cNvSpPr/>
            <p:nvPr/>
          </p:nvSpPr>
          <p:spPr>
            <a:xfrm>
              <a:off x="3239197" y="2322438"/>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1950452A-07E1-4F21-8228-76921AAD5D24}"/>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A85DC5D7-7C68-43B1-A29A-60E760D74C31}"/>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6A6E641C-905C-47E6-8098-48751218CBC5}"/>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FD619938-6853-41F3-B236-5A52BE76D5F8}"/>
              </a:ext>
            </a:extLst>
          </p:cNvPr>
          <p:cNvGrpSpPr/>
          <p:nvPr/>
        </p:nvGrpSpPr>
        <p:grpSpPr>
          <a:xfrm>
            <a:off x="5894798" y="1990411"/>
            <a:ext cx="441444" cy="500460"/>
            <a:chOff x="5894798" y="1990411"/>
            <a:chExt cx="441444" cy="500460"/>
          </a:xfrm>
        </p:grpSpPr>
        <p:sp>
          <p:nvSpPr>
            <p:cNvPr id="189" name="Google Shape;10413;p74">
              <a:extLst>
                <a:ext uri="{FF2B5EF4-FFF2-40B4-BE49-F238E27FC236}">
                  <a16:creationId xmlns:a16="http://schemas.microsoft.com/office/drawing/2014/main" id="{BE946B60-07B1-432A-AD60-81D9FFACBBB5}"/>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A5B98A92-284F-403C-B7CA-FA2729D5E4A7}"/>
                </a:ext>
              </a:extLst>
            </p:cNvPr>
            <p:cNvSpPr/>
            <p:nvPr/>
          </p:nvSpPr>
          <p:spPr>
            <a:xfrm>
              <a:off x="6198278"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CA3DFFE8-6C69-404F-BFAA-C4AB1B611D95}"/>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C04F6D99-6547-4C0B-A6F7-06EA69B026AB}"/>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F4102B97-F6D8-4802-A835-62EA867F907B}"/>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00298A6D-8DA7-4865-B216-F5099BA52663}"/>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FC201D17-3193-4763-8537-E32F94FD11FD}"/>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FC3B641B-826A-4B47-BCDC-CB8658E23A31}"/>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C4E2EBBA-62BF-4CE1-9D85-E4A745F1B8FD}"/>
              </a:ext>
            </a:extLst>
          </p:cNvPr>
          <p:cNvGrpSpPr/>
          <p:nvPr/>
        </p:nvGrpSpPr>
        <p:grpSpPr>
          <a:xfrm>
            <a:off x="6451850" y="1990246"/>
            <a:ext cx="479045" cy="501182"/>
            <a:chOff x="6451850" y="1990246"/>
            <a:chExt cx="479045" cy="501182"/>
          </a:xfrm>
        </p:grpSpPr>
        <p:sp>
          <p:nvSpPr>
            <p:cNvPr id="198" name="Google Shape;10479;p74">
              <a:extLst>
                <a:ext uri="{FF2B5EF4-FFF2-40B4-BE49-F238E27FC236}">
                  <a16:creationId xmlns:a16="http://schemas.microsoft.com/office/drawing/2014/main" id="{61074ECB-57EE-4647-85BF-E251E9264B38}"/>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4546E6D5-0268-4C13-8FE9-C850268DB5AF}"/>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657A408C-EB29-4CFF-904C-7AD557F60F7B}"/>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BA6AB731-BB57-4FA2-908E-230620C691B6}"/>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C427F1D0-7502-4C3F-BB28-F7DAED0C5EB2}"/>
              </a:ext>
            </a:extLst>
          </p:cNvPr>
          <p:cNvGrpSpPr/>
          <p:nvPr/>
        </p:nvGrpSpPr>
        <p:grpSpPr>
          <a:xfrm>
            <a:off x="8538447" y="4166509"/>
            <a:ext cx="327931" cy="324163"/>
            <a:chOff x="8538447" y="4166509"/>
            <a:chExt cx="327931" cy="324163"/>
          </a:xfrm>
        </p:grpSpPr>
        <p:sp>
          <p:nvSpPr>
            <p:cNvPr id="203" name="Google Shape;10102;p74">
              <a:extLst>
                <a:ext uri="{FF2B5EF4-FFF2-40B4-BE49-F238E27FC236}">
                  <a16:creationId xmlns:a16="http://schemas.microsoft.com/office/drawing/2014/main" id="{DD096829-48B6-4268-B931-EF789C53951B}"/>
                </a:ext>
              </a:extLst>
            </p:cNvPr>
            <p:cNvSpPr/>
            <p:nvPr/>
          </p:nvSpPr>
          <p:spPr>
            <a:xfrm>
              <a:off x="8643795" y="4252526"/>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A5DCD9AB-9B8E-444C-93B4-519EAA2D5662}"/>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13D7CEE8-3BEE-42A9-A024-7072E3656CF1}"/>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5539B781-6826-483E-A9CF-73FA786A5E90}"/>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7C718669-432B-4EAB-9C69-503435DB9B3B}"/>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1E085040-7C24-4779-A699-79026108A073}"/>
              </a:ext>
            </a:extLst>
          </p:cNvPr>
          <p:cNvGrpSpPr/>
          <p:nvPr/>
        </p:nvGrpSpPr>
        <p:grpSpPr>
          <a:xfrm>
            <a:off x="7810036" y="1314139"/>
            <a:ext cx="445504" cy="476017"/>
            <a:chOff x="7810036" y="1314139"/>
            <a:chExt cx="445504" cy="476017"/>
          </a:xfrm>
        </p:grpSpPr>
        <p:sp>
          <p:nvSpPr>
            <p:cNvPr id="209" name="Google Shape;10126;p74">
              <a:extLst>
                <a:ext uri="{FF2B5EF4-FFF2-40B4-BE49-F238E27FC236}">
                  <a16:creationId xmlns:a16="http://schemas.microsoft.com/office/drawing/2014/main" id="{BF8798AF-21BF-450E-BD6E-1476F560B4CC}"/>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90DAD96A-7399-4019-8BC7-A37D46DC0545}"/>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2E27F2CA-B8A6-44D2-B84C-2390A5AEC050}"/>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1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347E3-D465-4E9B-8D5A-C6A2830E51B7}"/>
              </a:ext>
            </a:extLst>
          </p:cNvPr>
          <p:cNvSpPr txBox="1">
            <a:spLocks noGrp="1"/>
          </p:cNvSpPr>
          <p:nvPr>
            <p:ph type="body" idx="4294967295"/>
          </p:nvPr>
        </p:nvSpPr>
        <p:spPr>
          <a:xfrm>
            <a:off x="230392" y="124705"/>
            <a:ext cx="8679896" cy="543181"/>
          </a:xfrm>
        </p:spPr>
        <p:txBody>
          <a:bodyPr anchor="ctr" anchorCtr="1"/>
          <a:lstStyle/>
          <a:p>
            <a:pPr marL="0" lvl="0" indent="0" algn="ctr">
              <a:buNone/>
            </a:pPr>
            <a:r>
              <a:rPr lang="en-US" sz="4800">
                <a:solidFill>
                  <a:srgbClr val="000000"/>
                </a:solidFill>
                <a:latin typeface="Arial" pitchFamily="34"/>
                <a:cs typeface="Arial" pitchFamily="34"/>
              </a:rPr>
              <a:t>Fully Editable Icon Sets: C</a:t>
            </a:r>
          </a:p>
        </p:txBody>
      </p:sp>
      <p:sp>
        <p:nvSpPr>
          <p:cNvPr id="3" name="Isosceles Triangle 68">
            <a:extLst>
              <a:ext uri="{FF2B5EF4-FFF2-40B4-BE49-F238E27FC236}">
                <a16:creationId xmlns:a16="http://schemas.microsoft.com/office/drawing/2014/main" id="{F1F178F1-9CFE-4FC9-BC9E-F03F07EA484B}"/>
              </a:ext>
            </a:extLst>
          </p:cNvPr>
          <p:cNvSpPr/>
          <p:nvPr/>
        </p:nvSpPr>
        <p:spPr>
          <a:xfrm rot="10799991">
            <a:off x="6295515" y="3369518"/>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4" name="Rectangle 9">
            <a:extLst>
              <a:ext uri="{FF2B5EF4-FFF2-40B4-BE49-F238E27FC236}">
                <a16:creationId xmlns:a16="http://schemas.microsoft.com/office/drawing/2014/main" id="{5581E79A-B22C-4175-9BBE-090DEC59EECA}"/>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5" name="Freeform 18">
            <a:extLst>
              <a:ext uri="{FF2B5EF4-FFF2-40B4-BE49-F238E27FC236}">
                <a16:creationId xmlns:a16="http://schemas.microsoft.com/office/drawing/2014/main" id="{FDF2164B-B262-489B-8CBF-A8AA9EAB154F}"/>
              </a:ext>
            </a:extLst>
          </p:cNvPr>
          <p:cNvSpPr/>
          <p:nvPr/>
        </p:nvSpPr>
        <p:spPr>
          <a:xfrm>
            <a:off x="8190372" y="3486049"/>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6" name="Rounded Rectangle 25">
            <a:extLst>
              <a:ext uri="{FF2B5EF4-FFF2-40B4-BE49-F238E27FC236}">
                <a16:creationId xmlns:a16="http://schemas.microsoft.com/office/drawing/2014/main" id="{B976F096-C0F3-40E4-BD10-D7BBC2EFBEF6}"/>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7" name="Donut 39">
            <a:extLst>
              <a:ext uri="{FF2B5EF4-FFF2-40B4-BE49-F238E27FC236}">
                <a16:creationId xmlns:a16="http://schemas.microsoft.com/office/drawing/2014/main" id="{A9B73F09-021B-44B6-BD46-5E8EAD6329E6}"/>
              </a:ext>
            </a:extLst>
          </p:cNvPr>
          <p:cNvSpPr/>
          <p:nvPr/>
        </p:nvSpPr>
        <p:spPr>
          <a:xfrm>
            <a:off x="3138979" y="3416948"/>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8" name="Chord 38">
            <a:extLst>
              <a:ext uri="{FF2B5EF4-FFF2-40B4-BE49-F238E27FC236}">
                <a16:creationId xmlns:a16="http://schemas.microsoft.com/office/drawing/2014/main" id="{EBE5AF70-1397-43A9-936F-387FCFFDA6B0}"/>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9" name="Oval 6">
            <a:extLst>
              <a:ext uri="{FF2B5EF4-FFF2-40B4-BE49-F238E27FC236}">
                <a16:creationId xmlns:a16="http://schemas.microsoft.com/office/drawing/2014/main" id="{24520DA7-86EB-4C88-88E8-1AA3AAA2D3F1}"/>
              </a:ext>
            </a:extLst>
          </p:cNvPr>
          <p:cNvSpPr/>
          <p:nvPr/>
        </p:nvSpPr>
        <p:spPr>
          <a:xfrm>
            <a:off x="5631487"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0" name="Block Arc 25">
            <a:extLst>
              <a:ext uri="{FF2B5EF4-FFF2-40B4-BE49-F238E27FC236}">
                <a16:creationId xmlns:a16="http://schemas.microsoft.com/office/drawing/2014/main" id="{B43480FA-2DE5-4799-97AA-1E685DF395B3}"/>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1" name="Block Arc 31">
            <a:extLst>
              <a:ext uri="{FF2B5EF4-FFF2-40B4-BE49-F238E27FC236}">
                <a16:creationId xmlns:a16="http://schemas.microsoft.com/office/drawing/2014/main" id="{D633E412-6413-4099-817E-08C79668F45B}"/>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2" name="Freeform 53">
            <a:extLst>
              <a:ext uri="{FF2B5EF4-FFF2-40B4-BE49-F238E27FC236}">
                <a16:creationId xmlns:a16="http://schemas.microsoft.com/office/drawing/2014/main" id="{46267023-B330-4A11-BA72-FEA4442248B9}"/>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3" name="Block Arc 10">
            <a:extLst>
              <a:ext uri="{FF2B5EF4-FFF2-40B4-BE49-F238E27FC236}">
                <a16:creationId xmlns:a16="http://schemas.microsoft.com/office/drawing/2014/main" id="{54EE8056-09FA-47E4-ABEB-1A016B7DD1A1}"/>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4" name="Freeform 55">
            <a:extLst>
              <a:ext uri="{FF2B5EF4-FFF2-40B4-BE49-F238E27FC236}">
                <a16:creationId xmlns:a16="http://schemas.microsoft.com/office/drawing/2014/main" id="{37D1748D-C964-4499-8927-596B254044FC}"/>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8FF3D24F-B8A0-4B82-9C13-CC241C326AB1}"/>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6" name="Oval 21">
            <a:extLst>
              <a:ext uri="{FF2B5EF4-FFF2-40B4-BE49-F238E27FC236}">
                <a16:creationId xmlns:a16="http://schemas.microsoft.com/office/drawing/2014/main" id="{E960B567-C11F-4CB8-B76F-4D32CA8AD64E}"/>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7" name="Oval 32">
            <a:extLst>
              <a:ext uri="{FF2B5EF4-FFF2-40B4-BE49-F238E27FC236}">
                <a16:creationId xmlns:a16="http://schemas.microsoft.com/office/drawing/2014/main" id="{18D74E06-8953-40A3-BC57-C647076048C7}"/>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6EA7CB"/>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42E7CC2A-300D-47F3-A40B-478ECDC213C8}"/>
              </a:ext>
            </a:extLst>
          </p:cNvPr>
          <p:cNvGrpSpPr/>
          <p:nvPr/>
        </p:nvGrpSpPr>
        <p:grpSpPr>
          <a:xfrm>
            <a:off x="8211055" y="926488"/>
            <a:ext cx="425141" cy="424848"/>
            <a:chOff x="8211055" y="926488"/>
            <a:chExt cx="425141" cy="424848"/>
          </a:xfrm>
        </p:grpSpPr>
        <p:sp>
          <p:nvSpPr>
            <p:cNvPr id="19" name="Google Shape;6784;p88">
              <a:extLst>
                <a:ext uri="{FF2B5EF4-FFF2-40B4-BE49-F238E27FC236}">
                  <a16:creationId xmlns:a16="http://schemas.microsoft.com/office/drawing/2014/main" id="{4174E878-BAEE-46AF-A52B-08CE2E60167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A9621574-ADB2-4562-AF46-20D8B5876DA7}"/>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7C614C8F-80FE-4849-BFFF-1ACAD00017C7}"/>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15D48248-D962-47AB-BF47-CAC7FDC0EF9A}"/>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81A595E7-9A24-4550-878F-EFA67DB3ECA0}"/>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42F6C74A-E1CE-4B4E-9419-2BC6BE5AEC16}"/>
              </a:ext>
            </a:extLst>
          </p:cNvPr>
          <p:cNvGrpSpPr/>
          <p:nvPr/>
        </p:nvGrpSpPr>
        <p:grpSpPr>
          <a:xfrm>
            <a:off x="7495172" y="1728545"/>
            <a:ext cx="414057" cy="412961"/>
            <a:chOff x="7495172" y="1728545"/>
            <a:chExt cx="414057" cy="412961"/>
          </a:xfrm>
        </p:grpSpPr>
        <p:sp>
          <p:nvSpPr>
            <p:cNvPr id="25" name="Google Shape;6801;p88">
              <a:extLst>
                <a:ext uri="{FF2B5EF4-FFF2-40B4-BE49-F238E27FC236}">
                  <a16:creationId xmlns:a16="http://schemas.microsoft.com/office/drawing/2014/main" id="{C0A7E511-BD11-4269-885E-450705C35666}"/>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17826C7B-129A-4806-AA75-F94C78FF5A23}"/>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687B02D2-F7E9-458D-ACDA-0FEAFCA65BA0}"/>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6716EF98-FE7D-4769-8DC2-287E118662B6}"/>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2910FFF6-5E31-4675-A9D4-9C2C2CABA54C}"/>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817EAA4B-C56B-41AD-A1F2-67F0B6EA5E51}"/>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F6499B70-FB4C-4640-9224-87D346A50806}"/>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E032BCE8-779C-423D-BDA9-03066C5E53E3}"/>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1A2649C7-5B63-4C31-A251-CC56A226B743}"/>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5056F817-64FA-42DE-B7A6-2CF58614A562}"/>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C81DB41B-080C-4235-AA3C-A17801A93ABF}"/>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D8B1157A-8E20-426F-8325-85C914AD0D84}"/>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9E1D229D-13F2-4058-8126-616A5EAC9B42}"/>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483FCF90-567D-42E7-A584-897D7794EFD5}"/>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4F070244-3C12-4152-8794-4BE43FDE7D7D}"/>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B3D2FC69-2BF1-4964-8312-9D6B7E9F2C58}"/>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A10E970D-7DA9-4B65-9971-B48765FB1A98}"/>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B76B93F1-3DF1-4C1F-8630-16B9A6167C7F}"/>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58930432-C6CF-4076-85B5-A7DB6E5B2339}"/>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16236611-D327-4868-B42F-F1D9573EB464}"/>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4A39465E-E4DC-4BBD-977F-251F58A3A863}"/>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13F5F3E4-5936-41A7-8FFB-6AC2277F7A91}"/>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D454910E-17B9-46E2-96DB-9CAE23BFD26D}"/>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6435036A-3CFF-4CB9-B891-7141AF768C55}"/>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649D2738-BCC8-4A75-9232-8180C5D7228F}"/>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72BDB654-1D3E-4A2F-9751-5F48D6D1F75E}"/>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F22C580D-9419-4261-AD61-E42D302BB8CF}"/>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85E00864-47FF-4CF1-9B78-75AD41612C96}"/>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8830271F-1F92-47B9-BF52-A3100E8A1685}"/>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76B53C0C-4499-4428-88A3-F8E1C6126E24}"/>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F615EA20-4A4F-44FA-881C-6D4B6A089913}"/>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DAD77EED-0CAE-4D22-B6A0-3258FE5F3030}"/>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D2EEE5EA-EEEB-4742-9582-A89C59EFCCB9}"/>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C5E39430-00FD-4961-AFA8-65E9AE3EE355}"/>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F5DA5854-BC48-44ED-81AE-C83218D96EF1}"/>
              </a:ext>
            </a:extLst>
          </p:cNvPr>
          <p:cNvGrpSpPr/>
          <p:nvPr/>
        </p:nvGrpSpPr>
        <p:grpSpPr>
          <a:xfrm>
            <a:off x="6127723" y="908465"/>
            <a:ext cx="450424" cy="450423"/>
            <a:chOff x="6127723" y="908465"/>
            <a:chExt cx="450424" cy="450423"/>
          </a:xfrm>
        </p:grpSpPr>
        <p:sp>
          <p:nvSpPr>
            <p:cNvPr id="60" name="Google Shape;6778;p88">
              <a:extLst>
                <a:ext uri="{FF2B5EF4-FFF2-40B4-BE49-F238E27FC236}">
                  <a16:creationId xmlns:a16="http://schemas.microsoft.com/office/drawing/2014/main" id="{C271072D-6368-45AE-9961-4806FCF9173B}"/>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CD68AFF1-E2AA-4868-BB78-673580F2D376}"/>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7F1D5EEC-FD86-49E7-96C2-F7E2A86CA6A0}"/>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67B898F1-2DA7-4817-9586-620931F8CC82}"/>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D268BA22-E013-4F92-8F86-012F2667165C}"/>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88AAA61B-2A1B-43BA-B84F-C783CDEF245A}"/>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CAA8FD39-1BC5-4388-A0E1-39E1C6657915}"/>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E5C870CE-BC4C-4C17-996C-8B064BEDB21E}"/>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7E5B7C8B-A863-407F-BEF5-E8BB3B150EE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8DA622A4-2067-4121-8BFB-1E11F58194B8}"/>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1610CBD1-4E4B-4877-BDA9-99E9B32B0E7C}"/>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2A3378E2-802F-4012-890E-6DD178494B01}"/>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28C5CE57-DDB4-48D7-8A2F-AB243DE21818}"/>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64EFD5EB-A12D-4183-8D6F-A8AFA47C7939}"/>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E266588B-B233-4727-8BF5-D3147AB97CE7}"/>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08FD3D41-A025-4BD6-96DA-8C93DB65856B}"/>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33EE32D0-58E6-4593-80C6-906BE7604FF8}"/>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D52DBDA2-0E77-43F5-B51D-B0BE9D5852F4}"/>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AB2ABBB7-6865-4F24-93D0-41B994C081DE}"/>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AB6B5978-076C-44A4-B390-FD66685BDA7F}"/>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E18451CC-3896-4F88-A55C-4A550948D398}"/>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8167EDD7-C7EF-4911-92F5-BE5B041836A0}"/>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ACFD093F-47AD-4089-91D2-99423D0E02E8}"/>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E644096D-9CFC-4705-87A8-92D5F38159A1}"/>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5F4E9965-2435-4A9A-B144-819864DFE82B}"/>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9A4D4D43-69B3-4869-81FE-1B02A25A6102}"/>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D5FC41E2-9D26-44C8-81E2-56484020A15B}"/>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2D6AC94D-056D-4FDB-A751-8F621B924B2A}"/>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2853D8AD-3964-4E7D-9482-30DEF908DD39}"/>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7450FCA7-0C41-4D12-AC8D-D730DB1EE19C}"/>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46B23C23-CA4C-4BF2-8EA6-810FA8BB49B1}"/>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79860D4B-DD06-4C43-9952-660A745E2FCF}"/>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E6FF869B-297B-4782-9DF5-E7B316EDC08F}"/>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B5E2E72B-CC21-4A92-A3FE-D6CD974E07F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575E1777-1240-4F7B-B687-B5D0E912BDC4}"/>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E91F88E4-4E74-46C3-BB49-169C81B0044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29D08083-175C-4450-B08A-4E2BAFDB6122}"/>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C7240C5F-4483-4D52-8168-218F953024B7}"/>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9128D997-309A-4F87-9A91-F1D84EEFFAEC}"/>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2746BD34-B360-45A0-AAFA-5361E7FFC7CD}"/>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597C9185-BEED-4278-BC4E-8A6C770DB79A}"/>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FBF0C987-98B2-4ECB-B004-0CDEC5BD9014}"/>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147EBEFB-29C5-4497-90B4-263E3AD2EB22}"/>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4886EC66-C649-4A9B-97FA-79514677316A}"/>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78D2252E-E5B2-4335-A96A-84674AF3D055}"/>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9903F17B-9BF9-42B2-9B86-88DFBCD90A24}"/>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54A847A1-A1B8-4779-86EC-A4355F561366}"/>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7DE449A2-572D-4606-B01E-6EFE6DAA167B}"/>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4304F1EA-BC45-4867-AAC5-B7BDA8256AE9}"/>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03756AE4-6C54-413B-A13E-9E6B239C6B96}"/>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54E5E849-B5CB-403C-B4D4-80A3DDA10365}"/>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231968F0-4F77-4D74-A72F-74ACB62E9305}"/>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8FF72850-D3DD-4A73-B798-10503C5D7E98}"/>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9104D9F5-30B9-49FA-888A-99BED1FCDA28}"/>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4414D873-2306-46FD-A9D5-3A4B532DFACE}"/>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25D5DFF8-4201-4697-9787-8899457BFAB5}"/>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8240B16B-81C6-445F-93D2-0FDC2C631B92}"/>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6538FA62-B7D7-43EC-A40D-0F3F6779FF81}"/>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6866F6A6-E366-470B-AAC8-2C593A5E7D68}"/>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BBB3FCC7-711B-4F7B-8899-F01DA0715547}"/>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C2D2F39E-57DC-48AB-A8F2-C09ADA98663E}"/>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6CD02298-88D2-4687-B2BD-5DD236EE21B1}"/>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3680F6E6-7A95-4485-9232-47076E9CF1B9}"/>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859653B0-5DEA-477D-AE26-72DE5C487ECC}"/>
              </a:ext>
            </a:extLst>
          </p:cNvPr>
          <p:cNvGrpSpPr/>
          <p:nvPr/>
        </p:nvGrpSpPr>
        <p:grpSpPr>
          <a:xfrm>
            <a:off x="3781537" y="1707952"/>
            <a:ext cx="469270" cy="446099"/>
            <a:chOff x="3781537" y="1707952"/>
            <a:chExt cx="469270" cy="446099"/>
          </a:xfrm>
        </p:grpSpPr>
        <p:sp>
          <p:nvSpPr>
            <p:cNvPr id="124" name="Google Shape;7005;p88">
              <a:extLst>
                <a:ext uri="{FF2B5EF4-FFF2-40B4-BE49-F238E27FC236}">
                  <a16:creationId xmlns:a16="http://schemas.microsoft.com/office/drawing/2014/main" id="{BFD7A167-B8C6-43D3-BE8E-4E486A1D90F6}"/>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CA981197-874A-4875-B311-529DB83FC306}"/>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25409276-D6FC-4459-9042-08A1FAD6871F}"/>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302024C3-9030-4309-B60A-302504A26AEF}"/>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F9B10DE2-EAAC-4667-9E32-2C4DBF0334C9}"/>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77BCFA1D-74EE-4FD2-BEB5-DB9D2BA75CC6}"/>
              </a:ext>
            </a:extLst>
          </p:cNvPr>
          <p:cNvSpPr/>
          <p:nvPr/>
        </p:nvSpPr>
        <p:spPr>
          <a:xfrm>
            <a:off x="4339778"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A9E9A68B-ACCC-47BE-B403-7DADD5A30C89}"/>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517A61D3-67C0-464F-A422-3A5DDED8E1BA}"/>
              </a:ext>
            </a:extLst>
          </p:cNvPr>
          <p:cNvGrpSpPr/>
          <p:nvPr/>
        </p:nvGrpSpPr>
        <p:grpSpPr>
          <a:xfrm>
            <a:off x="5526834" y="2589242"/>
            <a:ext cx="461287" cy="462000"/>
            <a:chOff x="5526834" y="2589242"/>
            <a:chExt cx="461287" cy="462000"/>
          </a:xfrm>
        </p:grpSpPr>
        <p:sp>
          <p:nvSpPr>
            <p:cNvPr id="132" name="Google Shape;5984;p86">
              <a:extLst>
                <a:ext uri="{FF2B5EF4-FFF2-40B4-BE49-F238E27FC236}">
                  <a16:creationId xmlns:a16="http://schemas.microsoft.com/office/drawing/2014/main" id="{B5798F92-D6F2-4D4B-A9F7-2577F75AB14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77C36666-493C-4649-9E53-BC886EE6228B}"/>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672C2A4D-6E83-40E1-A81F-1F44AFD3B43D}"/>
              </a:ext>
            </a:extLst>
          </p:cNvPr>
          <p:cNvGrpSpPr/>
          <p:nvPr/>
        </p:nvGrpSpPr>
        <p:grpSpPr>
          <a:xfrm>
            <a:off x="7353851" y="2571612"/>
            <a:ext cx="465823" cy="464295"/>
            <a:chOff x="7353851" y="2571612"/>
            <a:chExt cx="465823" cy="464295"/>
          </a:xfrm>
        </p:grpSpPr>
        <p:sp>
          <p:nvSpPr>
            <p:cNvPr id="135" name="Google Shape;5987;p86">
              <a:extLst>
                <a:ext uri="{FF2B5EF4-FFF2-40B4-BE49-F238E27FC236}">
                  <a16:creationId xmlns:a16="http://schemas.microsoft.com/office/drawing/2014/main" id="{50EB5507-C5DB-41EB-8244-147FA0E958C1}"/>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4C144ACF-C327-4348-BA33-D608F8E15BF7}"/>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88389D04-1CD9-447F-B4EB-FBAB2D86E472}"/>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874E7EF3-04F7-4BAE-AC42-71838445D34E}"/>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15DD6EB4-3B32-4BA4-93D9-1F8AB689CCF7}"/>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E0FDC7F5-8771-4D3A-AA15-889BC1DEF050}"/>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449B815C-9336-4F3A-9392-48730B28C5ED}"/>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B1300CE2-A489-46DB-AE12-06E62B030FB7}"/>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ABD51376-8388-4159-BFF9-DA0C1B7FD85D}"/>
              </a:ext>
            </a:extLst>
          </p:cNvPr>
          <p:cNvGrpSpPr/>
          <p:nvPr/>
        </p:nvGrpSpPr>
        <p:grpSpPr>
          <a:xfrm>
            <a:off x="3796058" y="2604503"/>
            <a:ext cx="454438" cy="462586"/>
            <a:chOff x="3796058" y="2604503"/>
            <a:chExt cx="454438" cy="462586"/>
          </a:xfrm>
        </p:grpSpPr>
        <p:sp>
          <p:nvSpPr>
            <p:cNvPr id="144" name="Google Shape;6039;p86">
              <a:extLst>
                <a:ext uri="{FF2B5EF4-FFF2-40B4-BE49-F238E27FC236}">
                  <a16:creationId xmlns:a16="http://schemas.microsoft.com/office/drawing/2014/main" id="{724BCD3F-BFD9-458B-B0E0-1CC75036353A}"/>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470C6781-F85F-4DA0-8DC5-2659A347BC10}"/>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9F3EB5A2-36BB-4E82-88FC-B0C2003D0C99}"/>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7C530B72-CA0B-49DB-ACCF-77BE8E7AA3D3}"/>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E4B3320B-7354-42F1-91C1-C8108AEAFB47}"/>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810185F9-B695-403C-8F0D-FA60015655DB}"/>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630B7855-9120-4914-8695-17A3DEA3071D}"/>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D3780D25-983F-400F-81F6-17596FEC7E1E}"/>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4663D4DB-0D4E-45B8-BDEE-691FF7343693}"/>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E8769EDF-1A4E-4159-BCBB-AF615B0A9BDB}"/>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372B6265-632E-4767-883A-60487DAE83BF}"/>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62A5A5D7-E905-4A14-93C4-AF42CAE1EEFF}"/>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9802CBAE-902C-4980-A7AF-69047480453A}"/>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B2A3B476-CED0-40FD-9950-4016798C003A}"/>
              </a:ext>
            </a:extLst>
          </p:cNvPr>
          <p:cNvGrpSpPr/>
          <p:nvPr/>
        </p:nvGrpSpPr>
        <p:grpSpPr>
          <a:xfrm>
            <a:off x="3077952" y="2595844"/>
            <a:ext cx="556458" cy="457373"/>
            <a:chOff x="3077952" y="2595844"/>
            <a:chExt cx="556458" cy="457373"/>
          </a:xfrm>
        </p:grpSpPr>
        <p:sp>
          <p:nvSpPr>
            <p:cNvPr id="158" name="Google Shape;5724;p85">
              <a:extLst>
                <a:ext uri="{FF2B5EF4-FFF2-40B4-BE49-F238E27FC236}">
                  <a16:creationId xmlns:a16="http://schemas.microsoft.com/office/drawing/2014/main" id="{98FE4E7B-AC51-436A-8E1A-4232A795DB83}"/>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34101798-6A9D-4920-9504-001B43B4F3AB}"/>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AE674F0F-DB92-47E3-9D4B-5F6DFA1BD863}"/>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7637EA7B-B007-4B53-8911-748D245F8E6F}"/>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E7FA07D0-FC03-46E0-B069-394119B3EC51}"/>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02F5F53C-E1F0-4992-982E-3DD072FC2968}"/>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6EA7CB"/>
            </a:solidFill>
            <a:ln cap="flat">
              <a:noFill/>
              <a:prstDash val="solid"/>
            </a:ln>
          </p:spPr>
          <p:txBody>
            <a:bodyPr vert="horz" wrap="square" lIns="68570" tIns="68570" rIns="68570" bIns="6857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809">
    <p:bg>
      <p:bgPr>
        <a:solidFill>
          <a:srgbClr val="FFFFFF"/>
        </a:solidFill>
        <a:effectLst/>
      </p:bgPr>
    </p:bg>
    <p:spTree>
      <p:nvGrpSpPr>
        <p:cNvPr id="1" name=""/>
        <p:cNvGrpSpPr/>
        <p:nvPr/>
      </p:nvGrpSpPr>
      <p:grpSpPr>
        <a:xfrm>
          <a:off x="0" y="0"/>
          <a:ext cx="0" cy="0"/>
          <a:chOff x="0" y="0"/>
          <a:chExt cx="0" cy="0"/>
        </a:xfrm>
      </p:grpSpPr>
      <p:sp>
        <p:nvSpPr>
          <p:cNvPr id="23" name="Elipse 22">
            <a:extLst>
              <a:ext uri="{FF2B5EF4-FFF2-40B4-BE49-F238E27FC236}">
                <a16:creationId xmlns:a16="http://schemas.microsoft.com/office/drawing/2014/main" id="{CBCD2B03-C663-43A4-80E7-5CDDF8C85A1C}"/>
              </a:ext>
            </a:extLst>
          </p:cNvPr>
          <p:cNvSpPr/>
          <p:nvPr/>
        </p:nvSpPr>
        <p:spPr>
          <a:xfrm>
            <a:off x="1392602" y="195603"/>
            <a:ext cx="2562131" cy="2562131"/>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 name="Marcador de posición de imagen 8">
            <a:extLst>
              <a:ext uri="{FF2B5EF4-FFF2-40B4-BE49-F238E27FC236}">
                <a16:creationId xmlns:a16="http://schemas.microsoft.com/office/drawing/2014/main" id="{957DEC6B-E0D8-4CE5-8090-8DC9E8FF18C5}"/>
              </a:ext>
            </a:extLst>
          </p:cNvPr>
          <p:cNvPicPr>
            <a:picLocks noGrp="1" noChangeAspect="1"/>
          </p:cNvPicPr>
          <p:nvPr>
            <p:ph type="pic" idx="4294967295"/>
          </p:nvPr>
        </p:nvPicPr>
        <p:blipFill>
          <a:blip r:embed="rId3"/>
          <a:srcRect/>
          <a:stretch>
            <a:fillRect/>
          </a:stretch>
        </p:blipFill>
        <p:spPr>
          <a:xfrm>
            <a:off x="5049453" y="0"/>
            <a:ext cx="4094546" cy="5143499"/>
          </a:xfrm>
        </p:spPr>
      </p:pic>
      <p:sp>
        <p:nvSpPr>
          <p:cNvPr id="3" name="TextBox 29">
            <a:extLst>
              <a:ext uri="{FF2B5EF4-FFF2-40B4-BE49-F238E27FC236}">
                <a16:creationId xmlns:a16="http://schemas.microsoft.com/office/drawing/2014/main" id="{003F452B-EB58-4B43-8239-3E9BD7535518}"/>
              </a:ext>
            </a:extLst>
          </p:cNvPr>
          <p:cNvSpPr txBox="1"/>
          <p:nvPr/>
        </p:nvSpPr>
        <p:spPr>
          <a:xfrm>
            <a:off x="618381" y="2844250"/>
            <a:ext cx="3925400" cy="3838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0D0D0D"/>
                </a:solidFill>
                <a:uFillTx/>
                <a:latin typeface="Montserrat Light"/>
                <a:ea typeface="Montserrat Light"/>
                <a:cs typeface="Montserrat Light"/>
              </a:rPr>
              <a:t>Have them for one. Living grass to for can't gathered set had seasons. Fifth you'll, man wherein</a:t>
            </a:r>
          </a:p>
        </p:txBody>
      </p:sp>
      <p:sp>
        <p:nvSpPr>
          <p:cNvPr id="4" name="TextBox 30">
            <a:extLst>
              <a:ext uri="{FF2B5EF4-FFF2-40B4-BE49-F238E27FC236}">
                <a16:creationId xmlns:a16="http://schemas.microsoft.com/office/drawing/2014/main" id="{90A43680-6803-4572-A700-2E567AD06F3D}"/>
              </a:ext>
            </a:extLst>
          </p:cNvPr>
          <p:cNvSpPr txBox="1"/>
          <p:nvPr/>
        </p:nvSpPr>
        <p:spPr>
          <a:xfrm>
            <a:off x="1000435" y="3298652"/>
            <a:ext cx="3161281" cy="400114"/>
          </a:xfrm>
          <a:prstGeom prst="rect">
            <a:avLst/>
          </a:prstGeom>
          <a:solidFill>
            <a:srgbClr val="F7ECD7"/>
          </a:solid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1000" b="1" i="0" u="none" strike="noStrike" kern="0" cap="none" spc="0" baseline="0">
                <a:solidFill>
                  <a:srgbClr val="FFFFFF"/>
                </a:solidFill>
                <a:uFillTx/>
                <a:latin typeface="Montserrat Light"/>
                <a:ea typeface="Montserrat Light"/>
                <a:cs typeface="Montserrat Light"/>
              </a:rPr>
              <a:t>Have them for one. Living grass to for can’t lorem gathered set had seasons. Fifth</a:t>
            </a:r>
          </a:p>
        </p:txBody>
      </p:sp>
      <p:sp>
        <p:nvSpPr>
          <p:cNvPr id="5" name="TextBox 32">
            <a:extLst>
              <a:ext uri="{FF2B5EF4-FFF2-40B4-BE49-F238E27FC236}">
                <a16:creationId xmlns:a16="http://schemas.microsoft.com/office/drawing/2014/main" id="{15CB2AEC-07AD-4D2F-896C-C237E43A6577}"/>
              </a:ext>
            </a:extLst>
          </p:cNvPr>
          <p:cNvSpPr txBox="1"/>
          <p:nvPr/>
        </p:nvSpPr>
        <p:spPr>
          <a:xfrm>
            <a:off x="448476" y="3829973"/>
            <a:ext cx="4313627" cy="8454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0D0D0D"/>
                </a:solidFill>
                <a:uFillTx/>
                <a:latin typeface="Montserrat Light"/>
                <a:ea typeface="Montserrat Light"/>
                <a:cs typeface="Montserrat Light"/>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 gathered set had seasons. Fifth you'll, man wherein</a:t>
            </a:r>
          </a:p>
        </p:txBody>
      </p:sp>
      <p:sp>
        <p:nvSpPr>
          <p:cNvPr id="6" name="Rectángulo 12">
            <a:extLst>
              <a:ext uri="{FF2B5EF4-FFF2-40B4-BE49-F238E27FC236}">
                <a16:creationId xmlns:a16="http://schemas.microsoft.com/office/drawing/2014/main" id="{5EB0AA94-16F3-403F-8204-024A0F67325D}"/>
              </a:ext>
            </a:extLst>
          </p:cNvPr>
          <p:cNvSpPr/>
          <p:nvPr/>
        </p:nvSpPr>
        <p:spPr>
          <a:xfrm>
            <a:off x="7956066" y="0"/>
            <a:ext cx="1203990" cy="1291544"/>
          </a:xfrm>
          <a:prstGeom prst="rect">
            <a:avLst/>
          </a:prstGeom>
          <a:solidFill>
            <a:srgbClr val="AECDE6">
              <a:alpha val="57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7" name="Rectángulo 13">
            <a:extLst>
              <a:ext uri="{FF2B5EF4-FFF2-40B4-BE49-F238E27FC236}">
                <a16:creationId xmlns:a16="http://schemas.microsoft.com/office/drawing/2014/main" id="{F0819791-4E53-49C8-A953-0E1EC9478FA3}"/>
              </a:ext>
            </a:extLst>
          </p:cNvPr>
          <p:cNvSpPr/>
          <p:nvPr/>
        </p:nvSpPr>
        <p:spPr>
          <a:xfrm>
            <a:off x="8622929" y="0"/>
            <a:ext cx="537127" cy="571417"/>
          </a:xfrm>
          <a:prstGeom prst="rect">
            <a:avLst/>
          </a:prstGeom>
          <a:solidFill>
            <a:srgbClr val="57C2BF">
              <a:alpha val="59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8" name="Rectángulo 14">
            <a:extLst>
              <a:ext uri="{FF2B5EF4-FFF2-40B4-BE49-F238E27FC236}">
                <a16:creationId xmlns:a16="http://schemas.microsoft.com/office/drawing/2014/main" id="{9374EFE1-794D-46B8-A49F-3226856A577B}"/>
              </a:ext>
            </a:extLst>
          </p:cNvPr>
          <p:cNvSpPr/>
          <p:nvPr/>
        </p:nvSpPr>
        <p:spPr>
          <a:xfrm>
            <a:off x="8850130" y="0"/>
            <a:ext cx="309926" cy="329714"/>
          </a:xfrm>
          <a:prstGeom prst="rect">
            <a:avLst/>
          </a:prstGeom>
          <a:solidFill>
            <a:srgbClr val="6EA7C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grpSp>
        <p:nvGrpSpPr>
          <p:cNvPr id="9" name="Grupo 2">
            <a:extLst>
              <a:ext uri="{FF2B5EF4-FFF2-40B4-BE49-F238E27FC236}">
                <a16:creationId xmlns:a16="http://schemas.microsoft.com/office/drawing/2014/main" id="{BE9DFA9B-C3EF-4DD8-9555-5E2C2D020D83}"/>
              </a:ext>
            </a:extLst>
          </p:cNvPr>
          <p:cNvGrpSpPr/>
          <p:nvPr/>
        </p:nvGrpSpPr>
        <p:grpSpPr>
          <a:xfrm>
            <a:off x="-7049" y="-1"/>
            <a:ext cx="407098" cy="5143499"/>
            <a:chOff x="-7049" y="-1"/>
            <a:chExt cx="407098" cy="5143499"/>
          </a:xfrm>
        </p:grpSpPr>
        <p:sp>
          <p:nvSpPr>
            <p:cNvPr id="10" name="Rectángulo 25">
              <a:extLst>
                <a:ext uri="{FF2B5EF4-FFF2-40B4-BE49-F238E27FC236}">
                  <a16:creationId xmlns:a16="http://schemas.microsoft.com/office/drawing/2014/main" id="{0D7B5196-7282-4209-941C-29AB322BB5AB}"/>
                </a:ext>
              </a:extLst>
            </p:cNvPr>
            <p:cNvSpPr/>
            <p:nvPr/>
          </p:nvSpPr>
          <p:spPr>
            <a:xfrm rot="5400013">
              <a:off x="-2486916" y="2479866"/>
              <a:ext cx="5143499" cy="18376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1" name="Rectangle 27">
              <a:extLst>
                <a:ext uri="{FF2B5EF4-FFF2-40B4-BE49-F238E27FC236}">
                  <a16:creationId xmlns:a16="http://schemas.microsoft.com/office/drawing/2014/main" id="{9DCE944A-8651-447B-B6A1-EF2C5D9E9460}"/>
                </a:ext>
              </a:extLst>
            </p:cNvPr>
            <p:cNvSpPr/>
            <p:nvPr/>
          </p:nvSpPr>
          <p:spPr>
            <a:xfrm rot="5400013">
              <a:off x="-259018" y="511520"/>
              <a:ext cx="1170587" cy="147547"/>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
        <p:nvSpPr>
          <p:cNvPr id="12" name="Rectangle 32">
            <a:extLst>
              <a:ext uri="{FF2B5EF4-FFF2-40B4-BE49-F238E27FC236}">
                <a16:creationId xmlns:a16="http://schemas.microsoft.com/office/drawing/2014/main" id="{770210DB-3087-4223-A44E-4D3049E07437}"/>
              </a:ext>
            </a:extLst>
          </p:cNvPr>
          <p:cNvSpPr/>
          <p:nvPr/>
        </p:nvSpPr>
        <p:spPr>
          <a:xfrm>
            <a:off x="4985436" y="0"/>
            <a:ext cx="183766" cy="5143499"/>
          </a:xfrm>
          <a:prstGeom prst="rect">
            <a:avLst/>
          </a:prstGeom>
          <a:solidFill>
            <a:srgbClr val="57C2B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nvGrpSpPr>
          <p:cNvPr id="21" name="Grupo 20">
            <a:extLst>
              <a:ext uri="{FF2B5EF4-FFF2-40B4-BE49-F238E27FC236}">
                <a16:creationId xmlns:a16="http://schemas.microsoft.com/office/drawing/2014/main" id="{83A9EB74-EBCA-40A0-8A63-4F563C1CED3E}"/>
              </a:ext>
            </a:extLst>
          </p:cNvPr>
          <p:cNvGrpSpPr/>
          <p:nvPr/>
        </p:nvGrpSpPr>
        <p:grpSpPr>
          <a:xfrm>
            <a:off x="1684816" y="656150"/>
            <a:ext cx="1977702" cy="1601691"/>
            <a:chOff x="1614302" y="970058"/>
            <a:chExt cx="1977702" cy="1601691"/>
          </a:xfrm>
          <a:solidFill>
            <a:schemeClr val="bg1"/>
          </a:solidFill>
        </p:grpSpPr>
        <p:sp>
          <p:nvSpPr>
            <p:cNvPr id="19" name="Forma libre: forma 18">
              <a:extLst>
                <a:ext uri="{FF2B5EF4-FFF2-40B4-BE49-F238E27FC236}">
                  <a16:creationId xmlns:a16="http://schemas.microsoft.com/office/drawing/2014/main" id="{B161DCA1-06F3-4AD1-BB1F-B8D43A0AFF54}"/>
                </a:ext>
              </a:extLst>
            </p:cNvPr>
            <p:cNvSpPr/>
            <p:nvPr/>
          </p:nvSpPr>
          <p:spPr>
            <a:xfrm>
              <a:off x="1614302" y="970058"/>
              <a:ext cx="1977702" cy="1601691"/>
            </a:xfrm>
            <a:custGeom>
              <a:avLst/>
              <a:gdLst>
                <a:gd name="connsiteX0" fmla="*/ 989177 w 1977702"/>
                <a:gd name="connsiteY0" fmla="*/ 1600198 h 1601691"/>
                <a:gd name="connsiteX1" fmla="*/ 293468 w 1977702"/>
                <a:gd name="connsiteY1" fmla="*/ 1601593 h 1601691"/>
                <a:gd name="connsiteX2" fmla="*/ 41 w 1977702"/>
                <a:gd name="connsiteY2" fmla="*/ 1307993 h 1601691"/>
                <a:gd name="connsiteX3" fmla="*/ 1437 w 1977702"/>
                <a:gd name="connsiteY3" fmla="*/ 471676 h 1601691"/>
                <a:gd name="connsiteX4" fmla="*/ 273929 w 1977702"/>
                <a:gd name="connsiteY4" fmla="*/ 197265 h 1601691"/>
                <a:gd name="connsiteX5" fmla="*/ 403372 w 1977702"/>
                <a:gd name="connsiteY5" fmla="*/ 197265 h 1601691"/>
                <a:gd name="connsiteX6" fmla="*/ 507693 w 1977702"/>
                <a:gd name="connsiteY6" fmla="*/ 127659 h 1601691"/>
                <a:gd name="connsiteX7" fmla="*/ 634693 w 1977702"/>
                <a:gd name="connsiteY7" fmla="*/ 14615 h 1601691"/>
                <a:gd name="connsiteX8" fmla="*/ 721744 w 1977702"/>
                <a:gd name="connsiteY8" fmla="*/ 1008 h 1601691"/>
                <a:gd name="connsiteX9" fmla="*/ 1258355 w 1977702"/>
                <a:gd name="connsiteY9" fmla="*/ 833 h 1601691"/>
                <a:gd name="connsiteX10" fmla="*/ 1438388 w 1977702"/>
                <a:gd name="connsiteY10" fmla="*/ 72184 h 1601691"/>
                <a:gd name="connsiteX11" fmla="*/ 1487583 w 1977702"/>
                <a:gd name="connsiteY11" fmla="*/ 162026 h 1601691"/>
                <a:gd name="connsiteX12" fmla="*/ 1547245 w 1977702"/>
                <a:gd name="connsiteY12" fmla="*/ 197788 h 1601691"/>
                <a:gd name="connsiteX13" fmla="*/ 1717509 w 1977702"/>
                <a:gd name="connsiteY13" fmla="*/ 197439 h 1601691"/>
                <a:gd name="connsiteX14" fmla="*/ 1976394 w 1977702"/>
                <a:gd name="connsiteY14" fmla="*/ 454056 h 1601691"/>
                <a:gd name="connsiteX15" fmla="*/ 1976394 w 1977702"/>
                <a:gd name="connsiteY15" fmla="*/ 1342185 h 1601691"/>
                <a:gd name="connsiteX16" fmla="*/ 1703379 w 1977702"/>
                <a:gd name="connsiteY16" fmla="*/ 1599849 h 1601691"/>
                <a:gd name="connsiteX17" fmla="*/ 989177 w 1977702"/>
                <a:gd name="connsiteY17" fmla="*/ 1599849 h 1601691"/>
                <a:gd name="connsiteX18" fmla="*/ 987433 w 1977702"/>
                <a:gd name="connsiteY18" fmla="*/ 1333463 h 1601691"/>
                <a:gd name="connsiteX19" fmla="*/ 1427398 w 1977702"/>
                <a:gd name="connsiteY19" fmla="*/ 902744 h 1601691"/>
                <a:gd name="connsiteX20" fmla="*/ 995806 w 1977702"/>
                <a:gd name="connsiteY20" fmla="*/ 463651 h 1601691"/>
                <a:gd name="connsiteX21" fmla="*/ 553225 w 1977702"/>
                <a:gd name="connsiteY21" fmla="*/ 894370 h 1601691"/>
                <a:gd name="connsiteX22" fmla="*/ 987433 w 1977702"/>
                <a:gd name="connsiteY22" fmla="*/ 1333463 h 160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77702" h="1601691">
                  <a:moveTo>
                    <a:pt x="989177" y="1600198"/>
                  </a:moveTo>
                  <a:cubicBezTo>
                    <a:pt x="757332" y="1600198"/>
                    <a:pt x="525313" y="1595837"/>
                    <a:pt x="293468" y="1601593"/>
                  </a:cubicBezTo>
                  <a:cubicBezTo>
                    <a:pt x="119540" y="1605780"/>
                    <a:pt x="-2576" y="1475117"/>
                    <a:pt x="41" y="1307993"/>
                  </a:cubicBezTo>
                  <a:cubicBezTo>
                    <a:pt x="4403" y="1029221"/>
                    <a:pt x="739" y="750448"/>
                    <a:pt x="1437" y="471676"/>
                  </a:cubicBezTo>
                  <a:cubicBezTo>
                    <a:pt x="1786" y="313100"/>
                    <a:pt x="116400" y="198660"/>
                    <a:pt x="273929" y="197265"/>
                  </a:cubicBezTo>
                  <a:cubicBezTo>
                    <a:pt x="317018" y="196916"/>
                    <a:pt x="360282" y="197265"/>
                    <a:pt x="403372" y="197265"/>
                  </a:cubicBezTo>
                  <a:cubicBezTo>
                    <a:pt x="479781" y="197265"/>
                    <a:pt x="482572" y="198312"/>
                    <a:pt x="507693" y="127659"/>
                  </a:cubicBezTo>
                  <a:cubicBezTo>
                    <a:pt x="530023" y="65031"/>
                    <a:pt x="576427" y="33107"/>
                    <a:pt x="634693" y="14615"/>
                  </a:cubicBezTo>
                  <a:cubicBezTo>
                    <a:pt x="662431" y="5892"/>
                    <a:pt x="692611" y="1182"/>
                    <a:pt x="721744" y="1008"/>
                  </a:cubicBezTo>
                  <a:cubicBezTo>
                    <a:pt x="900556" y="-213"/>
                    <a:pt x="1079368" y="-388"/>
                    <a:pt x="1258355" y="833"/>
                  </a:cubicBezTo>
                  <a:cubicBezTo>
                    <a:pt x="1326914" y="1357"/>
                    <a:pt x="1391984" y="18627"/>
                    <a:pt x="1438388" y="72184"/>
                  </a:cubicBezTo>
                  <a:cubicBezTo>
                    <a:pt x="1460194" y="97479"/>
                    <a:pt x="1473802" y="130799"/>
                    <a:pt x="1487583" y="162026"/>
                  </a:cubicBezTo>
                  <a:cubicBezTo>
                    <a:pt x="1499795" y="189763"/>
                    <a:pt x="1517065" y="199184"/>
                    <a:pt x="1547245" y="197788"/>
                  </a:cubicBezTo>
                  <a:cubicBezTo>
                    <a:pt x="1603942" y="195346"/>
                    <a:pt x="1660638" y="196567"/>
                    <a:pt x="1717509" y="197439"/>
                  </a:cubicBezTo>
                  <a:cubicBezTo>
                    <a:pt x="1858117" y="199707"/>
                    <a:pt x="1975697" y="313798"/>
                    <a:pt x="1976394" y="454056"/>
                  </a:cubicBezTo>
                  <a:cubicBezTo>
                    <a:pt x="1978139" y="750099"/>
                    <a:pt x="1978139" y="1046142"/>
                    <a:pt x="1976394" y="1342185"/>
                  </a:cubicBezTo>
                  <a:cubicBezTo>
                    <a:pt x="1975522" y="1488201"/>
                    <a:pt x="1855500" y="1599500"/>
                    <a:pt x="1703379" y="1599849"/>
                  </a:cubicBezTo>
                  <a:cubicBezTo>
                    <a:pt x="1465254" y="1600372"/>
                    <a:pt x="1227303" y="1599849"/>
                    <a:pt x="989177" y="1599849"/>
                  </a:cubicBezTo>
                  <a:close/>
                  <a:moveTo>
                    <a:pt x="987433" y="1333463"/>
                  </a:moveTo>
                  <a:cubicBezTo>
                    <a:pt x="1228175" y="1335033"/>
                    <a:pt x="1425479" y="1141741"/>
                    <a:pt x="1427398" y="902744"/>
                  </a:cubicBezTo>
                  <a:cubicBezTo>
                    <a:pt x="1429317" y="663223"/>
                    <a:pt x="1235502" y="465919"/>
                    <a:pt x="995806" y="463651"/>
                  </a:cubicBezTo>
                  <a:cubicBezTo>
                    <a:pt x="751750" y="461209"/>
                    <a:pt x="554795" y="652756"/>
                    <a:pt x="553225" y="894370"/>
                  </a:cubicBezTo>
                  <a:cubicBezTo>
                    <a:pt x="551655" y="1137555"/>
                    <a:pt x="743899" y="1331893"/>
                    <a:pt x="987433" y="1333463"/>
                  </a:cubicBezTo>
                  <a:close/>
                </a:path>
              </a:pathLst>
            </a:custGeom>
            <a:grpFill/>
            <a:ln w="17364" cap="flat">
              <a:noFill/>
              <a:prstDash val="solid"/>
              <a:miter/>
            </a:ln>
          </p:spPr>
          <p:txBody>
            <a:bodyPr rtlCol="0" anchor="ctr"/>
            <a:lstStyle/>
            <a:p>
              <a:endParaRPr lang="es-PE"/>
            </a:p>
          </p:txBody>
        </p:sp>
        <p:sp>
          <p:nvSpPr>
            <p:cNvPr id="20" name="Forma libre: forma 19">
              <a:extLst>
                <a:ext uri="{FF2B5EF4-FFF2-40B4-BE49-F238E27FC236}">
                  <a16:creationId xmlns:a16="http://schemas.microsoft.com/office/drawing/2014/main" id="{4BD02C40-FE50-492E-8D9F-1576F82D3A89}"/>
                </a:ext>
              </a:extLst>
            </p:cNvPr>
            <p:cNvSpPr/>
            <p:nvPr/>
          </p:nvSpPr>
          <p:spPr>
            <a:xfrm>
              <a:off x="2287696" y="1553510"/>
              <a:ext cx="633140" cy="630020"/>
            </a:xfrm>
            <a:custGeom>
              <a:avLst/>
              <a:gdLst>
                <a:gd name="connsiteX0" fmla="*/ 633110 w 633140"/>
                <a:gd name="connsiteY0" fmla="*/ 315977 h 630020"/>
                <a:gd name="connsiteX1" fmla="*/ 308980 w 633140"/>
                <a:gd name="connsiteY1" fmla="*/ 629989 h 630020"/>
                <a:gd name="connsiteX2" fmla="*/ 28 w 633140"/>
                <a:gd name="connsiteY2" fmla="*/ 308650 h 630020"/>
                <a:gd name="connsiteX3" fmla="*/ 325553 w 633140"/>
                <a:gd name="connsiteY3" fmla="*/ 47 h 630020"/>
                <a:gd name="connsiteX4" fmla="*/ 633110 w 633140"/>
                <a:gd name="connsiteY4" fmla="*/ 315977 h 63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3140" h="630020">
                  <a:moveTo>
                    <a:pt x="633110" y="315977"/>
                  </a:moveTo>
                  <a:cubicBezTo>
                    <a:pt x="630493" y="495138"/>
                    <a:pt x="488664" y="632431"/>
                    <a:pt x="308980" y="629989"/>
                  </a:cubicBezTo>
                  <a:cubicBezTo>
                    <a:pt x="135576" y="627546"/>
                    <a:pt x="-2240" y="484322"/>
                    <a:pt x="28" y="308650"/>
                  </a:cubicBezTo>
                  <a:cubicBezTo>
                    <a:pt x="2121" y="134723"/>
                    <a:pt x="147439" y="-2919"/>
                    <a:pt x="325553" y="47"/>
                  </a:cubicBezTo>
                  <a:cubicBezTo>
                    <a:pt x="494596" y="2838"/>
                    <a:pt x="635552" y="147807"/>
                    <a:pt x="633110" y="315977"/>
                  </a:cubicBezTo>
                  <a:close/>
                </a:path>
              </a:pathLst>
            </a:custGeom>
            <a:grpFill/>
            <a:ln w="17364" cap="flat">
              <a:noFill/>
              <a:prstDash val="solid"/>
              <a:miter/>
            </a:ln>
          </p:spPr>
          <p:txBody>
            <a:bodyPr rtlCol="0" anchor="ctr"/>
            <a:lstStyle/>
            <a:p>
              <a:endParaRPr lang="es-PE"/>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rgbClr val="FFFFFF"/>
        </a:solidFill>
        <a:effectLst/>
      </p:bgPr>
    </p:bg>
    <p:spTree>
      <p:nvGrpSpPr>
        <p:cNvPr id="1" name=""/>
        <p:cNvGrpSpPr/>
        <p:nvPr/>
      </p:nvGrpSpPr>
      <p:grpSpPr>
        <a:xfrm>
          <a:off x="0" y="0"/>
          <a:ext cx="0" cy="0"/>
          <a:chOff x="0" y="0"/>
          <a:chExt cx="0" cy="0"/>
        </a:xfrm>
      </p:grpSpPr>
      <p:sp>
        <p:nvSpPr>
          <p:cNvPr id="2" name="Google Shape;71;p15">
            <a:extLst>
              <a:ext uri="{FF2B5EF4-FFF2-40B4-BE49-F238E27FC236}">
                <a16:creationId xmlns:a16="http://schemas.microsoft.com/office/drawing/2014/main" id="{3DDEEB7F-BC36-4712-BD0F-EB50D058AA16}"/>
              </a:ext>
            </a:extLst>
          </p:cNvPr>
          <p:cNvSpPr txBox="1">
            <a:spLocks noGrp="1"/>
          </p:cNvSpPr>
          <p:nvPr>
            <p:ph type="body" idx="4294967295"/>
          </p:nvPr>
        </p:nvSpPr>
        <p:spPr>
          <a:xfrm>
            <a:off x="669761" y="2390067"/>
            <a:ext cx="3624453" cy="1999966"/>
          </a:xfrm>
        </p:spPr>
        <p:txBody>
          <a:bodyPr/>
          <a:lstStyle/>
          <a:p>
            <a:pPr marL="0" lvl="0" indent="0">
              <a:buNone/>
            </a:pPr>
            <a:r>
              <a:rPr lang="en-US" sz="2400">
                <a:solidFill>
                  <a:srgbClr val="7F7F7F"/>
                </a:solidFill>
              </a:rPr>
              <a:t>Quotations are commonly printed as a means of inspiration and to invoke philosophical thoughts from the reader.</a:t>
            </a:r>
          </a:p>
        </p:txBody>
      </p:sp>
      <p:sp>
        <p:nvSpPr>
          <p:cNvPr id="3" name="Google Shape;72;p15">
            <a:extLst>
              <a:ext uri="{FF2B5EF4-FFF2-40B4-BE49-F238E27FC236}">
                <a16:creationId xmlns:a16="http://schemas.microsoft.com/office/drawing/2014/main" id="{423390E7-5CC9-4A5D-9C92-3A8CC4BD67EB}"/>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993B606-3B8E-4684-A351-91597A62E9DA}" type="slidenum">
              <a:t>4</a:t>
            </a:fld>
            <a:endParaRPr lang="en-US" sz="1800" b="1" i="0" u="none" strike="noStrike" kern="0" cap="none" spc="0" baseline="0">
              <a:solidFill>
                <a:srgbClr val="FFFFFF"/>
              </a:solidFill>
              <a:uFillTx/>
              <a:latin typeface="Zilla Slab Highlight"/>
              <a:ea typeface="Zilla Slab Highlight"/>
              <a:cs typeface="Zilla Slab Highlight"/>
            </a:endParaRPr>
          </a:p>
        </p:txBody>
      </p:sp>
      <p:grpSp>
        <p:nvGrpSpPr>
          <p:cNvPr id="4" name="Grupo 3">
            <a:extLst>
              <a:ext uri="{FF2B5EF4-FFF2-40B4-BE49-F238E27FC236}">
                <a16:creationId xmlns:a16="http://schemas.microsoft.com/office/drawing/2014/main" id="{53F524A2-6A10-432A-B6B6-B8D202A1F0DF}"/>
              </a:ext>
            </a:extLst>
          </p:cNvPr>
          <p:cNvGrpSpPr/>
          <p:nvPr/>
        </p:nvGrpSpPr>
        <p:grpSpPr>
          <a:xfrm>
            <a:off x="8412829" y="-1"/>
            <a:ext cx="731180" cy="5143500"/>
            <a:chOff x="8412829" y="-1"/>
            <a:chExt cx="731180" cy="5143500"/>
          </a:xfrm>
        </p:grpSpPr>
        <p:sp>
          <p:nvSpPr>
            <p:cNvPr id="5" name="Rectángulo 4">
              <a:extLst>
                <a:ext uri="{FF2B5EF4-FFF2-40B4-BE49-F238E27FC236}">
                  <a16:creationId xmlns:a16="http://schemas.microsoft.com/office/drawing/2014/main" id="{278DD3F6-8366-4794-9446-A4D782FBACAB}"/>
                </a:ext>
              </a:extLst>
            </p:cNvPr>
            <p:cNvSpPr/>
            <p:nvPr/>
          </p:nvSpPr>
          <p:spPr>
            <a:xfrm rot="16200004">
              <a:off x="6480376" y="2479866"/>
              <a:ext cx="5143499" cy="18376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6" name="Rectangle 27">
              <a:extLst>
                <a:ext uri="{FF2B5EF4-FFF2-40B4-BE49-F238E27FC236}">
                  <a16:creationId xmlns:a16="http://schemas.microsoft.com/office/drawing/2014/main" id="{6C294351-4005-4AC4-B359-5BA385604F90}"/>
                </a:ext>
              </a:extLst>
            </p:cNvPr>
            <p:cNvSpPr/>
            <p:nvPr/>
          </p:nvSpPr>
          <p:spPr>
            <a:xfrm rot="16200004">
              <a:off x="7944517" y="4203561"/>
              <a:ext cx="1696111" cy="183766"/>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7" name="Rectangle 27">
              <a:extLst>
                <a:ext uri="{FF2B5EF4-FFF2-40B4-BE49-F238E27FC236}">
                  <a16:creationId xmlns:a16="http://schemas.microsoft.com/office/drawing/2014/main" id="{64F04E9A-B83A-4B16-8EA7-50E75C46F54E}"/>
                </a:ext>
              </a:extLst>
            </p:cNvPr>
            <p:cNvSpPr/>
            <p:nvPr/>
          </p:nvSpPr>
          <p:spPr>
            <a:xfrm rot="16200004">
              <a:off x="8129625" y="4676530"/>
              <a:ext cx="750173" cy="183766"/>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
        <p:nvSpPr>
          <p:cNvPr id="8" name="Google Shape;19;p4">
            <a:extLst>
              <a:ext uri="{FF2B5EF4-FFF2-40B4-BE49-F238E27FC236}">
                <a16:creationId xmlns:a16="http://schemas.microsoft.com/office/drawing/2014/main" id="{F7BD0175-D410-4965-9D14-2518BECBCA34}"/>
              </a:ext>
            </a:extLst>
          </p:cNvPr>
          <p:cNvSpPr txBox="1"/>
          <p:nvPr/>
        </p:nvSpPr>
        <p:spPr>
          <a:xfrm>
            <a:off x="536761" y="1254346"/>
            <a:ext cx="819896" cy="653704"/>
          </a:xfrm>
          <a:prstGeom prst="rect">
            <a:avLst/>
          </a:prstGeom>
          <a:noFill/>
          <a:ln cap="flat">
            <a:noFill/>
          </a:ln>
        </p:spPr>
        <p:txBody>
          <a:bodyPr vert="horz" wrap="square" lIns="91421" tIns="91421" rIns="91421" bIns="91421" anchor="t"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600" b="1" i="0" u="none" strike="noStrike" kern="0" cap="none" spc="0" baseline="0">
                <a:solidFill>
                  <a:srgbClr val="101631"/>
                </a:solidFill>
                <a:uFillTx/>
                <a:latin typeface="Arial"/>
                <a:ea typeface="Arial"/>
                <a:cs typeface="Arial"/>
              </a:rPr>
              <a:t>“</a:t>
            </a:r>
          </a:p>
        </p:txBody>
      </p:sp>
      <p:pic>
        <p:nvPicPr>
          <p:cNvPr id="9" name="Imagen 2">
            <a:extLst>
              <a:ext uri="{FF2B5EF4-FFF2-40B4-BE49-F238E27FC236}">
                <a16:creationId xmlns:a16="http://schemas.microsoft.com/office/drawing/2014/main" id="{37B2D3EE-27AE-42A2-807F-05E01B05BABF}"/>
              </a:ext>
            </a:extLst>
          </p:cNvPr>
          <p:cNvPicPr>
            <a:picLocks noChangeAspect="1"/>
          </p:cNvPicPr>
          <p:nvPr/>
        </p:nvPicPr>
        <p:blipFill>
          <a:blip r:embed="rId3"/>
          <a:stretch>
            <a:fillRect/>
          </a:stretch>
        </p:blipFill>
        <p:spPr>
          <a:xfrm>
            <a:off x="4664473" y="0"/>
            <a:ext cx="3429000" cy="5143499"/>
          </a:xfrm>
          <a:prstGeom prst="rect">
            <a:avLst/>
          </a:prstGeom>
          <a:noFill/>
          <a:ln cap="flat">
            <a:noFill/>
          </a:ln>
        </p:spPr>
      </p:pic>
      <p:grpSp>
        <p:nvGrpSpPr>
          <p:cNvPr id="10" name="Grupo 10">
            <a:extLst>
              <a:ext uri="{FF2B5EF4-FFF2-40B4-BE49-F238E27FC236}">
                <a16:creationId xmlns:a16="http://schemas.microsoft.com/office/drawing/2014/main" id="{C9A987BF-7625-440A-B9D3-A9E50E06FE38}"/>
              </a:ext>
            </a:extLst>
          </p:cNvPr>
          <p:cNvGrpSpPr/>
          <p:nvPr/>
        </p:nvGrpSpPr>
        <p:grpSpPr>
          <a:xfrm>
            <a:off x="-10661" y="-1"/>
            <a:ext cx="731179" cy="5143499"/>
            <a:chOff x="-10661" y="-1"/>
            <a:chExt cx="731179" cy="5143499"/>
          </a:xfrm>
        </p:grpSpPr>
        <p:sp>
          <p:nvSpPr>
            <p:cNvPr id="11" name="Rectángulo 11">
              <a:extLst>
                <a:ext uri="{FF2B5EF4-FFF2-40B4-BE49-F238E27FC236}">
                  <a16:creationId xmlns:a16="http://schemas.microsoft.com/office/drawing/2014/main" id="{94C24F1A-CD02-4F11-A300-75AC82057330}"/>
                </a:ext>
              </a:extLst>
            </p:cNvPr>
            <p:cNvSpPr/>
            <p:nvPr/>
          </p:nvSpPr>
          <p:spPr>
            <a:xfrm rot="5400013">
              <a:off x="-2490528" y="2479866"/>
              <a:ext cx="5143499" cy="18376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2" name="Rectangle 27">
              <a:extLst>
                <a:ext uri="{FF2B5EF4-FFF2-40B4-BE49-F238E27FC236}">
                  <a16:creationId xmlns:a16="http://schemas.microsoft.com/office/drawing/2014/main" id="{56D57140-0E93-47BE-9492-7C769C732CCD}"/>
                </a:ext>
              </a:extLst>
            </p:cNvPr>
            <p:cNvSpPr/>
            <p:nvPr/>
          </p:nvSpPr>
          <p:spPr>
            <a:xfrm rot="5400013">
              <a:off x="-507283" y="756172"/>
              <a:ext cx="1696111" cy="183766"/>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3" name="Rectangle 27">
              <a:extLst>
                <a:ext uri="{FF2B5EF4-FFF2-40B4-BE49-F238E27FC236}">
                  <a16:creationId xmlns:a16="http://schemas.microsoft.com/office/drawing/2014/main" id="{5B9E2761-008A-4994-A71C-05721D228120}"/>
                </a:ext>
              </a:extLst>
            </p:cNvPr>
            <p:cNvSpPr/>
            <p:nvPr/>
          </p:nvSpPr>
          <p:spPr>
            <a:xfrm rot="5400013">
              <a:off x="253548" y="283203"/>
              <a:ext cx="750173" cy="183766"/>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grpSp>
        <p:nvGrpSpPr>
          <p:cNvPr id="17" name="Grupo 16">
            <a:extLst>
              <a:ext uri="{FF2B5EF4-FFF2-40B4-BE49-F238E27FC236}">
                <a16:creationId xmlns:a16="http://schemas.microsoft.com/office/drawing/2014/main" id="{9FACDA8D-3A72-5ED1-3E67-8C19CC9B74F4}"/>
              </a:ext>
            </a:extLst>
          </p:cNvPr>
          <p:cNvGrpSpPr/>
          <p:nvPr/>
        </p:nvGrpSpPr>
        <p:grpSpPr>
          <a:xfrm>
            <a:off x="1828251" y="1128753"/>
            <a:ext cx="1181304" cy="900309"/>
            <a:chOff x="1828251" y="1128753"/>
            <a:chExt cx="1181304" cy="900309"/>
          </a:xfrm>
        </p:grpSpPr>
        <p:sp>
          <p:nvSpPr>
            <p:cNvPr id="14" name="Forma libre: forma 15">
              <a:extLst>
                <a:ext uri="{FF2B5EF4-FFF2-40B4-BE49-F238E27FC236}">
                  <a16:creationId xmlns:a16="http://schemas.microsoft.com/office/drawing/2014/main" id="{D1A712E8-B976-4A6A-BEE6-8497A2C868D0}"/>
                </a:ext>
              </a:extLst>
            </p:cNvPr>
            <p:cNvSpPr/>
            <p:nvPr/>
          </p:nvSpPr>
          <p:spPr>
            <a:xfrm>
              <a:off x="1828251" y="1128753"/>
              <a:ext cx="1181304" cy="900309"/>
            </a:xfrm>
            <a:custGeom>
              <a:avLst/>
              <a:gdLst>
                <a:gd name="f0" fmla="val 10800000"/>
                <a:gd name="f1" fmla="val 5400000"/>
                <a:gd name="f2" fmla="val 180"/>
                <a:gd name="f3" fmla="val w"/>
                <a:gd name="f4" fmla="val h"/>
                <a:gd name="f5" fmla="val 0"/>
                <a:gd name="f6" fmla="val 1181302"/>
                <a:gd name="f7" fmla="val 900310"/>
                <a:gd name="f8" fmla="val 587014"/>
                <a:gd name="f9" fmla="val 900208"/>
                <a:gd name="f10" fmla="val 441091"/>
                <a:gd name="f11" fmla="val 295168"/>
                <a:gd name="f12" fmla="val 900494"/>
                <a:gd name="f13" fmla="val 149340"/>
                <a:gd name="f14" fmla="val 900113"/>
                <a:gd name="f15" fmla="val 55043"/>
                <a:gd name="f16" fmla="val 899827"/>
                <a:gd name="f17" fmla="val 4560"/>
                <a:gd name="f18" fmla="val 858012"/>
                <a:gd name="f19" fmla="val 2846"/>
                <a:gd name="f20" fmla="val 763238"/>
                <a:gd name="f21" fmla="val -964"/>
                <a:gd name="f22" fmla="val 557117"/>
                <a:gd name="f23" fmla="val 350901"/>
                <a:gd name="f24" fmla="val 2941"/>
                <a:gd name="f25" fmla="val 144780"/>
                <a:gd name="f26" fmla="val 4846"/>
                <a:gd name="f27" fmla="val 44672"/>
                <a:gd name="f28" fmla="val 57805"/>
                <a:gd name="f29" fmla="val 476"/>
                <a:gd name="f30" fmla="val 158960"/>
                <a:gd name="f31" fmla="val 286"/>
                <a:gd name="f32" fmla="val 446044"/>
                <a:gd name="f33" fmla="val -95"/>
                <a:gd name="f34" fmla="val 733032"/>
                <a:gd name="f35" fmla="val 1020116"/>
                <a:gd name="f36" fmla="val 1126986"/>
                <a:gd name="f37" fmla="val 1179374"/>
                <a:gd name="f38" fmla="val 50483"/>
                <a:gd name="f39" fmla="val 1180231"/>
                <a:gd name="f40" fmla="val 156877"/>
                <a:gd name="f41" fmla="val 1181660"/>
                <a:gd name="f42" fmla="val 351949"/>
                <a:gd name="f43" fmla="val 547021"/>
                <a:gd name="f44" fmla="val 742093"/>
                <a:gd name="f45" fmla="val 855821"/>
                <a:gd name="f46" fmla="val 1132892"/>
                <a:gd name="f47" fmla="val 900017"/>
                <a:gd name="f48" fmla="val 1020020"/>
                <a:gd name="f49" fmla="val 875717"/>
                <a:gd name="f50" fmla="val 900303"/>
                <a:gd name="f51" fmla="val 731413"/>
                <a:gd name="f52" fmla="val 587109"/>
                <a:gd name="f53" fmla="val 87713"/>
                <a:gd name="f54" fmla="val 608076"/>
                <a:gd name="f55" fmla="val 168390"/>
                <a:gd name="f56" fmla="val 539591"/>
                <a:gd name="f57" fmla="val 240018"/>
                <a:gd name="f58" fmla="val 480155"/>
                <a:gd name="f59" fmla="val 309836"/>
                <a:gd name="f60" fmla="val 418719"/>
                <a:gd name="f61" fmla="val 339935"/>
                <a:gd name="f62" fmla="val 392240"/>
                <a:gd name="f63" fmla="val 363938"/>
                <a:gd name="f64" fmla="val 388525"/>
                <a:gd name="f65" fmla="val 396133"/>
                <a:gd name="f66" fmla="val 417195"/>
                <a:gd name="f67" fmla="val 476524"/>
                <a:gd name="f68" fmla="val 488918"/>
                <a:gd name="f69" fmla="val 560534"/>
                <a:gd name="f70" fmla="val 556736"/>
                <a:gd name="f71" fmla="val 640925"/>
                <a:gd name="f72" fmla="val 628460"/>
                <a:gd name="f73" fmla="val 664833"/>
                <a:gd name="f74" fmla="val 649796"/>
                <a:gd name="f75" fmla="val 680835"/>
                <a:gd name="f76" fmla="val 651034"/>
                <a:gd name="f77" fmla="val 704838"/>
                <a:gd name="f78" fmla="val 630269"/>
                <a:gd name="f79" fmla="val 757607"/>
                <a:gd name="f80" fmla="val 584645"/>
                <a:gd name="f81" fmla="val 812661"/>
                <a:gd name="f82" fmla="val 541782"/>
                <a:gd name="f83" fmla="val 866287"/>
                <a:gd name="f84" fmla="val 497300"/>
                <a:gd name="f85" fmla="val 894767"/>
                <a:gd name="f86" fmla="val 473678"/>
                <a:gd name="f87" fmla="val 921246"/>
                <a:gd name="f88" fmla="val 470725"/>
                <a:gd name="f89" fmla="val 950774"/>
                <a:gd name="f90" fmla="val 496919"/>
                <a:gd name="f91" fmla="val 983921"/>
                <a:gd name="f92" fmla="val 526352"/>
                <a:gd name="f93" fmla="val 1019163"/>
                <a:gd name="f94" fmla="val 553403"/>
                <a:gd name="f95" fmla="val 1053930"/>
                <a:gd name="f96" fmla="val 581025"/>
                <a:gd name="f97" fmla="val 1063550"/>
                <a:gd name="f98" fmla="val 588645"/>
                <a:gd name="f99" fmla="val 1073361"/>
                <a:gd name="f100" fmla="val 602171"/>
                <a:gd name="f101" fmla="val 1086124"/>
                <a:gd name="f102" fmla="val 597027"/>
                <a:gd name="f103" fmla="val 1100507"/>
                <a:gd name="f104" fmla="val 591217"/>
                <a:gd name="f105" fmla="val 1094030"/>
                <a:gd name="f106" fmla="val 574643"/>
                <a:gd name="f107" fmla="val 1094125"/>
                <a:gd name="f108" fmla="val 562832"/>
                <a:gd name="f109" fmla="val 1094506"/>
                <a:gd name="f110" fmla="val 426434"/>
                <a:gd name="f111" fmla="val 1094792"/>
                <a:gd name="f112" fmla="val 290036"/>
                <a:gd name="f113" fmla="val 153638"/>
                <a:gd name="f114" fmla="val 1093935"/>
                <a:gd name="f115" fmla="val 99346"/>
                <a:gd name="f116" fmla="val 1076694"/>
                <a:gd name="f117" fmla="val 84487"/>
                <a:gd name="f118" fmla="val 1021735"/>
                <a:gd name="f119" fmla="val 84582"/>
                <a:gd name="f120" fmla="val 761702"/>
                <a:gd name="f121" fmla="val 85344"/>
                <a:gd name="f122" fmla="val 501575"/>
                <a:gd name="f123" fmla="val 85820"/>
                <a:gd name="f124" fmla="val 241542"/>
                <a:gd name="f125" fmla="val 86106"/>
                <a:gd name="f126" fmla="val 208300"/>
                <a:gd name="f127" fmla="val 175058"/>
                <a:gd name="f128" fmla="val 82487"/>
                <a:gd name="f129" fmla="val 142006"/>
                <a:gd name="f130" fmla="val 84201"/>
                <a:gd name="f131" fmla="val 109526"/>
                <a:gd name="f132" fmla="val 85916"/>
                <a:gd name="f133" fmla="val 87999"/>
                <a:gd name="f134" fmla="val 104108"/>
                <a:gd name="f135" fmla="val 87904"/>
                <a:gd name="f136" fmla="val 138684"/>
                <a:gd name="f137" fmla="val 87332"/>
                <a:gd name="f138" fmla="val 290703"/>
                <a:gd name="f139" fmla="val 442722"/>
                <a:gd name="f140" fmla="+- 0 0 -90"/>
                <a:gd name="f141" fmla="*/ f3 1 1181302"/>
                <a:gd name="f142" fmla="*/ f4 1 900310"/>
                <a:gd name="f143" fmla="val f5"/>
                <a:gd name="f144" fmla="val f6"/>
                <a:gd name="f145" fmla="val f7"/>
                <a:gd name="f146" fmla="*/ f140 f0 1"/>
                <a:gd name="f147" fmla="+- f145 0 f143"/>
                <a:gd name="f148" fmla="+- f144 0 f143"/>
                <a:gd name="f149" fmla="*/ f146 1 f2"/>
                <a:gd name="f150" fmla="*/ f148 1 1181302"/>
                <a:gd name="f151" fmla="*/ f147 1 900310"/>
                <a:gd name="f152" fmla="*/ 587014 f148 1"/>
                <a:gd name="f153" fmla="*/ 900208 f147 1"/>
                <a:gd name="f154" fmla="*/ 149340 f148 1"/>
                <a:gd name="f155" fmla="*/ 900113 f147 1"/>
                <a:gd name="f156" fmla="*/ 2846 f148 1"/>
                <a:gd name="f157" fmla="*/ 763238 f147 1"/>
                <a:gd name="f158" fmla="*/ 2941 f148 1"/>
                <a:gd name="f159" fmla="*/ 144780 f147 1"/>
                <a:gd name="f160" fmla="*/ 158960 f148 1"/>
                <a:gd name="f161" fmla="*/ 286 f147 1"/>
                <a:gd name="f162" fmla="*/ 1020116 f148 1"/>
                <a:gd name="f163" fmla="*/ 1180231 f148 1"/>
                <a:gd name="f164" fmla="*/ 156877 f147 1"/>
                <a:gd name="f165" fmla="*/ 742093 f147 1"/>
                <a:gd name="f166" fmla="*/ 1020020 f148 1"/>
                <a:gd name="f167" fmla="*/ 587109 f148 1"/>
                <a:gd name="f168" fmla="*/ 87713 f148 1"/>
                <a:gd name="f169" fmla="*/ 608076 f147 1"/>
                <a:gd name="f170" fmla="*/ 309836 f148 1"/>
                <a:gd name="f171" fmla="*/ 418719 f147 1"/>
                <a:gd name="f172" fmla="*/ 396133 f148 1"/>
                <a:gd name="f173" fmla="*/ 417195 f147 1"/>
                <a:gd name="f174" fmla="*/ 640925 f148 1"/>
                <a:gd name="f175" fmla="*/ 628460 f147 1"/>
                <a:gd name="f176" fmla="*/ 704838 f148 1"/>
                <a:gd name="f177" fmla="*/ 630269 f147 1"/>
                <a:gd name="f178" fmla="*/ 866287 f148 1"/>
                <a:gd name="f179" fmla="*/ 497300 f147 1"/>
                <a:gd name="f180" fmla="*/ 950774 f148 1"/>
                <a:gd name="f181" fmla="*/ 496919 f147 1"/>
                <a:gd name="f182" fmla="*/ 1053930 f148 1"/>
                <a:gd name="f183" fmla="*/ 581025 f147 1"/>
                <a:gd name="f184" fmla="*/ 1086124 f148 1"/>
                <a:gd name="f185" fmla="*/ 597027 f147 1"/>
                <a:gd name="f186" fmla="*/ 1094125 f148 1"/>
                <a:gd name="f187" fmla="*/ 562832 f147 1"/>
                <a:gd name="f188" fmla="*/ 153638 f147 1"/>
                <a:gd name="f189" fmla="*/ 1021735 f148 1"/>
                <a:gd name="f190" fmla="*/ 84582 f147 1"/>
                <a:gd name="f191" fmla="*/ 241542 f148 1"/>
                <a:gd name="f192" fmla="*/ 86106 f147 1"/>
                <a:gd name="f193" fmla="*/ 142006 f148 1"/>
                <a:gd name="f194" fmla="*/ 84201 f147 1"/>
                <a:gd name="f195" fmla="*/ 87904 f148 1"/>
                <a:gd name="f196" fmla="*/ 138684 f147 1"/>
                <a:gd name="f197" fmla="+- f149 0 f1"/>
                <a:gd name="f198" fmla="*/ f152 1 1181302"/>
                <a:gd name="f199" fmla="*/ f153 1 900310"/>
                <a:gd name="f200" fmla="*/ f154 1 1181302"/>
                <a:gd name="f201" fmla="*/ f155 1 900310"/>
                <a:gd name="f202" fmla="*/ f156 1 1181302"/>
                <a:gd name="f203" fmla="*/ f157 1 900310"/>
                <a:gd name="f204" fmla="*/ f158 1 1181302"/>
                <a:gd name="f205" fmla="*/ f159 1 900310"/>
                <a:gd name="f206" fmla="*/ f160 1 1181302"/>
                <a:gd name="f207" fmla="*/ f161 1 900310"/>
                <a:gd name="f208" fmla="*/ f162 1 1181302"/>
                <a:gd name="f209" fmla="*/ f163 1 1181302"/>
                <a:gd name="f210" fmla="*/ f164 1 900310"/>
                <a:gd name="f211" fmla="*/ f165 1 900310"/>
                <a:gd name="f212" fmla="*/ f166 1 1181302"/>
                <a:gd name="f213" fmla="*/ f167 1 1181302"/>
                <a:gd name="f214" fmla="*/ f168 1 1181302"/>
                <a:gd name="f215" fmla="*/ f169 1 900310"/>
                <a:gd name="f216" fmla="*/ f170 1 1181302"/>
                <a:gd name="f217" fmla="*/ f171 1 900310"/>
                <a:gd name="f218" fmla="*/ f172 1 1181302"/>
                <a:gd name="f219" fmla="*/ f173 1 900310"/>
                <a:gd name="f220" fmla="*/ f174 1 1181302"/>
                <a:gd name="f221" fmla="*/ f175 1 900310"/>
                <a:gd name="f222" fmla="*/ f176 1 1181302"/>
                <a:gd name="f223" fmla="*/ f177 1 900310"/>
                <a:gd name="f224" fmla="*/ f178 1 1181302"/>
                <a:gd name="f225" fmla="*/ f179 1 900310"/>
                <a:gd name="f226" fmla="*/ f180 1 1181302"/>
                <a:gd name="f227" fmla="*/ f181 1 900310"/>
                <a:gd name="f228" fmla="*/ f182 1 1181302"/>
                <a:gd name="f229" fmla="*/ f183 1 900310"/>
                <a:gd name="f230" fmla="*/ f184 1 1181302"/>
                <a:gd name="f231" fmla="*/ f185 1 900310"/>
                <a:gd name="f232" fmla="*/ f186 1 1181302"/>
                <a:gd name="f233" fmla="*/ f187 1 900310"/>
                <a:gd name="f234" fmla="*/ f188 1 900310"/>
                <a:gd name="f235" fmla="*/ f189 1 1181302"/>
                <a:gd name="f236" fmla="*/ f190 1 900310"/>
                <a:gd name="f237" fmla="*/ f191 1 1181302"/>
                <a:gd name="f238" fmla="*/ f192 1 900310"/>
                <a:gd name="f239" fmla="*/ f193 1 1181302"/>
                <a:gd name="f240" fmla="*/ f194 1 900310"/>
                <a:gd name="f241" fmla="*/ f195 1 1181302"/>
                <a:gd name="f242" fmla="*/ f196 1 900310"/>
                <a:gd name="f243" fmla="*/ f143 1 f150"/>
                <a:gd name="f244" fmla="*/ f144 1 f150"/>
                <a:gd name="f245" fmla="*/ f143 1 f151"/>
                <a:gd name="f246" fmla="*/ f145 1 f151"/>
                <a:gd name="f247" fmla="*/ f198 1 f150"/>
                <a:gd name="f248" fmla="*/ f199 1 f151"/>
                <a:gd name="f249" fmla="*/ f200 1 f150"/>
                <a:gd name="f250" fmla="*/ f201 1 f151"/>
                <a:gd name="f251" fmla="*/ f202 1 f150"/>
                <a:gd name="f252" fmla="*/ f203 1 f151"/>
                <a:gd name="f253" fmla="*/ f204 1 f150"/>
                <a:gd name="f254" fmla="*/ f205 1 f151"/>
                <a:gd name="f255" fmla="*/ f206 1 f150"/>
                <a:gd name="f256" fmla="*/ f207 1 f151"/>
                <a:gd name="f257" fmla="*/ f208 1 f150"/>
                <a:gd name="f258" fmla="*/ f209 1 f150"/>
                <a:gd name="f259" fmla="*/ f210 1 f151"/>
                <a:gd name="f260" fmla="*/ f211 1 f151"/>
                <a:gd name="f261" fmla="*/ f212 1 f150"/>
                <a:gd name="f262" fmla="*/ f213 1 f150"/>
                <a:gd name="f263" fmla="*/ f214 1 f150"/>
                <a:gd name="f264" fmla="*/ f215 1 f151"/>
                <a:gd name="f265" fmla="*/ f216 1 f150"/>
                <a:gd name="f266" fmla="*/ f217 1 f151"/>
                <a:gd name="f267" fmla="*/ f218 1 f150"/>
                <a:gd name="f268" fmla="*/ f219 1 f151"/>
                <a:gd name="f269" fmla="*/ f220 1 f150"/>
                <a:gd name="f270" fmla="*/ f221 1 f151"/>
                <a:gd name="f271" fmla="*/ f222 1 f150"/>
                <a:gd name="f272" fmla="*/ f223 1 f151"/>
                <a:gd name="f273" fmla="*/ f224 1 f150"/>
                <a:gd name="f274" fmla="*/ f225 1 f151"/>
                <a:gd name="f275" fmla="*/ f226 1 f150"/>
                <a:gd name="f276" fmla="*/ f227 1 f151"/>
                <a:gd name="f277" fmla="*/ f228 1 f150"/>
                <a:gd name="f278" fmla="*/ f229 1 f151"/>
                <a:gd name="f279" fmla="*/ f230 1 f150"/>
                <a:gd name="f280" fmla="*/ f231 1 f151"/>
                <a:gd name="f281" fmla="*/ f232 1 f150"/>
                <a:gd name="f282" fmla="*/ f233 1 f151"/>
                <a:gd name="f283" fmla="*/ f234 1 f151"/>
                <a:gd name="f284" fmla="*/ f235 1 f150"/>
                <a:gd name="f285" fmla="*/ f236 1 f151"/>
                <a:gd name="f286" fmla="*/ f237 1 f150"/>
                <a:gd name="f287" fmla="*/ f238 1 f151"/>
                <a:gd name="f288" fmla="*/ f239 1 f150"/>
                <a:gd name="f289" fmla="*/ f240 1 f151"/>
                <a:gd name="f290" fmla="*/ f241 1 f150"/>
                <a:gd name="f291" fmla="*/ f242 1 f151"/>
                <a:gd name="f292" fmla="*/ f243 f141 1"/>
                <a:gd name="f293" fmla="*/ f244 f141 1"/>
                <a:gd name="f294" fmla="*/ f246 f142 1"/>
                <a:gd name="f295" fmla="*/ f245 f142 1"/>
                <a:gd name="f296" fmla="*/ f247 f141 1"/>
                <a:gd name="f297" fmla="*/ f248 f142 1"/>
                <a:gd name="f298" fmla="*/ f249 f141 1"/>
                <a:gd name="f299" fmla="*/ f250 f142 1"/>
                <a:gd name="f300" fmla="*/ f251 f141 1"/>
                <a:gd name="f301" fmla="*/ f252 f142 1"/>
                <a:gd name="f302" fmla="*/ f253 f141 1"/>
                <a:gd name="f303" fmla="*/ f254 f142 1"/>
                <a:gd name="f304" fmla="*/ f255 f141 1"/>
                <a:gd name="f305" fmla="*/ f256 f142 1"/>
                <a:gd name="f306" fmla="*/ f257 f141 1"/>
                <a:gd name="f307" fmla="*/ f258 f141 1"/>
                <a:gd name="f308" fmla="*/ f259 f142 1"/>
                <a:gd name="f309" fmla="*/ f260 f142 1"/>
                <a:gd name="f310" fmla="*/ f261 f141 1"/>
                <a:gd name="f311" fmla="*/ f262 f141 1"/>
                <a:gd name="f312" fmla="*/ f263 f141 1"/>
                <a:gd name="f313" fmla="*/ f264 f142 1"/>
                <a:gd name="f314" fmla="*/ f265 f141 1"/>
                <a:gd name="f315" fmla="*/ f266 f142 1"/>
                <a:gd name="f316" fmla="*/ f267 f141 1"/>
                <a:gd name="f317" fmla="*/ f268 f142 1"/>
                <a:gd name="f318" fmla="*/ f269 f141 1"/>
                <a:gd name="f319" fmla="*/ f270 f142 1"/>
                <a:gd name="f320" fmla="*/ f271 f141 1"/>
                <a:gd name="f321" fmla="*/ f272 f142 1"/>
                <a:gd name="f322" fmla="*/ f273 f141 1"/>
                <a:gd name="f323" fmla="*/ f274 f142 1"/>
                <a:gd name="f324" fmla="*/ f275 f141 1"/>
                <a:gd name="f325" fmla="*/ f276 f142 1"/>
                <a:gd name="f326" fmla="*/ f277 f141 1"/>
                <a:gd name="f327" fmla="*/ f278 f142 1"/>
                <a:gd name="f328" fmla="*/ f279 f141 1"/>
                <a:gd name="f329" fmla="*/ f280 f142 1"/>
                <a:gd name="f330" fmla="*/ f281 f141 1"/>
                <a:gd name="f331" fmla="*/ f282 f142 1"/>
                <a:gd name="f332" fmla="*/ f283 f142 1"/>
                <a:gd name="f333" fmla="*/ f284 f141 1"/>
                <a:gd name="f334" fmla="*/ f285 f142 1"/>
                <a:gd name="f335" fmla="*/ f286 f141 1"/>
                <a:gd name="f336" fmla="*/ f287 f142 1"/>
                <a:gd name="f337" fmla="*/ f288 f141 1"/>
                <a:gd name="f338" fmla="*/ f289 f142 1"/>
                <a:gd name="f339" fmla="*/ f290 f141 1"/>
                <a:gd name="f340" fmla="*/ f291 f142 1"/>
              </a:gdLst>
              <a:ahLst/>
              <a:cxnLst>
                <a:cxn ang="3cd4">
                  <a:pos x="hc" y="t"/>
                </a:cxn>
                <a:cxn ang="0">
                  <a:pos x="r" y="vc"/>
                </a:cxn>
                <a:cxn ang="cd4">
                  <a:pos x="hc" y="b"/>
                </a:cxn>
                <a:cxn ang="cd2">
                  <a:pos x="l" y="vc"/>
                </a:cxn>
                <a:cxn ang="f197">
                  <a:pos x="f296" y="f297"/>
                </a:cxn>
                <a:cxn ang="f197">
                  <a:pos x="f298" y="f299"/>
                </a:cxn>
                <a:cxn ang="f197">
                  <a:pos x="f300" y="f301"/>
                </a:cxn>
                <a:cxn ang="f197">
                  <a:pos x="f302" y="f303"/>
                </a:cxn>
                <a:cxn ang="f197">
                  <a:pos x="f304" y="f305"/>
                </a:cxn>
                <a:cxn ang="f197">
                  <a:pos x="f306" y="f305"/>
                </a:cxn>
                <a:cxn ang="f197">
                  <a:pos x="f307" y="f308"/>
                </a:cxn>
                <a:cxn ang="f197">
                  <a:pos x="f307" y="f309"/>
                </a:cxn>
                <a:cxn ang="f197">
                  <a:pos x="f310" y="f299"/>
                </a:cxn>
                <a:cxn ang="f197">
                  <a:pos x="f311" y="f299"/>
                </a:cxn>
                <a:cxn ang="f197">
                  <a:pos x="f312" y="f313"/>
                </a:cxn>
                <a:cxn ang="f197">
                  <a:pos x="f314" y="f315"/>
                </a:cxn>
                <a:cxn ang="f197">
                  <a:pos x="f316" y="f317"/>
                </a:cxn>
                <a:cxn ang="f197">
                  <a:pos x="f318" y="f319"/>
                </a:cxn>
                <a:cxn ang="f197">
                  <a:pos x="f320" y="f321"/>
                </a:cxn>
                <a:cxn ang="f197">
                  <a:pos x="f322" y="f323"/>
                </a:cxn>
                <a:cxn ang="f197">
                  <a:pos x="f324" y="f325"/>
                </a:cxn>
                <a:cxn ang="f197">
                  <a:pos x="f326" y="f327"/>
                </a:cxn>
                <a:cxn ang="f197">
                  <a:pos x="f328" y="f329"/>
                </a:cxn>
                <a:cxn ang="f197">
                  <a:pos x="f330" y="f331"/>
                </a:cxn>
                <a:cxn ang="f197">
                  <a:pos x="f330" y="f332"/>
                </a:cxn>
                <a:cxn ang="f197">
                  <a:pos x="f333" y="f334"/>
                </a:cxn>
                <a:cxn ang="f197">
                  <a:pos x="f335" y="f336"/>
                </a:cxn>
                <a:cxn ang="f197">
                  <a:pos x="f337" y="f338"/>
                </a:cxn>
                <a:cxn ang="f197">
                  <a:pos x="f339" y="f340"/>
                </a:cxn>
                <a:cxn ang="f197">
                  <a:pos x="f312" y="f313"/>
                </a:cxn>
              </a:cxnLst>
              <a:rect l="f292" t="f295" r="f293" b="f294"/>
              <a:pathLst>
                <a:path w="1181302" h="900310">
                  <a:moveTo>
                    <a:pt x="f8" y="f9"/>
                  </a:moveTo>
                  <a:cubicBezTo>
                    <a:pt x="f10" y="f9"/>
                    <a:pt x="f11" y="f12"/>
                    <a:pt x="f13" y="f14"/>
                  </a:cubicBezTo>
                  <a:cubicBezTo>
                    <a:pt x="f15" y="f16"/>
                    <a:pt x="f17" y="f18"/>
                    <a:pt x="f19" y="f20"/>
                  </a:cubicBezTo>
                  <a:cubicBezTo>
                    <a:pt x="f21" y="f22"/>
                    <a:pt x="f21" y="f23"/>
                    <a:pt x="f24" y="f25"/>
                  </a:cubicBezTo>
                  <a:cubicBezTo>
                    <a:pt x="f26" y="f27"/>
                    <a:pt x="f28" y="f29"/>
                    <a:pt x="f30" y="f31"/>
                  </a:cubicBezTo>
                  <a:cubicBezTo>
                    <a:pt x="f32" y="f33"/>
                    <a:pt x="f34" y="f33"/>
                    <a:pt x="f35" y="f31"/>
                  </a:cubicBezTo>
                  <a:cubicBezTo>
                    <a:pt x="f36" y="f29"/>
                    <a:pt x="f37" y="f38"/>
                    <a:pt x="f39" y="f40"/>
                  </a:cubicBezTo>
                  <a:cubicBezTo>
                    <a:pt x="f41" y="f42"/>
                    <a:pt x="f41" y="f43"/>
                    <a:pt x="f39" y="f44"/>
                  </a:cubicBezTo>
                  <a:cubicBezTo>
                    <a:pt x="f37" y="f45"/>
                    <a:pt x="f46" y="f47"/>
                    <a:pt x="f48" y="f14"/>
                  </a:cubicBezTo>
                  <a:cubicBezTo>
                    <a:pt x="f49" y="f50"/>
                    <a:pt x="f51" y="f14"/>
                    <a:pt x="f52" y="f14"/>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07" y="f113"/>
                  </a:cubicBezTo>
                  <a:cubicBezTo>
                    <a:pt x="f114" y="f115"/>
                    <a:pt x="f116" y="f117"/>
                    <a:pt x="f118" y="f119"/>
                  </a:cubicBezTo>
                  <a:cubicBezTo>
                    <a:pt x="f120" y="f121"/>
                    <a:pt x="f122" y="f123"/>
                    <a:pt x="f124" y="f125"/>
                  </a:cubicBezTo>
                  <a:cubicBezTo>
                    <a:pt x="f126" y="f125"/>
                    <a:pt x="f127" y="f128"/>
                    <a:pt x="f129" y="f130"/>
                  </a:cubicBezTo>
                  <a:cubicBezTo>
                    <a:pt x="f131" y="f132"/>
                    <a:pt x="f133" y="f134"/>
                    <a:pt x="f135" y="f136"/>
                  </a:cubicBezTo>
                  <a:cubicBezTo>
                    <a:pt x="f137" y="f138"/>
                    <a:pt x="f53" y="f139"/>
                    <a:pt x="f53" y="f54"/>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Forma libre: forma 16">
              <a:extLst>
                <a:ext uri="{FF2B5EF4-FFF2-40B4-BE49-F238E27FC236}">
                  <a16:creationId xmlns:a16="http://schemas.microsoft.com/office/drawing/2014/main" id="{371C95BD-C235-4B47-BBAA-B3E016268EE9}"/>
                </a:ext>
              </a:extLst>
            </p:cNvPr>
            <p:cNvSpPr/>
            <p:nvPr/>
          </p:nvSpPr>
          <p:spPr>
            <a:xfrm>
              <a:off x="2397456" y="1284741"/>
              <a:ext cx="280629" cy="282769"/>
            </a:xfrm>
            <a:custGeom>
              <a:avLst/>
              <a:gdLst>
                <a:gd name="f0" fmla="val 10800000"/>
                <a:gd name="f1" fmla="val 5400000"/>
                <a:gd name="f2" fmla="val 180"/>
                <a:gd name="f3" fmla="val w"/>
                <a:gd name="f4" fmla="val h"/>
                <a:gd name="f5" fmla="val 0"/>
                <a:gd name="f6" fmla="val 280632"/>
                <a:gd name="f7" fmla="val 282770"/>
                <a:gd name="f8" fmla="val 2"/>
                <a:gd name="f9" fmla="val 141771"/>
                <a:gd name="f10" fmla="val -379"/>
                <a:gd name="f11" fmla="val 63094"/>
                <a:gd name="f12" fmla="val 58295"/>
                <a:gd name="f13" fmla="val 1848"/>
                <a:gd name="f14" fmla="val 135638"/>
                <a:gd name="f15" fmla="val 39"/>
                <a:gd name="f16" fmla="val 214219"/>
                <a:gd name="f17" fmla="val -1771"/>
                <a:gd name="f18" fmla="val 279180"/>
                <a:gd name="f19" fmla="val 60141"/>
                <a:gd name="f20" fmla="val 280608"/>
                <a:gd name="f21" fmla="val 138151"/>
                <a:gd name="f22" fmla="val 282037"/>
                <a:gd name="f23" fmla="val 217399"/>
                <a:gd name="f24" fmla="val 220982"/>
                <a:gd name="f25" fmla="val 281121"/>
                <a:gd name="f26" fmla="val 141924"/>
                <a:gd name="f27" fmla="val 282741"/>
                <a:gd name="f28" fmla="val 64581"/>
                <a:gd name="f29" fmla="val 284360"/>
                <a:gd name="f30" fmla="val 383"/>
                <a:gd name="f31" fmla="val 220542"/>
                <a:gd name="f32" fmla="val 141675"/>
                <a:gd name="f33" fmla="+- 0 0 -90"/>
                <a:gd name="f34" fmla="*/ f3 1 280632"/>
                <a:gd name="f35" fmla="*/ f4 1 282770"/>
                <a:gd name="f36" fmla="val f5"/>
                <a:gd name="f37" fmla="val f6"/>
                <a:gd name="f38" fmla="val f7"/>
                <a:gd name="f39" fmla="*/ f33 f0 1"/>
                <a:gd name="f40" fmla="+- f38 0 f36"/>
                <a:gd name="f41" fmla="+- f37 0 f36"/>
                <a:gd name="f42" fmla="*/ f39 1 f2"/>
                <a:gd name="f43" fmla="*/ f41 1 280632"/>
                <a:gd name="f44" fmla="*/ f40 1 282770"/>
                <a:gd name="f45" fmla="*/ 2 f41 1"/>
                <a:gd name="f46" fmla="*/ 141771 f40 1"/>
                <a:gd name="f47" fmla="*/ 135638 f41 1"/>
                <a:gd name="f48" fmla="*/ 39 f40 1"/>
                <a:gd name="f49" fmla="*/ 280608 f41 1"/>
                <a:gd name="f50" fmla="*/ 138151 f40 1"/>
                <a:gd name="f51" fmla="*/ 141924 f41 1"/>
                <a:gd name="f52" fmla="*/ 282741 f40 1"/>
                <a:gd name="f53" fmla="*/ 141675 f40 1"/>
                <a:gd name="f54" fmla="+- f42 0 f1"/>
                <a:gd name="f55" fmla="*/ f45 1 280632"/>
                <a:gd name="f56" fmla="*/ f46 1 282770"/>
                <a:gd name="f57" fmla="*/ f47 1 280632"/>
                <a:gd name="f58" fmla="*/ f48 1 282770"/>
                <a:gd name="f59" fmla="*/ f49 1 280632"/>
                <a:gd name="f60" fmla="*/ f50 1 282770"/>
                <a:gd name="f61" fmla="*/ f51 1 280632"/>
                <a:gd name="f62" fmla="*/ f52 1 282770"/>
                <a:gd name="f63" fmla="*/ f53 1 282770"/>
                <a:gd name="f64" fmla="*/ f36 1 f43"/>
                <a:gd name="f65" fmla="*/ f37 1 f43"/>
                <a:gd name="f66" fmla="*/ f36 1 f44"/>
                <a:gd name="f67" fmla="*/ f38 1 f44"/>
                <a:gd name="f68" fmla="*/ f55 1 f43"/>
                <a:gd name="f69" fmla="*/ f56 1 f44"/>
                <a:gd name="f70" fmla="*/ f57 1 f43"/>
                <a:gd name="f71" fmla="*/ f58 1 f44"/>
                <a:gd name="f72" fmla="*/ f59 1 f43"/>
                <a:gd name="f73" fmla="*/ f60 1 f44"/>
                <a:gd name="f74" fmla="*/ f61 1 f43"/>
                <a:gd name="f75" fmla="*/ f62 1 f44"/>
                <a:gd name="f76" fmla="*/ f63 1 f44"/>
                <a:gd name="f77" fmla="*/ f64 f34 1"/>
                <a:gd name="f78" fmla="*/ f65 f34 1"/>
                <a:gd name="f79" fmla="*/ f67 f35 1"/>
                <a:gd name="f80" fmla="*/ f66 f35 1"/>
                <a:gd name="f81" fmla="*/ f68 f34 1"/>
                <a:gd name="f82" fmla="*/ f69 f35 1"/>
                <a:gd name="f83" fmla="*/ f70 f34 1"/>
                <a:gd name="f84" fmla="*/ f71 f35 1"/>
                <a:gd name="f85" fmla="*/ f72 f34 1"/>
                <a:gd name="f86" fmla="*/ f73 f35 1"/>
                <a:gd name="f87" fmla="*/ f74 f34 1"/>
                <a:gd name="f88" fmla="*/ f75 f35 1"/>
                <a:gd name="f89" fmla="*/ f76 f35 1"/>
              </a:gdLst>
              <a:ahLst/>
              <a:cxnLst>
                <a:cxn ang="3cd4">
                  <a:pos x="hc" y="t"/>
                </a:cxn>
                <a:cxn ang="0">
                  <a:pos x="r" y="vc"/>
                </a:cxn>
                <a:cxn ang="cd4">
                  <a:pos x="hc" y="b"/>
                </a:cxn>
                <a:cxn ang="cd2">
                  <a:pos x="l" y="vc"/>
                </a:cxn>
                <a:cxn ang="f54">
                  <a:pos x="f81" y="f82"/>
                </a:cxn>
                <a:cxn ang="f54">
                  <a:pos x="f83" y="f84"/>
                </a:cxn>
                <a:cxn ang="f54">
                  <a:pos x="f85" y="f86"/>
                </a:cxn>
                <a:cxn ang="f54">
                  <a:pos x="f87" y="f88"/>
                </a:cxn>
                <a:cxn ang="f54">
                  <a:pos x="f81" y="f89"/>
                </a:cxn>
              </a:cxnLst>
              <a:rect l="f77" t="f80" r="f78" b="f79"/>
              <a:pathLst>
                <a:path w="280632" h="282770">
                  <a:moveTo>
                    <a:pt x="f8" y="f9"/>
                  </a:moveTo>
                  <a:cubicBezTo>
                    <a:pt x="f10" y="f11"/>
                    <a:pt x="f12" y="f13"/>
                    <a:pt x="f14" y="f15"/>
                  </a:cubicBezTo>
                  <a:cubicBezTo>
                    <a:pt x="f16" y="f17"/>
                    <a:pt x="f18" y="f19"/>
                    <a:pt x="f20" y="f21"/>
                  </a:cubicBezTo>
                  <a:cubicBezTo>
                    <a:pt x="f22" y="f23"/>
                    <a:pt x="f24" y="f25"/>
                    <a:pt x="f26" y="f27"/>
                  </a:cubicBezTo>
                  <a:cubicBezTo>
                    <a:pt x="f28" y="f29"/>
                    <a:pt x="f30" y="f31"/>
                    <a:pt x="f8" y="f32"/>
                  </a:cubicBezTo>
                  <a:close/>
                </a:path>
              </a:pathLst>
            </a:custGeom>
            <a:solidFill>
              <a:srgbClr val="AECDE6"/>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6" name="Rectangle 32">
            <a:extLst>
              <a:ext uri="{FF2B5EF4-FFF2-40B4-BE49-F238E27FC236}">
                <a16:creationId xmlns:a16="http://schemas.microsoft.com/office/drawing/2014/main" id="{B3A6D12E-F194-428E-AAFF-5CB376578AA5}"/>
              </a:ext>
            </a:extLst>
          </p:cNvPr>
          <p:cNvSpPr/>
          <p:nvPr/>
        </p:nvSpPr>
        <p:spPr>
          <a:xfrm>
            <a:off x="4560368" y="987972"/>
            <a:ext cx="183766" cy="3402070"/>
          </a:xfrm>
          <a:prstGeom prst="rect">
            <a:avLst/>
          </a:prstGeom>
          <a:solidFill>
            <a:srgbClr val="57C2B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bg>
      <p:bgPr>
        <a:solidFill>
          <a:srgbClr val="FFFFFF"/>
        </a:solid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9A83E4F8-AC1F-4E09-98F6-5224A5A1C088}"/>
              </a:ext>
            </a:extLst>
          </p:cNvPr>
          <p:cNvPicPr>
            <a:picLocks noChangeAspect="1"/>
          </p:cNvPicPr>
          <p:nvPr/>
        </p:nvPicPr>
        <p:blipFill>
          <a:blip r:embed="rId3"/>
          <a:srcRect/>
          <a:stretch>
            <a:fillRect/>
          </a:stretch>
        </p:blipFill>
        <p:spPr>
          <a:xfrm>
            <a:off x="846185" y="423888"/>
            <a:ext cx="7483367" cy="4211168"/>
          </a:xfrm>
          <a:prstGeom prst="rect">
            <a:avLst/>
          </a:prstGeom>
          <a:noFill/>
          <a:ln cap="flat">
            <a:noFill/>
          </a:ln>
        </p:spPr>
      </p:pic>
      <p:sp>
        <p:nvSpPr>
          <p:cNvPr id="3" name="Google Shape;77;p16">
            <a:extLst>
              <a:ext uri="{FF2B5EF4-FFF2-40B4-BE49-F238E27FC236}">
                <a16:creationId xmlns:a16="http://schemas.microsoft.com/office/drawing/2014/main" id="{D83C77B9-DBB2-4DCA-AFD9-363AE45BD4F5}"/>
              </a:ext>
            </a:extLst>
          </p:cNvPr>
          <p:cNvSpPr txBox="1">
            <a:spLocks noGrp="1"/>
          </p:cNvSpPr>
          <p:nvPr>
            <p:ph type="title"/>
          </p:nvPr>
        </p:nvSpPr>
        <p:spPr>
          <a:xfrm>
            <a:off x="533396" y="2928676"/>
            <a:ext cx="4038603" cy="1159797"/>
          </a:xfrm>
        </p:spPr>
        <p:txBody>
          <a:bodyPr/>
          <a:lstStyle/>
          <a:p>
            <a:pPr lvl="0"/>
            <a:r>
              <a:rPr lang="en-US" sz="9600">
                <a:solidFill>
                  <a:srgbClr val="57C2BF"/>
                </a:solidFill>
              </a:rPr>
              <a:t>1.</a:t>
            </a:r>
          </a:p>
          <a:p>
            <a:pPr lvl="0"/>
            <a:r>
              <a:rPr lang="en-US">
                <a:solidFill>
                  <a:srgbClr val="57C2BF"/>
                </a:solidFill>
              </a:rPr>
              <a:t>Transition headline</a:t>
            </a:r>
          </a:p>
        </p:txBody>
      </p:sp>
      <p:sp>
        <p:nvSpPr>
          <p:cNvPr id="4" name="Google Shape;78;p16">
            <a:extLst>
              <a:ext uri="{FF2B5EF4-FFF2-40B4-BE49-F238E27FC236}">
                <a16:creationId xmlns:a16="http://schemas.microsoft.com/office/drawing/2014/main" id="{9646DC4C-99A3-4E9A-B1B4-1C2C0F1FE3FD}"/>
              </a:ext>
            </a:extLst>
          </p:cNvPr>
          <p:cNvSpPr txBox="1">
            <a:spLocks noGrp="1"/>
          </p:cNvSpPr>
          <p:nvPr>
            <p:ph type="subTitle" idx="4294967295"/>
          </p:nvPr>
        </p:nvSpPr>
        <p:spPr>
          <a:xfrm>
            <a:off x="533396" y="4211653"/>
            <a:ext cx="4038603" cy="423403"/>
          </a:xfrm>
          <a:solidFill>
            <a:srgbClr val="57C2BF"/>
          </a:solidFill>
        </p:spPr>
        <p:txBody>
          <a:bodyPr/>
          <a:lstStyle/>
          <a:p>
            <a:pPr marL="0" lvl="0" indent="0">
              <a:buNone/>
            </a:pPr>
            <a:r>
              <a:rPr lang="en-US" dirty="0"/>
              <a:t>Let’s start with the first set of slides</a:t>
            </a:r>
          </a:p>
        </p:txBody>
      </p:sp>
      <p:grpSp>
        <p:nvGrpSpPr>
          <p:cNvPr id="5" name="Grupo 3">
            <a:extLst>
              <a:ext uri="{FF2B5EF4-FFF2-40B4-BE49-F238E27FC236}">
                <a16:creationId xmlns:a16="http://schemas.microsoft.com/office/drawing/2014/main" id="{E3323A8B-2AF7-4D92-B973-0717D9A00C6E}"/>
              </a:ext>
            </a:extLst>
          </p:cNvPr>
          <p:cNvGrpSpPr/>
          <p:nvPr/>
        </p:nvGrpSpPr>
        <p:grpSpPr>
          <a:xfrm>
            <a:off x="8412829" y="-1"/>
            <a:ext cx="731180" cy="5143500"/>
            <a:chOff x="8412829" y="-1"/>
            <a:chExt cx="731180" cy="5143500"/>
          </a:xfrm>
        </p:grpSpPr>
        <p:sp>
          <p:nvSpPr>
            <p:cNvPr id="6" name="Rectángulo 4">
              <a:extLst>
                <a:ext uri="{FF2B5EF4-FFF2-40B4-BE49-F238E27FC236}">
                  <a16:creationId xmlns:a16="http://schemas.microsoft.com/office/drawing/2014/main" id="{35F95AF0-0177-4E22-B380-DFB2F404DAC4}"/>
                </a:ext>
              </a:extLst>
            </p:cNvPr>
            <p:cNvSpPr/>
            <p:nvPr/>
          </p:nvSpPr>
          <p:spPr>
            <a:xfrm rot="16200004">
              <a:off x="6480376" y="2479866"/>
              <a:ext cx="5143499" cy="183766"/>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7" name="Rectangle 27">
              <a:extLst>
                <a:ext uri="{FF2B5EF4-FFF2-40B4-BE49-F238E27FC236}">
                  <a16:creationId xmlns:a16="http://schemas.microsoft.com/office/drawing/2014/main" id="{3E2F206C-5C91-40E9-8D81-4F97C69A7C8A}"/>
                </a:ext>
              </a:extLst>
            </p:cNvPr>
            <p:cNvSpPr/>
            <p:nvPr/>
          </p:nvSpPr>
          <p:spPr>
            <a:xfrm rot="16200004">
              <a:off x="7944517" y="4203561"/>
              <a:ext cx="1696111" cy="183766"/>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8" name="Rectangle 27">
              <a:extLst>
                <a:ext uri="{FF2B5EF4-FFF2-40B4-BE49-F238E27FC236}">
                  <a16:creationId xmlns:a16="http://schemas.microsoft.com/office/drawing/2014/main" id="{A36AA5E9-03C2-4AA6-AE07-5CBD0D255F3D}"/>
                </a:ext>
              </a:extLst>
            </p:cNvPr>
            <p:cNvSpPr/>
            <p:nvPr/>
          </p:nvSpPr>
          <p:spPr>
            <a:xfrm rot="16200004">
              <a:off x="8129625" y="4676530"/>
              <a:ext cx="750173" cy="183766"/>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grpSp>
        <p:nvGrpSpPr>
          <p:cNvPr id="9" name="Grupo 9">
            <a:extLst>
              <a:ext uri="{FF2B5EF4-FFF2-40B4-BE49-F238E27FC236}">
                <a16:creationId xmlns:a16="http://schemas.microsoft.com/office/drawing/2014/main" id="{08C01A53-B8C9-431C-AE11-40516D2E59B1}"/>
              </a:ext>
            </a:extLst>
          </p:cNvPr>
          <p:cNvGrpSpPr/>
          <p:nvPr/>
        </p:nvGrpSpPr>
        <p:grpSpPr>
          <a:xfrm>
            <a:off x="7616" y="0"/>
            <a:ext cx="5758187" cy="818570"/>
            <a:chOff x="7616" y="0"/>
            <a:chExt cx="5758187" cy="818570"/>
          </a:xfrm>
        </p:grpSpPr>
        <p:sp>
          <p:nvSpPr>
            <p:cNvPr id="10" name="Rectángulo 10">
              <a:extLst>
                <a:ext uri="{FF2B5EF4-FFF2-40B4-BE49-F238E27FC236}">
                  <a16:creationId xmlns:a16="http://schemas.microsoft.com/office/drawing/2014/main" id="{8CC32A8C-4042-4E54-980C-F23FD8502764}"/>
                </a:ext>
              </a:extLst>
            </p:cNvPr>
            <p:cNvSpPr/>
            <p:nvPr/>
          </p:nvSpPr>
          <p:spPr>
            <a:xfrm flipV="1">
              <a:off x="7616" y="0"/>
              <a:ext cx="5758187" cy="20573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1" name="Rectangle 27">
              <a:extLst>
                <a:ext uri="{FF2B5EF4-FFF2-40B4-BE49-F238E27FC236}">
                  <a16:creationId xmlns:a16="http://schemas.microsoft.com/office/drawing/2014/main" id="{2FDAD850-075E-49AC-9F4F-102DF9FE07C6}"/>
                </a:ext>
              </a:extLst>
            </p:cNvPr>
            <p:cNvSpPr/>
            <p:nvPr/>
          </p:nvSpPr>
          <p:spPr>
            <a:xfrm flipV="1">
              <a:off x="7616" y="290568"/>
              <a:ext cx="1898806" cy="205730"/>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2" name="Rectangle 27">
              <a:extLst>
                <a:ext uri="{FF2B5EF4-FFF2-40B4-BE49-F238E27FC236}">
                  <a16:creationId xmlns:a16="http://schemas.microsoft.com/office/drawing/2014/main" id="{CEA63A34-3000-4153-9FC8-4F6F7C5A2873}"/>
                </a:ext>
              </a:extLst>
            </p:cNvPr>
            <p:cNvSpPr/>
            <p:nvPr/>
          </p:nvSpPr>
          <p:spPr>
            <a:xfrm flipV="1">
              <a:off x="7616" y="612840"/>
              <a:ext cx="839830" cy="205730"/>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87">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3488587E-76DF-4206-86C5-077EEA77C8B5}"/>
              </a:ext>
            </a:extLst>
          </p:cNvPr>
          <p:cNvSpPr txBox="1"/>
          <p:nvPr/>
        </p:nvSpPr>
        <p:spPr>
          <a:xfrm>
            <a:off x="7115175" y="2800350"/>
            <a:ext cx="1118274" cy="55155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125" b="1" i="0" u="none" strike="noStrike" kern="0" cap="none" spc="0" baseline="0">
                <a:solidFill>
                  <a:srgbClr val="000000"/>
                </a:solidFill>
                <a:uFillTx/>
                <a:latin typeface="Arial"/>
                <a:ea typeface="Montserrat Light"/>
                <a:cs typeface="Montserrat Light"/>
              </a:rPr>
              <a:t>HAVE THEM THEY'RE</a:t>
            </a:r>
          </a:p>
        </p:txBody>
      </p:sp>
      <p:sp>
        <p:nvSpPr>
          <p:cNvPr id="3" name="TextBox 6">
            <a:extLst>
              <a:ext uri="{FF2B5EF4-FFF2-40B4-BE49-F238E27FC236}">
                <a16:creationId xmlns:a16="http://schemas.microsoft.com/office/drawing/2014/main" id="{BCC8ECFD-8864-47B8-AA72-C6B0E8C4C88D}"/>
              </a:ext>
            </a:extLst>
          </p:cNvPr>
          <p:cNvSpPr txBox="1"/>
          <p:nvPr/>
        </p:nvSpPr>
        <p:spPr>
          <a:xfrm>
            <a:off x="2286000" y="543363"/>
            <a:ext cx="1826843" cy="759180"/>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ts val="2625"/>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0" baseline="0">
                <a:solidFill>
                  <a:srgbClr val="000000"/>
                </a:solidFill>
                <a:uFillTx/>
                <a:latin typeface="Montserrat Bold"/>
                <a:ea typeface="Montserrat"/>
                <a:cs typeface="Montserrat"/>
              </a:rPr>
              <a:t>Company</a:t>
            </a:r>
          </a:p>
          <a:p>
            <a:pPr marL="0" marR="0" lvl="0" indent="0" algn="r" defTabSz="914400" rtl="0" fontAlgn="auto" hangingPunct="1">
              <a:lnSpc>
                <a:spcPts val="2625"/>
              </a:lnSpc>
              <a:spcBef>
                <a:spcPts val="0"/>
              </a:spcBef>
              <a:spcAft>
                <a:spcPts val="0"/>
              </a:spcAft>
              <a:buNone/>
              <a:tabLst/>
              <a:defRPr sz="1800" b="0" i="0" u="none" strike="noStrike" kern="0" cap="none" spc="0" baseline="0">
                <a:solidFill>
                  <a:srgbClr val="000000"/>
                </a:solidFill>
                <a:uFillTx/>
              </a:defRPr>
            </a:pPr>
            <a:r>
              <a:rPr lang="en-US" sz="2250" b="1" i="0" u="none" strike="noStrike" kern="0" cap="none" spc="0" baseline="0">
                <a:solidFill>
                  <a:srgbClr val="000000"/>
                </a:solidFill>
                <a:uFillTx/>
                <a:latin typeface="Montserrat Bold"/>
                <a:ea typeface="Montserrat"/>
                <a:cs typeface="Montserrat"/>
              </a:rPr>
              <a:t>Project</a:t>
            </a:r>
            <a:endParaRPr lang="en-US" sz="2250" b="1" i="0" u="none" strike="noStrike" kern="0" cap="none" spc="0" baseline="0">
              <a:solidFill>
                <a:srgbClr val="000000"/>
              </a:solidFill>
              <a:uFillTx/>
              <a:latin typeface="Montserrat Light" pitchFamily="50"/>
              <a:ea typeface="Montserrat"/>
              <a:cs typeface="Montserrat"/>
            </a:endParaRPr>
          </a:p>
        </p:txBody>
      </p:sp>
      <p:pic>
        <p:nvPicPr>
          <p:cNvPr id="4" name="Marcador de posición de imagen 11">
            <a:extLst>
              <a:ext uri="{FF2B5EF4-FFF2-40B4-BE49-F238E27FC236}">
                <a16:creationId xmlns:a16="http://schemas.microsoft.com/office/drawing/2014/main" id="{B900F483-20A1-428F-81A3-3A350C3FA5BC}"/>
              </a:ext>
            </a:extLst>
          </p:cNvPr>
          <p:cNvPicPr>
            <a:picLocks noGrp="1" noChangeAspect="1"/>
          </p:cNvPicPr>
          <p:nvPr>
            <p:ph type="pic" idx="4294967295"/>
          </p:nvPr>
        </p:nvPicPr>
        <p:blipFill>
          <a:blip r:embed="rId3"/>
          <a:srcRect/>
          <a:stretch>
            <a:fillRect/>
          </a:stretch>
        </p:blipFill>
        <p:spPr>
          <a:xfrm>
            <a:off x="4572000" y="2571749"/>
            <a:ext cx="2286000" cy="2571749"/>
          </a:xfrm>
        </p:spPr>
      </p:pic>
      <p:sp>
        <p:nvSpPr>
          <p:cNvPr id="5" name="Rectángulo 10">
            <a:extLst>
              <a:ext uri="{FF2B5EF4-FFF2-40B4-BE49-F238E27FC236}">
                <a16:creationId xmlns:a16="http://schemas.microsoft.com/office/drawing/2014/main" id="{AA9BE0B5-3A20-4D91-A04B-9C5FCB84FF3A}"/>
              </a:ext>
            </a:extLst>
          </p:cNvPr>
          <p:cNvSpPr/>
          <p:nvPr/>
        </p:nvSpPr>
        <p:spPr>
          <a:xfrm>
            <a:off x="257175" y="228600"/>
            <a:ext cx="8643942" cy="4672017"/>
          </a:xfrm>
          <a:prstGeom prst="rect">
            <a:avLst/>
          </a:prstGeom>
          <a:noFill/>
          <a:ln w="57150" cap="flat">
            <a:solidFill>
              <a:srgbClr val="5EBDC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6" name="TextBox 20">
            <a:extLst>
              <a:ext uri="{FF2B5EF4-FFF2-40B4-BE49-F238E27FC236}">
                <a16:creationId xmlns:a16="http://schemas.microsoft.com/office/drawing/2014/main" id="{B509A2E0-4D6E-45DE-8BDA-152EAE56361C}"/>
              </a:ext>
            </a:extLst>
          </p:cNvPr>
          <p:cNvSpPr txBox="1"/>
          <p:nvPr/>
        </p:nvSpPr>
        <p:spPr>
          <a:xfrm>
            <a:off x="842967" y="1426500"/>
            <a:ext cx="3269885" cy="900245"/>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57C2BF"/>
                </a:solidFill>
                <a:uFillTx/>
                <a:latin typeface="Montserrat Light"/>
                <a:ea typeface="Montserrat Light"/>
                <a:cs typeface="Montserrat Light"/>
              </a:rPr>
              <a:t>Have them for one. Living grass to for can't gathered waters had winged. wherein seas our creeping. Very. Make from for seas place and won't appear him, were divided void they're.</a:t>
            </a:r>
          </a:p>
        </p:txBody>
      </p:sp>
      <p:sp>
        <p:nvSpPr>
          <p:cNvPr id="7" name="TextBox 20">
            <a:extLst>
              <a:ext uri="{FF2B5EF4-FFF2-40B4-BE49-F238E27FC236}">
                <a16:creationId xmlns:a16="http://schemas.microsoft.com/office/drawing/2014/main" id="{C53AED52-D198-4F17-BA5C-726F8A20E181}"/>
              </a:ext>
            </a:extLst>
          </p:cNvPr>
          <p:cNvSpPr txBox="1"/>
          <p:nvPr/>
        </p:nvSpPr>
        <p:spPr>
          <a:xfrm>
            <a:off x="7115175" y="3552892"/>
            <a:ext cx="1643067" cy="1107996"/>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25" b="0" i="0" u="none" strike="noStrike" kern="0" cap="none" spc="0" baseline="0">
                <a:solidFill>
                  <a:srgbClr val="6EA7CB"/>
                </a:solidFill>
                <a:uFillTx/>
                <a:latin typeface="Montserrat Light"/>
                <a:ea typeface="Montserrat Light"/>
                <a:cs typeface="Montserrat Light"/>
              </a:rPr>
              <a:t>Have them for one. Living grass to for can't gathered waters had winged. wherein seas our creeping. Very. Make from for seas place and won't appear him, were divided void they're.</a:t>
            </a:r>
          </a:p>
        </p:txBody>
      </p:sp>
      <p:pic>
        <p:nvPicPr>
          <p:cNvPr id="8" name="Marcador de posición de imagen 4">
            <a:extLst>
              <a:ext uri="{FF2B5EF4-FFF2-40B4-BE49-F238E27FC236}">
                <a16:creationId xmlns:a16="http://schemas.microsoft.com/office/drawing/2014/main" id="{0EFFD02F-4302-4F95-8FAF-29345FCC3AEF}"/>
              </a:ext>
            </a:extLst>
          </p:cNvPr>
          <p:cNvPicPr>
            <a:picLocks noGrp="1" noChangeAspect="1"/>
          </p:cNvPicPr>
          <p:nvPr>
            <p:ph type="pic" idx="4294967295"/>
          </p:nvPr>
        </p:nvPicPr>
        <p:blipFill>
          <a:blip r:embed="rId4"/>
          <a:srcRect/>
          <a:stretch>
            <a:fillRect/>
          </a:stretch>
        </p:blipFill>
        <p:spPr>
          <a:xfrm>
            <a:off x="0" y="2571749"/>
            <a:ext cx="4572000" cy="2571749"/>
          </a:xfrm>
        </p:spPr>
      </p:pic>
      <p:pic>
        <p:nvPicPr>
          <p:cNvPr id="9" name="Marcador de posición de imagen 8">
            <a:extLst>
              <a:ext uri="{FF2B5EF4-FFF2-40B4-BE49-F238E27FC236}">
                <a16:creationId xmlns:a16="http://schemas.microsoft.com/office/drawing/2014/main" id="{B73879F5-CCE5-49C9-9987-D893924440CB}"/>
              </a:ext>
            </a:extLst>
          </p:cNvPr>
          <p:cNvPicPr>
            <a:picLocks noGrp="1" noChangeAspect="1"/>
          </p:cNvPicPr>
          <p:nvPr>
            <p:ph type="pic" idx="4294967295"/>
          </p:nvPr>
        </p:nvPicPr>
        <p:blipFill>
          <a:blip r:embed="rId5"/>
          <a:srcRect/>
          <a:stretch>
            <a:fillRect/>
          </a:stretch>
        </p:blipFill>
        <p:spPr>
          <a:xfrm>
            <a:off x="4572000" y="0"/>
            <a:ext cx="4572000" cy="257174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2" name="Google Shape;83;p17">
            <a:extLst>
              <a:ext uri="{FF2B5EF4-FFF2-40B4-BE49-F238E27FC236}">
                <a16:creationId xmlns:a16="http://schemas.microsoft.com/office/drawing/2014/main" id="{2C43FF21-DDFB-46C7-BE57-BB17CAD6B266}"/>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35C05B3-63ED-4B39-9B9E-F22C9B3B960C}" type="slidenum">
              <a:t>7</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3" name="Google Shape;84;p17">
            <a:extLst>
              <a:ext uri="{FF2B5EF4-FFF2-40B4-BE49-F238E27FC236}">
                <a16:creationId xmlns:a16="http://schemas.microsoft.com/office/drawing/2014/main" id="{F6343A0D-970E-42D4-B673-D8992AB122CD}"/>
              </a:ext>
            </a:extLst>
          </p:cNvPr>
          <p:cNvSpPr txBox="1">
            <a:spLocks noGrp="1"/>
          </p:cNvSpPr>
          <p:nvPr>
            <p:ph type="title"/>
          </p:nvPr>
        </p:nvSpPr>
        <p:spPr/>
        <p:txBody>
          <a:bodyPr/>
          <a:lstStyle/>
          <a:p>
            <a:pPr lvl="0"/>
            <a:r>
              <a:rPr lang="en-US">
                <a:solidFill>
                  <a:srgbClr val="57C2BF"/>
                </a:solidFill>
              </a:rPr>
              <a:t>This is a slide title</a:t>
            </a:r>
          </a:p>
        </p:txBody>
      </p:sp>
      <p:sp>
        <p:nvSpPr>
          <p:cNvPr id="4" name="Google Shape;85;p17">
            <a:extLst>
              <a:ext uri="{FF2B5EF4-FFF2-40B4-BE49-F238E27FC236}">
                <a16:creationId xmlns:a16="http://schemas.microsoft.com/office/drawing/2014/main" id="{F8F0CC0E-FBD1-4789-A70F-7CD58C5360B4}"/>
              </a:ext>
            </a:extLst>
          </p:cNvPr>
          <p:cNvSpPr txBox="1">
            <a:spLocks noGrp="1"/>
          </p:cNvSpPr>
          <p:nvPr>
            <p:ph type="body" idx="1"/>
          </p:nvPr>
        </p:nvSpPr>
        <p:spPr/>
        <p:txBody>
          <a:bodyPr/>
          <a:lstStyle/>
          <a:p>
            <a:pPr lvl="0"/>
            <a:r>
              <a:rPr lang="en-US">
                <a:solidFill>
                  <a:srgbClr val="57C2BF"/>
                </a:solidFill>
              </a:rPr>
              <a:t>Here you have a list of items</a:t>
            </a:r>
          </a:p>
          <a:p>
            <a:pPr lvl="0"/>
            <a:r>
              <a:rPr lang="en-US">
                <a:solidFill>
                  <a:srgbClr val="57C2BF"/>
                </a:solidFill>
              </a:rPr>
              <a:t>And some text</a:t>
            </a:r>
          </a:p>
          <a:p>
            <a:pPr lvl="0"/>
            <a:r>
              <a:rPr lang="en-US">
                <a:solidFill>
                  <a:srgbClr val="57C2BF"/>
                </a:solidFill>
              </a:rPr>
              <a:t>But remember not to overload your slides with content</a:t>
            </a:r>
          </a:p>
          <a:p>
            <a:pPr marL="0" lvl="0" indent="0">
              <a:buNone/>
            </a:pPr>
            <a:r>
              <a:rPr lang="en-US">
                <a:solidFill>
                  <a:srgbClr val="57C2BF"/>
                </a:solidFill>
              </a:rPr>
              <a:t>Your audience will listen to you or read the content, but won’t do both. </a:t>
            </a:r>
          </a:p>
        </p:txBody>
      </p:sp>
      <p:sp>
        <p:nvSpPr>
          <p:cNvPr id="5" name="Rectángulo 4">
            <a:extLst>
              <a:ext uri="{FF2B5EF4-FFF2-40B4-BE49-F238E27FC236}">
                <a16:creationId xmlns:a16="http://schemas.microsoft.com/office/drawing/2014/main" id="{5D3DB82C-C1F0-42E1-9293-149A5596719D}"/>
              </a:ext>
            </a:extLst>
          </p:cNvPr>
          <p:cNvSpPr/>
          <p:nvPr/>
        </p:nvSpPr>
        <p:spPr>
          <a:xfrm>
            <a:off x="257175" y="228600"/>
            <a:ext cx="8643942" cy="4672017"/>
          </a:xfrm>
          <a:prstGeom prst="rect">
            <a:avLst/>
          </a:prstGeom>
          <a:noFill/>
          <a:ln w="57150" cap="flat">
            <a:solidFill>
              <a:srgbClr val="5EBDC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pic>
        <p:nvPicPr>
          <p:cNvPr id="6" name="Imagen 2">
            <a:extLst>
              <a:ext uri="{FF2B5EF4-FFF2-40B4-BE49-F238E27FC236}">
                <a16:creationId xmlns:a16="http://schemas.microsoft.com/office/drawing/2014/main" id="{9E9C96BA-6C4E-4BBD-B450-4814B8C2DB9E}"/>
              </a:ext>
            </a:extLst>
          </p:cNvPr>
          <p:cNvPicPr>
            <a:picLocks noChangeAspect="1"/>
          </p:cNvPicPr>
          <p:nvPr/>
        </p:nvPicPr>
        <p:blipFill>
          <a:blip r:embed="rId3"/>
          <a:stretch>
            <a:fillRect/>
          </a:stretch>
        </p:blipFill>
        <p:spPr>
          <a:xfrm>
            <a:off x="5257507" y="-7141"/>
            <a:ext cx="3429292" cy="5143499"/>
          </a:xfrm>
          <a:prstGeom prst="rect">
            <a:avLst/>
          </a:prstGeom>
          <a:noFill/>
          <a:ln cap="flat">
            <a:noFill/>
          </a:ln>
        </p:spPr>
      </p:pic>
      <p:sp>
        <p:nvSpPr>
          <p:cNvPr id="7" name="Rectangle 32">
            <a:extLst>
              <a:ext uri="{FF2B5EF4-FFF2-40B4-BE49-F238E27FC236}">
                <a16:creationId xmlns:a16="http://schemas.microsoft.com/office/drawing/2014/main" id="{07CD6CA1-E761-4219-B042-67B5A9098EBD}"/>
              </a:ext>
            </a:extLst>
          </p:cNvPr>
          <p:cNvSpPr/>
          <p:nvPr/>
        </p:nvSpPr>
        <p:spPr>
          <a:xfrm rot="5400013">
            <a:off x="2969252" y="-2077466"/>
            <a:ext cx="183766" cy="5207873"/>
          </a:xfrm>
          <a:prstGeom prst="rect">
            <a:avLst/>
          </a:prstGeom>
          <a:solidFill>
            <a:srgbClr val="57C2BF"/>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sp>
        <p:nvSpPr>
          <p:cNvPr id="2" name="Google Shape;90;p18">
            <a:extLst>
              <a:ext uri="{FF2B5EF4-FFF2-40B4-BE49-F238E27FC236}">
                <a16:creationId xmlns:a16="http://schemas.microsoft.com/office/drawing/2014/main" id="{3F72ADE0-AF51-4494-AE95-9050DA99FA43}"/>
              </a:ext>
            </a:extLst>
          </p:cNvPr>
          <p:cNvSpPr txBox="1">
            <a:spLocks noGrp="1"/>
          </p:cNvSpPr>
          <p:nvPr>
            <p:ph type="title" idx="4294967295"/>
          </p:nvPr>
        </p:nvSpPr>
        <p:spPr>
          <a:xfrm>
            <a:off x="668225" y="2459068"/>
            <a:ext cx="4536896" cy="1159797"/>
          </a:xfrm>
        </p:spPr>
        <p:txBody>
          <a:bodyPr/>
          <a:lstStyle/>
          <a:p>
            <a:pPr lvl="0"/>
            <a:r>
              <a:rPr lang="en-US" sz="7200">
                <a:solidFill>
                  <a:srgbClr val="57C2BF"/>
                </a:solidFill>
              </a:rPr>
              <a:t>BIG CONCEPT</a:t>
            </a:r>
          </a:p>
        </p:txBody>
      </p:sp>
      <p:sp>
        <p:nvSpPr>
          <p:cNvPr id="3" name="Google Shape;91;p18">
            <a:extLst>
              <a:ext uri="{FF2B5EF4-FFF2-40B4-BE49-F238E27FC236}">
                <a16:creationId xmlns:a16="http://schemas.microsoft.com/office/drawing/2014/main" id="{9FC81BA1-44BA-4440-A91E-F89B7CE1564E}"/>
              </a:ext>
            </a:extLst>
          </p:cNvPr>
          <p:cNvSpPr txBox="1">
            <a:spLocks noGrp="1"/>
          </p:cNvSpPr>
          <p:nvPr>
            <p:ph type="subTitle" idx="4294967295"/>
          </p:nvPr>
        </p:nvSpPr>
        <p:spPr>
          <a:xfrm>
            <a:off x="668225" y="3601474"/>
            <a:ext cx="4536896" cy="784802"/>
          </a:xfrm>
        </p:spPr>
        <p:txBody>
          <a:bodyPr/>
          <a:lstStyle/>
          <a:p>
            <a:pPr marL="0" lvl="0" indent="0">
              <a:buNone/>
            </a:pPr>
            <a:r>
              <a:rPr lang="en-US">
                <a:solidFill>
                  <a:srgbClr val="57C2BF"/>
                </a:solidFill>
              </a:rPr>
              <a:t>Bring the attention of your audience over a key concept using icons or illustrations</a:t>
            </a:r>
          </a:p>
        </p:txBody>
      </p:sp>
      <p:sp>
        <p:nvSpPr>
          <p:cNvPr id="4" name="Google Shape;104;p18">
            <a:extLst>
              <a:ext uri="{FF2B5EF4-FFF2-40B4-BE49-F238E27FC236}">
                <a16:creationId xmlns:a16="http://schemas.microsoft.com/office/drawing/2014/main" id="{BA7DE904-0C58-4A52-99BF-14506CEA7DC7}"/>
              </a:ext>
            </a:extLst>
          </p:cNvPr>
          <p:cNvSpPr txBox="1"/>
          <p:nvPr/>
        </p:nvSpPr>
        <p:spPr>
          <a:xfrm>
            <a:off x="8579952" y="4588276"/>
            <a:ext cx="525597" cy="555296"/>
          </a:xfrm>
          <a:prstGeom prst="rect">
            <a:avLst/>
          </a:prstGeom>
          <a:noFill/>
          <a:ln cap="flat">
            <a:noFill/>
          </a:ln>
        </p:spPr>
        <p:txBody>
          <a:bodyPr vert="horz" wrap="square" lIns="91421" tIns="91421" rIns="91421" bIns="91421"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28C6925-FAFC-4A2D-B63D-6FD01062A99A}" type="slidenum">
              <a:t>8</a:t>
            </a:fld>
            <a:endParaRPr lang="en-US" sz="1800" b="1" i="0" u="none" strike="noStrike" kern="0" cap="none" spc="0" baseline="0">
              <a:solidFill>
                <a:srgbClr val="FFFFFF"/>
              </a:solidFill>
              <a:uFillTx/>
              <a:latin typeface="Zilla Slab Highlight"/>
              <a:ea typeface="Zilla Slab Highlight"/>
              <a:cs typeface="Zilla Slab Highlight"/>
            </a:endParaRPr>
          </a:p>
        </p:txBody>
      </p:sp>
      <p:sp>
        <p:nvSpPr>
          <p:cNvPr id="5" name="Rectángulo 16">
            <a:extLst>
              <a:ext uri="{FF2B5EF4-FFF2-40B4-BE49-F238E27FC236}">
                <a16:creationId xmlns:a16="http://schemas.microsoft.com/office/drawing/2014/main" id="{9899A0BE-B131-413C-B010-CDD9D26CD57A}"/>
              </a:ext>
            </a:extLst>
          </p:cNvPr>
          <p:cNvSpPr/>
          <p:nvPr/>
        </p:nvSpPr>
        <p:spPr>
          <a:xfrm>
            <a:off x="257175" y="228600"/>
            <a:ext cx="7102089" cy="4672017"/>
          </a:xfrm>
          <a:prstGeom prst="rect">
            <a:avLst/>
          </a:prstGeom>
          <a:noFill/>
          <a:ln w="57150" cap="flat">
            <a:solidFill>
              <a:srgbClr val="5EBDC2"/>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grpSp>
        <p:nvGrpSpPr>
          <p:cNvPr id="6" name="Grupo 17">
            <a:extLst>
              <a:ext uri="{FF2B5EF4-FFF2-40B4-BE49-F238E27FC236}">
                <a16:creationId xmlns:a16="http://schemas.microsoft.com/office/drawing/2014/main" id="{16A863A2-42EC-4F03-A82C-B7C2F4CDF576}"/>
              </a:ext>
            </a:extLst>
          </p:cNvPr>
          <p:cNvGrpSpPr/>
          <p:nvPr/>
        </p:nvGrpSpPr>
        <p:grpSpPr>
          <a:xfrm>
            <a:off x="-5449" y="130631"/>
            <a:ext cx="5758187" cy="818570"/>
            <a:chOff x="-5449" y="130631"/>
            <a:chExt cx="5758187" cy="818570"/>
          </a:xfrm>
        </p:grpSpPr>
        <p:sp>
          <p:nvSpPr>
            <p:cNvPr id="7" name="Rectángulo 18">
              <a:extLst>
                <a:ext uri="{FF2B5EF4-FFF2-40B4-BE49-F238E27FC236}">
                  <a16:creationId xmlns:a16="http://schemas.microsoft.com/office/drawing/2014/main" id="{0E9FF620-C939-45F8-9C24-D18A1D25AC11}"/>
                </a:ext>
              </a:extLst>
            </p:cNvPr>
            <p:cNvSpPr/>
            <p:nvPr/>
          </p:nvSpPr>
          <p:spPr>
            <a:xfrm flipV="1">
              <a:off x="-5449" y="130631"/>
              <a:ext cx="5758187" cy="20573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8" name="Rectangle 27">
              <a:extLst>
                <a:ext uri="{FF2B5EF4-FFF2-40B4-BE49-F238E27FC236}">
                  <a16:creationId xmlns:a16="http://schemas.microsoft.com/office/drawing/2014/main" id="{019F1259-1A67-49DB-9246-1FA31304B61B}"/>
                </a:ext>
              </a:extLst>
            </p:cNvPr>
            <p:cNvSpPr/>
            <p:nvPr/>
          </p:nvSpPr>
          <p:spPr>
            <a:xfrm flipV="1">
              <a:off x="-5449" y="421200"/>
              <a:ext cx="1898806" cy="205730"/>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9" name="Rectangle 27">
              <a:extLst>
                <a:ext uri="{FF2B5EF4-FFF2-40B4-BE49-F238E27FC236}">
                  <a16:creationId xmlns:a16="http://schemas.microsoft.com/office/drawing/2014/main" id="{4CDC6BBE-DC4E-475B-9645-C6F3A62E4036}"/>
                </a:ext>
              </a:extLst>
            </p:cNvPr>
            <p:cNvSpPr/>
            <p:nvPr/>
          </p:nvSpPr>
          <p:spPr>
            <a:xfrm flipV="1">
              <a:off x="-5449" y="743471"/>
              <a:ext cx="839830" cy="205730"/>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pic>
        <p:nvPicPr>
          <p:cNvPr id="10" name="Imagen 2">
            <a:extLst>
              <a:ext uri="{FF2B5EF4-FFF2-40B4-BE49-F238E27FC236}">
                <a16:creationId xmlns:a16="http://schemas.microsoft.com/office/drawing/2014/main" id="{D9EC8252-262B-4715-869B-B29EE3D3BE2F}"/>
              </a:ext>
            </a:extLst>
          </p:cNvPr>
          <p:cNvPicPr>
            <a:picLocks noChangeAspect="1"/>
          </p:cNvPicPr>
          <p:nvPr/>
        </p:nvPicPr>
        <p:blipFill>
          <a:blip r:embed="rId3"/>
          <a:stretch>
            <a:fillRect/>
          </a:stretch>
        </p:blipFill>
        <p:spPr>
          <a:xfrm>
            <a:off x="5457825" y="0"/>
            <a:ext cx="3429000" cy="5143499"/>
          </a:xfrm>
          <a:prstGeom prst="rect">
            <a:avLst/>
          </a:prstGeom>
          <a:noFill/>
          <a:ln cap="flat">
            <a:noFill/>
          </a:ln>
        </p:spPr>
      </p:pic>
      <p:grpSp>
        <p:nvGrpSpPr>
          <p:cNvPr id="11" name="Grupo 23">
            <a:extLst>
              <a:ext uri="{FF2B5EF4-FFF2-40B4-BE49-F238E27FC236}">
                <a16:creationId xmlns:a16="http://schemas.microsoft.com/office/drawing/2014/main" id="{360632DD-5648-4AB1-BFC0-763772CE3D36}"/>
              </a:ext>
            </a:extLst>
          </p:cNvPr>
          <p:cNvGrpSpPr/>
          <p:nvPr/>
        </p:nvGrpSpPr>
        <p:grpSpPr>
          <a:xfrm>
            <a:off x="3385812" y="4194297"/>
            <a:ext cx="5758187" cy="818570"/>
            <a:chOff x="3385812" y="4194297"/>
            <a:chExt cx="5758187" cy="818570"/>
          </a:xfrm>
        </p:grpSpPr>
        <p:sp>
          <p:nvSpPr>
            <p:cNvPr id="12" name="Rectángulo 24">
              <a:extLst>
                <a:ext uri="{FF2B5EF4-FFF2-40B4-BE49-F238E27FC236}">
                  <a16:creationId xmlns:a16="http://schemas.microsoft.com/office/drawing/2014/main" id="{2E091A37-7EC4-4CF7-80FE-0F6EC2E00178}"/>
                </a:ext>
              </a:extLst>
            </p:cNvPr>
            <p:cNvSpPr/>
            <p:nvPr/>
          </p:nvSpPr>
          <p:spPr>
            <a:xfrm rot="10800009" flipV="1">
              <a:off x="3385812" y="4807137"/>
              <a:ext cx="5758187" cy="205730"/>
            </a:xfrm>
            <a:prstGeom prst="rect">
              <a:avLst/>
            </a:pr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0" cap="none" spc="0" baseline="0">
                <a:solidFill>
                  <a:srgbClr val="FFFFFF"/>
                </a:solidFill>
                <a:uFillTx/>
                <a:latin typeface="Arial"/>
              </a:endParaRPr>
            </a:p>
          </p:txBody>
        </p:sp>
        <p:sp>
          <p:nvSpPr>
            <p:cNvPr id="13" name="Rectangle 27">
              <a:extLst>
                <a:ext uri="{FF2B5EF4-FFF2-40B4-BE49-F238E27FC236}">
                  <a16:creationId xmlns:a16="http://schemas.microsoft.com/office/drawing/2014/main" id="{E6A8E83C-973F-407A-BCA0-86638816A1CB}"/>
                </a:ext>
              </a:extLst>
            </p:cNvPr>
            <p:cNvSpPr/>
            <p:nvPr/>
          </p:nvSpPr>
          <p:spPr>
            <a:xfrm rot="10800009" flipV="1">
              <a:off x="7245193" y="4516569"/>
              <a:ext cx="1898806" cy="205730"/>
            </a:xfrm>
            <a:prstGeom prst="rect">
              <a:avLst/>
            </a:prstGeom>
            <a:solidFill>
              <a:srgbClr val="AECD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4" name="Rectangle 27">
              <a:extLst>
                <a:ext uri="{FF2B5EF4-FFF2-40B4-BE49-F238E27FC236}">
                  <a16:creationId xmlns:a16="http://schemas.microsoft.com/office/drawing/2014/main" id="{87DB3FE3-598D-44D9-B82C-744B27069DD9}"/>
                </a:ext>
              </a:extLst>
            </p:cNvPr>
            <p:cNvSpPr/>
            <p:nvPr/>
          </p:nvSpPr>
          <p:spPr>
            <a:xfrm rot="10800009" flipV="1">
              <a:off x="8304169" y="4194297"/>
              <a:ext cx="839830" cy="205730"/>
            </a:xfrm>
            <a:prstGeom prst="rect">
              <a:avLst/>
            </a:prstGeom>
            <a:solidFill>
              <a:srgbClr val="E8F0D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798">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68882CC5-4C79-4C37-B3FB-FAF44A3542C4}"/>
              </a:ext>
            </a:extLst>
          </p:cNvPr>
          <p:cNvPicPr>
            <a:picLocks noChangeAspect="1"/>
          </p:cNvPicPr>
          <p:nvPr/>
        </p:nvPicPr>
        <p:blipFill>
          <a:blip r:embed="rId3"/>
          <a:srcRect/>
          <a:stretch>
            <a:fillRect/>
          </a:stretch>
        </p:blipFill>
        <p:spPr>
          <a:xfrm>
            <a:off x="-21433" y="-7141"/>
            <a:ext cx="9165433" cy="5150641"/>
          </a:xfrm>
          <a:prstGeom prst="rect">
            <a:avLst/>
          </a:prstGeom>
          <a:noFill/>
          <a:ln cap="flat">
            <a:noFill/>
          </a:ln>
        </p:spPr>
      </p:pic>
      <p:sp>
        <p:nvSpPr>
          <p:cNvPr id="3" name="Rectángulo 1">
            <a:extLst>
              <a:ext uri="{FF2B5EF4-FFF2-40B4-BE49-F238E27FC236}">
                <a16:creationId xmlns:a16="http://schemas.microsoft.com/office/drawing/2014/main" id="{42EE1F69-1CF8-4216-B376-59FA7F0B20ED}"/>
              </a:ext>
            </a:extLst>
          </p:cNvPr>
          <p:cNvSpPr/>
          <p:nvPr/>
        </p:nvSpPr>
        <p:spPr>
          <a:xfrm>
            <a:off x="228600" y="228600"/>
            <a:ext cx="8658225" cy="4672017"/>
          </a:xfrm>
          <a:prstGeom prst="rect">
            <a:avLst/>
          </a:prstGeom>
          <a:solidFill>
            <a:srgbClr val="000000">
              <a:alpha val="36000"/>
            </a:srgbClr>
          </a:solid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FFFFFF"/>
              </a:solidFill>
              <a:uFillTx/>
              <a:latin typeface="Arial"/>
            </a:endParaRPr>
          </a:p>
        </p:txBody>
      </p:sp>
      <p:sp>
        <p:nvSpPr>
          <p:cNvPr id="4" name="TextBox 27">
            <a:extLst>
              <a:ext uri="{FF2B5EF4-FFF2-40B4-BE49-F238E27FC236}">
                <a16:creationId xmlns:a16="http://schemas.microsoft.com/office/drawing/2014/main" id="{AA83186D-44B4-499E-A6EE-62BF30B6F0A8}"/>
              </a:ext>
            </a:extLst>
          </p:cNvPr>
          <p:cNvSpPr txBox="1"/>
          <p:nvPr/>
        </p:nvSpPr>
        <p:spPr>
          <a:xfrm>
            <a:off x="2069012" y="1818897"/>
            <a:ext cx="5185260" cy="45037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a:ea typeface="Montserrat Light"/>
                <a:cs typeface="Montserrat Light"/>
              </a:rPr>
              <a:t>Have them for one. Living grass to for can't gathered set had seasons. Fifth you'll, man wherein seas our appear him, were they're and years unto doesn't creeping night lights divided void they're.</a:t>
            </a:r>
          </a:p>
        </p:txBody>
      </p:sp>
      <p:sp>
        <p:nvSpPr>
          <p:cNvPr id="5" name="TextBox 12">
            <a:extLst>
              <a:ext uri="{FF2B5EF4-FFF2-40B4-BE49-F238E27FC236}">
                <a16:creationId xmlns:a16="http://schemas.microsoft.com/office/drawing/2014/main" id="{0376DC31-263B-4830-B897-AD2759A00638}"/>
              </a:ext>
            </a:extLst>
          </p:cNvPr>
          <p:cNvSpPr txBox="1"/>
          <p:nvPr/>
        </p:nvSpPr>
        <p:spPr>
          <a:xfrm>
            <a:off x="1975826" y="619560"/>
            <a:ext cx="5063316" cy="132343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sng" strike="noStrike" kern="0" cap="none" spc="0" baseline="0">
                <a:solidFill>
                  <a:srgbClr val="57C2BF"/>
                </a:solidFill>
                <a:uFillTx/>
                <a:latin typeface="Montserrat Bold"/>
                <a:ea typeface="Montserrat"/>
                <a:cs typeface="Montserrat"/>
              </a:rPr>
              <a:t>Company Some Text</a:t>
            </a:r>
            <a:endParaRPr lang="en-US" sz="4000" b="1" i="0" u="sng" strike="noStrike" kern="0" cap="none" spc="0" baseline="0">
              <a:solidFill>
                <a:srgbClr val="57C2BF"/>
              </a:solidFill>
              <a:uFillTx/>
              <a:latin typeface="Montserrat Light" pitchFamily="50"/>
              <a:ea typeface="Montserrat"/>
              <a:cs typeface="Montserrat"/>
            </a:endParaRPr>
          </a:p>
        </p:txBody>
      </p:sp>
      <p:sp>
        <p:nvSpPr>
          <p:cNvPr id="6" name="TextBox 13">
            <a:extLst>
              <a:ext uri="{FF2B5EF4-FFF2-40B4-BE49-F238E27FC236}">
                <a16:creationId xmlns:a16="http://schemas.microsoft.com/office/drawing/2014/main" id="{EF3E336D-C2CB-469B-A228-0A7066B99D65}"/>
              </a:ext>
            </a:extLst>
          </p:cNvPr>
          <p:cNvSpPr txBox="1"/>
          <p:nvPr/>
        </p:nvSpPr>
        <p:spPr>
          <a:xfrm>
            <a:off x="3012701" y="400050"/>
            <a:ext cx="3118606" cy="24237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75" b="1" i="0" u="none" strike="noStrike" kern="0" cap="none" spc="75" baseline="0">
                <a:solidFill>
                  <a:srgbClr val="FFFFFF"/>
                </a:solidFill>
                <a:uFillTx/>
                <a:latin typeface="Montserrat"/>
                <a:ea typeface="Montserrat"/>
                <a:cs typeface="Montserrat"/>
              </a:rPr>
              <a:t>Clean Presentation</a:t>
            </a:r>
            <a:endParaRPr lang="en-US" sz="975" b="1" i="0" u="none" strike="noStrike" kern="0" cap="none" spc="75" baseline="0">
              <a:solidFill>
                <a:srgbClr val="FFFFFF"/>
              </a:solidFill>
              <a:uFillTx/>
              <a:latin typeface="Montserrat Light"/>
              <a:ea typeface="Montserrat Light"/>
              <a:cs typeface="Montserrat Light"/>
            </a:endParaRPr>
          </a:p>
        </p:txBody>
      </p:sp>
      <p:sp>
        <p:nvSpPr>
          <p:cNvPr id="7" name="Rectangle 14">
            <a:extLst>
              <a:ext uri="{FF2B5EF4-FFF2-40B4-BE49-F238E27FC236}">
                <a16:creationId xmlns:a16="http://schemas.microsoft.com/office/drawing/2014/main" id="{772EDEBA-B517-426B-B997-BC72EE9089CF}"/>
              </a:ext>
            </a:extLst>
          </p:cNvPr>
          <p:cNvSpPr/>
          <p:nvPr/>
        </p:nvSpPr>
        <p:spPr>
          <a:xfrm>
            <a:off x="4286249" y="1184257"/>
            <a:ext cx="571500" cy="34290"/>
          </a:xfrm>
          <a:prstGeom prst="rect">
            <a:avLst/>
          </a:prstGeom>
          <a:solidFill>
            <a:srgbClr val="0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8" name="TextBox 19">
            <a:extLst>
              <a:ext uri="{FF2B5EF4-FFF2-40B4-BE49-F238E27FC236}">
                <a16:creationId xmlns:a16="http://schemas.microsoft.com/office/drawing/2014/main" id="{6E57162F-10FA-4537-9675-883E30726B99}"/>
              </a:ext>
            </a:extLst>
          </p:cNvPr>
          <p:cNvSpPr txBox="1"/>
          <p:nvPr/>
        </p:nvSpPr>
        <p:spPr>
          <a:xfrm>
            <a:off x="3836191" y="2472848"/>
            <a:ext cx="1471617" cy="17656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FFFFFF"/>
                </a:solidFill>
                <a:uFillTx/>
                <a:latin typeface="Montserrat Light"/>
                <a:ea typeface="Montserrat Light"/>
                <a:cs typeface="Montserrat Light"/>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9" name="TextBox 28">
            <a:extLst>
              <a:ext uri="{FF2B5EF4-FFF2-40B4-BE49-F238E27FC236}">
                <a16:creationId xmlns:a16="http://schemas.microsoft.com/office/drawing/2014/main" id="{AD80D291-48FF-4928-B9F5-2C57678B7B00}"/>
              </a:ext>
            </a:extLst>
          </p:cNvPr>
          <p:cNvSpPr txBox="1"/>
          <p:nvPr/>
        </p:nvSpPr>
        <p:spPr>
          <a:xfrm>
            <a:off x="5828184" y="2472848"/>
            <a:ext cx="1471617" cy="17656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FFFFFF"/>
                </a:solidFill>
                <a:uFillTx/>
                <a:latin typeface="Montserrat Light"/>
                <a:ea typeface="Montserrat Light"/>
                <a:cs typeface="Montserrat Light"/>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10" name="TextBox 29">
            <a:extLst>
              <a:ext uri="{FF2B5EF4-FFF2-40B4-BE49-F238E27FC236}">
                <a16:creationId xmlns:a16="http://schemas.microsoft.com/office/drawing/2014/main" id="{9CED2E7B-D00D-427E-B70E-6CF0F878841C}"/>
              </a:ext>
            </a:extLst>
          </p:cNvPr>
          <p:cNvSpPr txBox="1"/>
          <p:nvPr/>
        </p:nvSpPr>
        <p:spPr>
          <a:xfrm>
            <a:off x="1844198" y="2472848"/>
            <a:ext cx="1471617" cy="17656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00" b="0" i="0" u="none" strike="noStrike" kern="0" cap="none" spc="0" baseline="0">
                <a:solidFill>
                  <a:srgbClr val="FFFFFF"/>
                </a:solidFill>
                <a:uFillTx/>
                <a:latin typeface="Montserrat Light"/>
                <a:ea typeface="Montserrat Light"/>
                <a:cs typeface="Montserrat Light"/>
              </a:rPr>
              <a:t>Have them for one. Living grass to Have them for one. Living grass to for can't gathered set had seasons. Fifth you'll, man wherein  for can't gathered set had seasons. Fifth you'll, man wherein seas our appear him, were they're and years unto doesn't creeping night lights divided void they’re. Have them for one. Living grass to for can't</a:t>
            </a:r>
          </a:p>
        </p:txBody>
      </p:sp>
      <p:sp>
        <p:nvSpPr>
          <p:cNvPr id="11" name="Rectangle 32">
            <a:extLst>
              <a:ext uri="{FF2B5EF4-FFF2-40B4-BE49-F238E27FC236}">
                <a16:creationId xmlns:a16="http://schemas.microsoft.com/office/drawing/2014/main" id="{7F1D3730-6810-4B1A-A583-F4D23ADFFE64}"/>
              </a:ext>
            </a:extLst>
          </p:cNvPr>
          <p:cNvSpPr/>
          <p:nvPr/>
        </p:nvSpPr>
        <p:spPr>
          <a:xfrm>
            <a:off x="130448" y="0"/>
            <a:ext cx="183766" cy="340207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2" name="Rectangle 32">
            <a:extLst>
              <a:ext uri="{FF2B5EF4-FFF2-40B4-BE49-F238E27FC236}">
                <a16:creationId xmlns:a16="http://schemas.microsoft.com/office/drawing/2014/main" id="{AB487761-BD73-4BFF-BC7D-E9D3119E4333}"/>
              </a:ext>
            </a:extLst>
          </p:cNvPr>
          <p:cNvSpPr/>
          <p:nvPr/>
        </p:nvSpPr>
        <p:spPr>
          <a:xfrm>
            <a:off x="8786369" y="1771128"/>
            <a:ext cx="183766" cy="340207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0" cap="none" spc="0" baseline="0">
              <a:solidFill>
                <a:srgbClr val="FFFFFF"/>
              </a:solidFill>
              <a:uFillTx/>
              <a:latin typeface="Arial"/>
            </a:endParaRPr>
          </a:p>
        </p:txBody>
      </p:sp>
      <p:sp>
        <p:nvSpPr>
          <p:cNvPr id="13" name="Rectángulo 4">
            <a:extLst>
              <a:ext uri="{FF2B5EF4-FFF2-40B4-BE49-F238E27FC236}">
                <a16:creationId xmlns:a16="http://schemas.microsoft.com/office/drawing/2014/main" id="{FC0A5EC4-ABBC-41E8-8877-4A48FED765E2}"/>
              </a:ext>
            </a:extLst>
          </p:cNvPr>
          <p:cNvSpPr/>
          <p:nvPr/>
        </p:nvSpPr>
        <p:spPr>
          <a:xfrm>
            <a:off x="1267093" y="2377440"/>
            <a:ext cx="6648995" cy="1985555"/>
          </a:xfrm>
          <a:prstGeom prst="rect">
            <a:avLst/>
          </a:prstGeom>
          <a:noFill/>
          <a:ln w="9528"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theme/theme1.xml><?xml version="1.0" encoding="utf-8"?>
<a:theme xmlns:a="http://schemas.openxmlformats.org/drawingml/2006/main" name="Palamo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1332</Words>
  <Application>Microsoft Office PowerPoint</Application>
  <PresentationFormat>Presentación en pantalla (16:9)</PresentationFormat>
  <Paragraphs>136</Paragraphs>
  <Slides>24</Slides>
  <Notes>24</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Arial</vt:lpstr>
      <vt:lpstr>Arial </vt:lpstr>
      <vt:lpstr>Calibri</vt:lpstr>
      <vt:lpstr>Montserrat</vt:lpstr>
      <vt:lpstr>Montserrat Bold</vt:lpstr>
      <vt:lpstr>Montserrat Light</vt:lpstr>
      <vt:lpstr>Passion One</vt:lpstr>
      <vt:lpstr>Prompt Black</vt:lpstr>
      <vt:lpstr>Zilla Slab Highlight</vt:lpstr>
      <vt:lpstr>Zilla Slab Light</vt:lpstr>
      <vt:lpstr>Palamon template</vt:lpstr>
      <vt:lpstr>Presentación de PowerPoint</vt:lpstr>
      <vt:lpstr>Hello!</vt:lpstr>
      <vt:lpstr>Presentación de PowerPoint</vt:lpstr>
      <vt:lpstr>Presentación de PowerPoint</vt:lpstr>
      <vt:lpstr>1. Transition headline</vt:lpstr>
      <vt:lpstr>Presentación de PowerPoint</vt:lpstr>
      <vt:lpstr>This is a slide title</vt:lpstr>
      <vt:lpstr>BIG CONCEPT</vt:lpstr>
      <vt:lpstr>Presentación de PowerPoint</vt:lpstr>
      <vt:lpstr>You can also split your content</vt:lpstr>
      <vt:lpstr>In two or three columns</vt:lpstr>
      <vt:lpstr>A picture is worth a thousand words</vt:lpstr>
      <vt:lpstr>Want big impact? Use big image.</vt:lpstr>
      <vt:lpstr>89,526,124</vt:lpstr>
      <vt:lpstr>89,526,124$</vt:lpstr>
      <vt:lpstr>Our process is easy</vt:lpstr>
      <vt:lpstr>Presentación de PowerPoint</vt:lpstr>
      <vt:lpstr>Let’s review some concepts</vt:lpstr>
      <vt:lpstr>Thanks!</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estilo fotos</dc:title>
  <dc:creator>Grym</dc:creator>
  <cp:lastModifiedBy>Franklin</cp:lastModifiedBy>
  <cp:revision>14</cp:revision>
  <dcterms:modified xsi:type="dcterms:W3CDTF">2022-11-15T12:06:47Z</dcterms:modified>
  <cp:category>slidesppt.net</cp:category>
</cp:coreProperties>
</file>